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70" r:id="rId5"/>
    <p:sldId id="271" r:id="rId6"/>
    <p:sldId id="272" r:id="rId7"/>
    <p:sldId id="273" r:id="rId8"/>
    <p:sldId id="274" r:id="rId9"/>
    <p:sldId id="275" r:id="rId10"/>
    <p:sldId id="276" r:id="rId11"/>
    <p:sldId id="279" r:id="rId12"/>
    <p:sldId id="280" r:id="rId13"/>
    <p:sldId id="281" r:id="rId14"/>
    <p:sldId id="284" r:id="rId15"/>
    <p:sldId id="283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</p:sldIdLst>
  <p:sldSz cx="12192000" cy="6858000"/>
  <p:notesSz cx="6858000" cy="9144000"/>
  <p:defaultTextStyle>
    <a:defPPr rtl="0"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F2F2F2"/>
    <a:srgbClr val="462340"/>
    <a:srgbClr val="4B374B"/>
    <a:srgbClr val="4A7260"/>
    <a:srgbClr val="8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2833802-FEF1-4C79-8D5D-14CF1EAF98D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6379" autoAdjust="0"/>
  </p:normalViewPr>
  <p:slideViewPr>
    <p:cSldViewPr snapToGrid="0">
      <p:cViewPr varScale="1">
        <p:scale>
          <a:sx n="75" d="100"/>
          <a:sy n="75" d="100"/>
        </p:scale>
        <p:origin x="90" y="4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="" xmlns:a16="http://schemas.microsoft.com/office/drawing/2014/main" id="{DE1F9995-ABA5-4B84-A110-13D73B9367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>
            <a:extLst>
              <a:ext uri="{FF2B5EF4-FFF2-40B4-BE49-F238E27FC236}">
                <a16:creationId xmlns="" xmlns:a16="http://schemas.microsoft.com/office/drawing/2014/main" id="{BB0FC55C-A306-4A55-B35A-6BA5203CC3E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346E5CD-03A1-40C0-B2D6-68CC5EFC1353}" type="datetime1"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2021/5/5</a:t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页脚占位符 3">
            <a:extLst>
              <a:ext uri="{FF2B5EF4-FFF2-40B4-BE49-F238E27FC236}">
                <a16:creationId xmlns="" xmlns:a16="http://schemas.microsoft.com/office/drawing/2014/main" id="{9CBC51AC-ACC0-4B35-8350-D8EA48E4E6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>
            <a:extLst>
              <a:ext uri="{FF2B5EF4-FFF2-40B4-BE49-F238E27FC236}">
                <a16:creationId xmlns="" xmlns:a16="http://schemas.microsoft.com/office/drawing/2014/main" id="{CEE2F829-76AE-4D6B-A09B-E771F87F6D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1ECB224-3C4D-493C-AEF6-51FAC3CC7C4B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‹#›</a:t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1197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9288AC08-6650-4D66-BFFB-76B92C7D23C3}" type="datetime1">
              <a:rPr lang="zh-CN" altLang="en-US" smtClean="0"/>
              <a:t>2021/5/5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CN" altLang="en-US" noProof="0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CN" altLang="en-US" noProof="0" dirty="0"/>
              <a:t>单击此处编辑母版文本样式</a:t>
            </a:r>
          </a:p>
          <a:p>
            <a:pPr lvl="1" rtl="0"/>
            <a:r>
              <a:rPr lang="zh-CN" altLang="en-US" noProof="0" dirty="0"/>
              <a:t>第二级</a:t>
            </a:r>
          </a:p>
          <a:p>
            <a:pPr lvl="2" rtl="0"/>
            <a:r>
              <a:rPr lang="zh-CN" altLang="en-US" noProof="0" dirty="0"/>
              <a:t>第三级</a:t>
            </a:r>
          </a:p>
          <a:p>
            <a:pPr lvl="3" rtl="0"/>
            <a:r>
              <a:rPr lang="zh-CN" altLang="en-US" noProof="0" dirty="0"/>
              <a:t>第四级</a:t>
            </a:r>
          </a:p>
          <a:p>
            <a:pPr lvl="4" rtl="0"/>
            <a:r>
              <a:rPr lang="zh-CN" altLang="en-US" noProof="0" dirty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5C09F48-E3F7-4432-94C0-BC9DA42EACBA}" type="slidenum">
              <a:rPr lang="en-US" altLang="zh-CN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491063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45C09F48-E3F7-4432-94C0-BC9DA42EACBA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</a:t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30928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09F48-E3F7-4432-94C0-BC9DA42EACBA}" type="slidenum">
              <a:rPr lang="en-US" altLang="zh-CN" smtClean="0"/>
              <a:pPr/>
              <a:t>6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4462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09F48-E3F7-4432-94C0-BC9DA42EACBA}" type="slidenum">
              <a:rPr lang="en-US" altLang="zh-CN" smtClean="0"/>
              <a:pPr/>
              <a:t>10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3157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09F48-E3F7-4432-94C0-BC9DA42EACBA}" type="slidenum">
              <a:rPr lang="en-US" altLang="zh-CN" smtClean="0"/>
              <a:pPr/>
              <a:t>11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37505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09F48-E3F7-4432-94C0-BC9DA42EACBA}" type="slidenum">
              <a:rPr lang="en-US" altLang="zh-CN" smtClean="0"/>
              <a:pPr/>
              <a:t>12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801394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09F48-E3F7-4432-94C0-BC9DA42EACBA}" type="slidenum">
              <a:rPr lang="en-US" altLang="zh-CN" smtClean="0"/>
              <a:pPr/>
              <a:t>16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994705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09F48-E3F7-4432-94C0-BC9DA42EACBA}" type="slidenum">
              <a:rPr lang="en-US" altLang="zh-CN" smtClean="0"/>
              <a:pPr/>
              <a:t>17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287686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09F48-E3F7-4432-94C0-BC9DA42EACBA}" type="slidenum">
              <a:rPr lang="en-US" altLang="zh-CN" smtClean="0"/>
              <a:pPr/>
              <a:t>18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9667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包含图像的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 6">
            <a:extLst>
              <a:ext uri="{FF2B5EF4-FFF2-40B4-BE49-F238E27FC236}">
                <a16:creationId xmlns="" xmlns:a16="http://schemas.microsoft.com/office/drawing/2014/main" id="{887D6B07-9595-4D7C-A1C7-EE4327E86C4F}"/>
              </a:ext>
            </a:extLst>
          </p:cNvPr>
          <p:cNvGrpSpPr/>
          <p:nvPr userDrawn="1"/>
        </p:nvGrpSpPr>
        <p:grpSpPr>
          <a:xfrm>
            <a:off x="0" y="1770061"/>
            <a:ext cx="12192000" cy="3255962"/>
            <a:chOff x="0" y="1770061"/>
            <a:chExt cx="12192000" cy="3255962"/>
          </a:xfrm>
          <a:solidFill>
            <a:schemeClr val="bg2"/>
          </a:solidFill>
        </p:grpSpPr>
        <p:sp>
          <p:nvSpPr>
            <p:cNvPr id="8" name="长方形 7">
              <a:extLst>
                <a:ext uri="{FF2B5EF4-FFF2-40B4-BE49-F238E27FC236}">
                  <a16:creationId xmlns="" xmlns:a16="http://schemas.microsoft.com/office/drawing/2014/main" id="{71EAC7A8-37E9-4B9E-B736-A22B168C80E4}"/>
                </a:ext>
              </a:extLst>
            </p:cNvPr>
            <p:cNvSpPr/>
            <p:nvPr/>
          </p:nvSpPr>
          <p:spPr>
            <a:xfrm>
              <a:off x="0" y="1770061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9" name="长方形 8">
              <a:extLst>
                <a:ext uri="{FF2B5EF4-FFF2-40B4-BE49-F238E27FC236}">
                  <a16:creationId xmlns="" xmlns:a16="http://schemas.microsoft.com/office/drawing/2014/main" id="{072B49C9-D888-4DFD-821C-C8761C791457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0" name="长方形 9">
              <a:extLst>
                <a:ext uri="{FF2B5EF4-FFF2-40B4-BE49-F238E27FC236}">
                  <a16:creationId xmlns="" xmlns:a16="http://schemas.microsoft.com/office/drawing/2014/main" id="{377C6874-A790-4966-9E2B-1615E67A53D2}"/>
                </a:ext>
              </a:extLst>
            </p:cNvPr>
            <p:cNvSpPr/>
            <p:nvPr/>
          </p:nvSpPr>
          <p:spPr>
            <a:xfrm>
              <a:off x="0" y="4449763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1" name="矩形 10">
              <a:extLst>
                <a:ext uri="{FF2B5EF4-FFF2-40B4-BE49-F238E27FC236}">
                  <a16:creationId xmlns="" xmlns:a16="http://schemas.microsoft.com/office/drawing/2014/main" id="{76B2B5D3-CC1C-45E2-BB10-D1175A138A49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2" name="长方形 11">
              <a:extLst>
                <a:ext uri="{FF2B5EF4-FFF2-40B4-BE49-F238E27FC236}">
                  <a16:creationId xmlns="" xmlns:a16="http://schemas.microsoft.com/office/drawing/2014/main" id="{45994648-15A7-4F74-9BE2-5A7A9FF67672}"/>
                </a:ext>
              </a:extLst>
            </p:cNvPr>
            <p:cNvSpPr/>
            <p:nvPr/>
          </p:nvSpPr>
          <p:spPr>
            <a:xfrm>
              <a:off x="0" y="3079750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26" name="任意多边形：形状 25">
            <a:extLst>
              <a:ext uri="{FF2B5EF4-FFF2-40B4-BE49-F238E27FC236}">
                <a16:creationId xmlns="" xmlns:a16="http://schemas.microsoft.com/office/drawing/2014/main" id="{58E98649-FB1E-484B-911E-90A1B1AE58F1}"/>
              </a:ext>
            </a:extLst>
          </p:cNvPr>
          <p:cNvSpPr/>
          <p:nvPr userDrawn="1"/>
        </p:nvSpPr>
        <p:spPr>
          <a:xfrm>
            <a:off x="2387600" y="1"/>
            <a:ext cx="7416800" cy="6858001"/>
          </a:xfrm>
          <a:custGeom>
            <a:avLst/>
            <a:gdLst>
              <a:gd name="connsiteX0" fmla="*/ 2297777 w 7416800"/>
              <a:gd name="connsiteY0" fmla="*/ 0 h 6858001"/>
              <a:gd name="connsiteX1" fmla="*/ 5119024 w 7416800"/>
              <a:gd name="connsiteY1" fmla="*/ 0 h 6858001"/>
              <a:gd name="connsiteX2" fmla="*/ 5151877 w 7416800"/>
              <a:gd name="connsiteY2" fmla="*/ 12024 h 6858001"/>
              <a:gd name="connsiteX3" fmla="*/ 7416800 w 7416800"/>
              <a:gd name="connsiteY3" fmla="*/ 3429000 h 6858001"/>
              <a:gd name="connsiteX4" fmla="*/ 5151877 w 7416800"/>
              <a:gd name="connsiteY4" fmla="*/ 6845976 h 6858001"/>
              <a:gd name="connsiteX5" fmla="*/ 5119021 w 7416800"/>
              <a:gd name="connsiteY5" fmla="*/ 6858001 h 6858001"/>
              <a:gd name="connsiteX6" fmla="*/ 2297779 w 7416800"/>
              <a:gd name="connsiteY6" fmla="*/ 6858001 h 6858001"/>
              <a:gd name="connsiteX7" fmla="*/ 2264924 w 7416800"/>
              <a:gd name="connsiteY7" fmla="*/ 6845976 h 6858001"/>
              <a:gd name="connsiteX8" fmla="*/ 0 w 7416800"/>
              <a:gd name="connsiteY8" fmla="*/ 3429000 h 6858001"/>
              <a:gd name="connsiteX9" fmla="*/ 2264924 w 7416800"/>
              <a:gd name="connsiteY9" fmla="*/ 12024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16800" h="6858001">
                <a:moveTo>
                  <a:pt x="2297777" y="0"/>
                </a:moveTo>
                <a:lnTo>
                  <a:pt x="5119024" y="0"/>
                </a:lnTo>
                <a:lnTo>
                  <a:pt x="5151877" y="12024"/>
                </a:lnTo>
                <a:cubicBezTo>
                  <a:pt x="6482877" y="574990"/>
                  <a:pt x="7416800" y="1892930"/>
                  <a:pt x="7416800" y="3429000"/>
                </a:cubicBezTo>
                <a:cubicBezTo>
                  <a:pt x="7416800" y="4965070"/>
                  <a:pt x="6482877" y="6283010"/>
                  <a:pt x="5151877" y="6845976"/>
                </a:cubicBezTo>
                <a:lnTo>
                  <a:pt x="5119021" y="6858001"/>
                </a:lnTo>
                <a:lnTo>
                  <a:pt x="2297779" y="6858001"/>
                </a:lnTo>
                <a:lnTo>
                  <a:pt x="2264924" y="6845976"/>
                </a:lnTo>
                <a:cubicBezTo>
                  <a:pt x="933923" y="6283010"/>
                  <a:pt x="0" y="4965070"/>
                  <a:pt x="0" y="3429000"/>
                </a:cubicBezTo>
                <a:cubicBezTo>
                  <a:pt x="0" y="1892930"/>
                  <a:pt x="933923" y="574990"/>
                  <a:pt x="2264924" y="120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2" name="图片占位符 21">
            <a:extLst>
              <a:ext uri="{FF2B5EF4-FFF2-40B4-BE49-F238E27FC236}">
                <a16:creationId xmlns="" xmlns:a16="http://schemas.microsoft.com/office/drawing/2014/main" id="{94FE51EC-6EEE-4E9B-95E0-8B3BEC6560A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667000" y="0"/>
            <a:ext cx="6858000" cy="6858000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vert="horz" lIns="91440" tIns="45720" rIns="9144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zh-CN" altLang="en-US" noProof="0" dirty="0"/>
              <a:t>插入图像</a:t>
            </a:r>
          </a:p>
        </p:txBody>
      </p:sp>
      <p:cxnSp>
        <p:nvCxnSpPr>
          <p:cNvPr id="15" name="直接连接符​​(S) 14">
            <a:extLst>
              <a:ext uri="{FF2B5EF4-FFF2-40B4-BE49-F238E27FC236}">
                <a16:creationId xmlns="" xmlns:a16="http://schemas.microsoft.com/office/drawing/2014/main" id="{1FEC2E97-8DAA-48A7-AC52-B4B5AD2C486E}"/>
              </a:ext>
            </a:extLst>
          </p:cNvPr>
          <p:cNvCxnSpPr/>
          <p:nvPr userDrawn="1"/>
        </p:nvCxnSpPr>
        <p:spPr>
          <a:xfrm>
            <a:off x="5791785" y="3949699"/>
            <a:ext cx="608430" cy="0"/>
          </a:xfrm>
          <a:prstGeom prst="line">
            <a:avLst/>
          </a:prstGeom>
          <a:ln w="5715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55002804-57E2-4379-9103-073F4D46F0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127248" y="1124712"/>
            <a:ext cx="5943600" cy="2596896"/>
          </a:xfrm>
        </p:spPr>
        <p:txBody>
          <a:bodyPr vert="horz" lIns="91440" tIns="45720" rIns="91440" bIns="45720" rtlCol="0" anchor="b" anchorCtr="1">
            <a:noAutofit/>
          </a:bodyPr>
          <a:lstStyle>
            <a:lvl1pPr algn="ctr">
              <a:defRPr lang="en-GB" sz="5400" b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algn="ctr" rtl="0">
              <a:lnSpc>
                <a:spcPct val="80000"/>
              </a:lnSpc>
            </a:pPr>
            <a:r>
              <a:rPr lang="zh-CN" altLang="en-US" noProof="0" dirty="0"/>
              <a:t>标题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="" xmlns:a16="http://schemas.microsoft.com/office/drawing/2014/main" id="{DD109CAD-EBE3-4421-954D-A76C885B275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584448" y="4315968"/>
            <a:ext cx="5029200" cy="886968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>
              <a:buNone/>
              <a:defRPr lang="en-GB" sz="1800" b="1" spc="3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228600" lvl="0" indent="-228600" algn="ctr" rtl="0"/>
            <a:r>
              <a:rPr lang="zh-CN" altLang="en-US" noProof="0" dirty="0"/>
              <a:t>副标题</a:t>
            </a:r>
          </a:p>
        </p:txBody>
      </p:sp>
      <p:sp>
        <p:nvSpPr>
          <p:cNvPr id="20" name="文本占位符 19">
            <a:extLst>
              <a:ext uri="{FF2B5EF4-FFF2-40B4-BE49-F238E27FC236}">
                <a16:creationId xmlns="" xmlns:a16="http://schemas.microsoft.com/office/drawing/2014/main" id="{49085F81-D49A-4915-8EEC-2A1A96AC0B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41140" y="5795479"/>
            <a:ext cx="2915816" cy="258532"/>
          </a:xfrm>
        </p:spPr>
        <p:txBody>
          <a:bodyPr vert="horz" wrap="square" lIns="91440" tIns="45720" rIns="91440" bIns="45720" rtlCol="0" anchor="ctr" anchorCtr="1">
            <a:spAutoFit/>
          </a:bodyPr>
          <a:lstStyle>
            <a:lvl1pPr marL="0" indent="0">
              <a:buNone/>
              <a:defRPr lang="en-US" sz="1200" b="0" spc="30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GB"/>
            </a:lvl5pPr>
          </a:lstStyle>
          <a:p>
            <a:pPr marL="228600" lvl="0" indent="-228600" algn="ctr" rtl="0"/>
            <a:r>
              <a:rPr lang="zh-CN" altLang="en-US" noProof="0" dirty="0"/>
              <a:t>日期</a:t>
            </a:r>
          </a:p>
        </p:txBody>
      </p:sp>
    </p:spTree>
    <p:extLst>
      <p:ext uri="{BB962C8B-B14F-4D97-AF65-F5344CB8AC3E}">
        <p14:creationId xmlns:p14="http://schemas.microsoft.com/office/powerpoint/2010/main" val="2501361653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包含红色图像的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长方形 6">
            <a:extLst>
              <a:ext uri="{FF2B5EF4-FFF2-40B4-BE49-F238E27FC236}">
                <a16:creationId xmlns="" xmlns:a16="http://schemas.microsoft.com/office/drawing/2014/main" id="{D275E893-B909-4F92-896C-1901CA75CC6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grpSp>
        <p:nvGrpSpPr>
          <p:cNvPr id="8" name="组 7">
            <a:extLst>
              <a:ext uri="{FF2B5EF4-FFF2-40B4-BE49-F238E27FC236}">
                <a16:creationId xmlns="" xmlns:a16="http://schemas.microsoft.com/office/drawing/2014/main" id="{CF112A8F-331B-4802-920C-B687B9108DB9}"/>
              </a:ext>
            </a:extLst>
          </p:cNvPr>
          <p:cNvGrpSpPr/>
          <p:nvPr userDrawn="1"/>
        </p:nvGrpSpPr>
        <p:grpSpPr>
          <a:xfrm>
            <a:off x="0" y="0"/>
            <a:ext cx="12192000" cy="3255962"/>
            <a:chOff x="0" y="1770061"/>
            <a:chExt cx="12192000" cy="3255962"/>
          </a:xfrm>
          <a:solidFill>
            <a:schemeClr val="accent3"/>
          </a:solidFill>
        </p:grpSpPr>
        <p:sp>
          <p:nvSpPr>
            <p:cNvPr id="9" name="长方形 8">
              <a:extLst>
                <a:ext uri="{FF2B5EF4-FFF2-40B4-BE49-F238E27FC236}">
                  <a16:creationId xmlns="" xmlns:a16="http://schemas.microsoft.com/office/drawing/2014/main" id="{A7A887D8-B543-4BB8-8D6E-605A1E5C80FD}"/>
                </a:ext>
              </a:extLst>
            </p:cNvPr>
            <p:cNvSpPr/>
            <p:nvPr/>
          </p:nvSpPr>
          <p:spPr>
            <a:xfrm>
              <a:off x="0" y="1770061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0" name="长方形 9">
              <a:extLst>
                <a:ext uri="{FF2B5EF4-FFF2-40B4-BE49-F238E27FC236}">
                  <a16:creationId xmlns="" xmlns:a16="http://schemas.microsoft.com/office/drawing/2014/main" id="{BCC35E9C-9E03-4FFE-B868-4D04E8E7C1F3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1" name="矩形 10">
              <a:extLst>
                <a:ext uri="{FF2B5EF4-FFF2-40B4-BE49-F238E27FC236}">
                  <a16:creationId xmlns="" xmlns:a16="http://schemas.microsoft.com/office/drawing/2014/main" id="{574E81BF-ADCA-4D13-BE06-476741FE55C0}"/>
                </a:ext>
              </a:extLst>
            </p:cNvPr>
            <p:cNvSpPr/>
            <p:nvPr/>
          </p:nvSpPr>
          <p:spPr>
            <a:xfrm>
              <a:off x="0" y="4449763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2" name="矩形 ​​11">
              <a:extLst>
                <a:ext uri="{FF2B5EF4-FFF2-40B4-BE49-F238E27FC236}">
                  <a16:creationId xmlns="" xmlns:a16="http://schemas.microsoft.com/office/drawing/2014/main" id="{063D872D-8369-4426-A311-7F054F9DB5E1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3" name="长方形 12">
              <a:extLst>
                <a:ext uri="{FF2B5EF4-FFF2-40B4-BE49-F238E27FC236}">
                  <a16:creationId xmlns="" xmlns:a16="http://schemas.microsoft.com/office/drawing/2014/main" id="{D8C819C9-B789-44A8-9B98-F466EE191F5D}"/>
                </a:ext>
              </a:extLst>
            </p:cNvPr>
            <p:cNvSpPr/>
            <p:nvPr/>
          </p:nvSpPr>
          <p:spPr>
            <a:xfrm>
              <a:off x="0" y="3079750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CBE30369-1DF2-4ABA-B24A-6BFD5F61E22A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831849" y="3387725"/>
            <a:ext cx="5680075" cy="1700866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4600" b="1" spc="-15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marL="0" lvl="0" rtl="0"/>
            <a:r>
              <a:rPr lang="zh-CN" altLang="en-US" noProof="0" dirty="0"/>
              <a:t>节标题</a:t>
            </a:r>
          </a:p>
        </p:txBody>
      </p:sp>
      <p:sp>
        <p:nvSpPr>
          <p:cNvPr id="19" name="直角三角形 18">
            <a:extLst>
              <a:ext uri="{FF2B5EF4-FFF2-40B4-BE49-F238E27FC236}">
                <a16:creationId xmlns="" xmlns:a16="http://schemas.microsoft.com/office/drawing/2014/main" id="{B2B3AD73-9CBC-4740-A178-7CA91A791E40}"/>
              </a:ext>
            </a:extLst>
          </p:cNvPr>
          <p:cNvSpPr/>
          <p:nvPr userDrawn="1"/>
        </p:nvSpPr>
        <p:spPr>
          <a:xfrm rot="18900000" flipH="1">
            <a:off x="436216" y="4610094"/>
            <a:ext cx="218598" cy="21859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DFD4FDF2-DE4E-4F8D-98CE-1DD90825B0A4}"/>
              </a:ext>
            </a:extLst>
          </p:cNvPr>
          <p:cNvSpPr>
            <a:spLocks noGrp="1"/>
          </p:cNvSpPr>
          <p:nvPr userDrawn="1">
            <p:ph type="body" idx="1" hasCustomPrompt="1"/>
          </p:nvPr>
        </p:nvSpPr>
        <p:spPr>
          <a:xfrm>
            <a:off x="831849" y="5164364"/>
            <a:ext cx="5680075" cy="107858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600" spc="3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 rtl="0"/>
            <a:r>
              <a:rPr lang="zh-CN" altLang="en-US" noProof="0" dirty="0"/>
              <a:t>副标题</a:t>
            </a:r>
          </a:p>
        </p:txBody>
      </p:sp>
      <p:sp>
        <p:nvSpPr>
          <p:cNvPr id="17" name="椭圆形 16">
            <a:extLst>
              <a:ext uri="{FF2B5EF4-FFF2-40B4-BE49-F238E27FC236}">
                <a16:creationId xmlns="" xmlns:a16="http://schemas.microsoft.com/office/drawing/2014/main" id="{811B3AF5-0AF9-445C-9B18-5CED755A048F}"/>
              </a:ext>
            </a:extLst>
          </p:cNvPr>
          <p:cNvSpPr/>
          <p:nvPr/>
        </p:nvSpPr>
        <p:spPr>
          <a:xfrm>
            <a:off x="6511925" y="131762"/>
            <a:ext cx="5416549" cy="541654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0" name="图片占位符 21">
            <a:extLst>
              <a:ext uri="{FF2B5EF4-FFF2-40B4-BE49-F238E27FC236}">
                <a16:creationId xmlns="" xmlns:a16="http://schemas.microsoft.com/office/drawing/2014/main" id="{FF97C0E2-E15D-4EB9-9FF8-CB859892B95B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6715973" y="335810"/>
            <a:ext cx="5010912" cy="5010912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50000"/>
              </a:schemeClr>
            </a:bgClr>
          </a:pattFill>
        </p:spPr>
        <p:txBody>
          <a:bodyPr vert="horz" lIns="91440" tIns="45720" rIns="9144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zh-CN" altLang="en-US" noProof="0" dirty="0"/>
              <a:t>插入图像</a:t>
            </a:r>
          </a:p>
        </p:txBody>
      </p:sp>
    </p:spTree>
    <p:extLst>
      <p:ext uri="{BB962C8B-B14F-4D97-AF65-F5344CB8AC3E}">
        <p14:creationId xmlns:p14="http://schemas.microsoft.com/office/powerpoint/2010/main" val="3800940423"/>
      </p:ext>
    </p:extLst>
  </p:cSld>
  <p:clrMapOvr>
    <a:masterClrMapping/>
  </p:clrMapOvr>
  <p:transition spd="slow">
    <p:randomBar dir="vert"/>
  </p:transition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4">
            <a:extLst>
              <a:ext uri="{FF2B5EF4-FFF2-40B4-BE49-F238E27FC236}">
                <a16:creationId xmlns="" xmlns:a16="http://schemas.microsoft.com/office/drawing/2014/main" id="{E5FBE8C2-A941-4BA0-AB92-8B9DAEA8D9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CB4E619-4CA9-4A22-920F-20396BF50470}" type="slidenum">
              <a:rPr lang="en-US" altLang="zh-CN" noProof="0" smtClean="0"/>
              <a:pPr/>
              <a:t>‹#›</a:t>
            </a:fld>
            <a:endParaRPr lang="zh-CN" altLang="en-US" noProof="0" dirty="0"/>
          </a:p>
        </p:txBody>
      </p: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8E1EE7A0-1D71-4AE9-A7A8-91F84FED2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500492"/>
            <a:ext cx="10980413" cy="493421"/>
          </a:xfrm>
        </p:spPr>
        <p:txBody>
          <a:bodyPr rtlCol="0"/>
          <a:lstStyle/>
          <a:p>
            <a:pPr rtl="0"/>
            <a:r>
              <a:rPr lang="zh-CN" altLang="en-US" noProof="0" smtClean="0"/>
              <a:t>单击此处编辑母版标题样式</a:t>
            </a:r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214736085"/>
      </p:ext>
    </p:extLst>
  </p:cSld>
  <p:clrMapOvr>
    <a:masterClrMapping/>
  </p:clrMapOvr>
  <p:transition spd="slow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红色引用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长方形 6">
            <a:extLst>
              <a:ext uri="{FF2B5EF4-FFF2-40B4-BE49-F238E27FC236}">
                <a16:creationId xmlns="" xmlns:a16="http://schemas.microsoft.com/office/drawing/2014/main" id="{D275E893-B909-4F92-896C-1901CA75CC6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2" name="任意多边形：形状 21">
            <a:extLst>
              <a:ext uri="{FF2B5EF4-FFF2-40B4-BE49-F238E27FC236}">
                <a16:creationId xmlns="" xmlns:a16="http://schemas.microsoft.com/office/drawing/2014/main" id="{64A6DB18-4C6E-41E3-B11B-1FE933E84ABD}"/>
              </a:ext>
            </a:extLst>
          </p:cNvPr>
          <p:cNvSpPr/>
          <p:nvPr userDrawn="1"/>
        </p:nvSpPr>
        <p:spPr>
          <a:xfrm rot="19800000">
            <a:off x="-1368850" y="-967093"/>
            <a:ext cx="8283042" cy="3255962"/>
          </a:xfrm>
          <a:custGeom>
            <a:avLst/>
            <a:gdLst>
              <a:gd name="connsiteX0" fmla="*/ 8159309 w 8283042"/>
              <a:gd name="connsiteY0" fmla="*/ 3184525 h 3255962"/>
              <a:gd name="connsiteX1" fmla="*/ 8283042 w 8283042"/>
              <a:gd name="connsiteY1" fmla="*/ 3255962 h 3255962"/>
              <a:gd name="connsiteX2" fmla="*/ 0 w 8283042"/>
              <a:gd name="connsiteY2" fmla="*/ 3255962 h 3255962"/>
              <a:gd name="connsiteX3" fmla="*/ 41244 w 8283042"/>
              <a:gd name="connsiteY3" fmla="*/ 3184525 h 3255962"/>
              <a:gd name="connsiteX4" fmla="*/ 7284932 w 8283042"/>
              <a:gd name="connsiteY4" fmla="*/ 2679703 h 3255962"/>
              <a:gd name="connsiteX5" fmla="*/ 7408664 w 8283042"/>
              <a:gd name="connsiteY5" fmla="*/ 2751140 h 3255962"/>
              <a:gd name="connsiteX6" fmla="*/ 291459 w 8283042"/>
              <a:gd name="connsiteY6" fmla="*/ 2751140 h 3255962"/>
              <a:gd name="connsiteX7" fmla="*/ 332703 w 8283042"/>
              <a:gd name="connsiteY7" fmla="*/ 2679703 h 3255962"/>
              <a:gd name="connsiteX8" fmla="*/ 6121836 w 8283042"/>
              <a:gd name="connsiteY8" fmla="*/ 2008189 h 3255962"/>
              <a:gd name="connsiteX9" fmla="*/ 720402 w 8283042"/>
              <a:gd name="connsiteY9" fmla="*/ 2008189 h 3255962"/>
              <a:gd name="connsiteX10" fmla="*/ 1123681 w 8283042"/>
              <a:gd name="connsiteY10" fmla="*/ 1309689 h 3255962"/>
              <a:gd name="connsiteX11" fmla="*/ 4911998 w 8283042"/>
              <a:gd name="connsiteY11" fmla="*/ 1309689 h 3255962"/>
              <a:gd name="connsiteX12" fmla="*/ 4716772 w 8283042"/>
              <a:gd name="connsiteY12" fmla="*/ 1196975 h 3255962"/>
              <a:gd name="connsiteX13" fmla="*/ 1188756 w 8283042"/>
              <a:gd name="connsiteY13" fmla="*/ 1196976 h 3255962"/>
              <a:gd name="connsiteX14" fmla="*/ 1879830 w 8283042"/>
              <a:gd name="connsiteY14" fmla="*/ 0 h 3255962"/>
              <a:gd name="connsiteX15" fmla="*/ 2643550 w 8283042"/>
              <a:gd name="connsiteY15" fmla="*/ 0 h 3255962"/>
              <a:gd name="connsiteX16" fmla="*/ 6462789 w 8283042"/>
              <a:gd name="connsiteY16" fmla="*/ 2205038 h 3255962"/>
              <a:gd name="connsiteX17" fmla="*/ 6897231 w 8283042"/>
              <a:gd name="connsiteY17" fmla="*/ 2455864 h 3255962"/>
              <a:gd name="connsiteX18" fmla="*/ 461936 w 8283042"/>
              <a:gd name="connsiteY18" fmla="*/ 2455864 h 3255962"/>
              <a:gd name="connsiteX19" fmla="*/ 606750 w 8283042"/>
              <a:gd name="connsiteY19" fmla="*/ 2205039 h 3255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283042" h="3255962">
                <a:moveTo>
                  <a:pt x="8159309" y="3184525"/>
                </a:moveTo>
                <a:lnTo>
                  <a:pt x="8283042" y="3255962"/>
                </a:lnTo>
                <a:lnTo>
                  <a:pt x="0" y="3255962"/>
                </a:lnTo>
                <a:lnTo>
                  <a:pt x="41244" y="3184525"/>
                </a:lnTo>
                <a:close/>
                <a:moveTo>
                  <a:pt x="7284932" y="2679703"/>
                </a:moveTo>
                <a:lnTo>
                  <a:pt x="7408664" y="2751140"/>
                </a:lnTo>
                <a:lnTo>
                  <a:pt x="291459" y="2751140"/>
                </a:lnTo>
                <a:lnTo>
                  <a:pt x="332703" y="2679703"/>
                </a:lnTo>
                <a:close/>
                <a:moveTo>
                  <a:pt x="6121836" y="2008189"/>
                </a:moveTo>
                <a:lnTo>
                  <a:pt x="720402" y="2008189"/>
                </a:lnTo>
                <a:lnTo>
                  <a:pt x="1123681" y="1309689"/>
                </a:lnTo>
                <a:lnTo>
                  <a:pt x="4911998" y="1309689"/>
                </a:lnTo>
                <a:close/>
                <a:moveTo>
                  <a:pt x="4716772" y="1196975"/>
                </a:moveTo>
                <a:lnTo>
                  <a:pt x="1188756" y="1196976"/>
                </a:lnTo>
                <a:lnTo>
                  <a:pt x="1879830" y="0"/>
                </a:lnTo>
                <a:lnTo>
                  <a:pt x="2643550" y="0"/>
                </a:lnTo>
                <a:close/>
                <a:moveTo>
                  <a:pt x="6462789" y="2205038"/>
                </a:moveTo>
                <a:lnTo>
                  <a:pt x="6897231" y="2455864"/>
                </a:lnTo>
                <a:lnTo>
                  <a:pt x="461936" y="2455864"/>
                </a:lnTo>
                <a:lnTo>
                  <a:pt x="606750" y="220503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CBE30369-1DF2-4ABA-B24A-6BFD5F61E22A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24562" y="2409371"/>
            <a:ext cx="6354526" cy="3577863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lang="en-GB" sz="3200" b="1" spc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marL="0" lvl="0" rtl="0"/>
            <a:r>
              <a:rPr lang="zh-CN" altLang="en-US" noProof="0" dirty="0"/>
              <a:t>引用</a:t>
            </a:r>
          </a:p>
        </p:txBody>
      </p:sp>
      <p:sp>
        <p:nvSpPr>
          <p:cNvPr id="17" name="椭圆形 16">
            <a:extLst>
              <a:ext uri="{FF2B5EF4-FFF2-40B4-BE49-F238E27FC236}">
                <a16:creationId xmlns="" xmlns:a16="http://schemas.microsoft.com/office/drawing/2014/main" id="{811B3AF5-0AF9-445C-9B18-5CED755A048F}"/>
              </a:ext>
            </a:extLst>
          </p:cNvPr>
          <p:cNvSpPr/>
          <p:nvPr userDrawn="1"/>
        </p:nvSpPr>
        <p:spPr>
          <a:xfrm>
            <a:off x="424005" y="1400629"/>
            <a:ext cx="3698738" cy="36987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0" name="图片占位符 21">
            <a:extLst>
              <a:ext uri="{FF2B5EF4-FFF2-40B4-BE49-F238E27FC236}">
                <a16:creationId xmlns="" xmlns:a16="http://schemas.microsoft.com/office/drawing/2014/main" id="{FF97C0E2-E15D-4EB9-9FF8-CB859892B95B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562502" y="1539126"/>
            <a:ext cx="3421745" cy="3421745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50000"/>
              </a:schemeClr>
            </a:bgClr>
          </a:pattFill>
        </p:spPr>
        <p:txBody>
          <a:bodyPr vert="horz" lIns="91440" tIns="45720" rIns="9144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zh-CN" altLang="en-US" noProof="0" dirty="0"/>
              <a:t>插入图像</a:t>
            </a:r>
          </a:p>
        </p:txBody>
      </p:sp>
      <p:sp>
        <p:nvSpPr>
          <p:cNvPr id="23" name="文本占位符 2">
            <a:extLst>
              <a:ext uri="{FF2B5EF4-FFF2-40B4-BE49-F238E27FC236}">
                <a16:creationId xmlns="" xmlns:a16="http://schemas.microsoft.com/office/drawing/2014/main" id="{1482934F-D15B-433B-8563-5A4037ECB28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4411650" y="1923750"/>
            <a:ext cx="800100" cy="1505250"/>
          </a:xfrm>
          <a:prstGeom prst="rect">
            <a:avLst/>
          </a:prstGeom>
          <a:noFill/>
        </p:spPr>
        <p:txBody>
          <a:bodyPr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172800" indent="-180000" algn="l" defTabSz="684213" rtl="0" eaLnBrk="1" fontAlgn="base" hangingPunct="1">
              <a:lnSpc>
                <a:spcPts val="368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i="1" kern="120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6675" indent="-91440" algn="ctr" rtl="0">
              <a:lnSpc>
                <a:spcPct val="105000"/>
              </a:lnSpc>
              <a:spcAft>
                <a:spcPts val="800"/>
              </a:spcAft>
            </a:pPr>
            <a:r>
              <a:rPr lang="zh-CN" altLang="en-US" sz="9600" b="1" i="0" noProof="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</a:t>
            </a:r>
          </a:p>
        </p:txBody>
      </p:sp>
      <p:sp>
        <p:nvSpPr>
          <p:cNvPr id="24" name="椭圆形 23">
            <a:extLst>
              <a:ext uri="{FF2B5EF4-FFF2-40B4-BE49-F238E27FC236}">
                <a16:creationId xmlns="" xmlns:a16="http://schemas.microsoft.com/office/drawing/2014/main" id="{1BD117CE-38D2-4C42-9DB4-4A2E280B0DDF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cxnSp>
        <p:nvCxnSpPr>
          <p:cNvPr id="25" name="直接连接符​​ 24">
            <a:extLst>
              <a:ext uri="{FF2B5EF4-FFF2-40B4-BE49-F238E27FC236}">
                <a16:creationId xmlns="" xmlns:a16="http://schemas.microsoft.com/office/drawing/2014/main" id="{B8537828-887B-41E4-BAE4-D56B689E999B}"/>
              </a:ext>
            </a:extLst>
          </p:cNvPr>
          <p:cNvCxnSpPr/>
          <p:nvPr userDrawn="1"/>
        </p:nvCxnSpPr>
        <p:spPr>
          <a:xfrm>
            <a:off x="11107057" y="6294459"/>
            <a:ext cx="0" cy="4572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灯片编号占位符 13">
            <a:extLst>
              <a:ext uri="{FF2B5EF4-FFF2-40B4-BE49-F238E27FC236}">
                <a16:creationId xmlns="" xmlns:a16="http://schemas.microsoft.com/office/drawing/2014/main" id="{C30B13EC-FDE4-4948-916D-4C19A15AA25F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fld id="{DCB4E619-4CA9-4A22-920F-20396BF50470}" type="slidenum">
              <a:rPr lang="en-US" altLang="zh-CN" smtClean="0"/>
              <a:pPr/>
              <a:t>‹#›</a:t>
            </a:fld>
            <a:endParaRPr lang="zh-CN" altLang="en-US" dirty="0"/>
          </a:p>
        </p:txBody>
      </p:sp>
      <p:cxnSp>
        <p:nvCxnSpPr>
          <p:cNvPr id="27" name="直接连接符​​(S) 26">
            <a:extLst>
              <a:ext uri="{FF2B5EF4-FFF2-40B4-BE49-F238E27FC236}">
                <a16:creationId xmlns="" xmlns:a16="http://schemas.microsoft.com/office/drawing/2014/main" id="{1DCB14C0-E2E4-43A3-BF4F-3245EC9D047E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占位符 2">
            <a:extLst>
              <a:ext uri="{FF2B5EF4-FFF2-40B4-BE49-F238E27FC236}">
                <a16:creationId xmlns="" xmlns:a16="http://schemas.microsoft.com/office/drawing/2014/main" id="{D516461C-8B84-4627-8299-8DFD1F62E422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1348306" y="5154273"/>
            <a:ext cx="800100" cy="1198025"/>
          </a:xfrm>
          <a:prstGeom prst="rect">
            <a:avLst/>
          </a:prstGeom>
          <a:noFill/>
        </p:spPr>
        <p:txBody>
          <a:bodyPr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172800" indent="-180000" algn="l" defTabSz="684213" rtl="0" eaLnBrk="1" fontAlgn="base" hangingPunct="1">
              <a:lnSpc>
                <a:spcPts val="368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i="1" kern="120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6675" indent="-91440" algn="ctr" rtl="0">
              <a:lnSpc>
                <a:spcPct val="105000"/>
              </a:lnSpc>
              <a:spcAft>
                <a:spcPts val="800"/>
              </a:spcAft>
            </a:pPr>
            <a:r>
              <a:rPr lang="zh-CN" altLang="en-US" sz="9600" b="1" i="0" noProof="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3105157"/>
      </p:ext>
    </p:extLst>
  </p:cSld>
  <p:clrMapOvr>
    <a:masterClrMapping/>
  </p:clrMapOvr>
  <p:transition spd="slow">
    <p:randomBar dir="vert"/>
  </p:transition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引用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长方形 6">
            <a:extLst>
              <a:ext uri="{FF2B5EF4-FFF2-40B4-BE49-F238E27FC236}">
                <a16:creationId xmlns="" xmlns:a16="http://schemas.microsoft.com/office/drawing/2014/main" id="{D275E893-B909-4F92-896C-1901CA75CC6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2" name="任意多边形：形状 21">
            <a:extLst>
              <a:ext uri="{FF2B5EF4-FFF2-40B4-BE49-F238E27FC236}">
                <a16:creationId xmlns="" xmlns:a16="http://schemas.microsoft.com/office/drawing/2014/main" id="{64A6DB18-4C6E-41E3-B11B-1FE933E84ABD}"/>
              </a:ext>
            </a:extLst>
          </p:cNvPr>
          <p:cNvSpPr/>
          <p:nvPr userDrawn="1"/>
        </p:nvSpPr>
        <p:spPr>
          <a:xfrm rot="19800000">
            <a:off x="-1368850" y="-967093"/>
            <a:ext cx="8283042" cy="3255962"/>
          </a:xfrm>
          <a:custGeom>
            <a:avLst/>
            <a:gdLst>
              <a:gd name="connsiteX0" fmla="*/ 8159309 w 8283042"/>
              <a:gd name="connsiteY0" fmla="*/ 3184525 h 3255962"/>
              <a:gd name="connsiteX1" fmla="*/ 8283042 w 8283042"/>
              <a:gd name="connsiteY1" fmla="*/ 3255962 h 3255962"/>
              <a:gd name="connsiteX2" fmla="*/ 0 w 8283042"/>
              <a:gd name="connsiteY2" fmla="*/ 3255962 h 3255962"/>
              <a:gd name="connsiteX3" fmla="*/ 41244 w 8283042"/>
              <a:gd name="connsiteY3" fmla="*/ 3184525 h 3255962"/>
              <a:gd name="connsiteX4" fmla="*/ 7284932 w 8283042"/>
              <a:gd name="connsiteY4" fmla="*/ 2679703 h 3255962"/>
              <a:gd name="connsiteX5" fmla="*/ 7408664 w 8283042"/>
              <a:gd name="connsiteY5" fmla="*/ 2751140 h 3255962"/>
              <a:gd name="connsiteX6" fmla="*/ 291459 w 8283042"/>
              <a:gd name="connsiteY6" fmla="*/ 2751140 h 3255962"/>
              <a:gd name="connsiteX7" fmla="*/ 332703 w 8283042"/>
              <a:gd name="connsiteY7" fmla="*/ 2679703 h 3255962"/>
              <a:gd name="connsiteX8" fmla="*/ 6121836 w 8283042"/>
              <a:gd name="connsiteY8" fmla="*/ 2008189 h 3255962"/>
              <a:gd name="connsiteX9" fmla="*/ 720402 w 8283042"/>
              <a:gd name="connsiteY9" fmla="*/ 2008189 h 3255962"/>
              <a:gd name="connsiteX10" fmla="*/ 1123681 w 8283042"/>
              <a:gd name="connsiteY10" fmla="*/ 1309689 h 3255962"/>
              <a:gd name="connsiteX11" fmla="*/ 4911998 w 8283042"/>
              <a:gd name="connsiteY11" fmla="*/ 1309689 h 3255962"/>
              <a:gd name="connsiteX12" fmla="*/ 4716772 w 8283042"/>
              <a:gd name="connsiteY12" fmla="*/ 1196975 h 3255962"/>
              <a:gd name="connsiteX13" fmla="*/ 1188756 w 8283042"/>
              <a:gd name="connsiteY13" fmla="*/ 1196976 h 3255962"/>
              <a:gd name="connsiteX14" fmla="*/ 1879830 w 8283042"/>
              <a:gd name="connsiteY14" fmla="*/ 0 h 3255962"/>
              <a:gd name="connsiteX15" fmla="*/ 2643550 w 8283042"/>
              <a:gd name="connsiteY15" fmla="*/ 0 h 3255962"/>
              <a:gd name="connsiteX16" fmla="*/ 6462789 w 8283042"/>
              <a:gd name="connsiteY16" fmla="*/ 2205038 h 3255962"/>
              <a:gd name="connsiteX17" fmla="*/ 6897231 w 8283042"/>
              <a:gd name="connsiteY17" fmla="*/ 2455864 h 3255962"/>
              <a:gd name="connsiteX18" fmla="*/ 461936 w 8283042"/>
              <a:gd name="connsiteY18" fmla="*/ 2455864 h 3255962"/>
              <a:gd name="connsiteX19" fmla="*/ 606750 w 8283042"/>
              <a:gd name="connsiteY19" fmla="*/ 2205039 h 3255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283042" h="3255962">
                <a:moveTo>
                  <a:pt x="8159309" y="3184525"/>
                </a:moveTo>
                <a:lnTo>
                  <a:pt x="8283042" y="3255962"/>
                </a:lnTo>
                <a:lnTo>
                  <a:pt x="0" y="3255962"/>
                </a:lnTo>
                <a:lnTo>
                  <a:pt x="41244" y="3184525"/>
                </a:lnTo>
                <a:close/>
                <a:moveTo>
                  <a:pt x="7284932" y="2679703"/>
                </a:moveTo>
                <a:lnTo>
                  <a:pt x="7408664" y="2751140"/>
                </a:lnTo>
                <a:lnTo>
                  <a:pt x="291459" y="2751140"/>
                </a:lnTo>
                <a:lnTo>
                  <a:pt x="332703" y="2679703"/>
                </a:lnTo>
                <a:close/>
                <a:moveTo>
                  <a:pt x="6121836" y="2008189"/>
                </a:moveTo>
                <a:lnTo>
                  <a:pt x="720402" y="2008189"/>
                </a:lnTo>
                <a:lnTo>
                  <a:pt x="1123681" y="1309689"/>
                </a:lnTo>
                <a:lnTo>
                  <a:pt x="4911998" y="1309689"/>
                </a:lnTo>
                <a:close/>
                <a:moveTo>
                  <a:pt x="4716772" y="1196975"/>
                </a:moveTo>
                <a:lnTo>
                  <a:pt x="1188756" y="1196976"/>
                </a:lnTo>
                <a:lnTo>
                  <a:pt x="1879830" y="0"/>
                </a:lnTo>
                <a:lnTo>
                  <a:pt x="2643550" y="0"/>
                </a:lnTo>
                <a:close/>
                <a:moveTo>
                  <a:pt x="6462789" y="2205038"/>
                </a:moveTo>
                <a:lnTo>
                  <a:pt x="6897231" y="2455864"/>
                </a:lnTo>
                <a:lnTo>
                  <a:pt x="461936" y="2455864"/>
                </a:lnTo>
                <a:lnTo>
                  <a:pt x="606750" y="220503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CBE30369-1DF2-4ABA-B24A-6BFD5F61E22A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24562" y="2409371"/>
            <a:ext cx="6354526" cy="3577863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lang="en-GB" sz="3200" b="1" spc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marL="0" lvl="0" rtl="0"/>
            <a:r>
              <a:rPr lang="zh-CN" altLang="en-US" noProof="0" dirty="0"/>
              <a:t>引用</a:t>
            </a:r>
          </a:p>
        </p:txBody>
      </p:sp>
      <p:sp>
        <p:nvSpPr>
          <p:cNvPr id="17" name="椭圆形 16">
            <a:extLst>
              <a:ext uri="{FF2B5EF4-FFF2-40B4-BE49-F238E27FC236}">
                <a16:creationId xmlns="" xmlns:a16="http://schemas.microsoft.com/office/drawing/2014/main" id="{811B3AF5-0AF9-445C-9B18-5CED755A048F}"/>
              </a:ext>
            </a:extLst>
          </p:cNvPr>
          <p:cNvSpPr/>
          <p:nvPr userDrawn="1"/>
        </p:nvSpPr>
        <p:spPr>
          <a:xfrm>
            <a:off x="424005" y="1400629"/>
            <a:ext cx="3698738" cy="369873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0" name="图片占位符 21">
            <a:extLst>
              <a:ext uri="{FF2B5EF4-FFF2-40B4-BE49-F238E27FC236}">
                <a16:creationId xmlns="" xmlns:a16="http://schemas.microsoft.com/office/drawing/2014/main" id="{FF97C0E2-E15D-4EB9-9FF8-CB859892B95B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562502" y="1539126"/>
            <a:ext cx="3421745" cy="3421745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50000"/>
              </a:schemeClr>
            </a:bgClr>
          </a:pattFill>
        </p:spPr>
        <p:txBody>
          <a:bodyPr vert="horz" lIns="91440" tIns="45720" rIns="9144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zh-CN" altLang="en-US" noProof="0" dirty="0"/>
              <a:t>插入图像</a:t>
            </a:r>
          </a:p>
        </p:txBody>
      </p:sp>
      <p:sp>
        <p:nvSpPr>
          <p:cNvPr id="23" name="文本占位符 2">
            <a:extLst>
              <a:ext uri="{FF2B5EF4-FFF2-40B4-BE49-F238E27FC236}">
                <a16:creationId xmlns="" xmlns:a16="http://schemas.microsoft.com/office/drawing/2014/main" id="{1482934F-D15B-433B-8563-5A4037ECB28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4411650" y="1923750"/>
            <a:ext cx="800100" cy="1505250"/>
          </a:xfrm>
          <a:prstGeom prst="rect">
            <a:avLst/>
          </a:prstGeom>
          <a:noFill/>
        </p:spPr>
        <p:txBody>
          <a:bodyPr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172800" indent="-180000" algn="l" defTabSz="684213" rtl="0" eaLnBrk="1" fontAlgn="base" hangingPunct="1">
              <a:lnSpc>
                <a:spcPts val="368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i="1" kern="120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6675" indent="-91440" algn="ctr" rtl="0">
              <a:lnSpc>
                <a:spcPct val="105000"/>
              </a:lnSpc>
              <a:spcAft>
                <a:spcPts val="800"/>
              </a:spcAft>
            </a:pPr>
            <a:r>
              <a:rPr lang="zh-CN" altLang="en-US" sz="9600" b="1" i="0" noProof="0" dirty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</a:t>
            </a:r>
          </a:p>
        </p:txBody>
      </p:sp>
      <p:sp>
        <p:nvSpPr>
          <p:cNvPr id="8" name="椭圆形 7">
            <a:extLst>
              <a:ext uri="{FF2B5EF4-FFF2-40B4-BE49-F238E27FC236}">
                <a16:creationId xmlns="" xmlns:a16="http://schemas.microsoft.com/office/drawing/2014/main" id="{F4F7B2FA-9CC6-4114-86A4-1AFC7AB8DC4E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cxnSp>
        <p:nvCxnSpPr>
          <p:cNvPr id="9" name="直接连接符​​(S) 8">
            <a:extLst>
              <a:ext uri="{FF2B5EF4-FFF2-40B4-BE49-F238E27FC236}">
                <a16:creationId xmlns="" xmlns:a16="http://schemas.microsoft.com/office/drawing/2014/main" id="{95CEB9D3-1AE0-4506-94BF-5A0560B20E83}"/>
              </a:ext>
            </a:extLst>
          </p:cNvPr>
          <p:cNvCxnSpPr/>
          <p:nvPr userDrawn="1"/>
        </p:nvCxnSpPr>
        <p:spPr>
          <a:xfrm>
            <a:off x="11107057" y="6294459"/>
            <a:ext cx="0" cy="4572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灯片编号占位符 13">
            <a:extLst>
              <a:ext uri="{FF2B5EF4-FFF2-40B4-BE49-F238E27FC236}">
                <a16:creationId xmlns="" xmlns:a16="http://schemas.microsoft.com/office/drawing/2014/main" id="{C22B8D4B-39B9-4EAD-AE41-4C1E961EAF81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fld id="{DCB4E619-4CA9-4A22-920F-20396BF50470}" type="slidenum">
              <a:rPr lang="en-US" altLang="zh-CN" smtClean="0"/>
              <a:pPr/>
              <a:t>‹#›</a:t>
            </a:fld>
            <a:endParaRPr lang="zh-CN" altLang="en-US" dirty="0"/>
          </a:p>
        </p:txBody>
      </p:sp>
      <p:cxnSp>
        <p:nvCxnSpPr>
          <p:cNvPr id="11" name="直接连接符​​(S) 10">
            <a:extLst>
              <a:ext uri="{FF2B5EF4-FFF2-40B4-BE49-F238E27FC236}">
                <a16:creationId xmlns="" xmlns:a16="http://schemas.microsoft.com/office/drawing/2014/main" id="{BEEF5E30-7D94-4346-8B55-79B1AFC23045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占位符 2">
            <a:extLst>
              <a:ext uri="{FF2B5EF4-FFF2-40B4-BE49-F238E27FC236}">
                <a16:creationId xmlns="" xmlns:a16="http://schemas.microsoft.com/office/drawing/2014/main" id="{36BAC041-FA01-4D2F-A1F7-AD6EB72E1FDB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1347704" y="5157216"/>
            <a:ext cx="800100" cy="1197864"/>
          </a:xfrm>
          <a:prstGeom prst="rect">
            <a:avLst/>
          </a:prstGeom>
          <a:noFill/>
        </p:spPr>
        <p:txBody>
          <a:bodyPr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172800" indent="-180000" algn="l" defTabSz="684213" rtl="0" eaLnBrk="1" fontAlgn="base" hangingPunct="1">
              <a:lnSpc>
                <a:spcPts val="368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i="1" kern="120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6675" indent="-91440" algn="ctr" rtl="0">
              <a:lnSpc>
                <a:spcPct val="105000"/>
              </a:lnSpc>
              <a:spcAft>
                <a:spcPts val="800"/>
              </a:spcAft>
            </a:pPr>
            <a:r>
              <a:rPr lang="zh-CN" altLang="en-US" sz="9600" b="1" i="0" noProof="0" dirty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2816514"/>
      </p:ext>
    </p:extLst>
  </p:cSld>
  <p:clrMapOvr>
    <a:masterClrMapping/>
  </p:clrMapOvr>
  <p:transition spd="slow">
    <p:randomBar dir="vert"/>
  </p:transition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曲线引用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长方形 6">
            <a:extLst>
              <a:ext uri="{FF2B5EF4-FFF2-40B4-BE49-F238E27FC236}">
                <a16:creationId xmlns="" xmlns:a16="http://schemas.microsoft.com/office/drawing/2014/main" id="{D275E893-B909-4F92-896C-1901CA75CC6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0" name="任意多边形：形状 29">
            <a:extLst>
              <a:ext uri="{FF2B5EF4-FFF2-40B4-BE49-F238E27FC236}">
                <a16:creationId xmlns="" xmlns:a16="http://schemas.microsoft.com/office/drawing/2014/main" id="{2E5F57C8-1811-4EED-A1DD-F65E022CFF71}"/>
              </a:ext>
            </a:extLst>
          </p:cNvPr>
          <p:cNvSpPr>
            <a:spLocks/>
          </p:cNvSpPr>
          <p:nvPr/>
        </p:nvSpPr>
        <p:spPr bwMode="auto">
          <a:xfrm rot="20994946">
            <a:off x="-308388" y="270107"/>
            <a:ext cx="12759629" cy="3500921"/>
          </a:xfrm>
          <a:custGeom>
            <a:avLst/>
            <a:gdLst>
              <a:gd name="connsiteX0" fmla="*/ 10516035 w 12759629"/>
              <a:gd name="connsiteY0" fmla="*/ 2541856 h 3500921"/>
              <a:gd name="connsiteX1" fmla="*/ 12070532 w 12759629"/>
              <a:gd name="connsiteY1" fmla="*/ 3047516 h 3500921"/>
              <a:gd name="connsiteX2" fmla="*/ 12340450 w 12759629"/>
              <a:gd name="connsiteY2" fmla="*/ 3189806 h 3500921"/>
              <a:gd name="connsiteX3" fmla="*/ 12320059 w 12759629"/>
              <a:gd name="connsiteY3" fmla="*/ 3304463 h 3500921"/>
              <a:gd name="connsiteX4" fmla="*/ 12187055 w 12759629"/>
              <a:gd name="connsiteY4" fmla="*/ 3237627 h 3500921"/>
              <a:gd name="connsiteX5" fmla="*/ 9703854 w 12759629"/>
              <a:gd name="connsiteY5" fmla="*/ 2636906 h 3500921"/>
              <a:gd name="connsiteX6" fmla="*/ 6410869 w 12759629"/>
              <a:gd name="connsiteY6" fmla="*/ 3114646 h 3500921"/>
              <a:gd name="connsiteX7" fmla="*/ 3103029 w 12759629"/>
              <a:gd name="connsiteY7" fmla="*/ 3500820 h 3500921"/>
              <a:gd name="connsiteX8" fmla="*/ 27535 w 12759629"/>
              <a:gd name="connsiteY8" fmla="*/ 2961569 h 3500921"/>
              <a:gd name="connsiteX9" fmla="*/ 0 w 12759629"/>
              <a:gd name="connsiteY9" fmla="*/ 2948829 h 3500921"/>
              <a:gd name="connsiteX10" fmla="*/ 6084 w 12759629"/>
              <a:gd name="connsiteY10" fmla="*/ 2914623 h 3500921"/>
              <a:gd name="connsiteX11" fmla="*/ 36566 w 12759629"/>
              <a:gd name="connsiteY11" fmla="*/ 2929330 h 3500921"/>
              <a:gd name="connsiteX12" fmla="*/ 3107981 w 12759629"/>
              <a:gd name="connsiteY12" fmla="*/ 3484895 h 3500921"/>
              <a:gd name="connsiteX13" fmla="*/ 6410869 w 12759629"/>
              <a:gd name="connsiteY13" fmla="*/ 3035023 h 3500921"/>
              <a:gd name="connsiteX14" fmla="*/ 9693950 w 12759629"/>
              <a:gd name="connsiteY14" fmla="*/ 2477659 h 3500921"/>
              <a:gd name="connsiteX15" fmla="*/ 10516035 w 12759629"/>
              <a:gd name="connsiteY15" fmla="*/ 2541856 h 3500921"/>
              <a:gd name="connsiteX16" fmla="*/ 10663864 w 12759629"/>
              <a:gd name="connsiteY16" fmla="*/ 1743885 h 3500921"/>
              <a:gd name="connsiteX17" fmla="*/ 12361031 w 12759629"/>
              <a:gd name="connsiteY17" fmla="*/ 2490300 h 3500921"/>
              <a:gd name="connsiteX18" fmla="*/ 12452364 w 12759629"/>
              <a:gd name="connsiteY18" fmla="*/ 2560519 h 3500921"/>
              <a:gd name="connsiteX19" fmla="*/ 12394470 w 12759629"/>
              <a:gd name="connsiteY19" fmla="*/ 2886055 h 3500921"/>
              <a:gd name="connsiteX20" fmla="*/ 12350704 w 12759629"/>
              <a:gd name="connsiteY20" fmla="*/ 2856440 h 3500921"/>
              <a:gd name="connsiteX21" fmla="*/ 9674113 w 12759629"/>
              <a:gd name="connsiteY21" fmla="*/ 2079999 h 3500921"/>
              <a:gd name="connsiteX22" fmla="*/ 6410950 w 12759629"/>
              <a:gd name="connsiteY22" fmla="*/ 2820279 h 3500921"/>
              <a:gd name="connsiteX23" fmla="*/ 3123029 w 12759629"/>
              <a:gd name="connsiteY23" fmla="*/ 3433200 h 3500921"/>
              <a:gd name="connsiteX24" fmla="*/ 64774 w 12759629"/>
              <a:gd name="connsiteY24" fmla="*/ 2832803 h 3500921"/>
              <a:gd name="connsiteX25" fmla="*/ 24504 w 12759629"/>
              <a:gd name="connsiteY25" fmla="*/ 2811044 h 3500921"/>
              <a:gd name="connsiteX26" fmla="*/ 47732 w 12759629"/>
              <a:gd name="connsiteY26" fmla="*/ 2680435 h 3500921"/>
              <a:gd name="connsiteX27" fmla="*/ 97636 w 12759629"/>
              <a:gd name="connsiteY27" fmla="*/ 2708386 h 3500921"/>
              <a:gd name="connsiteX28" fmla="*/ 3137884 w 12759629"/>
              <a:gd name="connsiteY28" fmla="*/ 3361559 h 3500921"/>
              <a:gd name="connsiteX29" fmla="*/ 6410950 w 12759629"/>
              <a:gd name="connsiteY29" fmla="*/ 2565559 h 3500921"/>
              <a:gd name="connsiteX30" fmla="*/ 9649354 w 12759629"/>
              <a:gd name="connsiteY30" fmla="*/ 1697920 h 3500921"/>
              <a:gd name="connsiteX31" fmla="*/ 10663864 w 12759629"/>
              <a:gd name="connsiteY31" fmla="*/ 1743885 h 3500921"/>
              <a:gd name="connsiteX32" fmla="*/ 10969792 w 12759629"/>
              <a:gd name="connsiteY32" fmla="*/ 889041 h 3500921"/>
              <a:gd name="connsiteX33" fmla="*/ 12565593 w 12759629"/>
              <a:gd name="connsiteY33" fmla="*/ 1623395 h 3500921"/>
              <a:gd name="connsiteX34" fmla="*/ 12612354 w 12759629"/>
              <a:gd name="connsiteY34" fmla="*/ 1660905 h 3500921"/>
              <a:gd name="connsiteX35" fmla="*/ 12489095 w 12759629"/>
              <a:gd name="connsiteY35" fmla="*/ 2353982 h 3500921"/>
              <a:gd name="connsiteX36" fmla="*/ 12488942 w 12759629"/>
              <a:gd name="connsiteY36" fmla="*/ 2353851 h 3500921"/>
              <a:gd name="connsiteX37" fmla="*/ 9633837 w 12759629"/>
              <a:gd name="connsiteY37" fmla="*/ 1455647 h 3500921"/>
              <a:gd name="connsiteX38" fmla="*/ 6410394 w 12759629"/>
              <a:gd name="connsiteY38" fmla="*/ 2398498 h 3500921"/>
              <a:gd name="connsiteX39" fmla="*/ 3147339 w 12759629"/>
              <a:gd name="connsiteY39" fmla="*/ 3281676 h 3500921"/>
              <a:gd name="connsiteX40" fmla="*/ 120302 w 12759629"/>
              <a:gd name="connsiteY40" fmla="*/ 2620525 h 3500921"/>
              <a:gd name="connsiteX41" fmla="*/ 64391 w 12759629"/>
              <a:gd name="connsiteY41" fmla="*/ 2586765 h 3500921"/>
              <a:gd name="connsiteX42" fmla="*/ 129014 w 12759629"/>
              <a:gd name="connsiteY42" fmla="*/ 2223396 h 3500921"/>
              <a:gd name="connsiteX43" fmla="*/ 207516 w 12759629"/>
              <a:gd name="connsiteY43" fmla="*/ 2271822 h 3500921"/>
              <a:gd name="connsiteX44" fmla="*/ 3196854 w 12759629"/>
              <a:gd name="connsiteY44" fmla="*/ 2875891 h 3500921"/>
              <a:gd name="connsiteX45" fmla="*/ 6410395 w 12759629"/>
              <a:gd name="connsiteY45" fmla="*/ 1805735 h 3500921"/>
              <a:gd name="connsiteX46" fmla="*/ 9579371 w 12759629"/>
              <a:gd name="connsiteY46" fmla="*/ 846970 h 3500921"/>
              <a:gd name="connsiteX47" fmla="*/ 10969792 w 12759629"/>
              <a:gd name="connsiteY47" fmla="*/ 889041 h 3500921"/>
              <a:gd name="connsiteX48" fmla="*/ 12695153 w 12759629"/>
              <a:gd name="connsiteY48" fmla="*/ 821327 h 3500921"/>
              <a:gd name="connsiteX49" fmla="*/ 12759629 w 12759629"/>
              <a:gd name="connsiteY49" fmla="*/ 832794 h 3500921"/>
              <a:gd name="connsiteX50" fmla="*/ 12754040 w 12759629"/>
              <a:gd name="connsiteY50" fmla="*/ 864218 h 3500921"/>
              <a:gd name="connsiteX51" fmla="*/ 9634801 w 12759629"/>
              <a:gd name="connsiteY51" fmla="*/ 277064 h 3500921"/>
              <a:gd name="connsiteX52" fmla="*/ 12174055 w 12759629"/>
              <a:gd name="connsiteY52" fmla="*/ 728654 h 3500921"/>
              <a:gd name="connsiteX53" fmla="*/ 12314087 w 12759629"/>
              <a:gd name="connsiteY53" fmla="*/ 809460 h 3500921"/>
              <a:gd name="connsiteX54" fmla="*/ 12513862 w 12759629"/>
              <a:gd name="connsiteY54" fmla="*/ 939924 h 3500921"/>
              <a:gd name="connsiteX55" fmla="*/ 12714277 w 12759629"/>
              <a:gd name="connsiteY55" fmla="*/ 1087803 h 3500921"/>
              <a:gd name="connsiteX56" fmla="*/ 12643623 w 12759629"/>
              <a:gd name="connsiteY56" fmla="*/ 1485082 h 3500921"/>
              <a:gd name="connsiteX57" fmla="*/ 12600454 w 12759629"/>
              <a:gd name="connsiteY57" fmla="*/ 1452040 h 3500921"/>
              <a:gd name="connsiteX58" fmla="*/ 9589210 w 12759629"/>
              <a:gd name="connsiteY58" fmla="*/ 735230 h 3500921"/>
              <a:gd name="connsiteX59" fmla="*/ 6425088 w 12759629"/>
              <a:gd name="connsiteY59" fmla="*/ 1694315 h 3500921"/>
              <a:gd name="connsiteX60" fmla="*/ 3221352 w 12759629"/>
              <a:gd name="connsiteY60" fmla="*/ 2804625 h 3500921"/>
              <a:gd name="connsiteX61" fmla="*/ 227896 w 12759629"/>
              <a:gd name="connsiteY61" fmla="*/ 2237254 h 3500921"/>
              <a:gd name="connsiteX62" fmla="*/ 136311 w 12759629"/>
              <a:gd name="connsiteY62" fmla="*/ 2182365 h 3500921"/>
              <a:gd name="connsiteX63" fmla="*/ 209053 w 12759629"/>
              <a:gd name="connsiteY63" fmla="*/ 1773343 h 3500921"/>
              <a:gd name="connsiteX64" fmla="*/ 316297 w 12759629"/>
              <a:gd name="connsiteY64" fmla="*/ 1834690 h 3500921"/>
              <a:gd name="connsiteX65" fmla="*/ 3216401 w 12759629"/>
              <a:gd name="connsiteY65" fmla="*/ 2350950 h 3500921"/>
              <a:gd name="connsiteX66" fmla="*/ 6425087 w 12759629"/>
              <a:gd name="connsiteY66" fmla="*/ 1240640 h 3500921"/>
              <a:gd name="connsiteX67" fmla="*/ 8321580 w 12759629"/>
              <a:gd name="connsiteY67" fmla="*/ 548189 h 3500921"/>
              <a:gd name="connsiteX68" fmla="*/ 9584258 w 12759629"/>
              <a:gd name="connsiteY68" fmla="*/ 281555 h 3500921"/>
              <a:gd name="connsiteX69" fmla="*/ 8076887 w 12759629"/>
              <a:gd name="connsiteY69" fmla="*/ 0 h 3500921"/>
              <a:gd name="connsiteX70" fmla="*/ 9077142 w 12759629"/>
              <a:gd name="connsiteY70" fmla="*/ 177888 h 3500921"/>
              <a:gd name="connsiteX71" fmla="*/ 8801496 w 12759629"/>
              <a:gd name="connsiteY71" fmla="*/ 241291 h 3500921"/>
              <a:gd name="connsiteX72" fmla="*/ 6485520 w 12759629"/>
              <a:gd name="connsiteY72" fmla="*/ 1101274 h 3500921"/>
              <a:gd name="connsiteX73" fmla="*/ 3365985 w 12759629"/>
              <a:gd name="connsiteY73" fmla="*/ 2267067 h 3500921"/>
              <a:gd name="connsiteX74" fmla="*/ 393929 w 12759629"/>
              <a:gd name="connsiteY74" fmla="*/ 1766952 h 3500921"/>
              <a:gd name="connsiteX75" fmla="*/ 227146 w 12759629"/>
              <a:gd name="connsiteY75" fmla="*/ 1671603 h 3500921"/>
              <a:gd name="connsiteX76" fmla="*/ 298125 w 12759629"/>
              <a:gd name="connsiteY76" fmla="*/ 1272495 h 3500921"/>
              <a:gd name="connsiteX77" fmla="*/ 466713 w 12759629"/>
              <a:gd name="connsiteY77" fmla="*/ 1365124 h 3500921"/>
              <a:gd name="connsiteX78" fmla="*/ 3346178 w 12759629"/>
              <a:gd name="connsiteY78" fmla="*/ 1817461 h 3500921"/>
              <a:gd name="connsiteX79" fmla="*/ 6470665 w 12759629"/>
              <a:gd name="connsiteY79" fmla="*/ 651668 h 3500921"/>
              <a:gd name="connsiteX80" fmla="*/ 7856352 w 12759629"/>
              <a:gd name="connsiteY80" fmla="*/ 73683 h 3500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12759629" h="3500921">
                <a:moveTo>
                  <a:pt x="10516035" y="2541856"/>
                </a:moveTo>
                <a:cubicBezTo>
                  <a:pt x="11030903" y="2624900"/>
                  <a:pt x="11548218" y="2790173"/>
                  <a:pt x="12070532" y="3047516"/>
                </a:cubicBezTo>
                <a:lnTo>
                  <a:pt x="12340450" y="3189806"/>
                </a:lnTo>
                <a:lnTo>
                  <a:pt x="12320059" y="3304463"/>
                </a:lnTo>
                <a:lnTo>
                  <a:pt x="12187055" y="3237627"/>
                </a:lnTo>
                <a:cubicBezTo>
                  <a:pt x="11350964" y="2834721"/>
                  <a:pt x="10524624" y="2642878"/>
                  <a:pt x="9703854" y="2636906"/>
                </a:cubicBezTo>
                <a:cubicBezTo>
                  <a:pt x="8604542" y="2609038"/>
                  <a:pt x="7510181" y="2915588"/>
                  <a:pt x="6410869" y="3114646"/>
                </a:cubicBezTo>
                <a:cubicBezTo>
                  <a:pt x="5311558" y="3349536"/>
                  <a:pt x="4207293" y="3484895"/>
                  <a:pt x="3103029" y="3500820"/>
                </a:cubicBezTo>
                <a:cubicBezTo>
                  <a:pt x="2072424" y="3504552"/>
                  <a:pt x="1041819" y="3406811"/>
                  <a:pt x="27535" y="2961569"/>
                </a:cubicBezTo>
                <a:lnTo>
                  <a:pt x="0" y="2948829"/>
                </a:lnTo>
                <a:lnTo>
                  <a:pt x="6084" y="2914623"/>
                </a:lnTo>
                <a:lnTo>
                  <a:pt x="36566" y="2929330"/>
                </a:lnTo>
                <a:cubicBezTo>
                  <a:pt x="1046771" y="3391821"/>
                  <a:pt x="2077376" y="3496093"/>
                  <a:pt x="3107981" y="3484895"/>
                </a:cubicBezTo>
                <a:cubicBezTo>
                  <a:pt x="4212245" y="3461008"/>
                  <a:pt x="5311557" y="3305743"/>
                  <a:pt x="6410869" y="3035023"/>
                </a:cubicBezTo>
                <a:cubicBezTo>
                  <a:pt x="7510181" y="2808097"/>
                  <a:pt x="8599590" y="2469697"/>
                  <a:pt x="9693950" y="2477659"/>
                </a:cubicBezTo>
                <a:cubicBezTo>
                  <a:pt x="9967541" y="2476664"/>
                  <a:pt x="10241440" y="2497565"/>
                  <a:pt x="10516035" y="2541856"/>
                </a:cubicBezTo>
                <a:close/>
                <a:moveTo>
                  <a:pt x="10663864" y="1743885"/>
                </a:moveTo>
                <a:cubicBezTo>
                  <a:pt x="11223806" y="1839737"/>
                  <a:pt x="11787945" y="2065808"/>
                  <a:pt x="12361031" y="2490300"/>
                </a:cubicBezTo>
                <a:lnTo>
                  <a:pt x="12452364" y="2560519"/>
                </a:lnTo>
                <a:lnTo>
                  <a:pt x="12394470" y="2886055"/>
                </a:lnTo>
                <a:lnTo>
                  <a:pt x="12350704" y="2856440"/>
                </a:lnTo>
                <a:cubicBezTo>
                  <a:pt x="11444342" y="2270184"/>
                  <a:pt x="10559227" y="2047662"/>
                  <a:pt x="9674113" y="2079999"/>
                </a:cubicBezTo>
                <a:cubicBezTo>
                  <a:pt x="8584741" y="2107859"/>
                  <a:pt x="7505273" y="2521779"/>
                  <a:pt x="6410950" y="2820279"/>
                </a:cubicBezTo>
                <a:cubicBezTo>
                  <a:pt x="5321578" y="3162559"/>
                  <a:pt x="4222304" y="3385439"/>
                  <a:pt x="3123029" y="3433200"/>
                </a:cubicBezTo>
                <a:cubicBezTo>
                  <a:pt x="2092458" y="3466780"/>
                  <a:pt x="1066240" y="3346448"/>
                  <a:pt x="64774" y="2832803"/>
                </a:cubicBezTo>
                <a:lnTo>
                  <a:pt x="24504" y="2811044"/>
                </a:lnTo>
                <a:lnTo>
                  <a:pt x="47732" y="2680435"/>
                </a:lnTo>
                <a:lnTo>
                  <a:pt x="97636" y="2708386"/>
                </a:lnTo>
                <a:cubicBezTo>
                  <a:pt x="1090380" y="3240061"/>
                  <a:pt x="2111955" y="3424990"/>
                  <a:pt x="3137884" y="3361559"/>
                </a:cubicBezTo>
                <a:cubicBezTo>
                  <a:pt x="4232207" y="3297879"/>
                  <a:pt x="5326530" y="2951619"/>
                  <a:pt x="6410950" y="2565559"/>
                </a:cubicBezTo>
                <a:cubicBezTo>
                  <a:pt x="7495369" y="2191439"/>
                  <a:pt x="8569886" y="1777519"/>
                  <a:pt x="9649354" y="1697920"/>
                </a:cubicBezTo>
                <a:cubicBezTo>
                  <a:pt x="9986687" y="1675532"/>
                  <a:pt x="10324505" y="1685793"/>
                  <a:pt x="10663864" y="1743885"/>
                </a:cubicBezTo>
                <a:close/>
                <a:moveTo>
                  <a:pt x="10969792" y="889041"/>
                </a:moveTo>
                <a:cubicBezTo>
                  <a:pt x="11494753" y="992910"/>
                  <a:pt x="12025114" y="1215559"/>
                  <a:pt x="12565593" y="1623395"/>
                </a:cubicBezTo>
                <a:lnTo>
                  <a:pt x="12612354" y="1660905"/>
                </a:lnTo>
                <a:lnTo>
                  <a:pt x="12489095" y="2353982"/>
                </a:lnTo>
                <a:lnTo>
                  <a:pt x="12488942" y="2353851"/>
                </a:lnTo>
                <a:cubicBezTo>
                  <a:pt x="11517970" y="1566603"/>
                  <a:pt x="10574007" y="1375584"/>
                  <a:pt x="9633837" y="1455647"/>
                </a:cubicBezTo>
                <a:cubicBezTo>
                  <a:pt x="8559356" y="1547147"/>
                  <a:pt x="7489826" y="1988736"/>
                  <a:pt x="6410394" y="2398498"/>
                </a:cubicBezTo>
                <a:cubicBezTo>
                  <a:pt x="5330962" y="2812239"/>
                  <a:pt x="4236674" y="3198132"/>
                  <a:pt x="3147339" y="3281676"/>
                </a:cubicBezTo>
                <a:cubicBezTo>
                  <a:pt x="2126087" y="3367457"/>
                  <a:pt x="1104834" y="3187502"/>
                  <a:pt x="120302" y="2620525"/>
                </a:cubicBezTo>
                <a:lnTo>
                  <a:pt x="64391" y="2586765"/>
                </a:lnTo>
                <a:lnTo>
                  <a:pt x="129014" y="2223396"/>
                </a:lnTo>
                <a:lnTo>
                  <a:pt x="207516" y="2271822"/>
                </a:lnTo>
                <a:cubicBezTo>
                  <a:pt x="1182202" y="2845122"/>
                  <a:pt x="2189528" y="3021347"/>
                  <a:pt x="3196854" y="2875891"/>
                </a:cubicBezTo>
                <a:cubicBezTo>
                  <a:pt x="4271335" y="2732674"/>
                  <a:pt x="5345816" y="2227432"/>
                  <a:pt x="6410395" y="1805735"/>
                </a:cubicBezTo>
                <a:cubicBezTo>
                  <a:pt x="7474973" y="1348233"/>
                  <a:pt x="8524696" y="978253"/>
                  <a:pt x="9579371" y="846970"/>
                </a:cubicBezTo>
                <a:cubicBezTo>
                  <a:pt x="10040791" y="798236"/>
                  <a:pt x="10503160" y="796713"/>
                  <a:pt x="10969792" y="889041"/>
                </a:cubicBezTo>
                <a:close/>
                <a:moveTo>
                  <a:pt x="12695153" y="821327"/>
                </a:moveTo>
                <a:lnTo>
                  <a:pt x="12759629" y="832794"/>
                </a:lnTo>
                <a:lnTo>
                  <a:pt x="12754040" y="864218"/>
                </a:lnTo>
                <a:close/>
                <a:moveTo>
                  <a:pt x="9634801" y="277064"/>
                </a:moveTo>
                <a:lnTo>
                  <a:pt x="12174055" y="728654"/>
                </a:lnTo>
                <a:lnTo>
                  <a:pt x="12314087" y="809460"/>
                </a:lnTo>
                <a:cubicBezTo>
                  <a:pt x="12380513" y="850280"/>
                  <a:pt x="12447102" y="893724"/>
                  <a:pt x="12513862" y="939924"/>
                </a:cubicBezTo>
                <a:lnTo>
                  <a:pt x="12714277" y="1087803"/>
                </a:lnTo>
                <a:lnTo>
                  <a:pt x="12643623" y="1485082"/>
                </a:lnTo>
                <a:lnTo>
                  <a:pt x="12600454" y="1452040"/>
                </a:lnTo>
                <a:cubicBezTo>
                  <a:pt x="11566786" y="703751"/>
                  <a:pt x="10577998" y="623304"/>
                  <a:pt x="9589210" y="735230"/>
                </a:cubicBezTo>
                <a:cubicBezTo>
                  <a:pt x="8534502" y="874516"/>
                  <a:pt x="7484746" y="1232681"/>
                  <a:pt x="6425088" y="1694315"/>
                </a:cubicBezTo>
                <a:cubicBezTo>
                  <a:pt x="5365430" y="2120133"/>
                  <a:pt x="4295867" y="2649420"/>
                  <a:pt x="3221352" y="2804625"/>
                </a:cubicBezTo>
                <a:cubicBezTo>
                  <a:pt x="2218638" y="2965053"/>
                  <a:pt x="1207219" y="2796697"/>
                  <a:pt x="227896" y="2237254"/>
                </a:cubicBezTo>
                <a:lnTo>
                  <a:pt x="136311" y="2182365"/>
                </a:lnTo>
                <a:lnTo>
                  <a:pt x="209053" y="1773343"/>
                </a:lnTo>
                <a:lnTo>
                  <a:pt x="316297" y="1834690"/>
                </a:lnTo>
                <a:cubicBezTo>
                  <a:pt x="1266678" y="2353048"/>
                  <a:pt x="2241539" y="2507646"/>
                  <a:pt x="3216401" y="2350950"/>
                </a:cubicBezTo>
                <a:cubicBezTo>
                  <a:pt x="4290915" y="2195745"/>
                  <a:pt x="5365428" y="1666458"/>
                  <a:pt x="6425087" y="1240640"/>
                </a:cubicBezTo>
                <a:cubicBezTo>
                  <a:pt x="7058903" y="966047"/>
                  <a:pt x="7687765" y="723291"/>
                  <a:pt x="8321580" y="548189"/>
                </a:cubicBezTo>
                <a:cubicBezTo>
                  <a:pt x="8742473" y="428801"/>
                  <a:pt x="9163364" y="337269"/>
                  <a:pt x="9584258" y="281555"/>
                </a:cubicBezTo>
                <a:close/>
                <a:moveTo>
                  <a:pt x="8076887" y="0"/>
                </a:moveTo>
                <a:lnTo>
                  <a:pt x="9077142" y="177888"/>
                </a:lnTo>
                <a:lnTo>
                  <a:pt x="8801496" y="241291"/>
                </a:lnTo>
                <a:cubicBezTo>
                  <a:pt x="8029504" y="437310"/>
                  <a:pt x="7261690" y="740197"/>
                  <a:pt x="6485520" y="1101274"/>
                </a:cubicBezTo>
                <a:cubicBezTo>
                  <a:pt x="5455578" y="1546902"/>
                  <a:pt x="4420685" y="2091999"/>
                  <a:pt x="3365985" y="2267067"/>
                </a:cubicBezTo>
                <a:cubicBezTo>
                  <a:pt x="2377204" y="2449844"/>
                  <a:pt x="1379719" y="2303903"/>
                  <a:pt x="393929" y="1766952"/>
                </a:cubicBezTo>
                <a:lnTo>
                  <a:pt x="227146" y="1671603"/>
                </a:lnTo>
                <a:lnTo>
                  <a:pt x="298125" y="1272495"/>
                </a:lnTo>
                <a:lnTo>
                  <a:pt x="466713" y="1365124"/>
                </a:lnTo>
                <a:cubicBezTo>
                  <a:pt x="1420551" y="1863855"/>
                  <a:pt x="2389893" y="1992778"/>
                  <a:pt x="3346178" y="1817461"/>
                </a:cubicBezTo>
                <a:cubicBezTo>
                  <a:pt x="4400879" y="1642393"/>
                  <a:pt x="5440723" y="1097296"/>
                  <a:pt x="6470665" y="651668"/>
                </a:cubicBezTo>
                <a:cubicBezTo>
                  <a:pt x="6931168" y="433828"/>
                  <a:pt x="7394457" y="238369"/>
                  <a:pt x="7856352" y="73683"/>
                </a:cubicBezTo>
                <a:close/>
              </a:path>
            </a:pathLst>
          </a:custGeom>
          <a:gradFill flip="none" rotWithShape="1">
            <a:gsLst>
              <a:gs pos="23000">
                <a:schemeClr val="bg2">
                  <a:alpha val="0"/>
                </a:schemeClr>
              </a:gs>
              <a:gs pos="100000">
                <a:schemeClr val="bg2"/>
              </a:gs>
            </a:gsLst>
            <a:lin ang="0" scaled="1"/>
            <a:tileRect/>
          </a:gra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CBE30369-1DF2-4ABA-B24A-6BFD5F61E22A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1776770" y="4752155"/>
            <a:ext cx="9680574" cy="1310968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lang="en-GB" sz="2400" b="0" i="1" spc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marL="0" lvl="0" rtl="0"/>
            <a:r>
              <a:rPr lang="zh-CN" altLang="en-US" noProof="0" dirty="0"/>
              <a:t>引用</a:t>
            </a:r>
          </a:p>
        </p:txBody>
      </p:sp>
      <p:sp>
        <p:nvSpPr>
          <p:cNvPr id="37" name="任意多边形：形状 36">
            <a:extLst>
              <a:ext uri="{FF2B5EF4-FFF2-40B4-BE49-F238E27FC236}">
                <a16:creationId xmlns="" xmlns:a16="http://schemas.microsoft.com/office/drawing/2014/main" id="{85BDC404-2F32-43B2-8FF8-F44E737B7739}"/>
              </a:ext>
            </a:extLst>
          </p:cNvPr>
          <p:cNvSpPr/>
          <p:nvPr userDrawn="1"/>
        </p:nvSpPr>
        <p:spPr>
          <a:xfrm>
            <a:off x="1" y="1"/>
            <a:ext cx="4716581" cy="4149353"/>
          </a:xfrm>
          <a:custGeom>
            <a:avLst/>
            <a:gdLst>
              <a:gd name="connsiteX0" fmla="*/ 0 w 4716581"/>
              <a:gd name="connsiteY0" fmla="*/ 0 h 4149353"/>
              <a:gd name="connsiteX1" fmla="*/ 4324798 w 4716581"/>
              <a:gd name="connsiteY1" fmla="*/ 0 h 4149353"/>
              <a:gd name="connsiteX2" fmla="*/ 4385617 w 4716581"/>
              <a:gd name="connsiteY2" fmla="*/ 100111 h 4149353"/>
              <a:gd name="connsiteX3" fmla="*/ 4716581 w 4716581"/>
              <a:gd name="connsiteY3" fmla="*/ 1407189 h 4149353"/>
              <a:gd name="connsiteX4" fmla="*/ 1974417 w 4716581"/>
              <a:gd name="connsiteY4" fmla="*/ 4149353 h 4149353"/>
              <a:gd name="connsiteX5" fmla="*/ 35414 w 4716581"/>
              <a:gd name="connsiteY5" fmla="*/ 3346192 h 4149353"/>
              <a:gd name="connsiteX6" fmla="*/ 0 w 4716581"/>
              <a:gd name="connsiteY6" fmla="*/ 3307226 h 4149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16581" h="4149353">
                <a:moveTo>
                  <a:pt x="0" y="0"/>
                </a:moveTo>
                <a:lnTo>
                  <a:pt x="4324798" y="0"/>
                </a:lnTo>
                <a:lnTo>
                  <a:pt x="4385617" y="100111"/>
                </a:lnTo>
                <a:cubicBezTo>
                  <a:pt x="4596688" y="488657"/>
                  <a:pt x="4716581" y="933922"/>
                  <a:pt x="4716581" y="1407189"/>
                </a:cubicBezTo>
                <a:cubicBezTo>
                  <a:pt x="4716581" y="2921644"/>
                  <a:pt x="3488872" y="4149353"/>
                  <a:pt x="1974417" y="4149353"/>
                </a:cubicBezTo>
                <a:cubicBezTo>
                  <a:pt x="1217190" y="4149353"/>
                  <a:pt x="531649" y="3842426"/>
                  <a:pt x="35414" y="3346192"/>
                </a:cubicBezTo>
                <a:lnTo>
                  <a:pt x="0" y="33072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5" name="图片占位符 34">
            <a:extLst>
              <a:ext uri="{FF2B5EF4-FFF2-40B4-BE49-F238E27FC236}">
                <a16:creationId xmlns="" xmlns:a16="http://schemas.microsoft.com/office/drawing/2014/main" id="{87D3D51C-EF1C-4FF2-AB62-ADC1DF32A287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1" y="0"/>
            <a:ext cx="4524507" cy="3957278"/>
          </a:xfrm>
          <a:custGeom>
            <a:avLst/>
            <a:gdLst>
              <a:gd name="connsiteX0" fmla="*/ 8414 w 4524507"/>
              <a:gd name="connsiteY0" fmla="*/ 0 h 3957278"/>
              <a:gd name="connsiteX1" fmla="*/ 4048912 w 4524507"/>
              <a:gd name="connsiteY1" fmla="*/ 0 h 3957278"/>
              <a:gd name="connsiteX2" fmla="*/ 4098256 w 4524507"/>
              <a:gd name="connsiteY2" fmla="*/ 65987 h 3957278"/>
              <a:gd name="connsiteX3" fmla="*/ 4524507 w 4524507"/>
              <a:gd name="connsiteY3" fmla="*/ 1461436 h 3957278"/>
              <a:gd name="connsiteX4" fmla="*/ 2028663 w 4524507"/>
              <a:gd name="connsiteY4" fmla="*/ 3957278 h 3957278"/>
              <a:gd name="connsiteX5" fmla="*/ 102748 w 4524507"/>
              <a:gd name="connsiteY5" fmla="*/ 3049023 h 3957278"/>
              <a:gd name="connsiteX6" fmla="*/ 0 w 4524507"/>
              <a:gd name="connsiteY6" fmla="*/ 2911620 h 3957278"/>
              <a:gd name="connsiteX7" fmla="*/ 0 w 4524507"/>
              <a:gd name="connsiteY7" fmla="*/ 11253 h 3957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24507" h="3957278">
                <a:moveTo>
                  <a:pt x="8414" y="0"/>
                </a:moveTo>
                <a:lnTo>
                  <a:pt x="4048912" y="0"/>
                </a:lnTo>
                <a:lnTo>
                  <a:pt x="4098256" y="65987"/>
                </a:lnTo>
                <a:cubicBezTo>
                  <a:pt x="4367369" y="464326"/>
                  <a:pt x="4524507" y="944530"/>
                  <a:pt x="4524507" y="1461436"/>
                </a:cubicBezTo>
                <a:cubicBezTo>
                  <a:pt x="4524507" y="2839851"/>
                  <a:pt x="3407080" y="3957278"/>
                  <a:pt x="2028663" y="3957278"/>
                </a:cubicBezTo>
                <a:cubicBezTo>
                  <a:pt x="1253303" y="3957278"/>
                  <a:pt x="560523" y="3603717"/>
                  <a:pt x="102748" y="3049023"/>
                </a:cubicBezTo>
                <a:lnTo>
                  <a:pt x="0" y="2911620"/>
                </a:lnTo>
                <a:lnTo>
                  <a:pt x="0" y="11253"/>
                </a:ln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50000"/>
              </a:schemeClr>
            </a:bgClr>
          </a:pattFill>
        </p:spPr>
        <p:txBody>
          <a:bodyPr vert="horz" wrap="square" lIns="91440" tIns="457200" rIns="91440" bIns="45720" rtlCol="0" anchor="t" anchorCtr="1">
            <a:noAutofit/>
          </a:bodyPr>
          <a:lstStyle>
            <a:lvl1pPr>
              <a:defRPr lang="en-GB" sz="12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zh-CN" altLang="en-US" noProof="0" dirty="0"/>
              <a:t>插入图像</a:t>
            </a:r>
          </a:p>
        </p:txBody>
      </p:sp>
      <p:sp>
        <p:nvSpPr>
          <p:cNvPr id="23" name="文本占位符 2">
            <a:extLst>
              <a:ext uri="{FF2B5EF4-FFF2-40B4-BE49-F238E27FC236}">
                <a16:creationId xmlns="" xmlns:a16="http://schemas.microsoft.com/office/drawing/2014/main" id="{1482934F-D15B-433B-8563-5A4037ECB287}"/>
              </a:ext>
            </a:extLst>
          </p:cNvPr>
          <p:cNvSpPr txBox="1">
            <a:spLocks/>
          </p:cNvSpPr>
          <p:nvPr userDrawn="1"/>
        </p:nvSpPr>
        <p:spPr bwMode="auto">
          <a:xfrm>
            <a:off x="976670" y="4475195"/>
            <a:ext cx="800100" cy="1505250"/>
          </a:xfrm>
          <a:prstGeom prst="rect">
            <a:avLst/>
          </a:prstGeom>
          <a:noFill/>
        </p:spPr>
        <p:txBody>
          <a:bodyPr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172800" indent="-180000" algn="l" defTabSz="684213" rtl="0" eaLnBrk="1" fontAlgn="base" hangingPunct="1">
              <a:lnSpc>
                <a:spcPts val="368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i="1" kern="120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6675" indent="-91440" algn="ctr" rtl="0">
              <a:lnSpc>
                <a:spcPct val="105000"/>
              </a:lnSpc>
              <a:spcAft>
                <a:spcPts val="800"/>
              </a:spcAft>
            </a:pPr>
            <a:r>
              <a:rPr lang="zh-CN" altLang="en-US" sz="9600" b="1" i="0" noProof="0" dirty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“</a:t>
            </a:r>
          </a:p>
        </p:txBody>
      </p:sp>
      <p:sp>
        <p:nvSpPr>
          <p:cNvPr id="38" name="椭圆形 37">
            <a:extLst>
              <a:ext uri="{FF2B5EF4-FFF2-40B4-BE49-F238E27FC236}">
                <a16:creationId xmlns="" xmlns:a16="http://schemas.microsoft.com/office/drawing/2014/main" id="{C8AD67CF-75C0-4B27-B3F2-C99382A990DA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cxnSp>
        <p:nvCxnSpPr>
          <p:cNvPr id="39" name="直接连接符​​(S) 38">
            <a:extLst>
              <a:ext uri="{FF2B5EF4-FFF2-40B4-BE49-F238E27FC236}">
                <a16:creationId xmlns="" xmlns:a16="http://schemas.microsoft.com/office/drawing/2014/main" id="{9AD26E31-DFC7-4619-9B7C-D90ABC8CCB4A}"/>
              </a:ext>
            </a:extLst>
          </p:cNvPr>
          <p:cNvCxnSpPr/>
          <p:nvPr userDrawn="1"/>
        </p:nvCxnSpPr>
        <p:spPr>
          <a:xfrm>
            <a:off x="11107057" y="6294459"/>
            <a:ext cx="0" cy="4572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灯片编号占位符 13">
            <a:extLst>
              <a:ext uri="{FF2B5EF4-FFF2-40B4-BE49-F238E27FC236}">
                <a16:creationId xmlns="" xmlns:a16="http://schemas.microsoft.com/office/drawing/2014/main" id="{BBB6659B-6CE0-4853-BB6C-1DAC306ED289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fld id="{DCB4E619-4CA9-4A22-920F-20396BF50470}" type="slidenum">
              <a:rPr lang="en-US" altLang="zh-CN" smtClean="0"/>
              <a:pPr/>
              <a:t>‹#›</a:t>
            </a:fld>
            <a:endParaRPr lang="zh-CN" altLang="en-US" dirty="0"/>
          </a:p>
        </p:txBody>
      </p:sp>
      <p:cxnSp>
        <p:nvCxnSpPr>
          <p:cNvPr id="41" name="直接连接符​​(S) 40">
            <a:extLst>
              <a:ext uri="{FF2B5EF4-FFF2-40B4-BE49-F238E27FC236}">
                <a16:creationId xmlns="" xmlns:a16="http://schemas.microsoft.com/office/drawing/2014/main" id="{8C57D515-267D-428B-AD8D-9917FC8D1170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占位符 2">
            <a:extLst>
              <a:ext uri="{FF2B5EF4-FFF2-40B4-BE49-F238E27FC236}">
                <a16:creationId xmlns="" xmlns:a16="http://schemas.microsoft.com/office/drawing/2014/main" id="{451F8E2D-8F9C-4055-B0F4-F1ABEDBB60AF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1290885" y="5214755"/>
            <a:ext cx="800100" cy="1109183"/>
          </a:xfrm>
          <a:prstGeom prst="rect">
            <a:avLst/>
          </a:prstGeom>
          <a:noFill/>
        </p:spPr>
        <p:txBody>
          <a:bodyPr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marL="172800" indent="-180000" algn="l" defTabSz="684213" rtl="0" eaLnBrk="1" fontAlgn="base" hangingPunct="1">
              <a:lnSpc>
                <a:spcPts val="368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90000"/>
              <a:buFont typeface="Arial" charset="0"/>
              <a:buNone/>
              <a:defRPr lang="en-US" sz="3200" i="1" kern="120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6675" indent="-91440" algn="ctr" rtl="0">
              <a:lnSpc>
                <a:spcPct val="105000"/>
              </a:lnSpc>
              <a:spcAft>
                <a:spcPts val="800"/>
              </a:spcAft>
            </a:pPr>
            <a:r>
              <a:rPr lang="zh-CN" altLang="en-US" sz="9600" b="1" i="0" noProof="0" dirty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0602361"/>
      </p:ext>
    </p:extLst>
  </p:cSld>
  <p:clrMapOvr>
    <a:masterClrMapping/>
  </p:clrMapOvr>
  <p:transition spd="slow">
    <p:randomBar dir="vert"/>
  </p:transition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长方形 26">
            <a:extLst>
              <a:ext uri="{FF2B5EF4-FFF2-40B4-BE49-F238E27FC236}">
                <a16:creationId xmlns="" xmlns:a16="http://schemas.microsoft.com/office/drawing/2014/main" id="{BA87BE54-14DC-472D-8337-75B1A8A35BF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grpSp>
        <p:nvGrpSpPr>
          <p:cNvPr id="7" name="组 6">
            <a:extLst>
              <a:ext uri="{FF2B5EF4-FFF2-40B4-BE49-F238E27FC236}">
                <a16:creationId xmlns="" xmlns:a16="http://schemas.microsoft.com/office/drawing/2014/main" id="{887D6B07-9595-4D7C-A1C7-EE4327E86C4F}"/>
              </a:ext>
            </a:extLst>
          </p:cNvPr>
          <p:cNvGrpSpPr/>
          <p:nvPr userDrawn="1"/>
        </p:nvGrpSpPr>
        <p:grpSpPr>
          <a:xfrm>
            <a:off x="0" y="1770061"/>
            <a:ext cx="12192000" cy="3255962"/>
            <a:chOff x="0" y="1770061"/>
            <a:chExt cx="12192000" cy="3255962"/>
          </a:xfrm>
          <a:solidFill>
            <a:schemeClr val="bg1"/>
          </a:solidFill>
        </p:grpSpPr>
        <p:sp>
          <p:nvSpPr>
            <p:cNvPr id="8" name="长方形 7">
              <a:extLst>
                <a:ext uri="{FF2B5EF4-FFF2-40B4-BE49-F238E27FC236}">
                  <a16:creationId xmlns="" xmlns:a16="http://schemas.microsoft.com/office/drawing/2014/main" id="{71EAC7A8-37E9-4B9E-B736-A22B168C80E4}"/>
                </a:ext>
              </a:extLst>
            </p:cNvPr>
            <p:cNvSpPr/>
            <p:nvPr/>
          </p:nvSpPr>
          <p:spPr>
            <a:xfrm>
              <a:off x="0" y="1770061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9" name="长方形 8">
              <a:extLst>
                <a:ext uri="{FF2B5EF4-FFF2-40B4-BE49-F238E27FC236}">
                  <a16:creationId xmlns="" xmlns:a16="http://schemas.microsoft.com/office/drawing/2014/main" id="{072B49C9-D888-4DFD-821C-C8761C791457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0" name="长方形 9">
              <a:extLst>
                <a:ext uri="{FF2B5EF4-FFF2-40B4-BE49-F238E27FC236}">
                  <a16:creationId xmlns="" xmlns:a16="http://schemas.microsoft.com/office/drawing/2014/main" id="{377C6874-A790-4966-9E2B-1615E67A53D2}"/>
                </a:ext>
              </a:extLst>
            </p:cNvPr>
            <p:cNvSpPr/>
            <p:nvPr/>
          </p:nvSpPr>
          <p:spPr>
            <a:xfrm>
              <a:off x="0" y="4449763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1" name="矩形 10">
              <a:extLst>
                <a:ext uri="{FF2B5EF4-FFF2-40B4-BE49-F238E27FC236}">
                  <a16:creationId xmlns="" xmlns:a16="http://schemas.microsoft.com/office/drawing/2014/main" id="{76B2B5D3-CC1C-45E2-BB10-D1175A138A49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2" name="长方形 11">
              <a:extLst>
                <a:ext uri="{FF2B5EF4-FFF2-40B4-BE49-F238E27FC236}">
                  <a16:creationId xmlns="" xmlns:a16="http://schemas.microsoft.com/office/drawing/2014/main" id="{45994648-15A7-4F74-9BE2-5A7A9FF67672}"/>
                </a:ext>
              </a:extLst>
            </p:cNvPr>
            <p:cNvSpPr/>
            <p:nvPr/>
          </p:nvSpPr>
          <p:spPr>
            <a:xfrm>
              <a:off x="0" y="3079750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14" name="任意多边形：形状 13">
            <a:extLst>
              <a:ext uri="{FF2B5EF4-FFF2-40B4-BE49-F238E27FC236}">
                <a16:creationId xmlns="" xmlns:a16="http://schemas.microsoft.com/office/drawing/2014/main" id="{7AAA86F4-5F6B-408E-BB3A-E89D057B1437}"/>
              </a:ext>
            </a:extLst>
          </p:cNvPr>
          <p:cNvSpPr/>
          <p:nvPr userDrawn="1"/>
        </p:nvSpPr>
        <p:spPr>
          <a:xfrm>
            <a:off x="2387600" y="1"/>
            <a:ext cx="7416800" cy="6858001"/>
          </a:xfrm>
          <a:custGeom>
            <a:avLst/>
            <a:gdLst>
              <a:gd name="connsiteX0" fmla="*/ 2297777 w 7416800"/>
              <a:gd name="connsiteY0" fmla="*/ 0 h 6858001"/>
              <a:gd name="connsiteX1" fmla="*/ 5119024 w 7416800"/>
              <a:gd name="connsiteY1" fmla="*/ 0 h 6858001"/>
              <a:gd name="connsiteX2" fmla="*/ 5151877 w 7416800"/>
              <a:gd name="connsiteY2" fmla="*/ 12024 h 6858001"/>
              <a:gd name="connsiteX3" fmla="*/ 7416800 w 7416800"/>
              <a:gd name="connsiteY3" fmla="*/ 3429000 h 6858001"/>
              <a:gd name="connsiteX4" fmla="*/ 5151877 w 7416800"/>
              <a:gd name="connsiteY4" fmla="*/ 6845976 h 6858001"/>
              <a:gd name="connsiteX5" fmla="*/ 5119021 w 7416800"/>
              <a:gd name="connsiteY5" fmla="*/ 6858001 h 6858001"/>
              <a:gd name="connsiteX6" fmla="*/ 2297779 w 7416800"/>
              <a:gd name="connsiteY6" fmla="*/ 6858001 h 6858001"/>
              <a:gd name="connsiteX7" fmla="*/ 2264924 w 7416800"/>
              <a:gd name="connsiteY7" fmla="*/ 6845976 h 6858001"/>
              <a:gd name="connsiteX8" fmla="*/ 0 w 7416800"/>
              <a:gd name="connsiteY8" fmla="*/ 3429000 h 6858001"/>
              <a:gd name="connsiteX9" fmla="*/ 2264924 w 7416800"/>
              <a:gd name="connsiteY9" fmla="*/ 12024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16800" h="6858001">
                <a:moveTo>
                  <a:pt x="2297777" y="0"/>
                </a:moveTo>
                <a:lnTo>
                  <a:pt x="5119024" y="0"/>
                </a:lnTo>
                <a:lnTo>
                  <a:pt x="5151877" y="12024"/>
                </a:lnTo>
                <a:cubicBezTo>
                  <a:pt x="6482877" y="574990"/>
                  <a:pt x="7416800" y="1892930"/>
                  <a:pt x="7416800" y="3429000"/>
                </a:cubicBezTo>
                <a:cubicBezTo>
                  <a:pt x="7416800" y="4965070"/>
                  <a:pt x="6482877" y="6283010"/>
                  <a:pt x="5151877" y="6845976"/>
                </a:cubicBezTo>
                <a:lnTo>
                  <a:pt x="5119021" y="6858001"/>
                </a:lnTo>
                <a:lnTo>
                  <a:pt x="2297779" y="6858001"/>
                </a:lnTo>
                <a:lnTo>
                  <a:pt x="2264924" y="6845976"/>
                </a:lnTo>
                <a:cubicBezTo>
                  <a:pt x="933923" y="6283010"/>
                  <a:pt x="0" y="4965070"/>
                  <a:pt x="0" y="3429000"/>
                </a:cubicBezTo>
                <a:cubicBezTo>
                  <a:pt x="0" y="1892930"/>
                  <a:pt x="933923" y="574990"/>
                  <a:pt x="2264924" y="120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2" name="图片占位符 21">
            <a:extLst>
              <a:ext uri="{FF2B5EF4-FFF2-40B4-BE49-F238E27FC236}">
                <a16:creationId xmlns="" xmlns:a16="http://schemas.microsoft.com/office/drawing/2014/main" id="{94FE51EC-6EEE-4E9B-95E0-8B3BEC6560A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667000" y="0"/>
            <a:ext cx="6858000" cy="6858000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vert="horz" lIns="91440" tIns="45720" rIns="9144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zh-CN" altLang="en-US" noProof="0" dirty="0"/>
              <a:t>插入图像</a:t>
            </a:r>
          </a:p>
        </p:txBody>
      </p:sp>
      <p:cxnSp>
        <p:nvCxnSpPr>
          <p:cNvPr id="15" name="直接连接符​​(S) 14">
            <a:extLst>
              <a:ext uri="{FF2B5EF4-FFF2-40B4-BE49-F238E27FC236}">
                <a16:creationId xmlns="" xmlns:a16="http://schemas.microsoft.com/office/drawing/2014/main" id="{1FEC2E97-8DAA-48A7-AC52-B4B5AD2C486E}"/>
              </a:ext>
            </a:extLst>
          </p:cNvPr>
          <p:cNvCxnSpPr/>
          <p:nvPr userDrawn="1"/>
        </p:nvCxnSpPr>
        <p:spPr>
          <a:xfrm>
            <a:off x="5791785" y="3949699"/>
            <a:ext cx="608430" cy="0"/>
          </a:xfrm>
          <a:prstGeom prst="line">
            <a:avLst/>
          </a:prstGeom>
          <a:ln w="5715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55002804-57E2-4379-9103-073F4D46F0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127248" y="1124712"/>
            <a:ext cx="5943600" cy="2596896"/>
          </a:xfrm>
        </p:spPr>
        <p:txBody>
          <a:bodyPr vert="horz" lIns="91440" tIns="45720" rIns="91440" bIns="45720" rtlCol="0" anchor="b" anchorCtr="1">
            <a:noAutofit/>
          </a:bodyPr>
          <a:lstStyle>
            <a:lvl1pPr algn="ctr">
              <a:defRPr lang="en-GB" sz="5400" b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algn="ctr" rtl="0">
              <a:lnSpc>
                <a:spcPct val="80000"/>
              </a:lnSpc>
            </a:pPr>
            <a:r>
              <a:rPr lang="zh-CN" altLang="en-US" noProof="0" dirty="0"/>
              <a:t>谢谢！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="" xmlns:a16="http://schemas.microsoft.com/office/drawing/2014/main" id="{64182412-18B8-4AC3-AA61-DAFA9BEABEF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77266" y="4422773"/>
            <a:ext cx="3695206" cy="276999"/>
          </a:xfrm>
        </p:spPr>
        <p:txBody>
          <a:bodyPr l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200" spc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rtl="0"/>
            <a:r>
              <a:rPr lang="zh-CN" altLang="en-US" noProof="0" dirty="0"/>
              <a:t>姓名</a:t>
            </a:r>
          </a:p>
        </p:txBody>
      </p:sp>
      <p:sp>
        <p:nvSpPr>
          <p:cNvPr id="17" name="文本占位符 4">
            <a:extLst>
              <a:ext uri="{FF2B5EF4-FFF2-40B4-BE49-F238E27FC236}">
                <a16:creationId xmlns="" xmlns:a16="http://schemas.microsoft.com/office/drawing/2014/main" id="{04BD3722-9C29-415A-B4F9-404DF7CA27F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77266" y="4859273"/>
            <a:ext cx="3695206" cy="276999"/>
          </a:xfrm>
        </p:spPr>
        <p:txBody>
          <a:bodyPr l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200" spc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rtl="0"/>
            <a:r>
              <a:rPr lang="zh-CN" altLang="en-US" noProof="0" dirty="0"/>
              <a:t>电话</a:t>
            </a:r>
          </a:p>
        </p:txBody>
      </p:sp>
      <p:sp>
        <p:nvSpPr>
          <p:cNvPr id="18" name="文本占位符 4">
            <a:extLst>
              <a:ext uri="{FF2B5EF4-FFF2-40B4-BE49-F238E27FC236}">
                <a16:creationId xmlns="" xmlns:a16="http://schemas.microsoft.com/office/drawing/2014/main" id="{19AB0B4C-135C-4049-A378-55E85A240EF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77266" y="5295773"/>
            <a:ext cx="3695206" cy="276999"/>
          </a:xfrm>
        </p:spPr>
        <p:txBody>
          <a:bodyPr l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200" spc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rtl="0"/>
            <a:r>
              <a:rPr lang="zh-CN" altLang="en-US" noProof="0" dirty="0"/>
              <a:t>电子邮件</a:t>
            </a:r>
          </a:p>
        </p:txBody>
      </p:sp>
      <p:sp>
        <p:nvSpPr>
          <p:cNvPr id="19" name="文本占位符 4">
            <a:extLst>
              <a:ext uri="{FF2B5EF4-FFF2-40B4-BE49-F238E27FC236}">
                <a16:creationId xmlns="" xmlns:a16="http://schemas.microsoft.com/office/drawing/2014/main" id="{84C52246-1E1E-45D1-870F-11BEF236798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77266" y="5732272"/>
            <a:ext cx="3695206" cy="276999"/>
          </a:xfrm>
        </p:spPr>
        <p:txBody>
          <a:bodyPr l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200" spc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rtl="0"/>
            <a:r>
              <a:rPr lang="zh-CN" altLang="en-US" noProof="0" dirty="0"/>
              <a:t>网站</a:t>
            </a:r>
          </a:p>
        </p:txBody>
      </p:sp>
      <p:cxnSp>
        <p:nvCxnSpPr>
          <p:cNvPr id="16" name="直接连接符​​(S) 15">
            <a:extLst>
              <a:ext uri="{FF2B5EF4-FFF2-40B4-BE49-F238E27FC236}">
                <a16:creationId xmlns="" xmlns:a16="http://schemas.microsoft.com/office/drawing/2014/main" id="{1F26A2B2-5127-40E8-8422-F1A7836E061C}"/>
              </a:ext>
            </a:extLst>
          </p:cNvPr>
          <p:cNvCxnSpPr/>
          <p:nvPr userDrawn="1"/>
        </p:nvCxnSpPr>
        <p:spPr>
          <a:xfrm>
            <a:off x="4516210" y="4422773"/>
            <a:ext cx="0" cy="158649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图形 22" descr="用户" title="图标 - 演示者姓名">
            <a:extLst>
              <a:ext uri="{FF2B5EF4-FFF2-40B4-BE49-F238E27FC236}">
                <a16:creationId xmlns="" xmlns:a16="http://schemas.microsoft.com/office/drawing/2014/main" id="{D8682255-0CCB-4829-A139-1448962118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92357" y="4451822"/>
            <a:ext cx="218900" cy="218900"/>
          </a:xfrm>
          <a:prstGeom prst="rect">
            <a:avLst/>
          </a:prstGeom>
        </p:spPr>
      </p:pic>
      <p:pic>
        <p:nvPicPr>
          <p:cNvPr id="24" name="图形 23" descr="信封" title="图标演示者电子邮件">
            <a:extLst>
              <a:ext uri="{FF2B5EF4-FFF2-40B4-BE49-F238E27FC236}">
                <a16:creationId xmlns="" xmlns:a16="http://schemas.microsoft.com/office/drawing/2014/main" id="{C70B540F-9BDA-45EE-8344-27F1110D8E2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192357" y="5324822"/>
            <a:ext cx="218900" cy="218900"/>
          </a:xfrm>
          <a:prstGeom prst="rect">
            <a:avLst/>
          </a:prstGeom>
        </p:spPr>
      </p:pic>
      <p:pic>
        <p:nvPicPr>
          <p:cNvPr id="25" name="图形 24" descr="智能手机" title="图标 - 演示者电话号码">
            <a:extLst>
              <a:ext uri="{FF2B5EF4-FFF2-40B4-BE49-F238E27FC236}">
                <a16:creationId xmlns="" xmlns:a16="http://schemas.microsoft.com/office/drawing/2014/main" id="{F9F9D3D1-F5F6-4B04-BA68-9B89F0E1FDE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192357" y="4888322"/>
            <a:ext cx="218900" cy="218900"/>
          </a:xfrm>
          <a:prstGeom prst="rect">
            <a:avLst/>
          </a:prstGeom>
        </p:spPr>
      </p:pic>
      <p:pic>
        <p:nvPicPr>
          <p:cNvPr id="26" name="图形 25" descr="链接">
            <a:extLst>
              <a:ext uri="{FF2B5EF4-FFF2-40B4-BE49-F238E27FC236}">
                <a16:creationId xmlns="" xmlns:a16="http://schemas.microsoft.com/office/drawing/2014/main" id="{0A350BC5-221A-4142-86A1-5B33F3184E8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79414" y="5748378"/>
            <a:ext cx="244786" cy="24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461577"/>
      </p:ext>
    </p:extLst>
  </p:cSld>
  <p:clrMapOvr>
    <a:masterClrMapping/>
  </p:clrMapOvr>
  <p:transition spd="slow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长方形 26">
            <a:extLst>
              <a:ext uri="{FF2B5EF4-FFF2-40B4-BE49-F238E27FC236}">
                <a16:creationId xmlns="" xmlns:a16="http://schemas.microsoft.com/office/drawing/2014/main" id="{BA87BE54-14DC-472D-8337-75B1A8A35BF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grpSp>
        <p:nvGrpSpPr>
          <p:cNvPr id="7" name="组 6">
            <a:extLst>
              <a:ext uri="{FF2B5EF4-FFF2-40B4-BE49-F238E27FC236}">
                <a16:creationId xmlns="" xmlns:a16="http://schemas.microsoft.com/office/drawing/2014/main" id="{887D6B07-9595-4D7C-A1C7-EE4327E86C4F}"/>
              </a:ext>
            </a:extLst>
          </p:cNvPr>
          <p:cNvGrpSpPr/>
          <p:nvPr userDrawn="1"/>
        </p:nvGrpSpPr>
        <p:grpSpPr>
          <a:xfrm>
            <a:off x="0" y="1770061"/>
            <a:ext cx="12192000" cy="3255962"/>
            <a:chOff x="0" y="1770061"/>
            <a:chExt cx="12192000" cy="3255962"/>
          </a:xfrm>
          <a:solidFill>
            <a:schemeClr val="bg2"/>
          </a:solidFill>
        </p:grpSpPr>
        <p:sp>
          <p:nvSpPr>
            <p:cNvPr id="8" name="长方形 7">
              <a:extLst>
                <a:ext uri="{FF2B5EF4-FFF2-40B4-BE49-F238E27FC236}">
                  <a16:creationId xmlns="" xmlns:a16="http://schemas.microsoft.com/office/drawing/2014/main" id="{71EAC7A8-37E9-4B9E-B736-A22B168C80E4}"/>
                </a:ext>
              </a:extLst>
            </p:cNvPr>
            <p:cNvSpPr/>
            <p:nvPr/>
          </p:nvSpPr>
          <p:spPr>
            <a:xfrm>
              <a:off x="0" y="1770061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9" name="长方形 8">
              <a:extLst>
                <a:ext uri="{FF2B5EF4-FFF2-40B4-BE49-F238E27FC236}">
                  <a16:creationId xmlns="" xmlns:a16="http://schemas.microsoft.com/office/drawing/2014/main" id="{072B49C9-D888-4DFD-821C-C8761C791457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0" name="长方形 9">
              <a:extLst>
                <a:ext uri="{FF2B5EF4-FFF2-40B4-BE49-F238E27FC236}">
                  <a16:creationId xmlns="" xmlns:a16="http://schemas.microsoft.com/office/drawing/2014/main" id="{377C6874-A790-4966-9E2B-1615E67A53D2}"/>
                </a:ext>
              </a:extLst>
            </p:cNvPr>
            <p:cNvSpPr/>
            <p:nvPr/>
          </p:nvSpPr>
          <p:spPr>
            <a:xfrm>
              <a:off x="0" y="4449763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1" name="矩形 10">
              <a:extLst>
                <a:ext uri="{FF2B5EF4-FFF2-40B4-BE49-F238E27FC236}">
                  <a16:creationId xmlns="" xmlns:a16="http://schemas.microsoft.com/office/drawing/2014/main" id="{76B2B5D3-CC1C-45E2-BB10-D1175A138A49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2" name="长方形 11">
              <a:extLst>
                <a:ext uri="{FF2B5EF4-FFF2-40B4-BE49-F238E27FC236}">
                  <a16:creationId xmlns="" xmlns:a16="http://schemas.microsoft.com/office/drawing/2014/main" id="{45994648-15A7-4F74-9BE2-5A7A9FF67672}"/>
                </a:ext>
              </a:extLst>
            </p:cNvPr>
            <p:cNvSpPr/>
            <p:nvPr/>
          </p:nvSpPr>
          <p:spPr>
            <a:xfrm>
              <a:off x="0" y="3079750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14" name="任意多边形：形状 13">
            <a:extLst>
              <a:ext uri="{FF2B5EF4-FFF2-40B4-BE49-F238E27FC236}">
                <a16:creationId xmlns="" xmlns:a16="http://schemas.microsoft.com/office/drawing/2014/main" id="{7AAA86F4-5F6B-408E-BB3A-E89D057B1437}"/>
              </a:ext>
            </a:extLst>
          </p:cNvPr>
          <p:cNvSpPr/>
          <p:nvPr userDrawn="1"/>
        </p:nvSpPr>
        <p:spPr>
          <a:xfrm>
            <a:off x="2387600" y="1"/>
            <a:ext cx="7416800" cy="6858001"/>
          </a:xfrm>
          <a:custGeom>
            <a:avLst/>
            <a:gdLst>
              <a:gd name="connsiteX0" fmla="*/ 2297777 w 7416800"/>
              <a:gd name="connsiteY0" fmla="*/ 0 h 6858001"/>
              <a:gd name="connsiteX1" fmla="*/ 5119024 w 7416800"/>
              <a:gd name="connsiteY1" fmla="*/ 0 h 6858001"/>
              <a:gd name="connsiteX2" fmla="*/ 5151877 w 7416800"/>
              <a:gd name="connsiteY2" fmla="*/ 12024 h 6858001"/>
              <a:gd name="connsiteX3" fmla="*/ 7416800 w 7416800"/>
              <a:gd name="connsiteY3" fmla="*/ 3429000 h 6858001"/>
              <a:gd name="connsiteX4" fmla="*/ 5151877 w 7416800"/>
              <a:gd name="connsiteY4" fmla="*/ 6845976 h 6858001"/>
              <a:gd name="connsiteX5" fmla="*/ 5119021 w 7416800"/>
              <a:gd name="connsiteY5" fmla="*/ 6858001 h 6858001"/>
              <a:gd name="connsiteX6" fmla="*/ 2297779 w 7416800"/>
              <a:gd name="connsiteY6" fmla="*/ 6858001 h 6858001"/>
              <a:gd name="connsiteX7" fmla="*/ 2264924 w 7416800"/>
              <a:gd name="connsiteY7" fmla="*/ 6845976 h 6858001"/>
              <a:gd name="connsiteX8" fmla="*/ 0 w 7416800"/>
              <a:gd name="connsiteY8" fmla="*/ 3429000 h 6858001"/>
              <a:gd name="connsiteX9" fmla="*/ 2264924 w 7416800"/>
              <a:gd name="connsiteY9" fmla="*/ 12024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16800" h="6858001">
                <a:moveTo>
                  <a:pt x="2297777" y="0"/>
                </a:moveTo>
                <a:lnTo>
                  <a:pt x="5119024" y="0"/>
                </a:lnTo>
                <a:lnTo>
                  <a:pt x="5151877" y="12024"/>
                </a:lnTo>
                <a:cubicBezTo>
                  <a:pt x="6482877" y="574990"/>
                  <a:pt x="7416800" y="1892930"/>
                  <a:pt x="7416800" y="3429000"/>
                </a:cubicBezTo>
                <a:cubicBezTo>
                  <a:pt x="7416800" y="4965070"/>
                  <a:pt x="6482877" y="6283010"/>
                  <a:pt x="5151877" y="6845976"/>
                </a:cubicBezTo>
                <a:lnTo>
                  <a:pt x="5119021" y="6858001"/>
                </a:lnTo>
                <a:lnTo>
                  <a:pt x="2297779" y="6858001"/>
                </a:lnTo>
                <a:lnTo>
                  <a:pt x="2264924" y="6845976"/>
                </a:lnTo>
                <a:cubicBezTo>
                  <a:pt x="933923" y="6283010"/>
                  <a:pt x="0" y="4965070"/>
                  <a:pt x="0" y="3429000"/>
                </a:cubicBezTo>
                <a:cubicBezTo>
                  <a:pt x="0" y="1892930"/>
                  <a:pt x="933923" y="574990"/>
                  <a:pt x="2264924" y="120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2" name="图片占位符 21">
            <a:extLst>
              <a:ext uri="{FF2B5EF4-FFF2-40B4-BE49-F238E27FC236}">
                <a16:creationId xmlns="" xmlns:a16="http://schemas.microsoft.com/office/drawing/2014/main" id="{94FE51EC-6EEE-4E9B-95E0-8B3BEC6560A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667000" y="0"/>
            <a:ext cx="6858000" cy="6858000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vert="horz" lIns="91440" tIns="45720" rIns="9144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zh-CN" altLang="en-US" noProof="0" dirty="0"/>
              <a:t>插入图像</a:t>
            </a:r>
          </a:p>
        </p:txBody>
      </p:sp>
      <p:cxnSp>
        <p:nvCxnSpPr>
          <p:cNvPr id="15" name="直接连接符​​(S) 14">
            <a:extLst>
              <a:ext uri="{FF2B5EF4-FFF2-40B4-BE49-F238E27FC236}">
                <a16:creationId xmlns="" xmlns:a16="http://schemas.microsoft.com/office/drawing/2014/main" id="{1FEC2E97-8DAA-48A7-AC52-B4B5AD2C486E}"/>
              </a:ext>
            </a:extLst>
          </p:cNvPr>
          <p:cNvCxnSpPr/>
          <p:nvPr userDrawn="1"/>
        </p:nvCxnSpPr>
        <p:spPr>
          <a:xfrm>
            <a:off x="5791785" y="3949699"/>
            <a:ext cx="608430" cy="0"/>
          </a:xfrm>
          <a:prstGeom prst="line">
            <a:avLst/>
          </a:prstGeom>
          <a:ln w="5715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55002804-57E2-4379-9103-073F4D46F0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127248" y="1124712"/>
            <a:ext cx="5943600" cy="2596896"/>
          </a:xfrm>
        </p:spPr>
        <p:txBody>
          <a:bodyPr vert="horz" lIns="91440" tIns="45720" rIns="91440" bIns="45720" rtlCol="0" anchor="b" anchorCtr="1">
            <a:noAutofit/>
          </a:bodyPr>
          <a:lstStyle>
            <a:lvl1pPr algn="ctr">
              <a:defRPr lang="en-GB" sz="5400" b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algn="ctr" rtl="0">
              <a:lnSpc>
                <a:spcPct val="80000"/>
              </a:lnSpc>
            </a:pPr>
            <a:r>
              <a:rPr lang="zh-CN" altLang="en-US" noProof="0" dirty="0"/>
              <a:t>谢谢！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="" xmlns:a16="http://schemas.microsoft.com/office/drawing/2014/main" id="{64182412-18B8-4AC3-AA61-DAFA9BEABEF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677266" y="4422773"/>
            <a:ext cx="3695206" cy="276999"/>
          </a:xfrm>
        </p:spPr>
        <p:txBody>
          <a:bodyPr l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200" spc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rtl="0"/>
            <a:r>
              <a:rPr lang="zh-CN" altLang="en-US" noProof="0" dirty="0"/>
              <a:t>姓名</a:t>
            </a:r>
          </a:p>
        </p:txBody>
      </p:sp>
      <p:sp>
        <p:nvSpPr>
          <p:cNvPr id="17" name="文本占位符 4">
            <a:extLst>
              <a:ext uri="{FF2B5EF4-FFF2-40B4-BE49-F238E27FC236}">
                <a16:creationId xmlns="" xmlns:a16="http://schemas.microsoft.com/office/drawing/2014/main" id="{04BD3722-9C29-415A-B4F9-404DF7CA27F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77266" y="4859273"/>
            <a:ext cx="3695206" cy="276999"/>
          </a:xfrm>
        </p:spPr>
        <p:txBody>
          <a:bodyPr l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200" spc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rtl="0"/>
            <a:r>
              <a:rPr lang="zh-CN" altLang="en-US" noProof="0" dirty="0"/>
              <a:t>电话</a:t>
            </a:r>
          </a:p>
        </p:txBody>
      </p:sp>
      <p:sp>
        <p:nvSpPr>
          <p:cNvPr id="18" name="文本占位符 4">
            <a:extLst>
              <a:ext uri="{FF2B5EF4-FFF2-40B4-BE49-F238E27FC236}">
                <a16:creationId xmlns="" xmlns:a16="http://schemas.microsoft.com/office/drawing/2014/main" id="{19AB0B4C-135C-4049-A378-55E85A240EF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77266" y="5295773"/>
            <a:ext cx="3695206" cy="276999"/>
          </a:xfrm>
        </p:spPr>
        <p:txBody>
          <a:bodyPr l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200" spc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rtl="0"/>
            <a:r>
              <a:rPr lang="zh-CN" altLang="en-US" noProof="0" dirty="0"/>
              <a:t>电子邮件</a:t>
            </a:r>
          </a:p>
        </p:txBody>
      </p:sp>
      <p:sp>
        <p:nvSpPr>
          <p:cNvPr id="19" name="文本占位符 4">
            <a:extLst>
              <a:ext uri="{FF2B5EF4-FFF2-40B4-BE49-F238E27FC236}">
                <a16:creationId xmlns="" xmlns:a16="http://schemas.microsoft.com/office/drawing/2014/main" id="{84C52246-1E1E-45D1-870F-11BEF236798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77266" y="5732272"/>
            <a:ext cx="3695206" cy="276999"/>
          </a:xfrm>
        </p:spPr>
        <p:txBody>
          <a:bodyPr l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200" spc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rtl="0"/>
            <a:r>
              <a:rPr lang="zh-CN" altLang="en-US" noProof="0" dirty="0"/>
              <a:t>网站</a:t>
            </a:r>
          </a:p>
        </p:txBody>
      </p:sp>
      <p:cxnSp>
        <p:nvCxnSpPr>
          <p:cNvPr id="16" name="直接连接符​​(S) 15">
            <a:extLst>
              <a:ext uri="{FF2B5EF4-FFF2-40B4-BE49-F238E27FC236}">
                <a16:creationId xmlns="" xmlns:a16="http://schemas.microsoft.com/office/drawing/2014/main" id="{1F26A2B2-5127-40E8-8422-F1A7836E061C}"/>
              </a:ext>
            </a:extLst>
          </p:cNvPr>
          <p:cNvCxnSpPr/>
          <p:nvPr userDrawn="1"/>
        </p:nvCxnSpPr>
        <p:spPr>
          <a:xfrm>
            <a:off x="4516210" y="4422773"/>
            <a:ext cx="0" cy="1586498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图形 22" descr="用户" title="图标 - 演示者姓名">
            <a:extLst>
              <a:ext uri="{FF2B5EF4-FFF2-40B4-BE49-F238E27FC236}">
                <a16:creationId xmlns="" xmlns:a16="http://schemas.microsoft.com/office/drawing/2014/main" id="{D8682255-0CCB-4829-A139-1448962118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92357" y="4451822"/>
            <a:ext cx="218900" cy="218900"/>
          </a:xfrm>
          <a:prstGeom prst="rect">
            <a:avLst/>
          </a:prstGeom>
        </p:spPr>
      </p:pic>
      <p:pic>
        <p:nvPicPr>
          <p:cNvPr id="24" name="图形 23" descr="信封" title="图标演示者电子邮件">
            <a:extLst>
              <a:ext uri="{FF2B5EF4-FFF2-40B4-BE49-F238E27FC236}">
                <a16:creationId xmlns="" xmlns:a16="http://schemas.microsoft.com/office/drawing/2014/main" id="{C70B540F-9BDA-45EE-8344-27F1110D8E2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192357" y="5324822"/>
            <a:ext cx="218900" cy="218900"/>
          </a:xfrm>
          <a:prstGeom prst="rect">
            <a:avLst/>
          </a:prstGeom>
        </p:spPr>
      </p:pic>
      <p:pic>
        <p:nvPicPr>
          <p:cNvPr id="25" name="图形 24" descr="智能手机" title="图标 - 演示者电话号码">
            <a:extLst>
              <a:ext uri="{FF2B5EF4-FFF2-40B4-BE49-F238E27FC236}">
                <a16:creationId xmlns="" xmlns:a16="http://schemas.microsoft.com/office/drawing/2014/main" id="{F9F9D3D1-F5F6-4B04-BA68-9B89F0E1FDE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192357" y="4888322"/>
            <a:ext cx="218900" cy="218900"/>
          </a:xfrm>
          <a:prstGeom prst="rect">
            <a:avLst/>
          </a:prstGeom>
        </p:spPr>
      </p:pic>
      <p:pic>
        <p:nvPicPr>
          <p:cNvPr id="26" name="图形 25" descr="链接">
            <a:extLst>
              <a:ext uri="{FF2B5EF4-FFF2-40B4-BE49-F238E27FC236}">
                <a16:creationId xmlns="" xmlns:a16="http://schemas.microsoft.com/office/drawing/2014/main" id="{0A350BC5-221A-4142-86A1-5B33F3184E8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79414" y="5748378"/>
            <a:ext cx="244786" cy="244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850077"/>
      </p:ext>
    </p:extLst>
  </p:cSld>
  <p:clrMapOvr>
    <a:masterClrMapping/>
  </p:clrMapOvr>
  <p:transition spd="slow"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 6">
            <a:extLst>
              <a:ext uri="{FF2B5EF4-FFF2-40B4-BE49-F238E27FC236}">
                <a16:creationId xmlns="" xmlns:a16="http://schemas.microsoft.com/office/drawing/2014/main" id="{887D6B07-9595-4D7C-A1C7-EE4327E86C4F}"/>
              </a:ext>
            </a:extLst>
          </p:cNvPr>
          <p:cNvGrpSpPr/>
          <p:nvPr userDrawn="1"/>
        </p:nvGrpSpPr>
        <p:grpSpPr>
          <a:xfrm>
            <a:off x="0" y="1770061"/>
            <a:ext cx="12192000" cy="3255962"/>
            <a:chOff x="0" y="1770061"/>
            <a:chExt cx="12192000" cy="3255962"/>
          </a:xfrm>
          <a:solidFill>
            <a:schemeClr val="bg2"/>
          </a:solidFill>
        </p:grpSpPr>
        <p:sp>
          <p:nvSpPr>
            <p:cNvPr id="8" name="长方形 7">
              <a:extLst>
                <a:ext uri="{FF2B5EF4-FFF2-40B4-BE49-F238E27FC236}">
                  <a16:creationId xmlns="" xmlns:a16="http://schemas.microsoft.com/office/drawing/2014/main" id="{71EAC7A8-37E9-4B9E-B736-A22B168C80E4}"/>
                </a:ext>
              </a:extLst>
            </p:cNvPr>
            <p:cNvSpPr/>
            <p:nvPr/>
          </p:nvSpPr>
          <p:spPr>
            <a:xfrm>
              <a:off x="0" y="1770061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9" name="长方形 8">
              <a:extLst>
                <a:ext uri="{FF2B5EF4-FFF2-40B4-BE49-F238E27FC236}">
                  <a16:creationId xmlns="" xmlns:a16="http://schemas.microsoft.com/office/drawing/2014/main" id="{072B49C9-D888-4DFD-821C-C8761C791457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0" name="长方形 9">
              <a:extLst>
                <a:ext uri="{FF2B5EF4-FFF2-40B4-BE49-F238E27FC236}">
                  <a16:creationId xmlns="" xmlns:a16="http://schemas.microsoft.com/office/drawing/2014/main" id="{377C6874-A790-4966-9E2B-1615E67A53D2}"/>
                </a:ext>
              </a:extLst>
            </p:cNvPr>
            <p:cNvSpPr/>
            <p:nvPr/>
          </p:nvSpPr>
          <p:spPr>
            <a:xfrm>
              <a:off x="0" y="4449763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1" name="矩形 10">
              <a:extLst>
                <a:ext uri="{FF2B5EF4-FFF2-40B4-BE49-F238E27FC236}">
                  <a16:creationId xmlns="" xmlns:a16="http://schemas.microsoft.com/office/drawing/2014/main" id="{76B2B5D3-CC1C-45E2-BB10-D1175A138A49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2" name="长方形 11">
              <a:extLst>
                <a:ext uri="{FF2B5EF4-FFF2-40B4-BE49-F238E27FC236}">
                  <a16:creationId xmlns="" xmlns:a16="http://schemas.microsoft.com/office/drawing/2014/main" id="{45994648-15A7-4F74-9BE2-5A7A9FF67672}"/>
                </a:ext>
              </a:extLst>
            </p:cNvPr>
            <p:cNvSpPr/>
            <p:nvPr/>
          </p:nvSpPr>
          <p:spPr>
            <a:xfrm>
              <a:off x="0" y="3079750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26" name="任意多边形：形状 25">
            <a:extLst>
              <a:ext uri="{FF2B5EF4-FFF2-40B4-BE49-F238E27FC236}">
                <a16:creationId xmlns="" xmlns:a16="http://schemas.microsoft.com/office/drawing/2014/main" id="{58E98649-FB1E-484B-911E-90A1B1AE58F1}"/>
              </a:ext>
            </a:extLst>
          </p:cNvPr>
          <p:cNvSpPr/>
          <p:nvPr userDrawn="1"/>
        </p:nvSpPr>
        <p:spPr>
          <a:xfrm>
            <a:off x="2387600" y="1"/>
            <a:ext cx="7416800" cy="6858001"/>
          </a:xfrm>
          <a:custGeom>
            <a:avLst/>
            <a:gdLst>
              <a:gd name="connsiteX0" fmla="*/ 2297777 w 7416800"/>
              <a:gd name="connsiteY0" fmla="*/ 0 h 6858001"/>
              <a:gd name="connsiteX1" fmla="*/ 5119024 w 7416800"/>
              <a:gd name="connsiteY1" fmla="*/ 0 h 6858001"/>
              <a:gd name="connsiteX2" fmla="*/ 5151877 w 7416800"/>
              <a:gd name="connsiteY2" fmla="*/ 12024 h 6858001"/>
              <a:gd name="connsiteX3" fmla="*/ 7416800 w 7416800"/>
              <a:gd name="connsiteY3" fmla="*/ 3429000 h 6858001"/>
              <a:gd name="connsiteX4" fmla="*/ 5151877 w 7416800"/>
              <a:gd name="connsiteY4" fmla="*/ 6845976 h 6858001"/>
              <a:gd name="connsiteX5" fmla="*/ 5119021 w 7416800"/>
              <a:gd name="connsiteY5" fmla="*/ 6858001 h 6858001"/>
              <a:gd name="connsiteX6" fmla="*/ 2297779 w 7416800"/>
              <a:gd name="connsiteY6" fmla="*/ 6858001 h 6858001"/>
              <a:gd name="connsiteX7" fmla="*/ 2264924 w 7416800"/>
              <a:gd name="connsiteY7" fmla="*/ 6845976 h 6858001"/>
              <a:gd name="connsiteX8" fmla="*/ 0 w 7416800"/>
              <a:gd name="connsiteY8" fmla="*/ 3429000 h 6858001"/>
              <a:gd name="connsiteX9" fmla="*/ 2264924 w 7416800"/>
              <a:gd name="connsiteY9" fmla="*/ 12024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16800" h="6858001">
                <a:moveTo>
                  <a:pt x="2297777" y="0"/>
                </a:moveTo>
                <a:lnTo>
                  <a:pt x="5119024" y="0"/>
                </a:lnTo>
                <a:lnTo>
                  <a:pt x="5151877" y="12024"/>
                </a:lnTo>
                <a:cubicBezTo>
                  <a:pt x="6482877" y="574990"/>
                  <a:pt x="7416800" y="1892930"/>
                  <a:pt x="7416800" y="3429000"/>
                </a:cubicBezTo>
                <a:cubicBezTo>
                  <a:pt x="7416800" y="4965070"/>
                  <a:pt x="6482877" y="6283010"/>
                  <a:pt x="5151877" y="6845976"/>
                </a:cubicBezTo>
                <a:lnTo>
                  <a:pt x="5119021" y="6858001"/>
                </a:lnTo>
                <a:lnTo>
                  <a:pt x="2297779" y="6858001"/>
                </a:lnTo>
                <a:lnTo>
                  <a:pt x="2264924" y="6845976"/>
                </a:lnTo>
                <a:cubicBezTo>
                  <a:pt x="933923" y="6283010"/>
                  <a:pt x="0" y="4965070"/>
                  <a:pt x="0" y="3429000"/>
                </a:cubicBezTo>
                <a:cubicBezTo>
                  <a:pt x="0" y="1892930"/>
                  <a:pt x="933923" y="574990"/>
                  <a:pt x="2264924" y="120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椭圆形 3">
            <a:extLst>
              <a:ext uri="{FF2B5EF4-FFF2-40B4-BE49-F238E27FC236}">
                <a16:creationId xmlns="" xmlns:a16="http://schemas.microsoft.com/office/drawing/2014/main" id="{8371726A-1E0A-434B-A802-4FCC15A82D01}"/>
              </a:ext>
            </a:extLst>
          </p:cNvPr>
          <p:cNvSpPr/>
          <p:nvPr userDrawn="1"/>
        </p:nvSpPr>
        <p:spPr>
          <a:xfrm>
            <a:off x="2674071" y="21211"/>
            <a:ext cx="6843859" cy="6843859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vert="horz" lIns="91440" tIns="45720" rIns="91440" bIns="45720" rtlCol="0" anchor="t" anchorCtr="1">
            <a:noAutofit/>
          </a:bodyPr>
          <a:lstStyle/>
          <a:p>
            <a:pPr lvl="0" indent="0" algn="ctr" rtl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zh-CN" altLang="en-US" sz="1600" noProof="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5" name="直接连接符​​(S) 14">
            <a:extLst>
              <a:ext uri="{FF2B5EF4-FFF2-40B4-BE49-F238E27FC236}">
                <a16:creationId xmlns="" xmlns:a16="http://schemas.microsoft.com/office/drawing/2014/main" id="{1FEC2E97-8DAA-48A7-AC52-B4B5AD2C486E}"/>
              </a:ext>
            </a:extLst>
          </p:cNvPr>
          <p:cNvCxnSpPr/>
          <p:nvPr userDrawn="1"/>
        </p:nvCxnSpPr>
        <p:spPr>
          <a:xfrm>
            <a:off x="5791785" y="3949699"/>
            <a:ext cx="608430" cy="0"/>
          </a:xfrm>
          <a:prstGeom prst="line">
            <a:avLst/>
          </a:prstGeom>
          <a:ln w="5715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55002804-57E2-4379-9103-073F4D46F0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127248" y="1124712"/>
            <a:ext cx="5943600" cy="2596896"/>
          </a:xfrm>
        </p:spPr>
        <p:txBody>
          <a:bodyPr vert="horz" lIns="91440" tIns="45720" rIns="91440" bIns="45720" rtlCol="0" anchor="b" anchorCtr="1">
            <a:noAutofit/>
          </a:bodyPr>
          <a:lstStyle>
            <a:lvl1pPr algn="ctr">
              <a:defRPr lang="en-GB" sz="5400" b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lvl="0" algn="ctr" rtl="0">
              <a:lnSpc>
                <a:spcPct val="80000"/>
              </a:lnSpc>
            </a:pPr>
            <a:r>
              <a:rPr lang="zh-CN" altLang="en-US" noProof="0" dirty="0"/>
              <a:t>标题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="" xmlns:a16="http://schemas.microsoft.com/office/drawing/2014/main" id="{DD109CAD-EBE3-4421-954D-A76C885B275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584448" y="4315968"/>
            <a:ext cx="5029200" cy="886968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>
              <a:buNone/>
              <a:defRPr lang="en-GB" sz="1800" b="1" spc="3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228600" lvl="0" indent="-228600" algn="ctr" rtl="0"/>
            <a:r>
              <a:rPr lang="zh-CN" altLang="en-US" noProof="0" dirty="0"/>
              <a:t>副标题</a:t>
            </a:r>
          </a:p>
        </p:txBody>
      </p:sp>
    </p:spTree>
    <p:extLst>
      <p:ext uri="{BB962C8B-B14F-4D97-AF65-F5344CB8AC3E}">
        <p14:creationId xmlns:p14="http://schemas.microsoft.com/office/powerpoint/2010/main" val="532482225"/>
      </p:ext>
    </p:extLst>
  </p:cSld>
  <p:clrMapOvr>
    <a:masterClrMapping/>
  </p:clrMapOvr>
  <p:transition spd="slow">
    <p:randomBa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组 18">
            <a:extLst>
              <a:ext uri="{FF2B5EF4-FFF2-40B4-BE49-F238E27FC236}">
                <a16:creationId xmlns="" xmlns:a16="http://schemas.microsoft.com/office/drawing/2014/main" id="{8AA00B8F-30F3-4771-B340-04E5180F24CB}"/>
              </a:ext>
            </a:extLst>
          </p:cNvPr>
          <p:cNvGrpSpPr/>
          <p:nvPr userDrawn="1"/>
        </p:nvGrpSpPr>
        <p:grpSpPr>
          <a:xfrm flipV="1">
            <a:off x="0" y="2404423"/>
            <a:ext cx="12192000" cy="4453577"/>
            <a:chOff x="0" y="-277094"/>
            <a:chExt cx="12192000" cy="5876838"/>
          </a:xfrm>
          <a:solidFill>
            <a:schemeClr val="bg2">
              <a:alpha val="25000"/>
            </a:schemeClr>
          </a:solidFill>
        </p:grpSpPr>
        <p:sp>
          <p:nvSpPr>
            <p:cNvPr id="21" name="长方形 20">
              <a:extLst>
                <a:ext uri="{FF2B5EF4-FFF2-40B4-BE49-F238E27FC236}">
                  <a16:creationId xmlns="" xmlns:a16="http://schemas.microsoft.com/office/drawing/2014/main" id="{20208B4A-3F77-46D6-894B-E1FDAD5EF77C}"/>
                </a:ext>
              </a:extLst>
            </p:cNvPr>
            <p:cNvSpPr/>
            <p:nvPr/>
          </p:nvSpPr>
          <p:spPr>
            <a:xfrm>
              <a:off x="0" y="1811086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2" name="长方形 21">
              <a:extLst>
                <a:ext uri="{FF2B5EF4-FFF2-40B4-BE49-F238E27FC236}">
                  <a16:creationId xmlns="" xmlns:a16="http://schemas.microsoft.com/office/drawing/2014/main" id="{9049B3A7-D7B3-4DED-82EF-7949C06DB4B2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6" name="长方形 25">
              <a:extLst>
                <a:ext uri="{FF2B5EF4-FFF2-40B4-BE49-F238E27FC236}">
                  <a16:creationId xmlns="" xmlns:a16="http://schemas.microsoft.com/office/drawing/2014/main" id="{97420EFC-AB3B-4D30-9B82-F93818D68456}"/>
                </a:ext>
              </a:extLst>
            </p:cNvPr>
            <p:cNvSpPr/>
            <p:nvPr/>
          </p:nvSpPr>
          <p:spPr>
            <a:xfrm>
              <a:off x="0" y="4487469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7" name="长方形 26">
              <a:extLst>
                <a:ext uri="{FF2B5EF4-FFF2-40B4-BE49-F238E27FC236}">
                  <a16:creationId xmlns="" xmlns:a16="http://schemas.microsoft.com/office/drawing/2014/main" id="{2E1AA950-E9D5-45D2-8DDB-2561BFC6C290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0" name="长方形 29">
              <a:extLst>
                <a:ext uri="{FF2B5EF4-FFF2-40B4-BE49-F238E27FC236}">
                  <a16:creationId xmlns="" xmlns:a16="http://schemas.microsoft.com/office/drawing/2014/main" id="{9C364EA4-EB4C-4EBE-80D3-A6661DD396D5}"/>
                </a:ext>
              </a:extLst>
            </p:cNvPr>
            <p:cNvSpPr/>
            <p:nvPr/>
          </p:nvSpPr>
          <p:spPr>
            <a:xfrm>
              <a:off x="0" y="3142331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1" name="长方形 30">
              <a:extLst>
                <a:ext uri="{FF2B5EF4-FFF2-40B4-BE49-F238E27FC236}">
                  <a16:creationId xmlns="" xmlns:a16="http://schemas.microsoft.com/office/drawing/2014/main" id="{DF822B4B-4ECC-46E0-98C4-8752755855BC}"/>
                </a:ext>
              </a:extLst>
            </p:cNvPr>
            <p:cNvSpPr/>
            <p:nvPr userDrawn="1"/>
          </p:nvSpPr>
          <p:spPr>
            <a:xfrm>
              <a:off x="0" y="-277094"/>
              <a:ext cx="12192000" cy="19539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2" name="长方形 31">
              <a:extLst>
                <a:ext uri="{FF2B5EF4-FFF2-40B4-BE49-F238E27FC236}">
                  <a16:creationId xmlns="" xmlns:a16="http://schemas.microsoft.com/office/drawing/2014/main" id="{32B596D7-82DB-44A2-9A85-2074FFBDDA1F}"/>
                </a:ext>
              </a:extLst>
            </p:cNvPr>
            <p:cNvSpPr/>
            <p:nvPr userDrawn="1"/>
          </p:nvSpPr>
          <p:spPr>
            <a:xfrm>
              <a:off x="0" y="5575612"/>
              <a:ext cx="12192000" cy="241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33" name="长方形 32">
            <a:extLst>
              <a:ext uri="{FF2B5EF4-FFF2-40B4-BE49-F238E27FC236}">
                <a16:creationId xmlns="" xmlns:a16="http://schemas.microsoft.com/office/drawing/2014/main" id="{5469995F-A28F-40A2-AB9B-09ACC9FB0598}"/>
              </a:ext>
            </a:extLst>
          </p:cNvPr>
          <p:cNvSpPr/>
          <p:nvPr userDrawn="1"/>
        </p:nvSpPr>
        <p:spPr>
          <a:xfrm flipV="1">
            <a:off x="0" y="0"/>
            <a:ext cx="12192000" cy="6539124"/>
          </a:xfrm>
          <a:prstGeom prst="rect">
            <a:avLst/>
          </a:prstGeom>
          <a:gradFill>
            <a:gsLst>
              <a:gs pos="25000">
                <a:schemeClr val="bg1">
                  <a:alpha val="0"/>
                </a:schemeClr>
              </a:gs>
              <a:gs pos="75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3B39506-58A9-4B12-A7D1-1B956C6BF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5520" y="246253"/>
            <a:ext cx="8094972" cy="1738877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2400" b="1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rtl="0"/>
            <a:r>
              <a:rPr lang="zh-CN" altLang="en-US" noProof="0" dirty="0"/>
              <a:t>单击以编辑模板标题样式</a:t>
            </a:r>
          </a:p>
        </p:txBody>
      </p:sp>
      <p:sp>
        <p:nvSpPr>
          <p:cNvPr id="23" name="椭圆形 22">
            <a:extLst>
              <a:ext uri="{FF2B5EF4-FFF2-40B4-BE49-F238E27FC236}">
                <a16:creationId xmlns="" xmlns:a16="http://schemas.microsoft.com/office/drawing/2014/main" id="{1CB2E658-DE02-4D14-8415-C9DDE61D9C38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cxnSp>
        <p:nvCxnSpPr>
          <p:cNvPr id="24" name="直接连接符​​(S) 23">
            <a:extLst>
              <a:ext uri="{FF2B5EF4-FFF2-40B4-BE49-F238E27FC236}">
                <a16:creationId xmlns="" xmlns:a16="http://schemas.microsoft.com/office/drawing/2014/main" id="{7E270D38-BDD4-4090-8678-9B54159F6735}"/>
              </a:ext>
            </a:extLst>
          </p:cNvPr>
          <p:cNvCxnSpPr/>
          <p:nvPr userDrawn="1"/>
        </p:nvCxnSpPr>
        <p:spPr>
          <a:xfrm>
            <a:off x="11107057" y="6294459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灯片编号占位符 13">
            <a:extLst>
              <a:ext uri="{FF2B5EF4-FFF2-40B4-BE49-F238E27FC236}">
                <a16:creationId xmlns="" xmlns:a16="http://schemas.microsoft.com/office/drawing/2014/main" id="{6CBA0A2A-9DE2-4857-B906-40C2FAD631A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fld id="{DCB4E619-4CA9-4A22-920F-20396BF50470}" type="slidenum">
              <a:rPr lang="en-US" altLang="zh-CN" smtClean="0"/>
              <a:pPr/>
              <a:t>‹#›</a:t>
            </a:fld>
            <a:endParaRPr lang="zh-CN" altLang="en-US" dirty="0"/>
          </a:p>
        </p:txBody>
      </p:sp>
      <p:cxnSp>
        <p:nvCxnSpPr>
          <p:cNvPr id="34" name="直接连接符​​(S) 33">
            <a:extLst>
              <a:ext uri="{FF2B5EF4-FFF2-40B4-BE49-F238E27FC236}">
                <a16:creationId xmlns="" xmlns:a16="http://schemas.microsoft.com/office/drawing/2014/main" id="{B0FA4ECA-2E91-495E-BD1A-B2CAEE758E77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任意多边形：形状 46">
            <a:extLst>
              <a:ext uri="{FF2B5EF4-FFF2-40B4-BE49-F238E27FC236}">
                <a16:creationId xmlns="" xmlns:a16="http://schemas.microsoft.com/office/drawing/2014/main" id="{B4B03F13-A59A-4526-9D17-27A3B8C63BCD}"/>
              </a:ext>
            </a:extLst>
          </p:cNvPr>
          <p:cNvSpPr/>
          <p:nvPr userDrawn="1"/>
        </p:nvSpPr>
        <p:spPr>
          <a:xfrm>
            <a:off x="-1" y="-16064"/>
            <a:ext cx="3981692" cy="2505614"/>
          </a:xfrm>
          <a:custGeom>
            <a:avLst/>
            <a:gdLst>
              <a:gd name="connsiteX0" fmla="*/ 0 w 3981692"/>
              <a:gd name="connsiteY0" fmla="*/ 0 h 2505614"/>
              <a:gd name="connsiteX1" fmla="*/ 3978183 w 3981692"/>
              <a:gd name="connsiteY1" fmla="*/ 0 h 2505614"/>
              <a:gd name="connsiteX2" fmla="*/ 3981692 w 3981692"/>
              <a:gd name="connsiteY2" fmla="*/ 54609 h 2505614"/>
              <a:gd name="connsiteX3" fmla="*/ 862315 w 3981692"/>
              <a:gd name="connsiteY3" fmla="*/ 2505614 h 2505614"/>
              <a:gd name="connsiteX4" fmla="*/ 233652 w 3981692"/>
              <a:gd name="connsiteY4" fmla="*/ 2455818 h 2505614"/>
              <a:gd name="connsiteX5" fmla="*/ 0 w 3981692"/>
              <a:gd name="connsiteY5" fmla="*/ 2408613 h 2505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81692" h="2505614">
                <a:moveTo>
                  <a:pt x="0" y="0"/>
                </a:moveTo>
                <a:lnTo>
                  <a:pt x="3978183" y="0"/>
                </a:lnTo>
                <a:lnTo>
                  <a:pt x="3981692" y="54609"/>
                </a:lnTo>
                <a:cubicBezTo>
                  <a:pt x="3981692" y="1408262"/>
                  <a:pt x="2585099" y="2505614"/>
                  <a:pt x="862315" y="2505614"/>
                </a:cubicBezTo>
                <a:cubicBezTo>
                  <a:pt x="646967" y="2505614"/>
                  <a:pt x="436716" y="2488468"/>
                  <a:pt x="233652" y="2455818"/>
                </a:cubicBezTo>
                <a:lnTo>
                  <a:pt x="0" y="24086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5" name="任意多边形：形状 44">
            <a:extLst>
              <a:ext uri="{FF2B5EF4-FFF2-40B4-BE49-F238E27FC236}">
                <a16:creationId xmlns="" xmlns:a16="http://schemas.microsoft.com/office/drawing/2014/main" id="{5A1E45B6-C7EC-4687-B8D8-10D1DBC47018}"/>
              </a:ext>
            </a:extLst>
          </p:cNvPr>
          <p:cNvSpPr/>
          <p:nvPr userDrawn="1"/>
        </p:nvSpPr>
        <p:spPr>
          <a:xfrm>
            <a:off x="0" y="-16063"/>
            <a:ext cx="3795148" cy="2242063"/>
          </a:xfrm>
          <a:custGeom>
            <a:avLst/>
            <a:gdLst>
              <a:gd name="connsiteX0" fmla="*/ 0 w 3795148"/>
              <a:gd name="connsiteY0" fmla="*/ 0 h 2242063"/>
              <a:gd name="connsiteX1" fmla="*/ 3795148 w 3795148"/>
              <a:gd name="connsiteY1" fmla="*/ 0 h 2242063"/>
              <a:gd name="connsiteX2" fmla="*/ 3793988 w 3795148"/>
              <a:gd name="connsiteY2" fmla="*/ 18343 h 2242063"/>
              <a:gd name="connsiteX3" fmla="*/ 708660 w 3795148"/>
              <a:gd name="connsiteY3" fmla="*/ 2242063 h 2242063"/>
              <a:gd name="connsiteX4" fmla="*/ 83632 w 3795148"/>
              <a:gd name="connsiteY4" fmla="*/ 2191740 h 2242063"/>
              <a:gd name="connsiteX5" fmla="*/ 0 w 3795148"/>
              <a:gd name="connsiteY5" fmla="*/ 2174565 h 2242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95148" h="2242063">
                <a:moveTo>
                  <a:pt x="0" y="0"/>
                </a:moveTo>
                <a:lnTo>
                  <a:pt x="3795148" y="0"/>
                </a:lnTo>
                <a:lnTo>
                  <a:pt x="3793988" y="18343"/>
                </a:lnTo>
                <a:cubicBezTo>
                  <a:pt x="3635169" y="1267374"/>
                  <a:pt x="2314432" y="2242063"/>
                  <a:pt x="708660" y="2242063"/>
                </a:cubicBezTo>
                <a:cubicBezTo>
                  <a:pt x="494557" y="2242063"/>
                  <a:pt x="285522" y="2224735"/>
                  <a:pt x="83632" y="2191740"/>
                </a:cubicBezTo>
                <a:lnTo>
                  <a:pt x="0" y="2174565"/>
                </a:ln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1" forceAA="0" compatLnSpc="1">
            <a:prstTxWarp prst="textNoShape">
              <a:avLst/>
            </a:prstTxWarp>
            <a:noAutofit/>
          </a:bodyPr>
          <a:lstStyle/>
          <a:p>
            <a:pPr lvl="0" indent="0" algn="ctr" rtl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zh-CN" altLang="en-US" sz="1600" noProof="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8" name="内容占位符 2">
            <a:extLst>
              <a:ext uri="{FF2B5EF4-FFF2-40B4-BE49-F238E27FC236}">
                <a16:creationId xmlns="" xmlns:a16="http://schemas.microsoft.com/office/drawing/2014/main" id="{E8536E4F-F1FA-484F-8F59-EAADF8904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346039"/>
            <a:ext cx="10782283" cy="3830924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 smtClean="0"/>
              <a:t>单击此处编辑母版文本样式</a:t>
            </a:r>
          </a:p>
          <a:p>
            <a:pPr lvl="1" rtl="0"/>
            <a:r>
              <a:rPr lang="zh-CN" altLang="en-US" noProof="0" smtClean="0"/>
              <a:t>第二级</a:t>
            </a:r>
          </a:p>
          <a:p>
            <a:pPr lvl="2" rtl="0"/>
            <a:r>
              <a:rPr lang="zh-CN" altLang="en-US" noProof="0" smtClean="0"/>
              <a:t>第三级</a:t>
            </a:r>
          </a:p>
          <a:p>
            <a:pPr lvl="3" rtl="0"/>
            <a:r>
              <a:rPr lang="zh-CN" altLang="en-US" noProof="0" smtClean="0"/>
              <a:t>第四级</a:t>
            </a:r>
          </a:p>
          <a:p>
            <a:pPr lvl="4" rtl="0"/>
            <a:r>
              <a:rPr lang="zh-CN" altLang="en-US" noProof="0" smtClean="0"/>
              <a:t>第五级</a:t>
            </a:r>
            <a:endParaRPr lang="zh-CN" altLang="en-US" noProof="0" dirty="0"/>
          </a:p>
        </p:txBody>
      </p:sp>
      <p:sp>
        <p:nvSpPr>
          <p:cNvPr id="20" name="任意多边形：形状 44">
            <a:extLst>
              <a:ext uri="{FF2B5EF4-FFF2-40B4-BE49-F238E27FC236}">
                <a16:creationId xmlns="" xmlns:a16="http://schemas.microsoft.com/office/drawing/2014/main" id="{3B7358DC-50C9-4358-A4E6-3F8EB09FEE32}"/>
              </a:ext>
            </a:extLst>
          </p:cNvPr>
          <p:cNvSpPr/>
          <p:nvPr userDrawn="1"/>
        </p:nvSpPr>
        <p:spPr>
          <a:xfrm>
            <a:off x="0" y="-53770"/>
            <a:ext cx="3795148" cy="2242063"/>
          </a:xfrm>
          <a:custGeom>
            <a:avLst/>
            <a:gdLst>
              <a:gd name="connsiteX0" fmla="*/ 0 w 3795148"/>
              <a:gd name="connsiteY0" fmla="*/ 0 h 2242063"/>
              <a:gd name="connsiteX1" fmla="*/ 3795148 w 3795148"/>
              <a:gd name="connsiteY1" fmla="*/ 0 h 2242063"/>
              <a:gd name="connsiteX2" fmla="*/ 3793988 w 3795148"/>
              <a:gd name="connsiteY2" fmla="*/ 18343 h 2242063"/>
              <a:gd name="connsiteX3" fmla="*/ 708660 w 3795148"/>
              <a:gd name="connsiteY3" fmla="*/ 2242063 h 2242063"/>
              <a:gd name="connsiteX4" fmla="*/ 83632 w 3795148"/>
              <a:gd name="connsiteY4" fmla="*/ 2191740 h 2242063"/>
              <a:gd name="connsiteX5" fmla="*/ 0 w 3795148"/>
              <a:gd name="connsiteY5" fmla="*/ 2174565 h 2242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95148" h="2242063">
                <a:moveTo>
                  <a:pt x="0" y="0"/>
                </a:moveTo>
                <a:lnTo>
                  <a:pt x="3795148" y="0"/>
                </a:lnTo>
                <a:lnTo>
                  <a:pt x="3793988" y="18343"/>
                </a:lnTo>
                <a:cubicBezTo>
                  <a:pt x="3635169" y="1267374"/>
                  <a:pt x="2314432" y="2242063"/>
                  <a:pt x="708660" y="2242063"/>
                </a:cubicBezTo>
                <a:cubicBezTo>
                  <a:pt x="494557" y="2242063"/>
                  <a:pt x="285522" y="2224735"/>
                  <a:pt x="83632" y="2191740"/>
                </a:cubicBezTo>
                <a:lnTo>
                  <a:pt x="0" y="2174565"/>
                </a:ln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1" forceAA="0" compatLnSpc="1">
            <a:prstTxWarp prst="textNoShape">
              <a:avLst/>
            </a:prstTxWarp>
            <a:noAutofit/>
          </a:bodyPr>
          <a:lstStyle/>
          <a:p>
            <a:pPr lvl="0" indent="0" algn="ctr" rtl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zh-CN" altLang="en-US" sz="1600" noProof="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100115"/>
      </p:ext>
    </p:extLst>
  </p:cSld>
  <p:clrMapOvr>
    <a:masterClrMapping/>
  </p:clrMapOvr>
  <p:transition spd="slow">
    <p:randomBar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组 18">
            <a:extLst>
              <a:ext uri="{FF2B5EF4-FFF2-40B4-BE49-F238E27FC236}">
                <a16:creationId xmlns="" xmlns:a16="http://schemas.microsoft.com/office/drawing/2014/main" id="{8AA00B8F-30F3-4771-B340-04E5180F24CB}"/>
              </a:ext>
            </a:extLst>
          </p:cNvPr>
          <p:cNvGrpSpPr/>
          <p:nvPr userDrawn="1"/>
        </p:nvGrpSpPr>
        <p:grpSpPr>
          <a:xfrm flipV="1">
            <a:off x="0" y="2404423"/>
            <a:ext cx="12192000" cy="4453577"/>
            <a:chOff x="0" y="-277094"/>
            <a:chExt cx="12192000" cy="5876838"/>
          </a:xfrm>
          <a:solidFill>
            <a:schemeClr val="bg2">
              <a:alpha val="25000"/>
            </a:schemeClr>
          </a:solidFill>
        </p:grpSpPr>
        <p:sp>
          <p:nvSpPr>
            <p:cNvPr id="21" name="长方形 20">
              <a:extLst>
                <a:ext uri="{FF2B5EF4-FFF2-40B4-BE49-F238E27FC236}">
                  <a16:creationId xmlns="" xmlns:a16="http://schemas.microsoft.com/office/drawing/2014/main" id="{20208B4A-3F77-46D6-894B-E1FDAD5EF77C}"/>
                </a:ext>
              </a:extLst>
            </p:cNvPr>
            <p:cNvSpPr/>
            <p:nvPr/>
          </p:nvSpPr>
          <p:spPr>
            <a:xfrm>
              <a:off x="0" y="1811086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2" name="长方形 21">
              <a:extLst>
                <a:ext uri="{FF2B5EF4-FFF2-40B4-BE49-F238E27FC236}">
                  <a16:creationId xmlns="" xmlns:a16="http://schemas.microsoft.com/office/drawing/2014/main" id="{9049B3A7-D7B3-4DED-82EF-7949C06DB4B2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6" name="长方形 25">
              <a:extLst>
                <a:ext uri="{FF2B5EF4-FFF2-40B4-BE49-F238E27FC236}">
                  <a16:creationId xmlns="" xmlns:a16="http://schemas.microsoft.com/office/drawing/2014/main" id="{97420EFC-AB3B-4D30-9B82-F93818D68456}"/>
                </a:ext>
              </a:extLst>
            </p:cNvPr>
            <p:cNvSpPr/>
            <p:nvPr/>
          </p:nvSpPr>
          <p:spPr>
            <a:xfrm>
              <a:off x="0" y="4487469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7" name="长方形 26">
              <a:extLst>
                <a:ext uri="{FF2B5EF4-FFF2-40B4-BE49-F238E27FC236}">
                  <a16:creationId xmlns="" xmlns:a16="http://schemas.microsoft.com/office/drawing/2014/main" id="{2E1AA950-E9D5-45D2-8DDB-2561BFC6C290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0" name="长方形 29">
              <a:extLst>
                <a:ext uri="{FF2B5EF4-FFF2-40B4-BE49-F238E27FC236}">
                  <a16:creationId xmlns="" xmlns:a16="http://schemas.microsoft.com/office/drawing/2014/main" id="{9C364EA4-EB4C-4EBE-80D3-A6661DD396D5}"/>
                </a:ext>
              </a:extLst>
            </p:cNvPr>
            <p:cNvSpPr/>
            <p:nvPr/>
          </p:nvSpPr>
          <p:spPr>
            <a:xfrm>
              <a:off x="0" y="3142331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1" name="长方形 30">
              <a:extLst>
                <a:ext uri="{FF2B5EF4-FFF2-40B4-BE49-F238E27FC236}">
                  <a16:creationId xmlns="" xmlns:a16="http://schemas.microsoft.com/office/drawing/2014/main" id="{DF822B4B-4ECC-46E0-98C4-8752755855BC}"/>
                </a:ext>
              </a:extLst>
            </p:cNvPr>
            <p:cNvSpPr/>
            <p:nvPr userDrawn="1"/>
          </p:nvSpPr>
          <p:spPr>
            <a:xfrm>
              <a:off x="0" y="-277094"/>
              <a:ext cx="12192000" cy="19539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2" name="长方形 31">
              <a:extLst>
                <a:ext uri="{FF2B5EF4-FFF2-40B4-BE49-F238E27FC236}">
                  <a16:creationId xmlns="" xmlns:a16="http://schemas.microsoft.com/office/drawing/2014/main" id="{32B596D7-82DB-44A2-9A85-2074FFBDDA1F}"/>
                </a:ext>
              </a:extLst>
            </p:cNvPr>
            <p:cNvSpPr/>
            <p:nvPr userDrawn="1"/>
          </p:nvSpPr>
          <p:spPr>
            <a:xfrm>
              <a:off x="0" y="5575612"/>
              <a:ext cx="12192000" cy="241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33" name="长方形 32">
            <a:extLst>
              <a:ext uri="{FF2B5EF4-FFF2-40B4-BE49-F238E27FC236}">
                <a16:creationId xmlns="" xmlns:a16="http://schemas.microsoft.com/office/drawing/2014/main" id="{5469995F-A28F-40A2-AB9B-09ACC9FB0598}"/>
              </a:ext>
            </a:extLst>
          </p:cNvPr>
          <p:cNvSpPr/>
          <p:nvPr userDrawn="1"/>
        </p:nvSpPr>
        <p:spPr>
          <a:xfrm flipV="1">
            <a:off x="0" y="0"/>
            <a:ext cx="12192000" cy="6539124"/>
          </a:xfrm>
          <a:prstGeom prst="rect">
            <a:avLst/>
          </a:prstGeom>
          <a:gradFill>
            <a:gsLst>
              <a:gs pos="25000">
                <a:schemeClr val="bg1">
                  <a:alpha val="0"/>
                </a:schemeClr>
              </a:gs>
              <a:gs pos="75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3B39506-58A9-4B12-A7D1-1B956C6BF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5520" y="246253"/>
            <a:ext cx="8094972" cy="1738877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2400" b="1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rtl="0"/>
            <a:r>
              <a:rPr lang="zh-CN" altLang="en-US" noProof="0" dirty="0"/>
              <a:t>单击以编辑模板标题样式</a:t>
            </a:r>
          </a:p>
        </p:txBody>
      </p:sp>
      <p:sp>
        <p:nvSpPr>
          <p:cNvPr id="23" name="椭圆形 22">
            <a:extLst>
              <a:ext uri="{FF2B5EF4-FFF2-40B4-BE49-F238E27FC236}">
                <a16:creationId xmlns="" xmlns:a16="http://schemas.microsoft.com/office/drawing/2014/main" id="{1CB2E658-DE02-4D14-8415-C9DDE61D9C38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cxnSp>
        <p:nvCxnSpPr>
          <p:cNvPr id="24" name="直接连接符​​(S) 23">
            <a:extLst>
              <a:ext uri="{FF2B5EF4-FFF2-40B4-BE49-F238E27FC236}">
                <a16:creationId xmlns="" xmlns:a16="http://schemas.microsoft.com/office/drawing/2014/main" id="{7E270D38-BDD4-4090-8678-9B54159F6735}"/>
              </a:ext>
            </a:extLst>
          </p:cNvPr>
          <p:cNvCxnSpPr/>
          <p:nvPr userDrawn="1"/>
        </p:nvCxnSpPr>
        <p:spPr>
          <a:xfrm>
            <a:off x="11107057" y="6294459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灯片编号占位符 13">
            <a:extLst>
              <a:ext uri="{FF2B5EF4-FFF2-40B4-BE49-F238E27FC236}">
                <a16:creationId xmlns="" xmlns:a16="http://schemas.microsoft.com/office/drawing/2014/main" id="{6CBA0A2A-9DE2-4857-B906-40C2FAD631A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fld id="{DCB4E619-4CA9-4A22-920F-20396BF50470}" type="slidenum">
              <a:rPr lang="en-US" altLang="zh-CN" smtClean="0"/>
              <a:pPr/>
              <a:t>‹#›</a:t>
            </a:fld>
            <a:endParaRPr lang="zh-CN" altLang="en-US" dirty="0"/>
          </a:p>
        </p:txBody>
      </p:sp>
      <p:cxnSp>
        <p:nvCxnSpPr>
          <p:cNvPr id="34" name="直接连接符​​(S) 33">
            <a:extLst>
              <a:ext uri="{FF2B5EF4-FFF2-40B4-BE49-F238E27FC236}">
                <a16:creationId xmlns="" xmlns:a16="http://schemas.microsoft.com/office/drawing/2014/main" id="{B0FA4ECA-2E91-495E-BD1A-B2CAEE758E77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任意多边形：形状 42">
            <a:extLst>
              <a:ext uri="{FF2B5EF4-FFF2-40B4-BE49-F238E27FC236}">
                <a16:creationId xmlns="" xmlns:a16="http://schemas.microsoft.com/office/drawing/2014/main" id="{4FC3C941-0608-44BE-A293-C20D8B8805D4}"/>
              </a:ext>
            </a:extLst>
          </p:cNvPr>
          <p:cNvSpPr/>
          <p:nvPr userDrawn="1"/>
        </p:nvSpPr>
        <p:spPr>
          <a:xfrm>
            <a:off x="0" y="-1"/>
            <a:ext cx="4587349" cy="2419039"/>
          </a:xfrm>
          <a:custGeom>
            <a:avLst/>
            <a:gdLst>
              <a:gd name="connsiteX0" fmla="*/ 0 w 4587349"/>
              <a:gd name="connsiteY0" fmla="*/ 0 h 2419039"/>
              <a:gd name="connsiteX1" fmla="*/ 4587349 w 4587349"/>
              <a:gd name="connsiteY1" fmla="*/ 0 h 2419039"/>
              <a:gd name="connsiteX2" fmla="*/ 4562933 w 4587349"/>
              <a:gd name="connsiteY2" fmla="*/ 72160 h 2419039"/>
              <a:gd name="connsiteX3" fmla="*/ 1203311 w 4587349"/>
              <a:gd name="connsiteY3" fmla="*/ 2419039 h 2419039"/>
              <a:gd name="connsiteX4" fmla="*/ 139724 w 4587349"/>
              <a:gd name="connsiteY4" fmla="*/ 2258240 h 2419039"/>
              <a:gd name="connsiteX5" fmla="*/ 0 w 4587349"/>
              <a:gd name="connsiteY5" fmla="*/ 2207100 h 241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87349" h="2419039">
                <a:moveTo>
                  <a:pt x="0" y="0"/>
                </a:moveTo>
                <a:lnTo>
                  <a:pt x="4587349" y="0"/>
                </a:lnTo>
                <a:lnTo>
                  <a:pt x="4562933" y="72160"/>
                </a:lnTo>
                <a:cubicBezTo>
                  <a:pt x="4061488" y="1441670"/>
                  <a:pt x="2746538" y="2419039"/>
                  <a:pt x="1203311" y="2419039"/>
                </a:cubicBezTo>
                <a:cubicBezTo>
                  <a:pt x="832937" y="2419039"/>
                  <a:pt x="475711" y="2362743"/>
                  <a:pt x="139724" y="2258240"/>
                </a:cubicBezTo>
                <a:lnTo>
                  <a:pt x="0" y="22071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1" name="任意多边形：形状 40">
            <a:extLst>
              <a:ext uri="{FF2B5EF4-FFF2-40B4-BE49-F238E27FC236}">
                <a16:creationId xmlns="" xmlns:a16="http://schemas.microsoft.com/office/drawing/2014/main" id="{A7107B1B-15F6-4743-8E90-18A0DC2B964E}"/>
              </a:ext>
            </a:extLst>
          </p:cNvPr>
          <p:cNvSpPr/>
          <p:nvPr userDrawn="1"/>
        </p:nvSpPr>
        <p:spPr>
          <a:xfrm>
            <a:off x="0" y="1"/>
            <a:ext cx="4341402" cy="2228445"/>
          </a:xfrm>
          <a:custGeom>
            <a:avLst/>
            <a:gdLst>
              <a:gd name="connsiteX0" fmla="*/ 0 w 4341402"/>
              <a:gd name="connsiteY0" fmla="*/ 0 h 2228445"/>
              <a:gd name="connsiteX1" fmla="*/ 4341402 w 4341402"/>
              <a:gd name="connsiteY1" fmla="*/ 0 h 2228445"/>
              <a:gd name="connsiteX2" fmla="*/ 4293306 w 4341402"/>
              <a:gd name="connsiteY2" fmla="*/ 133775 h 2228445"/>
              <a:gd name="connsiteX3" fmla="*/ 1300374 w 4341402"/>
              <a:gd name="connsiteY3" fmla="*/ 2224065 h 2228445"/>
              <a:gd name="connsiteX4" fmla="*/ 1124323 w 4341402"/>
              <a:gd name="connsiteY4" fmla="*/ 2228445 h 2228445"/>
              <a:gd name="connsiteX5" fmla="*/ 1124242 w 4341402"/>
              <a:gd name="connsiteY5" fmla="*/ 2228445 h 2228445"/>
              <a:gd name="connsiteX6" fmla="*/ 948190 w 4341402"/>
              <a:gd name="connsiteY6" fmla="*/ 2224065 h 2228445"/>
              <a:gd name="connsiteX7" fmla="*/ 106705 w 4341402"/>
              <a:gd name="connsiteY7" fmla="*/ 2077045 h 2228445"/>
              <a:gd name="connsiteX8" fmla="*/ 0 w 4341402"/>
              <a:gd name="connsiteY8" fmla="*/ 2041514 h 2228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41402" h="2228445">
                <a:moveTo>
                  <a:pt x="0" y="0"/>
                </a:moveTo>
                <a:lnTo>
                  <a:pt x="4341402" y="0"/>
                </a:lnTo>
                <a:lnTo>
                  <a:pt x="4293306" y="133775"/>
                </a:lnTo>
                <a:cubicBezTo>
                  <a:pt x="3804175" y="1311915"/>
                  <a:pt x="2656408" y="2156418"/>
                  <a:pt x="1300374" y="2224065"/>
                </a:cubicBezTo>
                <a:lnTo>
                  <a:pt x="1124323" y="2228445"/>
                </a:lnTo>
                <a:lnTo>
                  <a:pt x="1124242" y="2228445"/>
                </a:lnTo>
                <a:lnTo>
                  <a:pt x="948190" y="2224065"/>
                </a:lnTo>
                <a:cubicBezTo>
                  <a:pt x="656570" y="2209517"/>
                  <a:pt x="374582" y="2159041"/>
                  <a:pt x="106705" y="2077045"/>
                </a:cubicBezTo>
                <a:lnTo>
                  <a:pt x="0" y="2041514"/>
                </a:ln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1" forceAA="0" compatLnSpc="1">
            <a:prstTxWarp prst="textNoShape">
              <a:avLst/>
            </a:prstTxWarp>
            <a:noAutofit/>
          </a:bodyPr>
          <a:lstStyle/>
          <a:p>
            <a:pPr lvl="0" indent="0" algn="ctr" rtl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zh-CN" altLang="en-US" sz="1600" noProof="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0" name="内容占位符 2">
            <a:extLst>
              <a:ext uri="{FF2B5EF4-FFF2-40B4-BE49-F238E27FC236}">
                <a16:creationId xmlns="" xmlns:a16="http://schemas.microsoft.com/office/drawing/2014/main" id="{2CACE3D1-F863-4422-B475-730B2AEA7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437325"/>
            <a:ext cx="5181600" cy="3739638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 smtClean="0"/>
              <a:t>单击此处编辑母版文本样式</a:t>
            </a:r>
          </a:p>
          <a:p>
            <a:pPr lvl="1" rtl="0"/>
            <a:r>
              <a:rPr lang="zh-CN" altLang="en-US" noProof="0" smtClean="0"/>
              <a:t>第二级</a:t>
            </a:r>
          </a:p>
          <a:p>
            <a:pPr lvl="2" rtl="0"/>
            <a:r>
              <a:rPr lang="zh-CN" altLang="en-US" noProof="0" smtClean="0"/>
              <a:t>第三级</a:t>
            </a:r>
          </a:p>
          <a:p>
            <a:pPr lvl="3" rtl="0"/>
            <a:r>
              <a:rPr lang="zh-CN" altLang="en-US" noProof="0" smtClean="0"/>
              <a:t>第四级</a:t>
            </a:r>
          </a:p>
          <a:p>
            <a:pPr lvl="4" rtl="0"/>
            <a:r>
              <a:rPr lang="zh-CN" altLang="en-US" noProof="0" smtClean="0"/>
              <a:t>第五级</a:t>
            </a:r>
            <a:endParaRPr lang="zh-CN" altLang="en-US" noProof="0" dirty="0"/>
          </a:p>
        </p:txBody>
      </p:sp>
      <p:sp>
        <p:nvSpPr>
          <p:cNvPr id="28" name="内容占位符 3">
            <a:extLst>
              <a:ext uri="{FF2B5EF4-FFF2-40B4-BE49-F238E27FC236}">
                <a16:creationId xmlns="" xmlns:a16="http://schemas.microsoft.com/office/drawing/2014/main" id="{C6DDB857-67CE-4444-B436-F7A2F6E061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8886" y="2404377"/>
            <a:ext cx="5181600" cy="3772586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 smtClean="0"/>
              <a:t>单击此处编辑母版文本样式</a:t>
            </a:r>
          </a:p>
          <a:p>
            <a:pPr lvl="1" rtl="0"/>
            <a:r>
              <a:rPr lang="zh-CN" altLang="en-US" noProof="0" smtClean="0"/>
              <a:t>第二级</a:t>
            </a:r>
          </a:p>
          <a:p>
            <a:pPr lvl="2" rtl="0"/>
            <a:r>
              <a:rPr lang="zh-CN" altLang="en-US" noProof="0" smtClean="0"/>
              <a:t>第三级</a:t>
            </a:r>
          </a:p>
          <a:p>
            <a:pPr lvl="3" rtl="0"/>
            <a:r>
              <a:rPr lang="zh-CN" altLang="en-US" noProof="0" smtClean="0"/>
              <a:t>第四级</a:t>
            </a:r>
          </a:p>
          <a:p>
            <a:pPr lvl="4" rtl="0"/>
            <a:r>
              <a:rPr lang="zh-CN" altLang="en-US" noProof="0" smtClean="0"/>
              <a:t>第五级</a:t>
            </a:r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96429608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带标题的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 3">
            <a:extLst>
              <a:ext uri="{FF2B5EF4-FFF2-40B4-BE49-F238E27FC236}">
                <a16:creationId xmlns="" xmlns:a16="http://schemas.microsoft.com/office/drawing/2014/main" id="{47922399-8F89-408C-9341-D40CA0241FCA}"/>
              </a:ext>
            </a:extLst>
          </p:cNvPr>
          <p:cNvGrpSpPr/>
          <p:nvPr userDrawn="1"/>
        </p:nvGrpSpPr>
        <p:grpSpPr>
          <a:xfrm>
            <a:off x="0" y="0"/>
            <a:ext cx="12192000" cy="4453577"/>
            <a:chOff x="0" y="-277094"/>
            <a:chExt cx="12192000" cy="5876838"/>
          </a:xfrm>
          <a:solidFill>
            <a:schemeClr val="bg2">
              <a:alpha val="25000"/>
            </a:schemeClr>
          </a:solidFill>
        </p:grpSpPr>
        <p:sp>
          <p:nvSpPr>
            <p:cNvPr id="5" name="长方形 4">
              <a:extLst>
                <a:ext uri="{FF2B5EF4-FFF2-40B4-BE49-F238E27FC236}">
                  <a16:creationId xmlns="" xmlns:a16="http://schemas.microsoft.com/office/drawing/2014/main" id="{15EAD396-D3B3-4625-ACBD-8DCCDF68C02E}"/>
                </a:ext>
              </a:extLst>
            </p:cNvPr>
            <p:cNvSpPr/>
            <p:nvPr/>
          </p:nvSpPr>
          <p:spPr>
            <a:xfrm>
              <a:off x="0" y="1811086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6" name="长方形 5">
              <a:extLst>
                <a:ext uri="{FF2B5EF4-FFF2-40B4-BE49-F238E27FC236}">
                  <a16:creationId xmlns="" xmlns:a16="http://schemas.microsoft.com/office/drawing/2014/main" id="{3D2C31EA-DE60-4B04-A0E7-EDD781F8A5ED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7" name="长方形 6">
              <a:extLst>
                <a:ext uri="{FF2B5EF4-FFF2-40B4-BE49-F238E27FC236}">
                  <a16:creationId xmlns="" xmlns:a16="http://schemas.microsoft.com/office/drawing/2014/main" id="{F2826666-F495-4F73-9C0B-BC35C12A04E5}"/>
                </a:ext>
              </a:extLst>
            </p:cNvPr>
            <p:cNvSpPr/>
            <p:nvPr/>
          </p:nvSpPr>
          <p:spPr>
            <a:xfrm>
              <a:off x="0" y="4487469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8" name="矩形​ 7">
              <a:extLst>
                <a:ext uri="{FF2B5EF4-FFF2-40B4-BE49-F238E27FC236}">
                  <a16:creationId xmlns="" xmlns:a16="http://schemas.microsoft.com/office/drawing/2014/main" id="{1F7154B4-247C-4EA1-8F79-B1AFEA43A0F7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9" name="长方形 8">
              <a:extLst>
                <a:ext uri="{FF2B5EF4-FFF2-40B4-BE49-F238E27FC236}">
                  <a16:creationId xmlns="" xmlns:a16="http://schemas.microsoft.com/office/drawing/2014/main" id="{A433A835-6677-412B-8504-280D41A43FC8}"/>
                </a:ext>
              </a:extLst>
            </p:cNvPr>
            <p:cNvSpPr/>
            <p:nvPr/>
          </p:nvSpPr>
          <p:spPr>
            <a:xfrm>
              <a:off x="0" y="3142331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5" name="长方形 14">
              <a:extLst>
                <a:ext uri="{FF2B5EF4-FFF2-40B4-BE49-F238E27FC236}">
                  <a16:creationId xmlns="" xmlns:a16="http://schemas.microsoft.com/office/drawing/2014/main" id="{16019585-CD61-4AAA-BCA3-6E510EC9EBFD}"/>
                </a:ext>
              </a:extLst>
            </p:cNvPr>
            <p:cNvSpPr/>
            <p:nvPr userDrawn="1"/>
          </p:nvSpPr>
          <p:spPr>
            <a:xfrm>
              <a:off x="0" y="-277094"/>
              <a:ext cx="12192000" cy="19539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6" name="长方形 15">
              <a:extLst>
                <a:ext uri="{FF2B5EF4-FFF2-40B4-BE49-F238E27FC236}">
                  <a16:creationId xmlns="" xmlns:a16="http://schemas.microsoft.com/office/drawing/2014/main" id="{5FB1669E-AC4B-4D18-ABA0-2ADB207AEC71}"/>
                </a:ext>
              </a:extLst>
            </p:cNvPr>
            <p:cNvSpPr/>
            <p:nvPr userDrawn="1"/>
          </p:nvSpPr>
          <p:spPr>
            <a:xfrm>
              <a:off x="0" y="5575612"/>
              <a:ext cx="12192000" cy="241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20" name="长方形 19">
            <a:extLst>
              <a:ext uri="{FF2B5EF4-FFF2-40B4-BE49-F238E27FC236}">
                <a16:creationId xmlns="" xmlns:a16="http://schemas.microsoft.com/office/drawing/2014/main" id="{7271D27F-F18F-48D4-ABF0-157A76F8D90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2000">
                <a:srgbClr val="FFFFFF">
                  <a:alpha val="70000"/>
                </a:srgbClr>
              </a:gs>
              <a:gs pos="9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7" name="任意多边形：形状 26">
            <a:extLst>
              <a:ext uri="{FF2B5EF4-FFF2-40B4-BE49-F238E27FC236}">
                <a16:creationId xmlns="" xmlns:a16="http://schemas.microsoft.com/office/drawing/2014/main" id="{A53B37E2-51CB-4B16-865A-4404D1562370}"/>
              </a:ext>
            </a:extLst>
          </p:cNvPr>
          <p:cNvSpPr/>
          <p:nvPr/>
        </p:nvSpPr>
        <p:spPr>
          <a:xfrm>
            <a:off x="5323076" y="997893"/>
            <a:ext cx="6868924" cy="5860108"/>
          </a:xfrm>
          <a:custGeom>
            <a:avLst/>
            <a:gdLst>
              <a:gd name="connsiteX0" fmla="*/ 3874977 w 6868924"/>
              <a:gd name="connsiteY0" fmla="*/ 0 h 5860108"/>
              <a:gd name="connsiteX1" fmla="*/ 6865098 w 6868924"/>
              <a:gd name="connsiteY1" fmla="*/ 1410132 h 5860108"/>
              <a:gd name="connsiteX2" fmla="*/ 6868924 w 6868924"/>
              <a:gd name="connsiteY2" fmla="*/ 1415249 h 5860108"/>
              <a:gd name="connsiteX3" fmla="*/ 6868924 w 6868924"/>
              <a:gd name="connsiteY3" fmla="*/ 5860108 h 5860108"/>
              <a:gd name="connsiteX4" fmla="*/ 551579 w 6868924"/>
              <a:gd name="connsiteY4" fmla="*/ 5860108 h 5860108"/>
              <a:gd name="connsiteX5" fmla="*/ 467689 w 6868924"/>
              <a:gd name="connsiteY5" fmla="*/ 5722022 h 5860108"/>
              <a:gd name="connsiteX6" fmla="*/ 0 w 6868924"/>
              <a:gd name="connsiteY6" fmla="*/ 3874977 h 5860108"/>
              <a:gd name="connsiteX7" fmla="*/ 3874977 w 6868924"/>
              <a:gd name="connsiteY7" fmla="*/ 0 h 5860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68924" h="5860108">
                <a:moveTo>
                  <a:pt x="3874977" y="0"/>
                </a:moveTo>
                <a:cubicBezTo>
                  <a:pt x="5078778" y="0"/>
                  <a:pt x="6154370" y="548929"/>
                  <a:pt x="6865098" y="1410132"/>
                </a:cubicBezTo>
                <a:lnTo>
                  <a:pt x="6868924" y="1415249"/>
                </a:lnTo>
                <a:lnTo>
                  <a:pt x="6868924" y="5860108"/>
                </a:lnTo>
                <a:lnTo>
                  <a:pt x="551579" y="5860108"/>
                </a:lnTo>
                <a:lnTo>
                  <a:pt x="467689" y="5722022"/>
                </a:lnTo>
                <a:cubicBezTo>
                  <a:pt x="169423" y="5172963"/>
                  <a:pt x="0" y="4543756"/>
                  <a:pt x="0" y="3874977"/>
                </a:cubicBezTo>
                <a:cubicBezTo>
                  <a:pt x="0" y="1734886"/>
                  <a:pt x="1734886" y="0"/>
                  <a:pt x="387497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9" name="图片占位符 18">
            <a:extLst>
              <a:ext uri="{FF2B5EF4-FFF2-40B4-BE49-F238E27FC236}">
                <a16:creationId xmlns="" xmlns:a16="http://schemas.microsoft.com/office/drawing/2014/main" id="{4EAA5535-A3DD-490B-B233-9C9B84EECD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76326" y="1251145"/>
            <a:ext cx="6615674" cy="5596389"/>
          </a:xfrm>
          <a:custGeom>
            <a:avLst/>
            <a:gdLst>
              <a:gd name="connsiteX0" fmla="*/ 3621727 w 6615674"/>
              <a:gd name="connsiteY0" fmla="*/ 0 h 5596389"/>
              <a:gd name="connsiteX1" fmla="*/ 6416428 w 6615674"/>
              <a:gd name="connsiteY1" fmla="*/ 1317972 h 5596389"/>
              <a:gd name="connsiteX2" fmla="*/ 6615674 w 6615674"/>
              <a:gd name="connsiteY2" fmla="*/ 1584421 h 5596389"/>
              <a:gd name="connsiteX3" fmla="*/ 6615674 w 6615674"/>
              <a:gd name="connsiteY3" fmla="*/ 5596389 h 5596389"/>
              <a:gd name="connsiteX4" fmla="*/ 587989 w 6615674"/>
              <a:gd name="connsiteY4" fmla="*/ 5596389 h 5596389"/>
              <a:gd name="connsiteX5" fmla="*/ 437123 w 6615674"/>
              <a:gd name="connsiteY5" fmla="*/ 5348058 h 5596389"/>
              <a:gd name="connsiteX6" fmla="*/ 0 w 6615674"/>
              <a:gd name="connsiteY6" fmla="*/ 3621727 h 5596389"/>
              <a:gd name="connsiteX7" fmla="*/ 3621727 w 6615674"/>
              <a:gd name="connsiteY7" fmla="*/ 0 h 5596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15674" h="5596389">
                <a:moveTo>
                  <a:pt x="3621727" y="0"/>
                </a:moveTo>
                <a:cubicBezTo>
                  <a:pt x="4746854" y="0"/>
                  <a:pt x="5752150" y="513054"/>
                  <a:pt x="6416428" y="1317972"/>
                </a:cubicBezTo>
                <a:lnTo>
                  <a:pt x="6615674" y="1584421"/>
                </a:lnTo>
                <a:lnTo>
                  <a:pt x="6615674" y="5596389"/>
                </a:lnTo>
                <a:lnTo>
                  <a:pt x="587989" y="5596389"/>
                </a:lnTo>
                <a:lnTo>
                  <a:pt x="437123" y="5348058"/>
                </a:lnTo>
                <a:cubicBezTo>
                  <a:pt x="158350" y="4834883"/>
                  <a:pt x="0" y="4246798"/>
                  <a:pt x="0" y="3621727"/>
                </a:cubicBezTo>
                <a:cubicBezTo>
                  <a:pt x="0" y="1621502"/>
                  <a:pt x="1621502" y="0"/>
                  <a:pt x="3621727" y="0"/>
                </a:cubicBez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vert="horz" wrap="square" lIns="274320" tIns="640080" rIns="91440" bIns="45720" rtlCol="0" anchor="ctr" anchorCtr="1">
            <a:noAutofit/>
          </a:bodyPr>
          <a:lstStyle>
            <a:lvl1pPr>
              <a:defRPr lang="en-US" sz="16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zh-CN" altLang="en-US" noProof="0" smtClean="0"/>
              <a:t>单击图标添加图片</a:t>
            </a:r>
            <a:endParaRPr lang="zh-CN" altLang="en-US" noProof="0" dirty="0"/>
          </a:p>
        </p:txBody>
      </p: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3B39506-58A9-4B12-A7D1-1B956C6BF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79" y="504419"/>
            <a:ext cx="5144927" cy="1480711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2400" b="1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rtl="0"/>
            <a:r>
              <a:rPr lang="zh-CN" altLang="en-US" noProof="0" dirty="0"/>
              <a:t>单击以编辑模板标题样式</a:t>
            </a:r>
          </a:p>
        </p:txBody>
      </p:sp>
      <p:sp>
        <p:nvSpPr>
          <p:cNvPr id="17" name="文本占位符 3">
            <a:extLst>
              <a:ext uri="{FF2B5EF4-FFF2-40B4-BE49-F238E27FC236}">
                <a16:creationId xmlns="" xmlns:a16="http://schemas.microsoft.com/office/drawing/2014/main" id="{F108634F-AB43-4931-97E0-C7125C9FD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489548"/>
            <a:ext cx="4131946" cy="3379439"/>
          </a:xfrm>
        </p:spPr>
        <p:txBody>
          <a:bodyPr rtlCol="0"/>
          <a:lstStyle>
            <a:lvl1pPr marL="0" indent="0">
              <a:buNone/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CN" altLang="en-US" noProof="0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377778392"/>
      </p:ext>
    </p:extLst>
  </p:cSld>
  <p:clrMapOvr>
    <a:masterClrMapping/>
  </p:clrMapOvr>
  <p:transition spd="slow">
    <p:randomBar dir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组 18">
            <a:extLst>
              <a:ext uri="{FF2B5EF4-FFF2-40B4-BE49-F238E27FC236}">
                <a16:creationId xmlns="" xmlns:a16="http://schemas.microsoft.com/office/drawing/2014/main" id="{8AA00B8F-30F3-4771-B340-04E5180F24CB}"/>
              </a:ext>
            </a:extLst>
          </p:cNvPr>
          <p:cNvGrpSpPr/>
          <p:nvPr userDrawn="1"/>
        </p:nvGrpSpPr>
        <p:grpSpPr>
          <a:xfrm flipV="1">
            <a:off x="0" y="2404423"/>
            <a:ext cx="12192000" cy="4453577"/>
            <a:chOff x="0" y="-277094"/>
            <a:chExt cx="12192000" cy="5876838"/>
          </a:xfrm>
          <a:solidFill>
            <a:schemeClr val="bg2">
              <a:alpha val="25000"/>
            </a:schemeClr>
          </a:solidFill>
        </p:grpSpPr>
        <p:sp>
          <p:nvSpPr>
            <p:cNvPr id="21" name="长方形 20">
              <a:extLst>
                <a:ext uri="{FF2B5EF4-FFF2-40B4-BE49-F238E27FC236}">
                  <a16:creationId xmlns="" xmlns:a16="http://schemas.microsoft.com/office/drawing/2014/main" id="{20208B4A-3F77-46D6-894B-E1FDAD5EF77C}"/>
                </a:ext>
              </a:extLst>
            </p:cNvPr>
            <p:cNvSpPr/>
            <p:nvPr/>
          </p:nvSpPr>
          <p:spPr>
            <a:xfrm>
              <a:off x="0" y="1811086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2" name="长方形 21">
              <a:extLst>
                <a:ext uri="{FF2B5EF4-FFF2-40B4-BE49-F238E27FC236}">
                  <a16:creationId xmlns="" xmlns:a16="http://schemas.microsoft.com/office/drawing/2014/main" id="{9049B3A7-D7B3-4DED-82EF-7949C06DB4B2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6" name="长方形 25">
              <a:extLst>
                <a:ext uri="{FF2B5EF4-FFF2-40B4-BE49-F238E27FC236}">
                  <a16:creationId xmlns="" xmlns:a16="http://schemas.microsoft.com/office/drawing/2014/main" id="{97420EFC-AB3B-4D30-9B82-F93818D68456}"/>
                </a:ext>
              </a:extLst>
            </p:cNvPr>
            <p:cNvSpPr/>
            <p:nvPr/>
          </p:nvSpPr>
          <p:spPr>
            <a:xfrm>
              <a:off x="0" y="4487469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7" name="长方形 26">
              <a:extLst>
                <a:ext uri="{FF2B5EF4-FFF2-40B4-BE49-F238E27FC236}">
                  <a16:creationId xmlns="" xmlns:a16="http://schemas.microsoft.com/office/drawing/2014/main" id="{2E1AA950-E9D5-45D2-8DDB-2561BFC6C290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0" name="长方形 29">
              <a:extLst>
                <a:ext uri="{FF2B5EF4-FFF2-40B4-BE49-F238E27FC236}">
                  <a16:creationId xmlns="" xmlns:a16="http://schemas.microsoft.com/office/drawing/2014/main" id="{9C364EA4-EB4C-4EBE-80D3-A6661DD396D5}"/>
                </a:ext>
              </a:extLst>
            </p:cNvPr>
            <p:cNvSpPr/>
            <p:nvPr/>
          </p:nvSpPr>
          <p:spPr>
            <a:xfrm>
              <a:off x="0" y="3142331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1" name="长方形 30">
              <a:extLst>
                <a:ext uri="{FF2B5EF4-FFF2-40B4-BE49-F238E27FC236}">
                  <a16:creationId xmlns="" xmlns:a16="http://schemas.microsoft.com/office/drawing/2014/main" id="{DF822B4B-4ECC-46E0-98C4-8752755855BC}"/>
                </a:ext>
              </a:extLst>
            </p:cNvPr>
            <p:cNvSpPr/>
            <p:nvPr userDrawn="1"/>
          </p:nvSpPr>
          <p:spPr>
            <a:xfrm>
              <a:off x="0" y="-277094"/>
              <a:ext cx="12192000" cy="19539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2" name="长方形 31">
              <a:extLst>
                <a:ext uri="{FF2B5EF4-FFF2-40B4-BE49-F238E27FC236}">
                  <a16:creationId xmlns="" xmlns:a16="http://schemas.microsoft.com/office/drawing/2014/main" id="{32B596D7-82DB-44A2-9A85-2074FFBDDA1F}"/>
                </a:ext>
              </a:extLst>
            </p:cNvPr>
            <p:cNvSpPr/>
            <p:nvPr userDrawn="1"/>
          </p:nvSpPr>
          <p:spPr>
            <a:xfrm>
              <a:off x="0" y="5575612"/>
              <a:ext cx="12192000" cy="241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33" name="长方形 32">
            <a:extLst>
              <a:ext uri="{FF2B5EF4-FFF2-40B4-BE49-F238E27FC236}">
                <a16:creationId xmlns="" xmlns:a16="http://schemas.microsoft.com/office/drawing/2014/main" id="{5469995F-A28F-40A2-AB9B-09ACC9FB0598}"/>
              </a:ext>
            </a:extLst>
          </p:cNvPr>
          <p:cNvSpPr/>
          <p:nvPr userDrawn="1"/>
        </p:nvSpPr>
        <p:spPr>
          <a:xfrm flipV="1">
            <a:off x="0" y="0"/>
            <a:ext cx="12192000" cy="6539124"/>
          </a:xfrm>
          <a:prstGeom prst="rect">
            <a:avLst/>
          </a:prstGeom>
          <a:gradFill>
            <a:gsLst>
              <a:gs pos="25000">
                <a:schemeClr val="bg1">
                  <a:alpha val="0"/>
                </a:schemeClr>
              </a:gs>
              <a:gs pos="75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3B39506-58A9-4B12-A7D1-1B956C6BF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5520" y="246253"/>
            <a:ext cx="8094972" cy="1738877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2400" b="1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rtl="0"/>
            <a:r>
              <a:rPr lang="zh-CN" altLang="en-US" noProof="0" dirty="0"/>
              <a:t>单击以编辑模板标题样式</a:t>
            </a:r>
          </a:p>
        </p:txBody>
      </p:sp>
      <p:sp>
        <p:nvSpPr>
          <p:cNvPr id="23" name="椭圆形 22">
            <a:extLst>
              <a:ext uri="{FF2B5EF4-FFF2-40B4-BE49-F238E27FC236}">
                <a16:creationId xmlns="" xmlns:a16="http://schemas.microsoft.com/office/drawing/2014/main" id="{1CB2E658-DE02-4D14-8415-C9DDE61D9C38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cxnSp>
        <p:nvCxnSpPr>
          <p:cNvPr id="24" name="直接连接符​​(S) 23">
            <a:extLst>
              <a:ext uri="{FF2B5EF4-FFF2-40B4-BE49-F238E27FC236}">
                <a16:creationId xmlns="" xmlns:a16="http://schemas.microsoft.com/office/drawing/2014/main" id="{7E270D38-BDD4-4090-8678-9B54159F6735}"/>
              </a:ext>
            </a:extLst>
          </p:cNvPr>
          <p:cNvCxnSpPr/>
          <p:nvPr userDrawn="1"/>
        </p:nvCxnSpPr>
        <p:spPr>
          <a:xfrm>
            <a:off x="11107057" y="6294459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灯片编号占位符 13">
            <a:extLst>
              <a:ext uri="{FF2B5EF4-FFF2-40B4-BE49-F238E27FC236}">
                <a16:creationId xmlns="" xmlns:a16="http://schemas.microsoft.com/office/drawing/2014/main" id="{6CBA0A2A-9DE2-4857-B906-40C2FAD631A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fld id="{DCB4E619-4CA9-4A22-920F-20396BF50470}" type="slidenum">
              <a:rPr lang="en-US" altLang="zh-CN" smtClean="0"/>
              <a:pPr/>
              <a:t>‹#›</a:t>
            </a:fld>
            <a:endParaRPr lang="zh-CN" altLang="en-US" dirty="0"/>
          </a:p>
        </p:txBody>
      </p:sp>
      <p:cxnSp>
        <p:nvCxnSpPr>
          <p:cNvPr id="34" name="直接连接符​​(S) 33">
            <a:extLst>
              <a:ext uri="{FF2B5EF4-FFF2-40B4-BE49-F238E27FC236}">
                <a16:creationId xmlns="" xmlns:a16="http://schemas.microsoft.com/office/drawing/2014/main" id="{B0FA4ECA-2E91-495E-BD1A-B2CAEE758E77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任意多边形：形状 42">
            <a:extLst>
              <a:ext uri="{FF2B5EF4-FFF2-40B4-BE49-F238E27FC236}">
                <a16:creationId xmlns="" xmlns:a16="http://schemas.microsoft.com/office/drawing/2014/main" id="{4FC3C941-0608-44BE-A293-C20D8B8805D4}"/>
              </a:ext>
            </a:extLst>
          </p:cNvPr>
          <p:cNvSpPr/>
          <p:nvPr userDrawn="1"/>
        </p:nvSpPr>
        <p:spPr>
          <a:xfrm>
            <a:off x="0" y="-1"/>
            <a:ext cx="4587349" cy="2419039"/>
          </a:xfrm>
          <a:custGeom>
            <a:avLst/>
            <a:gdLst>
              <a:gd name="connsiteX0" fmla="*/ 0 w 4587349"/>
              <a:gd name="connsiteY0" fmla="*/ 0 h 2419039"/>
              <a:gd name="connsiteX1" fmla="*/ 4587349 w 4587349"/>
              <a:gd name="connsiteY1" fmla="*/ 0 h 2419039"/>
              <a:gd name="connsiteX2" fmla="*/ 4562933 w 4587349"/>
              <a:gd name="connsiteY2" fmla="*/ 72160 h 2419039"/>
              <a:gd name="connsiteX3" fmla="*/ 1203311 w 4587349"/>
              <a:gd name="connsiteY3" fmla="*/ 2419039 h 2419039"/>
              <a:gd name="connsiteX4" fmla="*/ 139724 w 4587349"/>
              <a:gd name="connsiteY4" fmla="*/ 2258240 h 2419039"/>
              <a:gd name="connsiteX5" fmla="*/ 0 w 4587349"/>
              <a:gd name="connsiteY5" fmla="*/ 2207100 h 241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87349" h="2419039">
                <a:moveTo>
                  <a:pt x="0" y="0"/>
                </a:moveTo>
                <a:lnTo>
                  <a:pt x="4587349" y="0"/>
                </a:lnTo>
                <a:lnTo>
                  <a:pt x="4562933" y="72160"/>
                </a:lnTo>
                <a:cubicBezTo>
                  <a:pt x="4061488" y="1441670"/>
                  <a:pt x="2746538" y="2419039"/>
                  <a:pt x="1203311" y="2419039"/>
                </a:cubicBezTo>
                <a:cubicBezTo>
                  <a:pt x="832937" y="2419039"/>
                  <a:pt x="475711" y="2362743"/>
                  <a:pt x="139724" y="2258240"/>
                </a:cubicBezTo>
                <a:lnTo>
                  <a:pt x="0" y="22071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1" name="任意多边形：形状 40">
            <a:extLst>
              <a:ext uri="{FF2B5EF4-FFF2-40B4-BE49-F238E27FC236}">
                <a16:creationId xmlns="" xmlns:a16="http://schemas.microsoft.com/office/drawing/2014/main" id="{A7107B1B-15F6-4743-8E90-18A0DC2B964E}"/>
              </a:ext>
            </a:extLst>
          </p:cNvPr>
          <p:cNvSpPr/>
          <p:nvPr userDrawn="1"/>
        </p:nvSpPr>
        <p:spPr>
          <a:xfrm>
            <a:off x="0" y="1"/>
            <a:ext cx="4341402" cy="2228445"/>
          </a:xfrm>
          <a:custGeom>
            <a:avLst/>
            <a:gdLst>
              <a:gd name="connsiteX0" fmla="*/ 0 w 4341402"/>
              <a:gd name="connsiteY0" fmla="*/ 0 h 2228445"/>
              <a:gd name="connsiteX1" fmla="*/ 4341402 w 4341402"/>
              <a:gd name="connsiteY1" fmla="*/ 0 h 2228445"/>
              <a:gd name="connsiteX2" fmla="*/ 4293306 w 4341402"/>
              <a:gd name="connsiteY2" fmla="*/ 133775 h 2228445"/>
              <a:gd name="connsiteX3" fmla="*/ 1300374 w 4341402"/>
              <a:gd name="connsiteY3" fmla="*/ 2224065 h 2228445"/>
              <a:gd name="connsiteX4" fmla="*/ 1124323 w 4341402"/>
              <a:gd name="connsiteY4" fmla="*/ 2228445 h 2228445"/>
              <a:gd name="connsiteX5" fmla="*/ 1124242 w 4341402"/>
              <a:gd name="connsiteY5" fmla="*/ 2228445 h 2228445"/>
              <a:gd name="connsiteX6" fmla="*/ 948190 w 4341402"/>
              <a:gd name="connsiteY6" fmla="*/ 2224065 h 2228445"/>
              <a:gd name="connsiteX7" fmla="*/ 106705 w 4341402"/>
              <a:gd name="connsiteY7" fmla="*/ 2077045 h 2228445"/>
              <a:gd name="connsiteX8" fmla="*/ 0 w 4341402"/>
              <a:gd name="connsiteY8" fmla="*/ 2041514 h 2228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41402" h="2228445">
                <a:moveTo>
                  <a:pt x="0" y="0"/>
                </a:moveTo>
                <a:lnTo>
                  <a:pt x="4341402" y="0"/>
                </a:lnTo>
                <a:lnTo>
                  <a:pt x="4293306" y="133775"/>
                </a:lnTo>
                <a:cubicBezTo>
                  <a:pt x="3804175" y="1311915"/>
                  <a:pt x="2656408" y="2156418"/>
                  <a:pt x="1300374" y="2224065"/>
                </a:cubicBezTo>
                <a:lnTo>
                  <a:pt x="1124323" y="2228445"/>
                </a:lnTo>
                <a:lnTo>
                  <a:pt x="1124242" y="2228445"/>
                </a:lnTo>
                <a:lnTo>
                  <a:pt x="948190" y="2224065"/>
                </a:lnTo>
                <a:cubicBezTo>
                  <a:pt x="656570" y="2209517"/>
                  <a:pt x="374582" y="2159041"/>
                  <a:pt x="106705" y="2077045"/>
                </a:cubicBezTo>
                <a:lnTo>
                  <a:pt x="0" y="2041514"/>
                </a:ln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1" forceAA="0" compatLnSpc="1">
            <a:prstTxWarp prst="textNoShape">
              <a:avLst/>
            </a:prstTxWarp>
            <a:noAutofit/>
          </a:bodyPr>
          <a:lstStyle/>
          <a:p>
            <a:pPr lvl="0" indent="0" algn="ctr" rtl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zh-CN" altLang="en-US" sz="1600" noProof="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9" name="文本占位符 2">
            <a:extLst>
              <a:ext uri="{FF2B5EF4-FFF2-40B4-BE49-F238E27FC236}">
                <a16:creationId xmlns="" xmlns:a16="http://schemas.microsoft.com/office/drawing/2014/main" id="{BF7D2858-2046-4CAD-A3EE-D0A4D0F2CA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123331"/>
            <a:ext cx="5157787" cy="626652"/>
          </a:xfrm>
        </p:spPr>
        <p:txBody>
          <a:bodyPr rtlCol="0" anchor="b"/>
          <a:lstStyle>
            <a:lvl1pPr marL="0" indent="0">
              <a:buNone/>
              <a:defRPr sz="2400" b="1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smtClean="0"/>
              <a:t>单击此处编辑母版文本样式</a:t>
            </a:r>
          </a:p>
        </p:txBody>
      </p:sp>
      <p:sp>
        <p:nvSpPr>
          <p:cNvPr id="35" name="内容占位符 3">
            <a:extLst>
              <a:ext uri="{FF2B5EF4-FFF2-40B4-BE49-F238E27FC236}">
                <a16:creationId xmlns="" xmlns:a16="http://schemas.microsoft.com/office/drawing/2014/main" id="{2A9DBBF8-4A18-4CB1-A8AC-30C9B53080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39199"/>
            <a:ext cx="5157787" cy="3350464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 smtClean="0"/>
              <a:t>单击此处编辑母版文本样式</a:t>
            </a:r>
          </a:p>
          <a:p>
            <a:pPr lvl="1" rtl="0"/>
            <a:r>
              <a:rPr lang="zh-CN" altLang="en-US" noProof="0" smtClean="0"/>
              <a:t>第二级</a:t>
            </a:r>
          </a:p>
          <a:p>
            <a:pPr lvl="2" rtl="0"/>
            <a:r>
              <a:rPr lang="zh-CN" altLang="en-US" noProof="0" smtClean="0"/>
              <a:t>第三级</a:t>
            </a:r>
          </a:p>
          <a:p>
            <a:pPr lvl="3" rtl="0"/>
            <a:r>
              <a:rPr lang="zh-CN" altLang="en-US" noProof="0" smtClean="0"/>
              <a:t>第四级</a:t>
            </a:r>
          </a:p>
          <a:p>
            <a:pPr lvl="4" rtl="0"/>
            <a:r>
              <a:rPr lang="zh-CN" altLang="en-US" noProof="0" smtClean="0"/>
              <a:t>第五级</a:t>
            </a:r>
            <a:endParaRPr lang="zh-CN" altLang="en-US" noProof="0" dirty="0"/>
          </a:p>
        </p:txBody>
      </p:sp>
      <p:sp>
        <p:nvSpPr>
          <p:cNvPr id="36" name="文本占位符 4">
            <a:extLst>
              <a:ext uri="{FF2B5EF4-FFF2-40B4-BE49-F238E27FC236}">
                <a16:creationId xmlns="" xmlns:a16="http://schemas.microsoft.com/office/drawing/2014/main" id="{D3E81B2D-A79D-4DC3-B7DF-1E1E0F58E4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37304" y="2123331"/>
            <a:ext cx="5183188" cy="626652"/>
          </a:xfrm>
        </p:spPr>
        <p:txBody>
          <a:bodyPr rtlCol="0" anchor="b"/>
          <a:lstStyle>
            <a:lvl1pPr marL="0" indent="0">
              <a:buNone/>
              <a:defRPr sz="2400" b="1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smtClean="0"/>
              <a:t>单击此处编辑母版文本样式</a:t>
            </a:r>
          </a:p>
        </p:txBody>
      </p:sp>
      <p:sp>
        <p:nvSpPr>
          <p:cNvPr id="37" name="内容占位符 5">
            <a:extLst>
              <a:ext uri="{FF2B5EF4-FFF2-40B4-BE49-F238E27FC236}">
                <a16:creationId xmlns="" xmlns:a16="http://schemas.microsoft.com/office/drawing/2014/main" id="{8C0B65ED-88D9-4E01-AD11-24590E2C7E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37304" y="2839199"/>
            <a:ext cx="5183188" cy="3350464"/>
          </a:xfrm>
        </p:spPr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 smtClean="0"/>
              <a:t>单击此处编辑母版文本样式</a:t>
            </a:r>
          </a:p>
          <a:p>
            <a:pPr lvl="1" rtl="0"/>
            <a:r>
              <a:rPr lang="zh-CN" altLang="en-US" noProof="0" smtClean="0"/>
              <a:t>第二级</a:t>
            </a:r>
          </a:p>
          <a:p>
            <a:pPr lvl="2" rtl="0"/>
            <a:r>
              <a:rPr lang="zh-CN" altLang="en-US" noProof="0" smtClean="0"/>
              <a:t>第三级</a:t>
            </a:r>
          </a:p>
          <a:p>
            <a:pPr lvl="3" rtl="0"/>
            <a:r>
              <a:rPr lang="zh-CN" altLang="en-US" noProof="0" smtClean="0"/>
              <a:t>第四级</a:t>
            </a:r>
          </a:p>
          <a:p>
            <a:pPr lvl="4" rtl="0"/>
            <a:r>
              <a:rPr lang="zh-CN" altLang="en-US" noProof="0" smtClean="0"/>
              <a:t>第五级</a:t>
            </a:r>
            <a:endParaRPr lang="zh-CN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1436588"/>
      </p:ext>
    </p:extLst>
  </p:cSld>
  <p:clrMapOvr>
    <a:masterClrMapping/>
  </p:clrMapOvr>
  <p:transition spd="slow">
    <p:randomBar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带题注的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 3">
            <a:extLst>
              <a:ext uri="{FF2B5EF4-FFF2-40B4-BE49-F238E27FC236}">
                <a16:creationId xmlns="" xmlns:a16="http://schemas.microsoft.com/office/drawing/2014/main" id="{47922399-8F89-408C-9341-D40CA0241FCA}"/>
              </a:ext>
            </a:extLst>
          </p:cNvPr>
          <p:cNvGrpSpPr/>
          <p:nvPr userDrawn="1"/>
        </p:nvGrpSpPr>
        <p:grpSpPr>
          <a:xfrm>
            <a:off x="0" y="0"/>
            <a:ext cx="12192000" cy="4453577"/>
            <a:chOff x="0" y="-277094"/>
            <a:chExt cx="12192000" cy="5876838"/>
          </a:xfrm>
          <a:solidFill>
            <a:schemeClr val="bg2">
              <a:alpha val="25000"/>
            </a:schemeClr>
          </a:solidFill>
        </p:grpSpPr>
        <p:sp>
          <p:nvSpPr>
            <p:cNvPr id="5" name="长方形 4">
              <a:extLst>
                <a:ext uri="{FF2B5EF4-FFF2-40B4-BE49-F238E27FC236}">
                  <a16:creationId xmlns="" xmlns:a16="http://schemas.microsoft.com/office/drawing/2014/main" id="{15EAD396-D3B3-4625-ACBD-8DCCDF68C02E}"/>
                </a:ext>
              </a:extLst>
            </p:cNvPr>
            <p:cNvSpPr/>
            <p:nvPr/>
          </p:nvSpPr>
          <p:spPr>
            <a:xfrm>
              <a:off x="0" y="1811086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6" name="长方形 5">
              <a:extLst>
                <a:ext uri="{FF2B5EF4-FFF2-40B4-BE49-F238E27FC236}">
                  <a16:creationId xmlns="" xmlns:a16="http://schemas.microsoft.com/office/drawing/2014/main" id="{3D2C31EA-DE60-4B04-A0E7-EDD781F8A5ED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7" name="长方形 6">
              <a:extLst>
                <a:ext uri="{FF2B5EF4-FFF2-40B4-BE49-F238E27FC236}">
                  <a16:creationId xmlns="" xmlns:a16="http://schemas.microsoft.com/office/drawing/2014/main" id="{F2826666-F495-4F73-9C0B-BC35C12A04E5}"/>
                </a:ext>
              </a:extLst>
            </p:cNvPr>
            <p:cNvSpPr/>
            <p:nvPr/>
          </p:nvSpPr>
          <p:spPr>
            <a:xfrm>
              <a:off x="0" y="4487469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8" name="矩形​ 7">
              <a:extLst>
                <a:ext uri="{FF2B5EF4-FFF2-40B4-BE49-F238E27FC236}">
                  <a16:creationId xmlns="" xmlns:a16="http://schemas.microsoft.com/office/drawing/2014/main" id="{1F7154B4-247C-4EA1-8F79-B1AFEA43A0F7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9" name="长方形 8">
              <a:extLst>
                <a:ext uri="{FF2B5EF4-FFF2-40B4-BE49-F238E27FC236}">
                  <a16:creationId xmlns="" xmlns:a16="http://schemas.microsoft.com/office/drawing/2014/main" id="{A433A835-6677-412B-8504-280D41A43FC8}"/>
                </a:ext>
              </a:extLst>
            </p:cNvPr>
            <p:cNvSpPr/>
            <p:nvPr/>
          </p:nvSpPr>
          <p:spPr>
            <a:xfrm>
              <a:off x="0" y="3142331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5" name="长方形 14">
              <a:extLst>
                <a:ext uri="{FF2B5EF4-FFF2-40B4-BE49-F238E27FC236}">
                  <a16:creationId xmlns="" xmlns:a16="http://schemas.microsoft.com/office/drawing/2014/main" id="{16019585-CD61-4AAA-BCA3-6E510EC9EBFD}"/>
                </a:ext>
              </a:extLst>
            </p:cNvPr>
            <p:cNvSpPr/>
            <p:nvPr userDrawn="1"/>
          </p:nvSpPr>
          <p:spPr>
            <a:xfrm>
              <a:off x="0" y="-277094"/>
              <a:ext cx="12192000" cy="19539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6" name="长方形 15">
              <a:extLst>
                <a:ext uri="{FF2B5EF4-FFF2-40B4-BE49-F238E27FC236}">
                  <a16:creationId xmlns="" xmlns:a16="http://schemas.microsoft.com/office/drawing/2014/main" id="{5FB1669E-AC4B-4D18-ABA0-2ADB207AEC71}"/>
                </a:ext>
              </a:extLst>
            </p:cNvPr>
            <p:cNvSpPr/>
            <p:nvPr userDrawn="1"/>
          </p:nvSpPr>
          <p:spPr>
            <a:xfrm>
              <a:off x="0" y="5575612"/>
              <a:ext cx="12192000" cy="241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20" name="长方形 19">
            <a:extLst>
              <a:ext uri="{FF2B5EF4-FFF2-40B4-BE49-F238E27FC236}">
                <a16:creationId xmlns="" xmlns:a16="http://schemas.microsoft.com/office/drawing/2014/main" id="{7271D27F-F18F-48D4-ABF0-157A76F8D90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2000">
                <a:srgbClr val="FFFFFF">
                  <a:alpha val="70000"/>
                </a:srgbClr>
              </a:gs>
              <a:gs pos="9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7" name="任意多边形：形状 26">
            <a:extLst>
              <a:ext uri="{FF2B5EF4-FFF2-40B4-BE49-F238E27FC236}">
                <a16:creationId xmlns="" xmlns:a16="http://schemas.microsoft.com/office/drawing/2014/main" id="{A53B37E2-51CB-4B16-865A-4404D1562370}"/>
              </a:ext>
            </a:extLst>
          </p:cNvPr>
          <p:cNvSpPr/>
          <p:nvPr/>
        </p:nvSpPr>
        <p:spPr>
          <a:xfrm>
            <a:off x="5323076" y="997893"/>
            <a:ext cx="6868924" cy="5860108"/>
          </a:xfrm>
          <a:custGeom>
            <a:avLst/>
            <a:gdLst>
              <a:gd name="connsiteX0" fmla="*/ 3874977 w 6868924"/>
              <a:gd name="connsiteY0" fmla="*/ 0 h 5860108"/>
              <a:gd name="connsiteX1" fmla="*/ 6865098 w 6868924"/>
              <a:gd name="connsiteY1" fmla="*/ 1410132 h 5860108"/>
              <a:gd name="connsiteX2" fmla="*/ 6868924 w 6868924"/>
              <a:gd name="connsiteY2" fmla="*/ 1415249 h 5860108"/>
              <a:gd name="connsiteX3" fmla="*/ 6868924 w 6868924"/>
              <a:gd name="connsiteY3" fmla="*/ 5860108 h 5860108"/>
              <a:gd name="connsiteX4" fmla="*/ 551579 w 6868924"/>
              <a:gd name="connsiteY4" fmla="*/ 5860108 h 5860108"/>
              <a:gd name="connsiteX5" fmla="*/ 467689 w 6868924"/>
              <a:gd name="connsiteY5" fmla="*/ 5722022 h 5860108"/>
              <a:gd name="connsiteX6" fmla="*/ 0 w 6868924"/>
              <a:gd name="connsiteY6" fmla="*/ 3874977 h 5860108"/>
              <a:gd name="connsiteX7" fmla="*/ 3874977 w 6868924"/>
              <a:gd name="connsiteY7" fmla="*/ 0 h 5860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68924" h="5860108">
                <a:moveTo>
                  <a:pt x="3874977" y="0"/>
                </a:moveTo>
                <a:cubicBezTo>
                  <a:pt x="5078778" y="0"/>
                  <a:pt x="6154370" y="548929"/>
                  <a:pt x="6865098" y="1410132"/>
                </a:cubicBezTo>
                <a:lnTo>
                  <a:pt x="6868924" y="1415249"/>
                </a:lnTo>
                <a:lnTo>
                  <a:pt x="6868924" y="5860108"/>
                </a:lnTo>
                <a:lnTo>
                  <a:pt x="551579" y="5860108"/>
                </a:lnTo>
                <a:lnTo>
                  <a:pt x="467689" y="5722022"/>
                </a:lnTo>
                <a:cubicBezTo>
                  <a:pt x="169423" y="5172963"/>
                  <a:pt x="0" y="4543756"/>
                  <a:pt x="0" y="3874977"/>
                </a:cubicBezTo>
                <a:cubicBezTo>
                  <a:pt x="0" y="1734886"/>
                  <a:pt x="1734886" y="0"/>
                  <a:pt x="387497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9" name="图片占位符 28">
            <a:extLst>
              <a:ext uri="{FF2B5EF4-FFF2-40B4-BE49-F238E27FC236}">
                <a16:creationId xmlns="" xmlns:a16="http://schemas.microsoft.com/office/drawing/2014/main" id="{9BB6343A-FD10-4841-94C8-487A8E7E71C7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5576326" y="1251144"/>
            <a:ext cx="6615674" cy="5625145"/>
          </a:xfrm>
          <a:custGeom>
            <a:avLst/>
            <a:gdLst>
              <a:gd name="connsiteX0" fmla="*/ 3621727 w 6615674"/>
              <a:gd name="connsiteY0" fmla="*/ 0 h 5625145"/>
              <a:gd name="connsiteX1" fmla="*/ 6416428 w 6615674"/>
              <a:gd name="connsiteY1" fmla="*/ 1317972 h 5625145"/>
              <a:gd name="connsiteX2" fmla="*/ 6615674 w 6615674"/>
              <a:gd name="connsiteY2" fmla="*/ 1584421 h 5625145"/>
              <a:gd name="connsiteX3" fmla="*/ 6615674 w 6615674"/>
              <a:gd name="connsiteY3" fmla="*/ 5625145 h 5625145"/>
              <a:gd name="connsiteX4" fmla="*/ 605458 w 6615674"/>
              <a:gd name="connsiteY4" fmla="*/ 5625145 h 5625145"/>
              <a:gd name="connsiteX5" fmla="*/ 437123 w 6615674"/>
              <a:gd name="connsiteY5" fmla="*/ 5348058 h 5625145"/>
              <a:gd name="connsiteX6" fmla="*/ 0 w 6615674"/>
              <a:gd name="connsiteY6" fmla="*/ 3621727 h 5625145"/>
              <a:gd name="connsiteX7" fmla="*/ 3621727 w 6615674"/>
              <a:gd name="connsiteY7" fmla="*/ 0 h 5625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15674" h="5625145">
                <a:moveTo>
                  <a:pt x="3621727" y="0"/>
                </a:moveTo>
                <a:cubicBezTo>
                  <a:pt x="4746854" y="0"/>
                  <a:pt x="5752150" y="513054"/>
                  <a:pt x="6416428" y="1317972"/>
                </a:cubicBezTo>
                <a:lnTo>
                  <a:pt x="6615674" y="1584421"/>
                </a:lnTo>
                <a:lnTo>
                  <a:pt x="6615674" y="5625145"/>
                </a:lnTo>
                <a:lnTo>
                  <a:pt x="605458" y="5625145"/>
                </a:lnTo>
                <a:lnTo>
                  <a:pt x="437123" y="5348058"/>
                </a:lnTo>
                <a:cubicBezTo>
                  <a:pt x="158350" y="4834883"/>
                  <a:pt x="0" y="4246798"/>
                  <a:pt x="0" y="3621727"/>
                </a:cubicBezTo>
                <a:cubicBezTo>
                  <a:pt x="0" y="1621502"/>
                  <a:pt x="1621502" y="0"/>
                  <a:pt x="3621727" y="0"/>
                </a:cubicBez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vert="horz" wrap="square" lIns="274320" tIns="640080" rIns="9144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zh-CN" altLang="en-US" noProof="0" dirty="0"/>
              <a:t>插入图像</a:t>
            </a:r>
          </a:p>
        </p:txBody>
      </p: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3B39506-58A9-4B12-A7D1-1B956C6BF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0079" y="504419"/>
            <a:ext cx="5144927" cy="1480711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2400" b="1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rtl="0"/>
            <a:r>
              <a:rPr lang="zh-CN" altLang="en-US" noProof="0" dirty="0"/>
              <a:t>单击以编辑模板标题样式</a:t>
            </a:r>
          </a:p>
        </p:txBody>
      </p:sp>
      <p:sp>
        <p:nvSpPr>
          <p:cNvPr id="19" name="文本占位符 18">
            <a:extLst>
              <a:ext uri="{FF2B5EF4-FFF2-40B4-BE49-F238E27FC236}">
                <a16:creationId xmlns="" xmlns:a16="http://schemas.microsoft.com/office/drawing/2014/main" id="{19F3BCA0-0088-459C-B430-8B531ECC563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0080" y="2526124"/>
            <a:ext cx="3801966" cy="3653188"/>
          </a:xfrm>
        </p:spPr>
        <p:txBody>
          <a:bodyPr vert="horz" lIns="0" tIns="0" rIns="0" bIns="0" rtlCol="0">
            <a:noAutofit/>
          </a:bodyPr>
          <a:lstStyle>
            <a:lvl1pPr marL="0" indent="0"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buNone/>
              <a:defRPr lang="en-US" sz="1400" dirty="0" smtClean="0"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 rtl="0">
              <a:spcBef>
                <a:spcPts val="1200"/>
              </a:spcBef>
              <a:spcAft>
                <a:spcPts val="1200"/>
              </a:spcAft>
            </a:pPr>
            <a:r>
              <a:rPr lang="zh-CN" altLang="en-US" noProof="0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527018518"/>
      </p:ext>
    </p:extLst>
  </p:cSld>
  <p:clrMapOvr>
    <a:masterClrMapping/>
  </p:clrMapOvr>
  <p:transition spd="slow">
    <p:randomBar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带标题的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 3">
            <a:extLst>
              <a:ext uri="{FF2B5EF4-FFF2-40B4-BE49-F238E27FC236}">
                <a16:creationId xmlns="" xmlns:a16="http://schemas.microsoft.com/office/drawing/2014/main" id="{47922399-8F89-408C-9341-D40CA0241FCA}"/>
              </a:ext>
            </a:extLst>
          </p:cNvPr>
          <p:cNvGrpSpPr/>
          <p:nvPr userDrawn="1"/>
        </p:nvGrpSpPr>
        <p:grpSpPr>
          <a:xfrm>
            <a:off x="0" y="0"/>
            <a:ext cx="12192000" cy="4453577"/>
            <a:chOff x="0" y="-277094"/>
            <a:chExt cx="12192000" cy="5876838"/>
          </a:xfrm>
          <a:solidFill>
            <a:schemeClr val="bg2">
              <a:alpha val="25000"/>
            </a:schemeClr>
          </a:solidFill>
        </p:grpSpPr>
        <p:sp>
          <p:nvSpPr>
            <p:cNvPr id="5" name="长方形 4">
              <a:extLst>
                <a:ext uri="{FF2B5EF4-FFF2-40B4-BE49-F238E27FC236}">
                  <a16:creationId xmlns="" xmlns:a16="http://schemas.microsoft.com/office/drawing/2014/main" id="{15EAD396-D3B3-4625-ACBD-8DCCDF68C02E}"/>
                </a:ext>
              </a:extLst>
            </p:cNvPr>
            <p:cNvSpPr/>
            <p:nvPr/>
          </p:nvSpPr>
          <p:spPr>
            <a:xfrm>
              <a:off x="0" y="1811086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6" name="长方形 5">
              <a:extLst>
                <a:ext uri="{FF2B5EF4-FFF2-40B4-BE49-F238E27FC236}">
                  <a16:creationId xmlns="" xmlns:a16="http://schemas.microsoft.com/office/drawing/2014/main" id="{3D2C31EA-DE60-4B04-A0E7-EDD781F8A5ED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7" name="长方形 6">
              <a:extLst>
                <a:ext uri="{FF2B5EF4-FFF2-40B4-BE49-F238E27FC236}">
                  <a16:creationId xmlns="" xmlns:a16="http://schemas.microsoft.com/office/drawing/2014/main" id="{F2826666-F495-4F73-9C0B-BC35C12A04E5}"/>
                </a:ext>
              </a:extLst>
            </p:cNvPr>
            <p:cNvSpPr/>
            <p:nvPr/>
          </p:nvSpPr>
          <p:spPr>
            <a:xfrm>
              <a:off x="0" y="4487469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8" name="矩形​ 7">
              <a:extLst>
                <a:ext uri="{FF2B5EF4-FFF2-40B4-BE49-F238E27FC236}">
                  <a16:creationId xmlns="" xmlns:a16="http://schemas.microsoft.com/office/drawing/2014/main" id="{1F7154B4-247C-4EA1-8F79-B1AFEA43A0F7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9" name="长方形 8">
              <a:extLst>
                <a:ext uri="{FF2B5EF4-FFF2-40B4-BE49-F238E27FC236}">
                  <a16:creationId xmlns="" xmlns:a16="http://schemas.microsoft.com/office/drawing/2014/main" id="{A433A835-6677-412B-8504-280D41A43FC8}"/>
                </a:ext>
              </a:extLst>
            </p:cNvPr>
            <p:cNvSpPr/>
            <p:nvPr/>
          </p:nvSpPr>
          <p:spPr>
            <a:xfrm>
              <a:off x="0" y="3142331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5" name="长方形 14">
              <a:extLst>
                <a:ext uri="{FF2B5EF4-FFF2-40B4-BE49-F238E27FC236}">
                  <a16:creationId xmlns="" xmlns:a16="http://schemas.microsoft.com/office/drawing/2014/main" id="{16019585-CD61-4AAA-BCA3-6E510EC9EBFD}"/>
                </a:ext>
              </a:extLst>
            </p:cNvPr>
            <p:cNvSpPr/>
            <p:nvPr userDrawn="1"/>
          </p:nvSpPr>
          <p:spPr>
            <a:xfrm>
              <a:off x="0" y="-277094"/>
              <a:ext cx="12192000" cy="19539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6" name="长方形 15">
              <a:extLst>
                <a:ext uri="{FF2B5EF4-FFF2-40B4-BE49-F238E27FC236}">
                  <a16:creationId xmlns="" xmlns:a16="http://schemas.microsoft.com/office/drawing/2014/main" id="{5FB1669E-AC4B-4D18-ABA0-2ADB207AEC71}"/>
                </a:ext>
              </a:extLst>
            </p:cNvPr>
            <p:cNvSpPr/>
            <p:nvPr userDrawn="1"/>
          </p:nvSpPr>
          <p:spPr>
            <a:xfrm>
              <a:off x="0" y="5575612"/>
              <a:ext cx="12192000" cy="241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21" name="任意多边形：形状 20">
            <a:extLst>
              <a:ext uri="{FF2B5EF4-FFF2-40B4-BE49-F238E27FC236}">
                <a16:creationId xmlns="" xmlns:a16="http://schemas.microsoft.com/office/drawing/2014/main" id="{76ABD40F-74C4-48BF-BEBE-FD456D424166}"/>
              </a:ext>
            </a:extLst>
          </p:cNvPr>
          <p:cNvSpPr/>
          <p:nvPr userDrawn="1"/>
        </p:nvSpPr>
        <p:spPr>
          <a:xfrm>
            <a:off x="4846320" y="0"/>
            <a:ext cx="7345680" cy="6907322"/>
          </a:xfrm>
          <a:custGeom>
            <a:avLst/>
            <a:gdLst>
              <a:gd name="connsiteX0" fmla="*/ 3543489 w 7345680"/>
              <a:gd name="connsiteY0" fmla="*/ 0 h 6907322"/>
              <a:gd name="connsiteX1" fmla="*/ 5432871 w 7345680"/>
              <a:gd name="connsiteY1" fmla="*/ 0 h 6907322"/>
              <a:gd name="connsiteX2" fmla="*/ 5609846 w 7345680"/>
              <a:gd name="connsiteY2" fmla="*/ 40446 h 6907322"/>
              <a:gd name="connsiteX3" fmla="*/ 7343079 w 7345680"/>
              <a:gd name="connsiteY3" fmla="*/ 915371 h 6907322"/>
              <a:gd name="connsiteX4" fmla="*/ 7345680 w 7345680"/>
              <a:gd name="connsiteY4" fmla="*/ 917602 h 6907322"/>
              <a:gd name="connsiteX5" fmla="*/ 7345680 w 7345680"/>
              <a:gd name="connsiteY5" fmla="*/ 6907322 h 6907322"/>
              <a:gd name="connsiteX6" fmla="*/ 822371 w 7345680"/>
              <a:gd name="connsiteY6" fmla="*/ 6907322 h 6907322"/>
              <a:gd name="connsiteX7" fmla="*/ 766511 w 7345680"/>
              <a:gd name="connsiteY7" fmla="*/ 6829539 h 6907322"/>
              <a:gd name="connsiteX8" fmla="*/ 0 w 7345680"/>
              <a:gd name="connsiteY8" fmla="*/ 4344739 h 6907322"/>
              <a:gd name="connsiteX9" fmla="*/ 3366514 w 7345680"/>
              <a:gd name="connsiteY9" fmla="*/ 40446 h 6907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345680" h="6907322">
                <a:moveTo>
                  <a:pt x="3543489" y="0"/>
                </a:moveTo>
                <a:lnTo>
                  <a:pt x="5432871" y="0"/>
                </a:lnTo>
                <a:lnTo>
                  <a:pt x="5609846" y="40446"/>
                </a:lnTo>
                <a:cubicBezTo>
                  <a:pt x="6255171" y="204854"/>
                  <a:pt x="6844336" y="507805"/>
                  <a:pt x="7343079" y="915371"/>
                </a:cubicBezTo>
                <a:lnTo>
                  <a:pt x="7345680" y="917602"/>
                </a:lnTo>
                <a:lnTo>
                  <a:pt x="7345680" y="6907322"/>
                </a:lnTo>
                <a:lnTo>
                  <a:pt x="822371" y="6907322"/>
                </a:lnTo>
                <a:lnTo>
                  <a:pt x="766511" y="6829539"/>
                </a:lnTo>
                <a:cubicBezTo>
                  <a:pt x="282576" y="6120238"/>
                  <a:pt x="0" y="5265165"/>
                  <a:pt x="0" y="4344739"/>
                </a:cubicBezTo>
                <a:cubicBezTo>
                  <a:pt x="0" y="2273781"/>
                  <a:pt x="1430540" y="533670"/>
                  <a:pt x="3366514" y="4044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0" name="长方形 19">
            <a:extLst>
              <a:ext uri="{FF2B5EF4-FFF2-40B4-BE49-F238E27FC236}">
                <a16:creationId xmlns="" xmlns:a16="http://schemas.microsoft.com/office/drawing/2014/main" id="{7271D27F-F18F-48D4-ABF0-157A76F8D90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2000">
                <a:srgbClr val="FFFFFF">
                  <a:alpha val="70000"/>
                </a:srgbClr>
              </a:gs>
              <a:gs pos="9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3B39506-58A9-4B12-A7D1-1B956C6BF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504419"/>
            <a:ext cx="4006532" cy="1480711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2400" b="1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rtl="0"/>
            <a:r>
              <a:rPr lang="zh-CN" altLang="en-US" noProof="0" dirty="0"/>
              <a:t>单击此处编辑母版标题样式</a:t>
            </a:r>
          </a:p>
        </p:txBody>
      </p:sp>
      <p:sp>
        <p:nvSpPr>
          <p:cNvPr id="18" name="任意多边形：形状 17">
            <a:extLst>
              <a:ext uri="{FF2B5EF4-FFF2-40B4-BE49-F238E27FC236}">
                <a16:creationId xmlns="" xmlns:a16="http://schemas.microsoft.com/office/drawing/2014/main" id="{298BAA80-2B02-4FB1-AE39-6D8426AB4FB7}"/>
              </a:ext>
            </a:extLst>
          </p:cNvPr>
          <p:cNvSpPr/>
          <p:nvPr userDrawn="1"/>
        </p:nvSpPr>
        <p:spPr>
          <a:xfrm>
            <a:off x="5323076" y="314025"/>
            <a:ext cx="6868924" cy="6593297"/>
          </a:xfrm>
          <a:custGeom>
            <a:avLst/>
            <a:gdLst>
              <a:gd name="connsiteX0" fmla="*/ 4079984 w 6868924"/>
              <a:gd name="connsiteY0" fmla="*/ 0 h 6593297"/>
              <a:gd name="connsiteX1" fmla="*/ 6675233 w 6868924"/>
              <a:gd name="connsiteY1" fmla="*/ 931670 h 6593297"/>
              <a:gd name="connsiteX2" fmla="*/ 6868924 w 6868924"/>
              <a:gd name="connsiteY2" fmla="*/ 1107709 h 6593297"/>
              <a:gd name="connsiteX3" fmla="*/ 6868924 w 6868924"/>
              <a:gd name="connsiteY3" fmla="*/ 6593297 h 6593297"/>
              <a:gd name="connsiteX4" fmla="*/ 867282 w 6868924"/>
              <a:gd name="connsiteY4" fmla="*/ 6593297 h 6593297"/>
              <a:gd name="connsiteX5" fmla="*/ 810549 w 6868924"/>
              <a:gd name="connsiteY5" fmla="*/ 6521104 h 6593297"/>
              <a:gd name="connsiteX6" fmla="*/ 0 w 6868924"/>
              <a:gd name="connsiteY6" fmla="*/ 4079984 h 6593297"/>
              <a:gd name="connsiteX7" fmla="*/ 4079984 w 6868924"/>
              <a:gd name="connsiteY7" fmla="*/ 0 h 6593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68924" h="6593297">
                <a:moveTo>
                  <a:pt x="4079984" y="0"/>
                </a:moveTo>
                <a:cubicBezTo>
                  <a:pt x="5065808" y="0"/>
                  <a:pt x="5969971" y="349636"/>
                  <a:pt x="6675233" y="931670"/>
                </a:cubicBezTo>
                <a:lnTo>
                  <a:pt x="6868924" y="1107709"/>
                </a:lnTo>
                <a:lnTo>
                  <a:pt x="6868924" y="6593297"/>
                </a:lnTo>
                <a:lnTo>
                  <a:pt x="867282" y="6593297"/>
                </a:lnTo>
                <a:lnTo>
                  <a:pt x="810549" y="6521104"/>
                </a:lnTo>
                <a:cubicBezTo>
                  <a:pt x="301472" y="5840388"/>
                  <a:pt x="0" y="4995393"/>
                  <a:pt x="0" y="4079984"/>
                </a:cubicBezTo>
                <a:cubicBezTo>
                  <a:pt x="0" y="1826671"/>
                  <a:pt x="1826671" y="0"/>
                  <a:pt x="4079984" y="0"/>
                </a:cubicBez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vert="horz" wrap="square" lIns="274320" tIns="640080" rIns="91440" bIns="45720" rtlCol="0" anchor="t" anchorCtr="1">
            <a:noAutofit/>
          </a:bodyPr>
          <a:lstStyle/>
          <a:p>
            <a:pPr lvl="0" indent="0" algn="ctr" rtl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endParaRPr lang="zh-CN" altLang="en-US" sz="1600" noProof="0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2" name="内容占位符 2">
            <a:extLst>
              <a:ext uri="{FF2B5EF4-FFF2-40B4-BE49-F238E27FC236}">
                <a16:creationId xmlns="" xmlns:a16="http://schemas.microsoft.com/office/drawing/2014/main" id="{B7859439-9F65-4FE4-AFB1-B03529453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5592" y="1480710"/>
            <a:ext cx="5144928" cy="4698602"/>
          </a:xfrm>
        </p:spPr>
        <p:txBody>
          <a:bodyPr rtlCol="0" anchor="t">
            <a:normAutofit/>
          </a:bodyPr>
          <a:lstStyle>
            <a:lvl1pPr>
              <a:defRPr sz="24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20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8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6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6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zh-CN" altLang="en-US" noProof="0" smtClean="0"/>
              <a:t>单击此处编辑母版文本样式</a:t>
            </a:r>
          </a:p>
          <a:p>
            <a:pPr lvl="1" rtl="0"/>
            <a:r>
              <a:rPr lang="zh-CN" altLang="en-US" noProof="0" smtClean="0"/>
              <a:t>第二级</a:t>
            </a:r>
          </a:p>
          <a:p>
            <a:pPr lvl="2" rtl="0"/>
            <a:r>
              <a:rPr lang="zh-CN" altLang="en-US" noProof="0" smtClean="0"/>
              <a:t>第三级</a:t>
            </a:r>
          </a:p>
          <a:p>
            <a:pPr lvl="3" rtl="0"/>
            <a:r>
              <a:rPr lang="zh-CN" altLang="en-US" noProof="0" smtClean="0"/>
              <a:t>第四级</a:t>
            </a:r>
          </a:p>
          <a:p>
            <a:pPr lvl="4" rtl="0"/>
            <a:r>
              <a:rPr lang="zh-CN" altLang="en-US" noProof="0" smtClean="0"/>
              <a:t>第五级</a:t>
            </a:r>
            <a:endParaRPr lang="zh-CN" altLang="en-US" noProof="0" dirty="0"/>
          </a:p>
        </p:txBody>
      </p:sp>
      <p:sp>
        <p:nvSpPr>
          <p:cNvPr id="23" name="文本占位符 3">
            <a:extLst>
              <a:ext uri="{FF2B5EF4-FFF2-40B4-BE49-F238E27FC236}">
                <a16:creationId xmlns="" xmlns:a16="http://schemas.microsoft.com/office/drawing/2014/main" id="{02002298-DFBB-481C-BB65-B2B03B0D82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Font typeface="Arial" panose="020B0604020202020204" pitchFamily="34" charset="0"/>
              <a:buNone/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CN" altLang="en-US" noProof="0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649324965"/>
      </p:ext>
    </p:extLst>
  </p:cSld>
  <p:clrMapOvr>
    <a:masterClrMapping/>
  </p:clrMapOvr>
  <p:transition spd="slow">
    <p:randomBar dir="vert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组 18">
            <a:extLst>
              <a:ext uri="{FF2B5EF4-FFF2-40B4-BE49-F238E27FC236}">
                <a16:creationId xmlns="" xmlns:a16="http://schemas.microsoft.com/office/drawing/2014/main" id="{8AA00B8F-30F3-4771-B340-04E5180F24CB}"/>
              </a:ext>
            </a:extLst>
          </p:cNvPr>
          <p:cNvGrpSpPr/>
          <p:nvPr userDrawn="1"/>
        </p:nvGrpSpPr>
        <p:grpSpPr>
          <a:xfrm flipV="1">
            <a:off x="0" y="2404423"/>
            <a:ext cx="12192000" cy="4453577"/>
            <a:chOff x="0" y="-277094"/>
            <a:chExt cx="12192000" cy="5876838"/>
          </a:xfrm>
          <a:solidFill>
            <a:schemeClr val="bg2">
              <a:alpha val="25000"/>
            </a:schemeClr>
          </a:solidFill>
        </p:grpSpPr>
        <p:sp>
          <p:nvSpPr>
            <p:cNvPr id="21" name="长方形 20">
              <a:extLst>
                <a:ext uri="{FF2B5EF4-FFF2-40B4-BE49-F238E27FC236}">
                  <a16:creationId xmlns="" xmlns:a16="http://schemas.microsoft.com/office/drawing/2014/main" id="{20208B4A-3F77-46D6-894B-E1FDAD5EF77C}"/>
                </a:ext>
              </a:extLst>
            </p:cNvPr>
            <p:cNvSpPr/>
            <p:nvPr/>
          </p:nvSpPr>
          <p:spPr>
            <a:xfrm>
              <a:off x="0" y="1811086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2" name="长方形 21">
              <a:extLst>
                <a:ext uri="{FF2B5EF4-FFF2-40B4-BE49-F238E27FC236}">
                  <a16:creationId xmlns="" xmlns:a16="http://schemas.microsoft.com/office/drawing/2014/main" id="{9049B3A7-D7B3-4DED-82EF-7949C06DB4B2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6" name="长方形 25">
              <a:extLst>
                <a:ext uri="{FF2B5EF4-FFF2-40B4-BE49-F238E27FC236}">
                  <a16:creationId xmlns="" xmlns:a16="http://schemas.microsoft.com/office/drawing/2014/main" id="{97420EFC-AB3B-4D30-9B82-F93818D68456}"/>
                </a:ext>
              </a:extLst>
            </p:cNvPr>
            <p:cNvSpPr/>
            <p:nvPr/>
          </p:nvSpPr>
          <p:spPr>
            <a:xfrm>
              <a:off x="0" y="4487469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7" name="长方形 26">
              <a:extLst>
                <a:ext uri="{FF2B5EF4-FFF2-40B4-BE49-F238E27FC236}">
                  <a16:creationId xmlns="" xmlns:a16="http://schemas.microsoft.com/office/drawing/2014/main" id="{2E1AA950-E9D5-45D2-8DDB-2561BFC6C290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0" name="长方形 29">
              <a:extLst>
                <a:ext uri="{FF2B5EF4-FFF2-40B4-BE49-F238E27FC236}">
                  <a16:creationId xmlns="" xmlns:a16="http://schemas.microsoft.com/office/drawing/2014/main" id="{9C364EA4-EB4C-4EBE-80D3-A6661DD396D5}"/>
                </a:ext>
              </a:extLst>
            </p:cNvPr>
            <p:cNvSpPr/>
            <p:nvPr/>
          </p:nvSpPr>
          <p:spPr>
            <a:xfrm>
              <a:off x="0" y="3142331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1" name="长方形 30">
              <a:extLst>
                <a:ext uri="{FF2B5EF4-FFF2-40B4-BE49-F238E27FC236}">
                  <a16:creationId xmlns="" xmlns:a16="http://schemas.microsoft.com/office/drawing/2014/main" id="{DF822B4B-4ECC-46E0-98C4-8752755855BC}"/>
                </a:ext>
              </a:extLst>
            </p:cNvPr>
            <p:cNvSpPr/>
            <p:nvPr userDrawn="1"/>
          </p:nvSpPr>
          <p:spPr>
            <a:xfrm>
              <a:off x="0" y="-277094"/>
              <a:ext cx="12192000" cy="19539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2" name="长方形 31">
              <a:extLst>
                <a:ext uri="{FF2B5EF4-FFF2-40B4-BE49-F238E27FC236}">
                  <a16:creationId xmlns="" xmlns:a16="http://schemas.microsoft.com/office/drawing/2014/main" id="{32B596D7-82DB-44A2-9A85-2074FFBDDA1F}"/>
                </a:ext>
              </a:extLst>
            </p:cNvPr>
            <p:cNvSpPr/>
            <p:nvPr userDrawn="1"/>
          </p:nvSpPr>
          <p:spPr>
            <a:xfrm>
              <a:off x="0" y="5575612"/>
              <a:ext cx="12192000" cy="241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33" name="长方形 32">
            <a:extLst>
              <a:ext uri="{FF2B5EF4-FFF2-40B4-BE49-F238E27FC236}">
                <a16:creationId xmlns="" xmlns:a16="http://schemas.microsoft.com/office/drawing/2014/main" id="{5469995F-A28F-40A2-AB9B-09ACC9FB0598}"/>
              </a:ext>
            </a:extLst>
          </p:cNvPr>
          <p:cNvSpPr/>
          <p:nvPr userDrawn="1"/>
        </p:nvSpPr>
        <p:spPr>
          <a:xfrm flipV="1">
            <a:off x="0" y="0"/>
            <a:ext cx="12192000" cy="6539124"/>
          </a:xfrm>
          <a:prstGeom prst="rect">
            <a:avLst/>
          </a:prstGeom>
          <a:gradFill>
            <a:gsLst>
              <a:gs pos="25000">
                <a:schemeClr val="bg1">
                  <a:alpha val="0"/>
                </a:schemeClr>
              </a:gs>
              <a:gs pos="75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3" name="椭圆形 22">
            <a:extLst>
              <a:ext uri="{FF2B5EF4-FFF2-40B4-BE49-F238E27FC236}">
                <a16:creationId xmlns="" xmlns:a16="http://schemas.microsoft.com/office/drawing/2014/main" id="{1CB2E658-DE02-4D14-8415-C9DDE61D9C38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cxnSp>
        <p:nvCxnSpPr>
          <p:cNvPr id="24" name="直接连接符​​(S) 23">
            <a:extLst>
              <a:ext uri="{FF2B5EF4-FFF2-40B4-BE49-F238E27FC236}">
                <a16:creationId xmlns="" xmlns:a16="http://schemas.microsoft.com/office/drawing/2014/main" id="{7E270D38-BDD4-4090-8678-9B54159F6735}"/>
              </a:ext>
            </a:extLst>
          </p:cNvPr>
          <p:cNvCxnSpPr/>
          <p:nvPr userDrawn="1"/>
        </p:nvCxnSpPr>
        <p:spPr>
          <a:xfrm>
            <a:off x="11107057" y="6294459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灯片编号占位符 13">
            <a:extLst>
              <a:ext uri="{FF2B5EF4-FFF2-40B4-BE49-F238E27FC236}">
                <a16:creationId xmlns="" xmlns:a16="http://schemas.microsoft.com/office/drawing/2014/main" id="{6CBA0A2A-9DE2-4857-B906-40C2FAD631A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fld id="{DCB4E619-4CA9-4A22-920F-20396BF50470}" type="slidenum">
              <a:rPr lang="en-US" altLang="zh-CN" smtClean="0"/>
              <a:pPr/>
              <a:t>‹#›</a:t>
            </a:fld>
            <a:endParaRPr lang="zh-CN" altLang="en-US" dirty="0"/>
          </a:p>
        </p:txBody>
      </p:sp>
      <p:cxnSp>
        <p:nvCxnSpPr>
          <p:cNvPr id="34" name="直接连接符​​(S) 33">
            <a:extLst>
              <a:ext uri="{FF2B5EF4-FFF2-40B4-BE49-F238E27FC236}">
                <a16:creationId xmlns="" xmlns:a16="http://schemas.microsoft.com/office/drawing/2014/main" id="{B0FA4ECA-2E91-495E-BD1A-B2CAEE758E77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71616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像和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 3">
            <a:extLst>
              <a:ext uri="{FF2B5EF4-FFF2-40B4-BE49-F238E27FC236}">
                <a16:creationId xmlns="" xmlns:a16="http://schemas.microsoft.com/office/drawing/2014/main" id="{47922399-8F89-408C-9341-D40CA0241FCA}"/>
              </a:ext>
            </a:extLst>
          </p:cNvPr>
          <p:cNvGrpSpPr/>
          <p:nvPr userDrawn="1"/>
        </p:nvGrpSpPr>
        <p:grpSpPr>
          <a:xfrm>
            <a:off x="0" y="0"/>
            <a:ext cx="12192000" cy="4453577"/>
            <a:chOff x="0" y="-277094"/>
            <a:chExt cx="12192000" cy="5876838"/>
          </a:xfrm>
          <a:solidFill>
            <a:schemeClr val="bg2">
              <a:alpha val="25000"/>
            </a:schemeClr>
          </a:solidFill>
        </p:grpSpPr>
        <p:sp>
          <p:nvSpPr>
            <p:cNvPr id="5" name="长方形 4">
              <a:extLst>
                <a:ext uri="{FF2B5EF4-FFF2-40B4-BE49-F238E27FC236}">
                  <a16:creationId xmlns="" xmlns:a16="http://schemas.microsoft.com/office/drawing/2014/main" id="{15EAD396-D3B3-4625-ACBD-8DCCDF68C02E}"/>
                </a:ext>
              </a:extLst>
            </p:cNvPr>
            <p:cNvSpPr/>
            <p:nvPr/>
          </p:nvSpPr>
          <p:spPr>
            <a:xfrm>
              <a:off x="0" y="1811086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6" name="长方形 5">
              <a:extLst>
                <a:ext uri="{FF2B5EF4-FFF2-40B4-BE49-F238E27FC236}">
                  <a16:creationId xmlns="" xmlns:a16="http://schemas.microsoft.com/office/drawing/2014/main" id="{3D2C31EA-DE60-4B04-A0E7-EDD781F8A5ED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7" name="长方形 6">
              <a:extLst>
                <a:ext uri="{FF2B5EF4-FFF2-40B4-BE49-F238E27FC236}">
                  <a16:creationId xmlns="" xmlns:a16="http://schemas.microsoft.com/office/drawing/2014/main" id="{F2826666-F495-4F73-9C0B-BC35C12A04E5}"/>
                </a:ext>
              </a:extLst>
            </p:cNvPr>
            <p:cNvSpPr/>
            <p:nvPr/>
          </p:nvSpPr>
          <p:spPr>
            <a:xfrm>
              <a:off x="0" y="4487469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8" name="矩形​ 7">
              <a:extLst>
                <a:ext uri="{FF2B5EF4-FFF2-40B4-BE49-F238E27FC236}">
                  <a16:creationId xmlns="" xmlns:a16="http://schemas.microsoft.com/office/drawing/2014/main" id="{1F7154B4-247C-4EA1-8F79-B1AFEA43A0F7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9" name="长方形 8">
              <a:extLst>
                <a:ext uri="{FF2B5EF4-FFF2-40B4-BE49-F238E27FC236}">
                  <a16:creationId xmlns="" xmlns:a16="http://schemas.microsoft.com/office/drawing/2014/main" id="{A433A835-6677-412B-8504-280D41A43FC8}"/>
                </a:ext>
              </a:extLst>
            </p:cNvPr>
            <p:cNvSpPr/>
            <p:nvPr/>
          </p:nvSpPr>
          <p:spPr>
            <a:xfrm>
              <a:off x="0" y="3142331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5" name="长方形 14">
              <a:extLst>
                <a:ext uri="{FF2B5EF4-FFF2-40B4-BE49-F238E27FC236}">
                  <a16:creationId xmlns="" xmlns:a16="http://schemas.microsoft.com/office/drawing/2014/main" id="{16019585-CD61-4AAA-BCA3-6E510EC9EBFD}"/>
                </a:ext>
              </a:extLst>
            </p:cNvPr>
            <p:cNvSpPr/>
            <p:nvPr userDrawn="1"/>
          </p:nvSpPr>
          <p:spPr>
            <a:xfrm>
              <a:off x="0" y="-277094"/>
              <a:ext cx="12192000" cy="19539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6" name="长方形 15">
              <a:extLst>
                <a:ext uri="{FF2B5EF4-FFF2-40B4-BE49-F238E27FC236}">
                  <a16:creationId xmlns="" xmlns:a16="http://schemas.microsoft.com/office/drawing/2014/main" id="{5FB1669E-AC4B-4D18-ABA0-2ADB207AEC71}"/>
                </a:ext>
              </a:extLst>
            </p:cNvPr>
            <p:cNvSpPr/>
            <p:nvPr userDrawn="1"/>
          </p:nvSpPr>
          <p:spPr>
            <a:xfrm>
              <a:off x="0" y="5575612"/>
              <a:ext cx="12192000" cy="241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20" name="长方形 19">
            <a:extLst>
              <a:ext uri="{FF2B5EF4-FFF2-40B4-BE49-F238E27FC236}">
                <a16:creationId xmlns="" xmlns:a16="http://schemas.microsoft.com/office/drawing/2014/main" id="{7271D27F-F18F-48D4-ABF0-157A76F8D909}"/>
              </a:ext>
            </a:extLst>
          </p:cNvPr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2000">
                <a:srgbClr val="FFFFFF">
                  <a:alpha val="70000"/>
                </a:srgbClr>
              </a:gs>
              <a:gs pos="9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8" name="任意多边形：形状 37">
            <a:extLst>
              <a:ext uri="{FF2B5EF4-FFF2-40B4-BE49-F238E27FC236}">
                <a16:creationId xmlns="" xmlns:a16="http://schemas.microsoft.com/office/drawing/2014/main" id="{50027EDB-1D1D-4165-80FC-FDCCD04FF30D}"/>
              </a:ext>
            </a:extLst>
          </p:cNvPr>
          <p:cNvSpPr/>
          <p:nvPr userDrawn="1"/>
        </p:nvSpPr>
        <p:spPr>
          <a:xfrm>
            <a:off x="-1" y="1"/>
            <a:ext cx="4779964" cy="6413064"/>
          </a:xfrm>
          <a:custGeom>
            <a:avLst/>
            <a:gdLst>
              <a:gd name="connsiteX0" fmla="*/ 0 w 4779964"/>
              <a:gd name="connsiteY0" fmla="*/ 0 h 6413064"/>
              <a:gd name="connsiteX1" fmla="*/ 3376101 w 4779964"/>
              <a:gd name="connsiteY1" fmla="*/ 0 h 6413064"/>
              <a:gd name="connsiteX2" fmla="*/ 3478395 w 4779964"/>
              <a:gd name="connsiteY2" fmla="*/ 76494 h 6413064"/>
              <a:gd name="connsiteX3" fmla="*/ 4779964 w 4779964"/>
              <a:gd name="connsiteY3" fmla="*/ 2836412 h 6413064"/>
              <a:gd name="connsiteX4" fmla="*/ 1203312 w 4779964"/>
              <a:gd name="connsiteY4" fmla="*/ 6413064 h 6413064"/>
              <a:gd name="connsiteX5" fmla="*/ 139725 w 4779964"/>
              <a:gd name="connsiteY5" fmla="*/ 6252265 h 6413064"/>
              <a:gd name="connsiteX6" fmla="*/ 0 w 4779964"/>
              <a:gd name="connsiteY6" fmla="*/ 6204987 h 6413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79964" h="6413064">
                <a:moveTo>
                  <a:pt x="0" y="0"/>
                </a:moveTo>
                <a:lnTo>
                  <a:pt x="3376101" y="0"/>
                </a:lnTo>
                <a:lnTo>
                  <a:pt x="3478395" y="76494"/>
                </a:lnTo>
                <a:cubicBezTo>
                  <a:pt x="4273296" y="732504"/>
                  <a:pt x="4779964" y="1725289"/>
                  <a:pt x="4779964" y="2836412"/>
                </a:cubicBezTo>
                <a:cubicBezTo>
                  <a:pt x="4779964" y="4811742"/>
                  <a:pt x="3178642" y="6413064"/>
                  <a:pt x="1203312" y="6413064"/>
                </a:cubicBezTo>
                <a:cubicBezTo>
                  <a:pt x="832938" y="6413064"/>
                  <a:pt x="475712" y="6356768"/>
                  <a:pt x="139725" y="6252265"/>
                </a:cubicBezTo>
                <a:lnTo>
                  <a:pt x="0" y="62049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0" name="图片占位符 39">
            <a:extLst>
              <a:ext uri="{FF2B5EF4-FFF2-40B4-BE49-F238E27FC236}">
                <a16:creationId xmlns="" xmlns:a16="http://schemas.microsoft.com/office/drawing/2014/main" id="{5588DAC9-9605-47F7-AA27-84E30747CFFD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-1" y="2"/>
            <a:ext cx="4546212" cy="6179311"/>
          </a:xfrm>
          <a:custGeom>
            <a:avLst/>
            <a:gdLst>
              <a:gd name="connsiteX0" fmla="*/ 0 w 4546212"/>
              <a:gd name="connsiteY0" fmla="*/ 0 h 6179311"/>
              <a:gd name="connsiteX1" fmla="*/ 2966308 w 4546212"/>
              <a:gd name="connsiteY1" fmla="*/ 0 h 6179311"/>
              <a:gd name="connsiteX2" fmla="*/ 3072360 w 4546212"/>
              <a:gd name="connsiteY2" fmla="*/ 64428 h 6179311"/>
              <a:gd name="connsiteX3" fmla="*/ 4546212 w 4546212"/>
              <a:gd name="connsiteY3" fmla="*/ 2836412 h 6179311"/>
              <a:gd name="connsiteX4" fmla="*/ 1203313 w 4546212"/>
              <a:gd name="connsiteY4" fmla="*/ 6179311 h 6179311"/>
              <a:gd name="connsiteX5" fmla="*/ 53912 w 4546212"/>
              <a:gd name="connsiteY5" fmla="*/ 5976465 h 6179311"/>
              <a:gd name="connsiteX6" fmla="*/ 0 w 4546212"/>
              <a:gd name="connsiteY6" fmla="*/ 5955208 h 617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6212" h="6179311">
                <a:moveTo>
                  <a:pt x="0" y="0"/>
                </a:moveTo>
                <a:lnTo>
                  <a:pt x="2966308" y="0"/>
                </a:lnTo>
                <a:lnTo>
                  <a:pt x="3072360" y="64428"/>
                </a:lnTo>
                <a:cubicBezTo>
                  <a:pt x="3961577" y="665171"/>
                  <a:pt x="4546212" y="1682517"/>
                  <a:pt x="4546212" y="2836412"/>
                </a:cubicBezTo>
                <a:cubicBezTo>
                  <a:pt x="4546212" y="4682644"/>
                  <a:pt x="3049545" y="6179311"/>
                  <a:pt x="1203313" y="6179311"/>
                </a:cubicBezTo>
                <a:cubicBezTo>
                  <a:pt x="799450" y="6179311"/>
                  <a:pt x="412314" y="6107693"/>
                  <a:pt x="53912" y="5976465"/>
                </a:cubicBezTo>
                <a:lnTo>
                  <a:pt x="0" y="5955208"/>
                </a:ln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vert="horz" wrap="square" lIns="0" tIns="1097280" rIns="91440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zh-CN" altLang="en-US" noProof="0" dirty="0"/>
              <a:t>插入图像</a:t>
            </a:r>
          </a:p>
        </p:txBody>
      </p: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3B39506-58A9-4B12-A7D1-1B956C6BF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15796" y="504419"/>
            <a:ext cx="6404696" cy="1480711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2400" b="1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rtl="0"/>
            <a:r>
              <a:rPr lang="zh-CN" altLang="en-US" noProof="0" dirty="0"/>
              <a:t>单击以编辑模板标题样式</a:t>
            </a:r>
          </a:p>
        </p:txBody>
      </p:sp>
      <p:sp>
        <p:nvSpPr>
          <p:cNvPr id="23" name="椭圆形 22">
            <a:extLst>
              <a:ext uri="{FF2B5EF4-FFF2-40B4-BE49-F238E27FC236}">
                <a16:creationId xmlns="" xmlns:a16="http://schemas.microsoft.com/office/drawing/2014/main" id="{1CB2E658-DE02-4D14-8415-C9DDE61D9C38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cxnSp>
        <p:nvCxnSpPr>
          <p:cNvPr id="24" name="直接连接符​​(S) 23">
            <a:extLst>
              <a:ext uri="{FF2B5EF4-FFF2-40B4-BE49-F238E27FC236}">
                <a16:creationId xmlns="" xmlns:a16="http://schemas.microsoft.com/office/drawing/2014/main" id="{7E270D38-BDD4-4090-8678-9B54159F6735}"/>
              </a:ext>
            </a:extLst>
          </p:cNvPr>
          <p:cNvCxnSpPr/>
          <p:nvPr userDrawn="1"/>
        </p:nvCxnSpPr>
        <p:spPr>
          <a:xfrm>
            <a:off x="11107057" y="6294459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灯片编号占位符 13">
            <a:extLst>
              <a:ext uri="{FF2B5EF4-FFF2-40B4-BE49-F238E27FC236}">
                <a16:creationId xmlns="" xmlns:a16="http://schemas.microsoft.com/office/drawing/2014/main" id="{6CBA0A2A-9DE2-4857-B906-40C2FAD631A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fld id="{DCB4E619-4CA9-4A22-920F-20396BF50470}" type="slidenum">
              <a:rPr lang="en-US" altLang="zh-CN" smtClean="0"/>
              <a:pPr/>
              <a:t>‹#›</a:t>
            </a:fld>
            <a:endParaRPr lang="zh-CN" altLang="en-US" dirty="0"/>
          </a:p>
        </p:txBody>
      </p:sp>
      <p:sp>
        <p:nvSpPr>
          <p:cNvPr id="28" name="文本占位符 18">
            <a:extLst>
              <a:ext uri="{FF2B5EF4-FFF2-40B4-BE49-F238E27FC236}">
                <a16:creationId xmlns="" xmlns:a16="http://schemas.microsoft.com/office/drawing/2014/main" id="{80494784-E07F-4E9E-941E-43AEB2F5F20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15796" y="2526124"/>
            <a:ext cx="3017520" cy="329184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defRPr lang="en-US" sz="1400" dirty="0" smtClean="0"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 rtl="0">
              <a:spcBef>
                <a:spcPts val="1200"/>
              </a:spcBef>
              <a:spcAft>
                <a:spcPts val="1200"/>
              </a:spcAft>
            </a:pPr>
            <a:r>
              <a:rPr lang="zh-CN" altLang="en-US" noProof="0" smtClean="0"/>
              <a:t>单击此处编辑母版文本样式</a:t>
            </a:r>
          </a:p>
        </p:txBody>
      </p:sp>
      <p:sp>
        <p:nvSpPr>
          <p:cNvPr id="29" name="文本占位符 18">
            <a:extLst>
              <a:ext uri="{FF2B5EF4-FFF2-40B4-BE49-F238E27FC236}">
                <a16:creationId xmlns="" xmlns:a16="http://schemas.microsoft.com/office/drawing/2014/main" id="{39D8D742-FDDB-4DD7-B481-22264BEA45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02972" y="2526124"/>
            <a:ext cx="3017520" cy="329184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defRPr lang="en-US" sz="1400" dirty="0" smtClean="0"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 rtl="0">
              <a:spcBef>
                <a:spcPts val="1200"/>
              </a:spcBef>
              <a:spcAft>
                <a:spcPts val="1200"/>
              </a:spcAft>
            </a:pPr>
            <a:r>
              <a:rPr lang="zh-CN" altLang="en-US" noProof="0" smtClean="0"/>
              <a:t>单击此处编辑母版文本样式</a:t>
            </a:r>
          </a:p>
        </p:txBody>
      </p:sp>
      <p:cxnSp>
        <p:nvCxnSpPr>
          <p:cNvPr id="30" name="直接连接符​​(S) 29">
            <a:extLst>
              <a:ext uri="{FF2B5EF4-FFF2-40B4-BE49-F238E27FC236}">
                <a16:creationId xmlns="" xmlns:a16="http://schemas.microsoft.com/office/drawing/2014/main" id="{59FC3108-6645-447A-94B4-5B886047C764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3764100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像和两项内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组 18">
            <a:extLst>
              <a:ext uri="{FF2B5EF4-FFF2-40B4-BE49-F238E27FC236}">
                <a16:creationId xmlns="" xmlns:a16="http://schemas.microsoft.com/office/drawing/2014/main" id="{8AA00B8F-30F3-4771-B340-04E5180F24CB}"/>
              </a:ext>
            </a:extLst>
          </p:cNvPr>
          <p:cNvGrpSpPr/>
          <p:nvPr userDrawn="1"/>
        </p:nvGrpSpPr>
        <p:grpSpPr>
          <a:xfrm flipV="1">
            <a:off x="0" y="2404423"/>
            <a:ext cx="12192000" cy="4453577"/>
            <a:chOff x="0" y="-277094"/>
            <a:chExt cx="12192000" cy="5876838"/>
          </a:xfrm>
          <a:solidFill>
            <a:schemeClr val="bg2">
              <a:alpha val="25000"/>
            </a:schemeClr>
          </a:solidFill>
        </p:grpSpPr>
        <p:sp>
          <p:nvSpPr>
            <p:cNvPr id="21" name="长方形 20">
              <a:extLst>
                <a:ext uri="{FF2B5EF4-FFF2-40B4-BE49-F238E27FC236}">
                  <a16:creationId xmlns="" xmlns:a16="http://schemas.microsoft.com/office/drawing/2014/main" id="{20208B4A-3F77-46D6-894B-E1FDAD5EF77C}"/>
                </a:ext>
              </a:extLst>
            </p:cNvPr>
            <p:cNvSpPr/>
            <p:nvPr/>
          </p:nvSpPr>
          <p:spPr>
            <a:xfrm>
              <a:off x="0" y="1811086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2" name="长方形 21">
              <a:extLst>
                <a:ext uri="{FF2B5EF4-FFF2-40B4-BE49-F238E27FC236}">
                  <a16:creationId xmlns="" xmlns:a16="http://schemas.microsoft.com/office/drawing/2014/main" id="{9049B3A7-D7B3-4DED-82EF-7949C06DB4B2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6" name="长方形 25">
              <a:extLst>
                <a:ext uri="{FF2B5EF4-FFF2-40B4-BE49-F238E27FC236}">
                  <a16:creationId xmlns="" xmlns:a16="http://schemas.microsoft.com/office/drawing/2014/main" id="{97420EFC-AB3B-4D30-9B82-F93818D68456}"/>
                </a:ext>
              </a:extLst>
            </p:cNvPr>
            <p:cNvSpPr/>
            <p:nvPr/>
          </p:nvSpPr>
          <p:spPr>
            <a:xfrm>
              <a:off x="0" y="4487469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27" name="长方形 26">
              <a:extLst>
                <a:ext uri="{FF2B5EF4-FFF2-40B4-BE49-F238E27FC236}">
                  <a16:creationId xmlns="" xmlns:a16="http://schemas.microsoft.com/office/drawing/2014/main" id="{2E1AA950-E9D5-45D2-8DDB-2561BFC6C290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0" name="长方形 29">
              <a:extLst>
                <a:ext uri="{FF2B5EF4-FFF2-40B4-BE49-F238E27FC236}">
                  <a16:creationId xmlns="" xmlns:a16="http://schemas.microsoft.com/office/drawing/2014/main" id="{9C364EA4-EB4C-4EBE-80D3-A6661DD396D5}"/>
                </a:ext>
              </a:extLst>
            </p:cNvPr>
            <p:cNvSpPr/>
            <p:nvPr/>
          </p:nvSpPr>
          <p:spPr>
            <a:xfrm>
              <a:off x="0" y="3142331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1" name="长方形 30">
              <a:extLst>
                <a:ext uri="{FF2B5EF4-FFF2-40B4-BE49-F238E27FC236}">
                  <a16:creationId xmlns="" xmlns:a16="http://schemas.microsoft.com/office/drawing/2014/main" id="{DF822B4B-4ECC-46E0-98C4-8752755855BC}"/>
                </a:ext>
              </a:extLst>
            </p:cNvPr>
            <p:cNvSpPr/>
            <p:nvPr userDrawn="1"/>
          </p:nvSpPr>
          <p:spPr>
            <a:xfrm>
              <a:off x="0" y="-277094"/>
              <a:ext cx="12192000" cy="19539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32" name="长方形 31">
              <a:extLst>
                <a:ext uri="{FF2B5EF4-FFF2-40B4-BE49-F238E27FC236}">
                  <a16:creationId xmlns="" xmlns:a16="http://schemas.microsoft.com/office/drawing/2014/main" id="{32B596D7-82DB-44A2-9A85-2074FFBDDA1F}"/>
                </a:ext>
              </a:extLst>
            </p:cNvPr>
            <p:cNvSpPr/>
            <p:nvPr userDrawn="1"/>
          </p:nvSpPr>
          <p:spPr>
            <a:xfrm>
              <a:off x="0" y="5575612"/>
              <a:ext cx="12192000" cy="241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33" name="长方形 32">
            <a:extLst>
              <a:ext uri="{FF2B5EF4-FFF2-40B4-BE49-F238E27FC236}">
                <a16:creationId xmlns="" xmlns:a16="http://schemas.microsoft.com/office/drawing/2014/main" id="{5469995F-A28F-40A2-AB9B-09ACC9FB0598}"/>
              </a:ext>
            </a:extLst>
          </p:cNvPr>
          <p:cNvSpPr/>
          <p:nvPr userDrawn="1"/>
        </p:nvSpPr>
        <p:spPr>
          <a:xfrm flipV="1">
            <a:off x="0" y="0"/>
            <a:ext cx="12192000" cy="6539124"/>
          </a:xfrm>
          <a:prstGeom prst="rect">
            <a:avLst/>
          </a:prstGeom>
          <a:gradFill>
            <a:gsLst>
              <a:gs pos="25000">
                <a:schemeClr val="bg1">
                  <a:alpha val="0"/>
                </a:schemeClr>
              </a:gs>
              <a:gs pos="75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0" name="任意多边形：形状 39">
            <a:extLst>
              <a:ext uri="{FF2B5EF4-FFF2-40B4-BE49-F238E27FC236}">
                <a16:creationId xmlns="" xmlns:a16="http://schemas.microsoft.com/office/drawing/2014/main" id="{477C6A0E-9AD9-4DAE-A8F9-47352997DD40}"/>
              </a:ext>
            </a:extLst>
          </p:cNvPr>
          <p:cNvSpPr/>
          <p:nvPr/>
        </p:nvSpPr>
        <p:spPr>
          <a:xfrm>
            <a:off x="1" y="1"/>
            <a:ext cx="4779963" cy="6413064"/>
          </a:xfrm>
          <a:custGeom>
            <a:avLst/>
            <a:gdLst>
              <a:gd name="connsiteX0" fmla="*/ 0 w 4779963"/>
              <a:gd name="connsiteY0" fmla="*/ 0 h 6413064"/>
              <a:gd name="connsiteX1" fmla="*/ 3376100 w 4779963"/>
              <a:gd name="connsiteY1" fmla="*/ 0 h 6413064"/>
              <a:gd name="connsiteX2" fmla="*/ 3478394 w 4779963"/>
              <a:gd name="connsiteY2" fmla="*/ 76494 h 6413064"/>
              <a:gd name="connsiteX3" fmla="*/ 4779963 w 4779963"/>
              <a:gd name="connsiteY3" fmla="*/ 2836412 h 6413064"/>
              <a:gd name="connsiteX4" fmla="*/ 1203311 w 4779963"/>
              <a:gd name="connsiteY4" fmla="*/ 6413064 h 6413064"/>
              <a:gd name="connsiteX5" fmla="*/ 139724 w 4779963"/>
              <a:gd name="connsiteY5" fmla="*/ 6252265 h 6413064"/>
              <a:gd name="connsiteX6" fmla="*/ 0 w 4779963"/>
              <a:gd name="connsiteY6" fmla="*/ 6201125 h 6413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79963" h="6413064">
                <a:moveTo>
                  <a:pt x="0" y="0"/>
                </a:moveTo>
                <a:lnTo>
                  <a:pt x="3376100" y="0"/>
                </a:lnTo>
                <a:lnTo>
                  <a:pt x="3478394" y="76494"/>
                </a:lnTo>
                <a:cubicBezTo>
                  <a:pt x="4273295" y="732504"/>
                  <a:pt x="4779963" y="1725289"/>
                  <a:pt x="4779963" y="2836412"/>
                </a:cubicBezTo>
                <a:cubicBezTo>
                  <a:pt x="4779963" y="4811742"/>
                  <a:pt x="3178641" y="6413064"/>
                  <a:pt x="1203311" y="6413064"/>
                </a:cubicBezTo>
                <a:cubicBezTo>
                  <a:pt x="832937" y="6413064"/>
                  <a:pt x="475711" y="6356768"/>
                  <a:pt x="139724" y="6252265"/>
                </a:cubicBezTo>
                <a:lnTo>
                  <a:pt x="0" y="62011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2" name="图片占位符 41">
            <a:extLst>
              <a:ext uri="{FF2B5EF4-FFF2-40B4-BE49-F238E27FC236}">
                <a16:creationId xmlns="" xmlns:a16="http://schemas.microsoft.com/office/drawing/2014/main" id="{48E37E15-2CF4-46CD-A97E-2366CDF20E89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-2" y="1"/>
            <a:ext cx="4546213" cy="6179312"/>
          </a:xfrm>
          <a:custGeom>
            <a:avLst/>
            <a:gdLst>
              <a:gd name="connsiteX0" fmla="*/ 0 w 4546213"/>
              <a:gd name="connsiteY0" fmla="*/ 0 h 6179312"/>
              <a:gd name="connsiteX1" fmla="*/ 2966307 w 4546213"/>
              <a:gd name="connsiteY1" fmla="*/ 0 h 6179312"/>
              <a:gd name="connsiteX2" fmla="*/ 3072361 w 4546213"/>
              <a:gd name="connsiteY2" fmla="*/ 64429 h 6179312"/>
              <a:gd name="connsiteX3" fmla="*/ 4546213 w 4546213"/>
              <a:gd name="connsiteY3" fmla="*/ 2836413 h 6179312"/>
              <a:gd name="connsiteX4" fmla="*/ 1203314 w 4546213"/>
              <a:gd name="connsiteY4" fmla="*/ 6179312 h 6179312"/>
              <a:gd name="connsiteX5" fmla="*/ 209238 w 4546213"/>
              <a:gd name="connsiteY5" fmla="*/ 6029022 h 6179312"/>
              <a:gd name="connsiteX6" fmla="*/ 0 w 4546213"/>
              <a:gd name="connsiteY6" fmla="*/ 5952440 h 6179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6213" h="6179312">
                <a:moveTo>
                  <a:pt x="0" y="0"/>
                </a:moveTo>
                <a:lnTo>
                  <a:pt x="2966307" y="0"/>
                </a:lnTo>
                <a:lnTo>
                  <a:pt x="3072361" y="64429"/>
                </a:lnTo>
                <a:cubicBezTo>
                  <a:pt x="3961578" y="665172"/>
                  <a:pt x="4546213" y="1682518"/>
                  <a:pt x="4546213" y="2836413"/>
                </a:cubicBezTo>
                <a:cubicBezTo>
                  <a:pt x="4546213" y="4682645"/>
                  <a:pt x="3049546" y="6179312"/>
                  <a:pt x="1203314" y="6179312"/>
                </a:cubicBezTo>
                <a:cubicBezTo>
                  <a:pt x="857146" y="6179312"/>
                  <a:pt x="523266" y="6126695"/>
                  <a:pt x="209238" y="6029022"/>
                </a:cubicBezTo>
                <a:lnTo>
                  <a:pt x="0" y="5952440"/>
                </a:ln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vert="horz" wrap="square" lIns="0" tIns="1097280" rIns="91440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zh-CN" altLang="en-US" noProof="0" dirty="0"/>
              <a:t>插入图像</a:t>
            </a:r>
          </a:p>
        </p:txBody>
      </p: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3B39506-58A9-4B12-A7D1-1B956C6BF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15796" y="504419"/>
            <a:ext cx="6404696" cy="1480711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2400" b="1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rtl="0"/>
            <a:r>
              <a:rPr lang="zh-CN" altLang="en-US" noProof="0" dirty="0"/>
              <a:t>单击以编辑模板标题样式</a:t>
            </a:r>
          </a:p>
        </p:txBody>
      </p:sp>
      <p:sp>
        <p:nvSpPr>
          <p:cNvPr id="23" name="椭圆形 22">
            <a:extLst>
              <a:ext uri="{FF2B5EF4-FFF2-40B4-BE49-F238E27FC236}">
                <a16:creationId xmlns="" xmlns:a16="http://schemas.microsoft.com/office/drawing/2014/main" id="{1CB2E658-DE02-4D14-8415-C9DDE61D9C38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cxnSp>
        <p:nvCxnSpPr>
          <p:cNvPr id="24" name="直接连接符​​(S) 23">
            <a:extLst>
              <a:ext uri="{FF2B5EF4-FFF2-40B4-BE49-F238E27FC236}">
                <a16:creationId xmlns="" xmlns:a16="http://schemas.microsoft.com/office/drawing/2014/main" id="{7E270D38-BDD4-4090-8678-9B54159F6735}"/>
              </a:ext>
            </a:extLst>
          </p:cNvPr>
          <p:cNvCxnSpPr/>
          <p:nvPr userDrawn="1"/>
        </p:nvCxnSpPr>
        <p:spPr>
          <a:xfrm>
            <a:off x="11107057" y="6294459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灯片编号占位符 13">
            <a:extLst>
              <a:ext uri="{FF2B5EF4-FFF2-40B4-BE49-F238E27FC236}">
                <a16:creationId xmlns="" xmlns:a16="http://schemas.microsoft.com/office/drawing/2014/main" id="{6CBA0A2A-9DE2-4857-B906-40C2FAD631A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fld id="{DCB4E619-4CA9-4A22-920F-20396BF50470}" type="slidenum">
              <a:rPr lang="en-US" altLang="zh-CN" smtClean="0"/>
              <a:pPr/>
              <a:t>‹#›</a:t>
            </a:fld>
            <a:endParaRPr lang="zh-CN" altLang="en-US" dirty="0"/>
          </a:p>
        </p:txBody>
      </p:sp>
      <p:sp>
        <p:nvSpPr>
          <p:cNvPr id="28" name="文本占位符 18">
            <a:extLst>
              <a:ext uri="{FF2B5EF4-FFF2-40B4-BE49-F238E27FC236}">
                <a16:creationId xmlns="" xmlns:a16="http://schemas.microsoft.com/office/drawing/2014/main" id="{80494784-E07F-4E9E-941E-43AEB2F5F20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15796" y="2526124"/>
            <a:ext cx="3017520" cy="329184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defRPr lang="en-US" sz="1400" dirty="0" smtClean="0"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 rtl="0">
              <a:spcBef>
                <a:spcPts val="1200"/>
              </a:spcBef>
              <a:spcAft>
                <a:spcPts val="1200"/>
              </a:spcAft>
            </a:pPr>
            <a:r>
              <a:rPr lang="zh-CN" altLang="en-US" noProof="0" smtClean="0"/>
              <a:t>单击此处编辑母版文本样式</a:t>
            </a:r>
          </a:p>
        </p:txBody>
      </p:sp>
      <p:sp>
        <p:nvSpPr>
          <p:cNvPr id="29" name="文本占位符 18">
            <a:extLst>
              <a:ext uri="{FF2B5EF4-FFF2-40B4-BE49-F238E27FC236}">
                <a16:creationId xmlns="" xmlns:a16="http://schemas.microsoft.com/office/drawing/2014/main" id="{39D8D742-FDDB-4DD7-B481-22264BEA451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02972" y="2526124"/>
            <a:ext cx="3017520" cy="3291840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defRPr lang="en-US" sz="1400" dirty="0" smtClean="0"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 rtl="0">
              <a:spcBef>
                <a:spcPts val="1200"/>
              </a:spcBef>
              <a:spcAft>
                <a:spcPts val="1200"/>
              </a:spcAft>
            </a:pPr>
            <a:r>
              <a:rPr lang="zh-CN" altLang="en-US" noProof="0" smtClean="0"/>
              <a:t>单击此处编辑母版文本样式</a:t>
            </a:r>
          </a:p>
        </p:txBody>
      </p:sp>
      <p:cxnSp>
        <p:nvCxnSpPr>
          <p:cNvPr id="34" name="直接连接符​​(S) 33">
            <a:extLst>
              <a:ext uri="{FF2B5EF4-FFF2-40B4-BE49-F238E27FC236}">
                <a16:creationId xmlns="" xmlns:a16="http://schemas.microsoft.com/office/drawing/2014/main" id="{B0FA4ECA-2E91-495E-BD1A-B2CAEE758E77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1118404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图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 3">
            <a:extLst>
              <a:ext uri="{FF2B5EF4-FFF2-40B4-BE49-F238E27FC236}">
                <a16:creationId xmlns="" xmlns:a16="http://schemas.microsoft.com/office/drawing/2014/main" id="{47922399-8F89-408C-9341-D40CA0241FCA}"/>
              </a:ext>
            </a:extLst>
          </p:cNvPr>
          <p:cNvGrpSpPr/>
          <p:nvPr userDrawn="1"/>
        </p:nvGrpSpPr>
        <p:grpSpPr>
          <a:xfrm>
            <a:off x="0" y="0"/>
            <a:ext cx="12192000" cy="4453577"/>
            <a:chOff x="0" y="-277094"/>
            <a:chExt cx="12192000" cy="5876838"/>
          </a:xfrm>
          <a:solidFill>
            <a:schemeClr val="bg2">
              <a:alpha val="25000"/>
            </a:schemeClr>
          </a:solidFill>
        </p:grpSpPr>
        <p:sp>
          <p:nvSpPr>
            <p:cNvPr id="5" name="长方形 4">
              <a:extLst>
                <a:ext uri="{FF2B5EF4-FFF2-40B4-BE49-F238E27FC236}">
                  <a16:creationId xmlns="" xmlns:a16="http://schemas.microsoft.com/office/drawing/2014/main" id="{15EAD396-D3B3-4625-ACBD-8DCCDF68C02E}"/>
                </a:ext>
              </a:extLst>
            </p:cNvPr>
            <p:cNvSpPr/>
            <p:nvPr/>
          </p:nvSpPr>
          <p:spPr>
            <a:xfrm>
              <a:off x="0" y="1811086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6" name="长方形 5">
              <a:extLst>
                <a:ext uri="{FF2B5EF4-FFF2-40B4-BE49-F238E27FC236}">
                  <a16:creationId xmlns="" xmlns:a16="http://schemas.microsoft.com/office/drawing/2014/main" id="{3D2C31EA-DE60-4B04-A0E7-EDD781F8A5ED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7" name="长方形 6">
              <a:extLst>
                <a:ext uri="{FF2B5EF4-FFF2-40B4-BE49-F238E27FC236}">
                  <a16:creationId xmlns="" xmlns:a16="http://schemas.microsoft.com/office/drawing/2014/main" id="{F2826666-F495-4F73-9C0B-BC35C12A04E5}"/>
                </a:ext>
              </a:extLst>
            </p:cNvPr>
            <p:cNvSpPr/>
            <p:nvPr/>
          </p:nvSpPr>
          <p:spPr>
            <a:xfrm>
              <a:off x="0" y="4487469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8" name="矩形​ 7">
              <a:extLst>
                <a:ext uri="{FF2B5EF4-FFF2-40B4-BE49-F238E27FC236}">
                  <a16:creationId xmlns="" xmlns:a16="http://schemas.microsoft.com/office/drawing/2014/main" id="{1F7154B4-247C-4EA1-8F79-B1AFEA43A0F7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9" name="长方形 8">
              <a:extLst>
                <a:ext uri="{FF2B5EF4-FFF2-40B4-BE49-F238E27FC236}">
                  <a16:creationId xmlns="" xmlns:a16="http://schemas.microsoft.com/office/drawing/2014/main" id="{A433A835-6677-412B-8504-280D41A43FC8}"/>
                </a:ext>
              </a:extLst>
            </p:cNvPr>
            <p:cNvSpPr/>
            <p:nvPr/>
          </p:nvSpPr>
          <p:spPr>
            <a:xfrm>
              <a:off x="0" y="3142331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5" name="长方形 14">
              <a:extLst>
                <a:ext uri="{FF2B5EF4-FFF2-40B4-BE49-F238E27FC236}">
                  <a16:creationId xmlns="" xmlns:a16="http://schemas.microsoft.com/office/drawing/2014/main" id="{16019585-CD61-4AAA-BCA3-6E510EC9EBFD}"/>
                </a:ext>
              </a:extLst>
            </p:cNvPr>
            <p:cNvSpPr/>
            <p:nvPr userDrawn="1"/>
          </p:nvSpPr>
          <p:spPr>
            <a:xfrm>
              <a:off x="0" y="-277094"/>
              <a:ext cx="12192000" cy="19539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6" name="长方形 15">
              <a:extLst>
                <a:ext uri="{FF2B5EF4-FFF2-40B4-BE49-F238E27FC236}">
                  <a16:creationId xmlns="" xmlns:a16="http://schemas.microsoft.com/office/drawing/2014/main" id="{5FB1669E-AC4B-4D18-ABA0-2ADB207AEC71}"/>
                </a:ext>
              </a:extLst>
            </p:cNvPr>
            <p:cNvSpPr/>
            <p:nvPr userDrawn="1"/>
          </p:nvSpPr>
          <p:spPr>
            <a:xfrm>
              <a:off x="0" y="5575612"/>
              <a:ext cx="12192000" cy="241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20" name="长方形 19">
            <a:extLst>
              <a:ext uri="{FF2B5EF4-FFF2-40B4-BE49-F238E27FC236}">
                <a16:creationId xmlns="" xmlns:a16="http://schemas.microsoft.com/office/drawing/2014/main" id="{7271D27F-F18F-48D4-ABF0-157A76F8D909}"/>
              </a:ext>
            </a:extLst>
          </p:cNvPr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2000">
                <a:srgbClr val="FFFFFF">
                  <a:alpha val="70000"/>
                </a:srgbClr>
              </a:gs>
              <a:gs pos="9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8" name="任意多边形：形状 37">
            <a:extLst>
              <a:ext uri="{FF2B5EF4-FFF2-40B4-BE49-F238E27FC236}">
                <a16:creationId xmlns="" xmlns:a16="http://schemas.microsoft.com/office/drawing/2014/main" id="{50027EDB-1D1D-4165-80FC-FDCCD04FF30D}"/>
              </a:ext>
            </a:extLst>
          </p:cNvPr>
          <p:cNvSpPr/>
          <p:nvPr userDrawn="1"/>
        </p:nvSpPr>
        <p:spPr>
          <a:xfrm>
            <a:off x="-1" y="1"/>
            <a:ext cx="4779964" cy="6413064"/>
          </a:xfrm>
          <a:custGeom>
            <a:avLst/>
            <a:gdLst>
              <a:gd name="connsiteX0" fmla="*/ 0 w 4779964"/>
              <a:gd name="connsiteY0" fmla="*/ 0 h 6413064"/>
              <a:gd name="connsiteX1" fmla="*/ 3376101 w 4779964"/>
              <a:gd name="connsiteY1" fmla="*/ 0 h 6413064"/>
              <a:gd name="connsiteX2" fmla="*/ 3478395 w 4779964"/>
              <a:gd name="connsiteY2" fmla="*/ 76494 h 6413064"/>
              <a:gd name="connsiteX3" fmla="*/ 4779964 w 4779964"/>
              <a:gd name="connsiteY3" fmla="*/ 2836412 h 6413064"/>
              <a:gd name="connsiteX4" fmla="*/ 1203312 w 4779964"/>
              <a:gd name="connsiteY4" fmla="*/ 6413064 h 6413064"/>
              <a:gd name="connsiteX5" fmla="*/ 139725 w 4779964"/>
              <a:gd name="connsiteY5" fmla="*/ 6252265 h 6413064"/>
              <a:gd name="connsiteX6" fmla="*/ 0 w 4779964"/>
              <a:gd name="connsiteY6" fmla="*/ 6204987 h 6413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79964" h="6413064">
                <a:moveTo>
                  <a:pt x="0" y="0"/>
                </a:moveTo>
                <a:lnTo>
                  <a:pt x="3376101" y="0"/>
                </a:lnTo>
                <a:lnTo>
                  <a:pt x="3478395" y="76494"/>
                </a:lnTo>
                <a:cubicBezTo>
                  <a:pt x="4273296" y="732504"/>
                  <a:pt x="4779964" y="1725289"/>
                  <a:pt x="4779964" y="2836412"/>
                </a:cubicBezTo>
                <a:cubicBezTo>
                  <a:pt x="4779964" y="4811742"/>
                  <a:pt x="3178642" y="6413064"/>
                  <a:pt x="1203312" y="6413064"/>
                </a:cubicBezTo>
                <a:cubicBezTo>
                  <a:pt x="832938" y="6413064"/>
                  <a:pt x="475712" y="6356768"/>
                  <a:pt x="139725" y="6252265"/>
                </a:cubicBezTo>
                <a:lnTo>
                  <a:pt x="0" y="62049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0" name="图片占位符 39">
            <a:extLst>
              <a:ext uri="{FF2B5EF4-FFF2-40B4-BE49-F238E27FC236}">
                <a16:creationId xmlns="" xmlns:a16="http://schemas.microsoft.com/office/drawing/2014/main" id="{5588DAC9-9605-47F7-AA27-84E30747CFFD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-1" y="2"/>
            <a:ext cx="4546212" cy="6179311"/>
          </a:xfrm>
          <a:custGeom>
            <a:avLst/>
            <a:gdLst>
              <a:gd name="connsiteX0" fmla="*/ 0 w 4546212"/>
              <a:gd name="connsiteY0" fmla="*/ 0 h 6179311"/>
              <a:gd name="connsiteX1" fmla="*/ 2966308 w 4546212"/>
              <a:gd name="connsiteY1" fmla="*/ 0 h 6179311"/>
              <a:gd name="connsiteX2" fmla="*/ 3072360 w 4546212"/>
              <a:gd name="connsiteY2" fmla="*/ 64428 h 6179311"/>
              <a:gd name="connsiteX3" fmla="*/ 4546212 w 4546212"/>
              <a:gd name="connsiteY3" fmla="*/ 2836412 h 6179311"/>
              <a:gd name="connsiteX4" fmla="*/ 1203313 w 4546212"/>
              <a:gd name="connsiteY4" fmla="*/ 6179311 h 6179311"/>
              <a:gd name="connsiteX5" fmla="*/ 53912 w 4546212"/>
              <a:gd name="connsiteY5" fmla="*/ 5976465 h 6179311"/>
              <a:gd name="connsiteX6" fmla="*/ 0 w 4546212"/>
              <a:gd name="connsiteY6" fmla="*/ 5955208 h 617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6212" h="6179311">
                <a:moveTo>
                  <a:pt x="0" y="0"/>
                </a:moveTo>
                <a:lnTo>
                  <a:pt x="2966308" y="0"/>
                </a:lnTo>
                <a:lnTo>
                  <a:pt x="3072360" y="64428"/>
                </a:lnTo>
                <a:cubicBezTo>
                  <a:pt x="3961577" y="665171"/>
                  <a:pt x="4546212" y="1682517"/>
                  <a:pt x="4546212" y="2836412"/>
                </a:cubicBezTo>
                <a:cubicBezTo>
                  <a:pt x="4546212" y="4682644"/>
                  <a:pt x="3049545" y="6179311"/>
                  <a:pt x="1203313" y="6179311"/>
                </a:cubicBezTo>
                <a:cubicBezTo>
                  <a:pt x="799450" y="6179311"/>
                  <a:pt x="412314" y="6107693"/>
                  <a:pt x="53912" y="5976465"/>
                </a:cubicBezTo>
                <a:lnTo>
                  <a:pt x="0" y="5955208"/>
                </a:ln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vert="horz" wrap="square" lIns="0" tIns="1097280" rIns="91440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zh-CN" altLang="en-US" noProof="0" dirty="0"/>
              <a:t>插入图像</a:t>
            </a:r>
          </a:p>
        </p:txBody>
      </p: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3B39506-58A9-4B12-A7D1-1B956C6BF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15796" y="504419"/>
            <a:ext cx="6404696" cy="1480711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2400" b="1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rtl="0"/>
            <a:r>
              <a:rPr lang="zh-CN" altLang="en-US" noProof="0" dirty="0"/>
              <a:t>单击以编辑模板标题样式</a:t>
            </a:r>
          </a:p>
        </p:txBody>
      </p:sp>
      <p:sp>
        <p:nvSpPr>
          <p:cNvPr id="23" name="椭圆形 22">
            <a:extLst>
              <a:ext uri="{FF2B5EF4-FFF2-40B4-BE49-F238E27FC236}">
                <a16:creationId xmlns="" xmlns:a16="http://schemas.microsoft.com/office/drawing/2014/main" id="{1CB2E658-DE02-4D14-8415-C9DDE61D9C38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cxnSp>
        <p:nvCxnSpPr>
          <p:cNvPr id="24" name="直接连接符​​(S) 23">
            <a:extLst>
              <a:ext uri="{FF2B5EF4-FFF2-40B4-BE49-F238E27FC236}">
                <a16:creationId xmlns="" xmlns:a16="http://schemas.microsoft.com/office/drawing/2014/main" id="{7E270D38-BDD4-4090-8678-9B54159F6735}"/>
              </a:ext>
            </a:extLst>
          </p:cNvPr>
          <p:cNvCxnSpPr/>
          <p:nvPr userDrawn="1"/>
        </p:nvCxnSpPr>
        <p:spPr>
          <a:xfrm>
            <a:off x="11107057" y="6294459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灯片编号占位符 13">
            <a:extLst>
              <a:ext uri="{FF2B5EF4-FFF2-40B4-BE49-F238E27FC236}">
                <a16:creationId xmlns="" xmlns:a16="http://schemas.microsoft.com/office/drawing/2014/main" id="{6CBA0A2A-9DE2-4857-B906-40C2FAD631A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fld id="{DCB4E619-4CA9-4A22-920F-20396BF50470}" type="slidenum">
              <a:rPr lang="en-US" altLang="zh-CN" smtClean="0"/>
              <a:pPr/>
              <a:t>‹#›</a:t>
            </a:fld>
            <a:endParaRPr lang="zh-CN" altLang="en-US" dirty="0"/>
          </a:p>
        </p:txBody>
      </p:sp>
      <p:cxnSp>
        <p:nvCxnSpPr>
          <p:cNvPr id="30" name="直接连接符​​(S) 29">
            <a:extLst>
              <a:ext uri="{FF2B5EF4-FFF2-40B4-BE49-F238E27FC236}">
                <a16:creationId xmlns="" xmlns:a16="http://schemas.microsoft.com/office/drawing/2014/main" id="{59FC3108-6645-447A-94B4-5B886047C764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959358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 3">
            <a:extLst>
              <a:ext uri="{FF2B5EF4-FFF2-40B4-BE49-F238E27FC236}">
                <a16:creationId xmlns="" xmlns:a16="http://schemas.microsoft.com/office/drawing/2014/main" id="{47922399-8F89-408C-9341-D40CA0241FCA}"/>
              </a:ext>
            </a:extLst>
          </p:cNvPr>
          <p:cNvGrpSpPr/>
          <p:nvPr userDrawn="1"/>
        </p:nvGrpSpPr>
        <p:grpSpPr>
          <a:xfrm>
            <a:off x="0" y="0"/>
            <a:ext cx="12192000" cy="4453577"/>
            <a:chOff x="0" y="-277094"/>
            <a:chExt cx="12192000" cy="5876838"/>
          </a:xfrm>
          <a:solidFill>
            <a:schemeClr val="bg2">
              <a:alpha val="25000"/>
            </a:schemeClr>
          </a:solidFill>
        </p:grpSpPr>
        <p:sp>
          <p:nvSpPr>
            <p:cNvPr id="5" name="长方形 4">
              <a:extLst>
                <a:ext uri="{FF2B5EF4-FFF2-40B4-BE49-F238E27FC236}">
                  <a16:creationId xmlns="" xmlns:a16="http://schemas.microsoft.com/office/drawing/2014/main" id="{15EAD396-D3B3-4625-ACBD-8DCCDF68C02E}"/>
                </a:ext>
              </a:extLst>
            </p:cNvPr>
            <p:cNvSpPr/>
            <p:nvPr/>
          </p:nvSpPr>
          <p:spPr>
            <a:xfrm>
              <a:off x="0" y="1811086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6" name="长方形 5">
              <a:extLst>
                <a:ext uri="{FF2B5EF4-FFF2-40B4-BE49-F238E27FC236}">
                  <a16:creationId xmlns="" xmlns:a16="http://schemas.microsoft.com/office/drawing/2014/main" id="{3D2C31EA-DE60-4B04-A0E7-EDD781F8A5ED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7" name="长方形 6">
              <a:extLst>
                <a:ext uri="{FF2B5EF4-FFF2-40B4-BE49-F238E27FC236}">
                  <a16:creationId xmlns="" xmlns:a16="http://schemas.microsoft.com/office/drawing/2014/main" id="{F2826666-F495-4F73-9C0B-BC35C12A04E5}"/>
                </a:ext>
              </a:extLst>
            </p:cNvPr>
            <p:cNvSpPr/>
            <p:nvPr/>
          </p:nvSpPr>
          <p:spPr>
            <a:xfrm>
              <a:off x="0" y="4487469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8" name="矩形​ 7">
              <a:extLst>
                <a:ext uri="{FF2B5EF4-FFF2-40B4-BE49-F238E27FC236}">
                  <a16:creationId xmlns="" xmlns:a16="http://schemas.microsoft.com/office/drawing/2014/main" id="{1F7154B4-247C-4EA1-8F79-B1AFEA43A0F7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9" name="长方形 8">
              <a:extLst>
                <a:ext uri="{FF2B5EF4-FFF2-40B4-BE49-F238E27FC236}">
                  <a16:creationId xmlns="" xmlns:a16="http://schemas.microsoft.com/office/drawing/2014/main" id="{A433A835-6677-412B-8504-280D41A43FC8}"/>
                </a:ext>
              </a:extLst>
            </p:cNvPr>
            <p:cNvSpPr/>
            <p:nvPr/>
          </p:nvSpPr>
          <p:spPr>
            <a:xfrm>
              <a:off x="0" y="3142331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5" name="长方形 14">
              <a:extLst>
                <a:ext uri="{FF2B5EF4-FFF2-40B4-BE49-F238E27FC236}">
                  <a16:creationId xmlns="" xmlns:a16="http://schemas.microsoft.com/office/drawing/2014/main" id="{16019585-CD61-4AAA-BCA3-6E510EC9EBFD}"/>
                </a:ext>
              </a:extLst>
            </p:cNvPr>
            <p:cNvSpPr/>
            <p:nvPr userDrawn="1"/>
          </p:nvSpPr>
          <p:spPr>
            <a:xfrm>
              <a:off x="0" y="-277094"/>
              <a:ext cx="12192000" cy="19539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6" name="长方形 15">
              <a:extLst>
                <a:ext uri="{FF2B5EF4-FFF2-40B4-BE49-F238E27FC236}">
                  <a16:creationId xmlns="" xmlns:a16="http://schemas.microsoft.com/office/drawing/2014/main" id="{5FB1669E-AC4B-4D18-ABA0-2ADB207AEC71}"/>
                </a:ext>
              </a:extLst>
            </p:cNvPr>
            <p:cNvSpPr/>
            <p:nvPr userDrawn="1"/>
          </p:nvSpPr>
          <p:spPr>
            <a:xfrm>
              <a:off x="0" y="5575612"/>
              <a:ext cx="12192000" cy="241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20" name="长方形 19">
            <a:extLst>
              <a:ext uri="{FF2B5EF4-FFF2-40B4-BE49-F238E27FC236}">
                <a16:creationId xmlns="" xmlns:a16="http://schemas.microsoft.com/office/drawing/2014/main" id="{7271D27F-F18F-48D4-ABF0-157A76F8D909}"/>
              </a:ext>
            </a:extLst>
          </p:cNvPr>
          <p:cNvSpPr/>
          <p:nvPr userDrawn="1"/>
        </p:nvSpPr>
        <p:spPr>
          <a:xfrm>
            <a:off x="0" y="1"/>
            <a:ext cx="12192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1500">
                <a:srgbClr val="FFFFFF">
                  <a:alpha val="70000"/>
                </a:srgbClr>
              </a:gs>
              <a:gs pos="83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1" name="椭圆形 20">
            <a:extLst>
              <a:ext uri="{FF2B5EF4-FFF2-40B4-BE49-F238E27FC236}">
                <a16:creationId xmlns="" xmlns:a16="http://schemas.microsoft.com/office/drawing/2014/main" id="{675D2485-288B-4C04-96B9-2B4A313C8922}"/>
              </a:ext>
            </a:extLst>
          </p:cNvPr>
          <p:cNvSpPr/>
          <p:nvPr/>
        </p:nvSpPr>
        <p:spPr>
          <a:xfrm>
            <a:off x="6493691" y="106341"/>
            <a:ext cx="5641826" cy="564182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7" name="图片占位符 21">
            <a:extLst>
              <a:ext uri="{FF2B5EF4-FFF2-40B4-BE49-F238E27FC236}">
                <a16:creationId xmlns="" xmlns:a16="http://schemas.microsoft.com/office/drawing/2014/main" id="{394F1CF1-D3A9-4DFB-9554-856AA539DB29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6706226" y="318876"/>
            <a:ext cx="5221224" cy="5221224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vert="horz" lIns="91440" tIns="45720" rIns="9144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zh-CN" altLang="en-US" noProof="0" dirty="0"/>
              <a:t>插入图像</a:t>
            </a:r>
          </a:p>
        </p:txBody>
      </p: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3B39506-58A9-4B12-A7D1-1B956C6BFA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640079" y="504419"/>
            <a:ext cx="5910095" cy="1480711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2400" b="1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rtl="0"/>
            <a:r>
              <a:rPr lang="zh-CN" altLang="en-US" noProof="0" dirty="0"/>
              <a:t>单击以编辑模板标题样式</a:t>
            </a:r>
          </a:p>
        </p:txBody>
      </p:sp>
      <p:sp>
        <p:nvSpPr>
          <p:cNvPr id="19" name="文本占位符 18">
            <a:extLst>
              <a:ext uri="{FF2B5EF4-FFF2-40B4-BE49-F238E27FC236}">
                <a16:creationId xmlns="" xmlns:a16="http://schemas.microsoft.com/office/drawing/2014/main" id="{19F3BCA0-0088-459C-B430-8B531ECC563B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40080" y="2526124"/>
            <a:ext cx="2651760" cy="3653188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defRPr lang="en-US" sz="1400" dirty="0" smtClean="0"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 rtl="0">
              <a:spcBef>
                <a:spcPts val="1200"/>
              </a:spcBef>
              <a:spcAft>
                <a:spcPts val="1200"/>
              </a:spcAft>
            </a:pPr>
            <a:r>
              <a:rPr lang="zh-CN" altLang="en-US" noProof="0" smtClean="0"/>
              <a:t>单击此处编辑母版文本样式</a:t>
            </a:r>
          </a:p>
        </p:txBody>
      </p:sp>
      <p:sp>
        <p:nvSpPr>
          <p:cNvPr id="23" name="椭圆形 22">
            <a:extLst>
              <a:ext uri="{FF2B5EF4-FFF2-40B4-BE49-F238E27FC236}">
                <a16:creationId xmlns="" xmlns:a16="http://schemas.microsoft.com/office/drawing/2014/main" id="{87852F8E-63AE-43DD-809C-B8606D34592B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cxnSp>
        <p:nvCxnSpPr>
          <p:cNvPr id="25" name="直接连接符​​ 24">
            <a:extLst>
              <a:ext uri="{FF2B5EF4-FFF2-40B4-BE49-F238E27FC236}">
                <a16:creationId xmlns="" xmlns:a16="http://schemas.microsoft.com/office/drawing/2014/main" id="{4EA561C2-BA65-46C4-BE8C-1A7497E8844A}"/>
              </a:ext>
            </a:extLst>
          </p:cNvPr>
          <p:cNvCxnSpPr/>
          <p:nvPr userDrawn="1"/>
        </p:nvCxnSpPr>
        <p:spPr>
          <a:xfrm>
            <a:off x="11107057" y="6294459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占位符 18">
            <a:extLst>
              <a:ext uri="{FF2B5EF4-FFF2-40B4-BE49-F238E27FC236}">
                <a16:creationId xmlns="" xmlns:a16="http://schemas.microsoft.com/office/drawing/2014/main" id="{E0C5EDE2-FB09-4A30-A72F-4B587D8747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727393" y="2526124"/>
            <a:ext cx="2651760" cy="3653188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defRPr lang="en-US" sz="1400" dirty="0" smtClean="0"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 rtl="0">
              <a:spcBef>
                <a:spcPts val="1200"/>
              </a:spcBef>
              <a:spcAft>
                <a:spcPts val="1200"/>
              </a:spcAft>
            </a:pPr>
            <a:r>
              <a:rPr lang="zh-CN" altLang="en-US" noProof="0" smtClean="0"/>
              <a:t>单击此处编辑母版文本样式</a:t>
            </a:r>
          </a:p>
        </p:txBody>
      </p:sp>
      <p:sp>
        <p:nvSpPr>
          <p:cNvPr id="28" name="灯片编号占位符 13">
            <a:extLst>
              <a:ext uri="{FF2B5EF4-FFF2-40B4-BE49-F238E27FC236}">
                <a16:creationId xmlns="" xmlns:a16="http://schemas.microsoft.com/office/drawing/2014/main" id="{CE1FD2D3-33AB-45C8-8460-A53DA1178B5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fld id="{DCB4E619-4CA9-4A22-920F-20396BF50470}" type="slidenum">
              <a:rPr lang="en-US" altLang="zh-CN" smtClean="0"/>
              <a:pPr/>
              <a:t>‹#›</a:t>
            </a:fld>
            <a:endParaRPr lang="zh-CN" altLang="en-US" dirty="0"/>
          </a:p>
        </p:txBody>
      </p:sp>
      <p:cxnSp>
        <p:nvCxnSpPr>
          <p:cNvPr id="29" name="直接连接符​​(S) 28">
            <a:extLst>
              <a:ext uri="{FF2B5EF4-FFF2-40B4-BE49-F238E27FC236}">
                <a16:creationId xmlns="" xmlns:a16="http://schemas.microsoft.com/office/drawing/2014/main" id="{985E165C-C0B1-4DBC-9626-FFD61EB2A3C6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591460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 3">
            <a:extLst>
              <a:ext uri="{FF2B5EF4-FFF2-40B4-BE49-F238E27FC236}">
                <a16:creationId xmlns="" xmlns:a16="http://schemas.microsoft.com/office/drawing/2014/main" id="{47922399-8F89-408C-9341-D40CA0241FCA}"/>
              </a:ext>
            </a:extLst>
          </p:cNvPr>
          <p:cNvGrpSpPr/>
          <p:nvPr userDrawn="1"/>
        </p:nvGrpSpPr>
        <p:grpSpPr>
          <a:xfrm flipV="1">
            <a:off x="0" y="2404423"/>
            <a:ext cx="12192000" cy="4453577"/>
            <a:chOff x="0" y="-277094"/>
            <a:chExt cx="12192000" cy="5876838"/>
          </a:xfrm>
          <a:solidFill>
            <a:schemeClr val="bg2">
              <a:alpha val="25000"/>
            </a:schemeClr>
          </a:solidFill>
        </p:grpSpPr>
        <p:sp>
          <p:nvSpPr>
            <p:cNvPr id="5" name="长方形 4">
              <a:extLst>
                <a:ext uri="{FF2B5EF4-FFF2-40B4-BE49-F238E27FC236}">
                  <a16:creationId xmlns="" xmlns:a16="http://schemas.microsoft.com/office/drawing/2014/main" id="{15EAD396-D3B3-4625-ACBD-8DCCDF68C02E}"/>
                </a:ext>
              </a:extLst>
            </p:cNvPr>
            <p:cNvSpPr/>
            <p:nvPr/>
          </p:nvSpPr>
          <p:spPr>
            <a:xfrm>
              <a:off x="0" y="1811086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6" name="长方形 5">
              <a:extLst>
                <a:ext uri="{FF2B5EF4-FFF2-40B4-BE49-F238E27FC236}">
                  <a16:creationId xmlns="" xmlns:a16="http://schemas.microsoft.com/office/drawing/2014/main" id="{3D2C31EA-DE60-4B04-A0E7-EDD781F8A5ED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7" name="长方形 6">
              <a:extLst>
                <a:ext uri="{FF2B5EF4-FFF2-40B4-BE49-F238E27FC236}">
                  <a16:creationId xmlns="" xmlns:a16="http://schemas.microsoft.com/office/drawing/2014/main" id="{F2826666-F495-4F73-9C0B-BC35C12A04E5}"/>
                </a:ext>
              </a:extLst>
            </p:cNvPr>
            <p:cNvSpPr/>
            <p:nvPr/>
          </p:nvSpPr>
          <p:spPr>
            <a:xfrm>
              <a:off x="0" y="4487469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8" name="矩形​ 7">
              <a:extLst>
                <a:ext uri="{FF2B5EF4-FFF2-40B4-BE49-F238E27FC236}">
                  <a16:creationId xmlns="" xmlns:a16="http://schemas.microsoft.com/office/drawing/2014/main" id="{1F7154B4-247C-4EA1-8F79-B1AFEA43A0F7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9" name="长方形 8">
              <a:extLst>
                <a:ext uri="{FF2B5EF4-FFF2-40B4-BE49-F238E27FC236}">
                  <a16:creationId xmlns="" xmlns:a16="http://schemas.microsoft.com/office/drawing/2014/main" id="{A433A835-6677-412B-8504-280D41A43FC8}"/>
                </a:ext>
              </a:extLst>
            </p:cNvPr>
            <p:cNvSpPr/>
            <p:nvPr/>
          </p:nvSpPr>
          <p:spPr>
            <a:xfrm>
              <a:off x="0" y="3142331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5" name="长方形 14">
              <a:extLst>
                <a:ext uri="{FF2B5EF4-FFF2-40B4-BE49-F238E27FC236}">
                  <a16:creationId xmlns="" xmlns:a16="http://schemas.microsoft.com/office/drawing/2014/main" id="{16019585-CD61-4AAA-BCA3-6E510EC9EBFD}"/>
                </a:ext>
              </a:extLst>
            </p:cNvPr>
            <p:cNvSpPr/>
            <p:nvPr userDrawn="1"/>
          </p:nvSpPr>
          <p:spPr>
            <a:xfrm>
              <a:off x="0" y="-277094"/>
              <a:ext cx="12192000" cy="19539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6" name="长方形 15">
              <a:extLst>
                <a:ext uri="{FF2B5EF4-FFF2-40B4-BE49-F238E27FC236}">
                  <a16:creationId xmlns="" xmlns:a16="http://schemas.microsoft.com/office/drawing/2014/main" id="{5FB1669E-AC4B-4D18-ABA0-2ADB207AEC71}"/>
                </a:ext>
              </a:extLst>
            </p:cNvPr>
            <p:cNvSpPr/>
            <p:nvPr userDrawn="1"/>
          </p:nvSpPr>
          <p:spPr>
            <a:xfrm>
              <a:off x="0" y="5575612"/>
              <a:ext cx="12192000" cy="241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20" name="长方形 19">
            <a:extLst>
              <a:ext uri="{FF2B5EF4-FFF2-40B4-BE49-F238E27FC236}">
                <a16:creationId xmlns="" xmlns:a16="http://schemas.microsoft.com/office/drawing/2014/main" id="{7271D27F-F18F-48D4-ABF0-157A76F8D909}"/>
              </a:ext>
            </a:extLst>
          </p:cNvPr>
          <p:cNvSpPr/>
          <p:nvPr userDrawn="1"/>
        </p:nvSpPr>
        <p:spPr>
          <a:xfrm flipV="1">
            <a:off x="0" y="0"/>
            <a:ext cx="12192000" cy="6858000"/>
          </a:xfrm>
          <a:prstGeom prst="rect">
            <a:avLst/>
          </a:prstGeom>
          <a:gradFill>
            <a:gsLst>
              <a:gs pos="25000">
                <a:schemeClr val="bg1">
                  <a:alpha val="0"/>
                </a:schemeClr>
              </a:gs>
              <a:gs pos="75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1" name="椭圆形 20">
            <a:extLst>
              <a:ext uri="{FF2B5EF4-FFF2-40B4-BE49-F238E27FC236}">
                <a16:creationId xmlns="" xmlns:a16="http://schemas.microsoft.com/office/drawing/2014/main" id="{675D2485-288B-4C04-96B9-2B4A313C8922}"/>
              </a:ext>
            </a:extLst>
          </p:cNvPr>
          <p:cNvSpPr/>
          <p:nvPr/>
        </p:nvSpPr>
        <p:spPr>
          <a:xfrm>
            <a:off x="6493691" y="106341"/>
            <a:ext cx="5641826" cy="564182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17" name="图片占位符 21">
            <a:extLst>
              <a:ext uri="{FF2B5EF4-FFF2-40B4-BE49-F238E27FC236}">
                <a16:creationId xmlns="" xmlns:a16="http://schemas.microsoft.com/office/drawing/2014/main" id="{394F1CF1-D3A9-4DFB-9554-856AA539DB29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6706226" y="318876"/>
            <a:ext cx="5221224" cy="5221224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vert="horz" lIns="91440" tIns="45720" rIns="9144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zh-CN" altLang="en-US" noProof="0" dirty="0"/>
              <a:t>插入图像</a:t>
            </a:r>
          </a:p>
        </p:txBody>
      </p: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3B39506-58A9-4B12-A7D1-1B956C6BFAD5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640079" y="504419"/>
            <a:ext cx="5910095" cy="1480711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2400" b="1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rtl="0"/>
            <a:r>
              <a:rPr lang="zh-CN" altLang="en-US" noProof="0" dirty="0"/>
              <a:t>单击以编辑模板标题样式</a:t>
            </a:r>
          </a:p>
        </p:txBody>
      </p:sp>
      <p:sp>
        <p:nvSpPr>
          <p:cNvPr id="19" name="文本占位符 18">
            <a:extLst>
              <a:ext uri="{FF2B5EF4-FFF2-40B4-BE49-F238E27FC236}">
                <a16:creationId xmlns="" xmlns:a16="http://schemas.microsoft.com/office/drawing/2014/main" id="{19F3BCA0-0088-459C-B430-8B531ECC563B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40080" y="2526124"/>
            <a:ext cx="2651760" cy="3653188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defRPr lang="en-US" sz="1400" dirty="0" smtClean="0"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 rtl="0">
              <a:spcBef>
                <a:spcPts val="1200"/>
              </a:spcBef>
              <a:spcAft>
                <a:spcPts val="1200"/>
              </a:spcAft>
            </a:pPr>
            <a:r>
              <a:rPr lang="zh-CN" altLang="en-US" noProof="0" smtClean="0"/>
              <a:t>单击此处编辑母版文本样式</a:t>
            </a:r>
          </a:p>
        </p:txBody>
      </p:sp>
      <p:sp>
        <p:nvSpPr>
          <p:cNvPr id="23" name="椭圆形 22">
            <a:extLst>
              <a:ext uri="{FF2B5EF4-FFF2-40B4-BE49-F238E27FC236}">
                <a16:creationId xmlns="" xmlns:a16="http://schemas.microsoft.com/office/drawing/2014/main" id="{87852F8E-63AE-43DD-809C-B8606D34592B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cxnSp>
        <p:nvCxnSpPr>
          <p:cNvPr id="25" name="直接连接符​​ 24">
            <a:extLst>
              <a:ext uri="{FF2B5EF4-FFF2-40B4-BE49-F238E27FC236}">
                <a16:creationId xmlns="" xmlns:a16="http://schemas.microsoft.com/office/drawing/2014/main" id="{4EA561C2-BA65-46C4-BE8C-1A7497E8844A}"/>
              </a:ext>
            </a:extLst>
          </p:cNvPr>
          <p:cNvCxnSpPr/>
          <p:nvPr userDrawn="1"/>
        </p:nvCxnSpPr>
        <p:spPr>
          <a:xfrm>
            <a:off x="11107057" y="6294459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占位符 18">
            <a:extLst>
              <a:ext uri="{FF2B5EF4-FFF2-40B4-BE49-F238E27FC236}">
                <a16:creationId xmlns="" xmlns:a16="http://schemas.microsoft.com/office/drawing/2014/main" id="{E0C5EDE2-FB09-4A30-A72F-4B587D8747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727393" y="2526124"/>
            <a:ext cx="2651760" cy="3653188"/>
          </a:xfrm>
        </p:spPr>
        <p:txBody>
          <a:bodyPr vert="horz" lIns="0" tIns="0" rIns="0" bIns="0" rtlCol="0">
            <a:noAutofit/>
          </a:bodyPr>
          <a:lstStyle>
            <a:lvl1pPr>
              <a:lnSpc>
                <a:spcPct val="95000"/>
              </a:lnSpc>
              <a:spcBef>
                <a:spcPts val="600"/>
              </a:spcBef>
              <a:spcAft>
                <a:spcPts val="600"/>
              </a:spcAft>
              <a:defRPr lang="en-US" sz="1400" dirty="0" smtClean="0"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 rtl="0">
              <a:spcBef>
                <a:spcPts val="1200"/>
              </a:spcBef>
              <a:spcAft>
                <a:spcPts val="1200"/>
              </a:spcAft>
            </a:pPr>
            <a:r>
              <a:rPr lang="zh-CN" altLang="en-US" noProof="0" smtClean="0"/>
              <a:t>单击此处编辑母版文本样式</a:t>
            </a:r>
          </a:p>
        </p:txBody>
      </p:sp>
      <p:sp>
        <p:nvSpPr>
          <p:cNvPr id="14" name="灯片编号占位符 13">
            <a:extLst>
              <a:ext uri="{FF2B5EF4-FFF2-40B4-BE49-F238E27FC236}">
                <a16:creationId xmlns="" xmlns:a16="http://schemas.microsoft.com/office/drawing/2014/main" id="{7504A362-78AD-4F31-9FCF-66BA2DBDB3E9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fld id="{DCB4E619-4CA9-4A22-920F-20396BF50470}" type="slidenum">
              <a:rPr lang="en-US" altLang="zh-CN" smtClean="0"/>
              <a:pPr/>
              <a:t>‹#›</a:t>
            </a:fld>
            <a:endParaRPr lang="zh-CN" altLang="en-US" dirty="0"/>
          </a:p>
        </p:txBody>
      </p:sp>
      <p:cxnSp>
        <p:nvCxnSpPr>
          <p:cNvPr id="22" name="直接连接符​​(S) 21">
            <a:extLst>
              <a:ext uri="{FF2B5EF4-FFF2-40B4-BE49-F238E27FC236}">
                <a16:creationId xmlns="" xmlns:a16="http://schemas.microsoft.com/office/drawing/2014/main" id="{7D0E096E-920F-4CEE-BF9A-07CA664FED23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2990237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包含图像的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长方形 6">
            <a:extLst>
              <a:ext uri="{FF2B5EF4-FFF2-40B4-BE49-F238E27FC236}">
                <a16:creationId xmlns="" xmlns:a16="http://schemas.microsoft.com/office/drawing/2014/main" id="{D275E893-B909-4F92-896C-1901CA75CC6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grpSp>
        <p:nvGrpSpPr>
          <p:cNvPr id="8" name="组 7">
            <a:extLst>
              <a:ext uri="{FF2B5EF4-FFF2-40B4-BE49-F238E27FC236}">
                <a16:creationId xmlns="" xmlns:a16="http://schemas.microsoft.com/office/drawing/2014/main" id="{CF112A8F-331B-4802-920C-B687B9108DB9}"/>
              </a:ext>
            </a:extLst>
          </p:cNvPr>
          <p:cNvGrpSpPr/>
          <p:nvPr userDrawn="1"/>
        </p:nvGrpSpPr>
        <p:grpSpPr>
          <a:xfrm>
            <a:off x="0" y="0"/>
            <a:ext cx="12192000" cy="3255962"/>
            <a:chOff x="0" y="1770061"/>
            <a:chExt cx="12192000" cy="3255962"/>
          </a:xfrm>
          <a:solidFill>
            <a:schemeClr val="bg1"/>
          </a:solidFill>
        </p:grpSpPr>
        <p:sp>
          <p:nvSpPr>
            <p:cNvPr id="9" name="长方形 8">
              <a:extLst>
                <a:ext uri="{FF2B5EF4-FFF2-40B4-BE49-F238E27FC236}">
                  <a16:creationId xmlns="" xmlns:a16="http://schemas.microsoft.com/office/drawing/2014/main" id="{A7A887D8-B543-4BB8-8D6E-605A1E5C80FD}"/>
                </a:ext>
              </a:extLst>
            </p:cNvPr>
            <p:cNvSpPr/>
            <p:nvPr/>
          </p:nvSpPr>
          <p:spPr>
            <a:xfrm>
              <a:off x="0" y="1770061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0" name="长方形 9">
              <a:extLst>
                <a:ext uri="{FF2B5EF4-FFF2-40B4-BE49-F238E27FC236}">
                  <a16:creationId xmlns="" xmlns:a16="http://schemas.microsoft.com/office/drawing/2014/main" id="{BCC35E9C-9E03-4FFE-B868-4D04E8E7C1F3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1" name="矩形 10">
              <a:extLst>
                <a:ext uri="{FF2B5EF4-FFF2-40B4-BE49-F238E27FC236}">
                  <a16:creationId xmlns="" xmlns:a16="http://schemas.microsoft.com/office/drawing/2014/main" id="{574E81BF-ADCA-4D13-BE06-476741FE55C0}"/>
                </a:ext>
              </a:extLst>
            </p:cNvPr>
            <p:cNvSpPr/>
            <p:nvPr/>
          </p:nvSpPr>
          <p:spPr>
            <a:xfrm>
              <a:off x="0" y="4449763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2" name="矩形 ​​11">
              <a:extLst>
                <a:ext uri="{FF2B5EF4-FFF2-40B4-BE49-F238E27FC236}">
                  <a16:creationId xmlns="" xmlns:a16="http://schemas.microsoft.com/office/drawing/2014/main" id="{063D872D-8369-4426-A311-7F054F9DB5E1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3" name="长方形 12">
              <a:extLst>
                <a:ext uri="{FF2B5EF4-FFF2-40B4-BE49-F238E27FC236}">
                  <a16:creationId xmlns="" xmlns:a16="http://schemas.microsoft.com/office/drawing/2014/main" id="{D8C819C9-B789-44A8-9B98-F466EE191F5D}"/>
                </a:ext>
              </a:extLst>
            </p:cNvPr>
            <p:cNvSpPr/>
            <p:nvPr/>
          </p:nvSpPr>
          <p:spPr>
            <a:xfrm>
              <a:off x="0" y="3079750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CBE30369-1DF2-4ABA-B24A-6BFD5F61E22A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831849" y="3387725"/>
            <a:ext cx="5680075" cy="1700866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4600" b="1" spc="-15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marL="0" lvl="0" rtl="0"/>
            <a:r>
              <a:rPr lang="zh-CN" altLang="en-US" noProof="0" dirty="0"/>
              <a:t>节标题</a:t>
            </a:r>
          </a:p>
        </p:txBody>
      </p:sp>
      <p:sp>
        <p:nvSpPr>
          <p:cNvPr id="19" name="直角三角形 18">
            <a:extLst>
              <a:ext uri="{FF2B5EF4-FFF2-40B4-BE49-F238E27FC236}">
                <a16:creationId xmlns="" xmlns:a16="http://schemas.microsoft.com/office/drawing/2014/main" id="{B2B3AD73-9CBC-4740-A178-7CA91A791E40}"/>
              </a:ext>
            </a:extLst>
          </p:cNvPr>
          <p:cNvSpPr/>
          <p:nvPr userDrawn="1"/>
        </p:nvSpPr>
        <p:spPr>
          <a:xfrm rot="18900000" flipH="1">
            <a:off x="436216" y="4610094"/>
            <a:ext cx="218598" cy="21859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DFD4FDF2-DE4E-4F8D-98CE-1DD90825B0A4}"/>
              </a:ext>
            </a:extLst>
          </p:cNvPr>
          <p:cNvSpPr>
            <a:spLocks noGrp="1"/>
          </p:cNvSpPr>
          <p:nvPr userDrawn="1">
            <p:ph type="body" idx="1" hasCustomPrompt="1"/>
          </p:nvPr>
        </p:nvSpPr>
        <p:spPr>
          <a:xfrm>
            <a:off x="831849" y="5164364"/>
            <a:ext cx="5680075" cy="107858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600" spc="300" dirty="0"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 rtl="0"/>
            <a:r>
              <a:rPr lang="zh-CN" altLang="en-US" noProof="0" dirty="0"/>
              <a:t>副标题</a:t>
            </a:r>
          </a:p>
        </p:txBody>
      </p:sp>
      <p:sp>
        <p:nvSpPr>
          <p:cNvPr id="17" name="椭圆形 16">
            <a:extLst>
              <a:ext uri="{FF2B5EF4-FFF2-40B4-BE49-F238E27FC236}">
                <a16:creationId xmlns="" xmlns:a16="http://schemas.microsoft.com/office/drawing/2014/main" id="{811B3AF5-0AF9-445C-9B18-5CED755A048F}"/>
              </a:ext>
            </a:extLst>
          </p:cNvPr>
          <p:cNvSpPr/>
          <p:nvPr/>
        </p:nvSpPr>
        <p:spPr>
          <a:xfrm>
            <a:off x="6511925" y="131762"/>
            <a:ext cx="5416549" cy="541654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0" name="图片占位符 21">
            <a:extLst>
              <a:ext uri="{FF2B5EF4-FFF2-40B4-BE49-F238E27FC236}">
                <a16:creationId xmlns="" xmlns:a16="http://schemas.microsoft.com/office/drawing/2014/main" id="{FF97C0E2-E15D-4EB9-9FF8-CB859892B95B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6715973" y="335810"/>
            <a:ext cx="5010912" cy="5010912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vert="horz" lIns="91440" tIns="45720" rIns="91440" bIns="45720" rtlCol="0" anchor="t" anchorCtr="1">
            <a:noAutofit/>
          </a:bodyPr>
          <a:lstStyle>
            <a:lvl1pPr>
              <a:defRPr lang="en-GB" sz="16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marL="0" lvl="0" indent="0" algn="ctr" rtl="0">
              <a:buNone/>
            </a:pPr>
            <a:r>
              <a:rPr lang="zh-CN" altLang="en-US" noProof="0" dirty="0"/>
              <a:t>插入图像</a:t>
            </a:r>
          </a:p>
        </p:txBody>
      </p:sp>
    </p:spTree>
    <p:extLst>
      <p:ext uri="{BB962C8B-B14F-4D97-AF65-F5344CB8AC3E}">
        <p14:creationId xmlns:p14="http://schemas.microsoft.com/office/powerpoint/2010/main" val="190396733"/>
      </p:ext>
    </p:extLst>
  </p:cSld>
  <p:clrMapOvr>
    <a:masterClrMapping/>
  </p:clrMapOvr>
  <p:transition spd="slow">
    <p:randomBar dir="vert"/>
  </p:transition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长方形 6">
            <a:extLst>
              <a:ext uri="{FF2B5EF4-FFF2-40B4-BE49-F238E27FC236}">
                <a16:creationId xmlns="" xmlns:a16="http://schemas.microsoft.com/office/drawing/2014/main" id="{D275E893-B909-4F92-896C-1901CA75CC6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grpSp>
        <p:nvGrpSpPr>
          <p:cNvPr id="8" name="组 7">
            <a:extLst>
              <a:ext uri="{FF2B5EF4-FFF2-40B4-BE49-F238E27FC236}">
                <a16:creationId xmlns="" xmlns:a16="http://schemas.microsoft.com/office/drawing/2014/main" id="{CF112A8F-331B-4802-920C-B687B9108DB9}"/>
              </a:ext>
            </a:extLst>
          </p:cNvPr>
          <p:cNvGrpSpPr/>
          <p:nvPr userDrawn="1"/>
        </p:nvGrpSpPr>
        <p:grpSpPr>
          <a:xfrm>
            <a:off x="0" y="0"/>
            <a:ext cx="12192000" cy="3255962"/>
            <a:chOff x="0" y="1770061"/>
            <a:chExt cx="12192000" cy="3255962"/>
          </a:xfrm>
          <a:solidFill>
            <a:schemeClr val="bg1"/>
          </a:solidFill>
        </p:grpSpPr>
        <p:sp>
          <p:nvSpPr>
            <p:cNvPr id="9" name="长方形 8">
              <a:extLst>
                <a:ext uri="{FF2B5EF4-FFF2-40B4-BE49-F238E27FC236}">
                  <a16:creationId xmlns="" xmlns:a16="http://schemas.microsoft.com/office/drawing/2014/main" id="{A7A887D8-B543-4BB8-8D6E-605A1E5C80FD}"/>
                </a:ext>
              </a:extLst>
            </p:cNvPr>
            <p:cNvSpPr/>
            <p:nvPr/>
          </p:nvSpPr>
          <p:spPr>
            <a:xfrm>
              <a:off x="0" y="1770061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0" name="长方形 9">
              <a:extLst>
                <a:ext uri="{FF2B5EF4-FFF2-40B4-BE49-F238E27FC236}">
                  <a16:creationId xmlns="" xmlns:a16="http://schemas.microsoft.com/office/drawing/2014/main" id="{BCC35E9C-9E03-4FFE-B868-4D04E8E7C1F3}"/>
                </a:ext>
              </a:extLst>
            </p:cNvPr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1" name="矩形 10">
              <a:extLst>
                <a:ext uri="{FF2B5EF4-FFF2-40B4-BE49-F238E27FC236}">
                  <a16:creationId xmlns="" xmlns:a16="http://schemas.microsoft.com/office/drawing/2014/main" id="{574E81BF-ADCA-4D13-BE06-476741FE55C0}"/>
                </a:ext>
              </a:extLst>
            </p:cNvPr>
            <p:cNvSpPr/>
            <p:nvPr/>
          </p:nvSpPr>
          <p:spPr>
            <a:xfrm>
              <a:off x="0" y="4449763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2" name="矩形 ​​11">
              <a:extLst>
                <a:ext uri="{FF2B5EF4-FFF2-40B4-BE49-F238E27FC236}">
                  <a16:creationId xmlns="" xmlns:a16="http://schemas.microsoft.com/office/drawing/2014/main" id="{063D872D-8369-4426-A311-7F054F9DB5E1}"/>
                </a:ext>
              </a:extLst>
            </p:cNvPr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  <p:sp>
          <p:nvSpPr>
            <p:cNvPr id="13" name="长方形 12">
              <a:extLst>
                <a:ext uri="{FF2B5EF4-FFF2-40B4-BE49-F238E27FC236}">
                  <a16:creationId xmlns="" xmlns:a16="http://schemas.microsoft.com/office/drawing/2014/main" id="{D8C819C9-B789-44A8-9B98-F466EE191F5D}"/>
                </a:ext>
              </a:extLst>
            </p:cNvPr>
            <p:cNvSpPr/>
            <p:nvPr/>
          </p:nvSpPr>
          <p:spPr>
            <a:xfrm>
              <a:off x="0" y="3079750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CN" altLang="en-US" noProof="0" dirty="0">
                <a:latin typeface="Microsoft YaHei UI" panose="020B0503020204020204" pitchFamily="34" charset="-122"/>
                <a:ea typeface="Microsoft YaHei UI" panose="020B0503020204020204" pitchFamily="34" charset="-122"/>
              </a:endParaRPr>
            </a:p>
          </p:txBody>
        </p:sp>
      </p:grpSp>
      <p:sp>
        <p:nvSpPr>
          <p:cNvPr id="2" name="标题 1">
            <a:extLst>
              <a:ext uri="{FF2B5EF4-FFF2-40B4-BE49-F238E27FC236}">
                <a16:creationId xmlns="" xmlns:a16="http://schemas.microsoft.com/office/drawing/2014/main" id="{CBE30369-1DF2-4ABA-B24A-6BFD5F61E22A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831849" y="3387725"/>
            <a:ext cx="5680075" cy="1700866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4600" b="1" spc="-15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marL="0" lvl="0" rtl="0"/>
            <a:r>
              <a:rPr lang="zh-CN" altLang="en-US" noProof="0" dirty="0"/>
              <a:t>节标题</a:t>
            </a:r>
          </a:p>
        </p:txBody>
      </p:sp>
      <p:sp>
        <p:nvSpPr>
          <p:cNvPr id="19" name="直角三角形 18">
            <a:extLst>
              <a:ext uri="{FF2B5EF4-FFF2-40B4-BE49-F238E27FC236}">
                <a16:creationId xmlns="" xmlns:a16="http://schemas.microsoft.com/office/drawing/2014/main" id="{B2B3AD73-9CBC-4740-A178-7CA91A791E40}"/>
              </a:ext>
            </a:extLst>
          </p:cNvPr>
          <p:cNvSpPr/>
          <p:nvPr userDrawn="1"/>
        </p:nvSpPr>
        <p:spPr>
          <a:xfrm rot="18900000" flipH="1">
            <a:off x="436216" y="4610094"/>
            <a:ext cx="218598" cy="21859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DFD4FDF2-DE4E-4F8D-98CE-1DD90825B0A4}"/>
              </a:ext>
            </a:extLst>
          </p:cNvPr>
          <p:cNvSpPr>
            <a:spLocks noGrp="1"/>
          </p:cNvSpPr>
          <p:nvPr userDrawn="1">
            <p:ph type="body" idx="1" hasCustomPrompt="1"/>
          </p:nvPr>
        </p:nvSpPr>
        <p:spPr>
          <a:xfrm>
            <a:off x="831849" y="5164364"/>
            <a:ext cx="5680075" cy="1078588"/>
          </a:xfrm>
        </p:spPr>
        <p:txBody>
          <a:bodyPr vert="horz" lIns="91440" tIns="45720" rIns="91440" bIns="45720" rtlCol="0">
            <a:noAutofit/>
          </a:bodyPr>
          <a:lstStyle>
            <a:lvl1pPr marL="0" indent="0">
              <a:buNone/>
              <a:defRPr lang="en-US" sz="1600" spc="300" dirty="0"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 rtl="0"/>
            <a:r>
              <a:rPr lang="zh-CN" altLang="en-US" noProof="0" dirty="0"/>
              <a:t>副标题</a:t>
            </a:r>
          </a:p>
        </p:txBody>
      </p:sp>
    </p:spTree>
    <p:extLst>
      <p:ext uri="{BB962C8B-B14F-4D97-AF65-F5344CB8AC3E}">
        <p14:creationId xmlns:p14="http://schemas.microsoft.com/office/powerpoint/2010/main" val="4047620110"/>
      </p:ext>
    </p:extLst>
  </p:cSld>
  <p:clrMapOvr>
    <a:masterClrMapping/>
  </p:clrMapOvr>
  <p:transition spd="slow">
    <p:randomBar dir="vert"/>
  </p:transition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="" xmlns:a16="http://schemas.microsoft.com/office/drawing/2014/main" id="{185609FE-43FB-456B-BAF9-6FC670B87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500492"/>
            <a:ext cx="10980413" cy="14846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CN" altLang="en-US" noProof="0" dirty="0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D969D659-7B46-41C1-9CA1-5746C1F33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522197"/>
            <a:ext cx="10980413" cy="3654765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 rtl="0"/>
            <a:r>
              <a:rPr lang="zh-CN" altLang="en-US" noProof="0" dirty="0"/>
              <a:t>单击此处编辑母版文本样式</a:t>
            </a:r>
          </a:p>
          <a:p>
            <a:pPr lvl="1" rtl="0"/>
            <a:r>
              <a:rPr lang="zh-CN" altLang="en-US" noProof="0" dirty="0"/>
              <a:t>第二级</a:t>
            </a:r>
          </a:p>
          <a:p>
            <a:pPr lvl="2" rtl="0"/>
            <a:r>
              <a:rPr lang="zh-CN" altLang="en-US" noProof="0" dirty="0"/>
              <a:t>第三级</a:t>
            </a:r>
          </a:p>
          <a:p>
            <a:pPr lvl="3" rtl="0"/>
            <a:r>
              <a:rPr lang="zh-CN" altLang="en-US" noProof="0" dirty="0"/>
              <a:t>第四级</a:t>
            </a:r>
          </a:p>
          <a:p>
            <a:pPr lvl="4" rtl="0"/>
            <a:r>
              <a:rPr lang="zh-CN" altLang="en-US" noProof="0" dirty="0"/>
              <a:t>第五级</a:t>
            </a:r>
          </a:p>
        </p:txBody>
      </p:sp>
      <p:sp>
        <p:nvSpPr>
          <p:cNvPr id="8" name="椭圆形 7">
            <a:extLst>
              <a:ext uri="{FF2B5EF4-FFF2-40B4-BE49-F238E27FC236}">
                <a16:creationId xmlns="" xmlns:a16="http://schemas.microsoft.com/office/drawing/2014/main" id="{59A1F076-A89C-4CB0-B989-3D0025F57611}"/>
              </a:ext>
            </a:extLst>
          </p:cNvPr>
          <p:cNvSpPr/>
          <p:nvPr userDrawn="1"/>
        </p:nvSpPr>
        <p:spPr>
          <a:xfrm>
            <a:off x="11230815" y="6327865"/>
            <a:ext cx="389686" cy="3896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CN" altLang="en-US" noProof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cxnSp>
        <p:nvCxnSpPr>
          <p:cNvPr id="9" name="直接连接符​​(S) 8">
            <a:extLst>
              <a:ext uri="{FF2B5EF4-FFF2-40B4-BE49-F238E27FC236}">
                <a16:creationId xmlns="" xmlns:a16="http://schemas.microsoft.com/office/drawing/2014/main" id="{B0C3D765-86AA-4427-A0B6-8B18C4317F15}"/>
              </a:ext>
            </a:extLst>
          </p:cNvPr>
          <p:cNvCxnSpPr/>
          <p:nvPr userDrawn="1"/>
        </p:nvCxnSpPr>
        <p:spPr>
          <a:xfrm>
            <a:off x="11107057" y="6294459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灯片编号占位符 13">
            <a:extLst>
              <a:ext uri="{FF2B5EF4-FFF2-40B4-BE49-F238E27FC236}">
                <a16:creationId xmlns="" xmlns:a16="http://schemas.microsoft.com/office/drawing/2014/main" id="{5F01409D-0479-49CD-B8ED-E73E5F96A2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0806" y="6327866"/>
            <a:ext cx="389686" cy="393610"/>
          </a:xfrm>
          <a:prstGeom prst="rect">
            <a:avLst/>
          </a:prstGeom>
        </p:spPr>
        <p:txBody>
          <a:bodyPr lIns="0" rIns="0" rtlCol="0" anchor="ctr" anchorCtr="1"/>
          <a:lstStyle>
            <a:lvl1pPr algn="ctr">
              <a:defRPr sz="10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Arial" panose="020B0604020202020204" pitchFamily="34" charset="0"/>
              </a:defRPr>
            </a:lvl1pPr>
          </a:lstStyle>
          <a:p>
            <a:fld id="{DCB4E619-4CA9-4A22-920F-20396BF50470}" type="slidenum">
              <a:rPr lang="en-US" altLang="zh-CN" smtClean="0"/>
              <a:pPr/>
              <a:t>‹#›</a:t>
            </a:fld>
            <a:endParaRPr lang="zh-CN" altLang="en-US" dirty="0"/>
          </a:p>
        </p:txBody>
      </p:sp>
      <p:cxnSp>
        <p:nvCxnSpPr>
          <p:cNvPr id="11" name="直接连接符​​(S) 10">
            <a:extLst>
              <a:ext uri="{FF2B5EF4-FFF2-40B4-BE49-F238E27FC236}">
                <a16:creationId xmlns="" xmlns:a16="http://schemas.microsoft.com/office/drawing/2014/main" id="{A216A1F9-49AB-4FE6-BBD0-DD68FF6EB753}"/>
              </a:ext>
            </a:extLst>
          </p:cNvPr>
          <p:cNvCxnSpPr/>
          <p:nvPr userDrawn="1"/>
        </p:nvCxnSpPr>
        <p:spPr>
          <a:xfrm>
            <a:off x="0" y="6523059"/>
            <a:ext cx="1110996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891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4" r:id="rId2"/>
    <p:sldLayoutId id="2147483665" r:id="rId3"/>
    <p:sldLayoutId id="2147483666" r:id="rId4"/>
    <p:sldLayoutId id="2147483671" r:id="rId5"/>
    <p:sldLayoutId id="2147483663" r:id="rId6"/>
    <p:sldLayoutId id="2147483664" r:id="rId7"/>
    <p:sldLayoutId id="2147483660" r:id="rId8"/>
    <p:sldLayoutId id="2147483675" r:id="rId9"/>
    <p:sldLayoutId id="2147483661" r:id="rId10"/>
    <p:sldLayoutId id="2147483655" r:id="rId11"/>
    <p:sldLayoutId id="2147483667" r:id="rId12"/>
    <p:sldLayoutId id="2147483670" r:id="rId13"/>
    <p:sldLayoutId id="2147483672" r:id="rId14"/>
    <p:sldLayoutId id="2147483668" r:id="rId15"/>
    <p:sldLayoutId id="2147483669" r:id="rId16"/>
    <p:sldLayoutId id="2147483676" r:id="rId17"/>
    <p:sldLayoutId id="2147483677" r:id="rId18"/>
    <p:sldLayoutId id="2147483679" r:id="rId19"/>
    <p:sldLayoutId id="2147483680" r:id="rId20"/>
    <p:sldLayoutId id="2147483682" r:id="rId21"/>
    <p:sldLayoutId id="2147483683" r:id="rId22"/>
    <p:sldLayoutId id="2147483681" r:id="rId23"/>
  </p:sldLayoutIdLst>
  <p:transition spd="slow">
    <p:randomBar dir="vert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accent2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占位符 4" descr="红色的雨伞">
            <a:extLst>
              <a:ext uri="{FF2B5EF4-FFF2-40B4-BE49-F238E27FC236}">
                <a16:creationId xmlns="" xmlns:a16="http://schemas.microsoft.com/office/drawing/2014/main" id="{30FFF511-4CAB-A64C-A5DD-3E2A8035478B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13" name="标题 12">
            <a:extLst>
              <a:ext uri="{FF2B5EF4-FFF2-40B4-BE49-F238E27FC236}">
                <a16:creationId xmlns="" xmlns:a16="http://schemas.microsoft.com/office/drawing/2014/main" id="{A1BF7DBB-67AA-4599-B44E-07D280BDFA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n-US" altLang="zh-CN" b="0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《</a:t>
            </a:r>
            <a:r>
              <a:rPr lang="zh-CN" altLang="en-US" b="0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红楼梦</a:t>
            </a:r>
            <a:r>
              <a:rPr lang="en-US" altLang="zh-CN" b="0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》</a:t>
            </a:r>
            <a:endParaRPr lang="zh-CN" altLang="en-US" b="0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cxnSp>
        <p:nvCxnSpPr>
          <p:cNvPr id="17" name="直接连接符​​(S) 16" descr="分隔线">
            <a:extLst>
              <a:ext uri="{FF2B5EF4-FFF2-40B4-BE49-F238E27FC236}">
                <a16:creationId xmlns="" xmlns:a16="http://schemas.microsoft.com/office/drawing/2014/main" id="{BA62D616-C355-46BC-B4B6-8254E2BE6EE7}"/>
              </a:ext>
            </a:extLst>
          </p:cNvPr>
          <p:cNvCxnSpPr/>
          <p:nvPr/>
        </p:nvCxnSpPr>
        <p:spPr>
          <a:xfrm>
            <a:off x="5791785" y="3949699"/>
            <a:ext cx="608430" cy="0"/>
          </a:xfrm>
          <a:prstGeom prst="line">
            <a:avLst/>
          </a:prstGeom>
          <a:ln w="5715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副标题 13">
            <a:extLst>
              <a:ext uri="{FF2B5EF4-FFF2-40B4-BE49-F238E27FC236}">
                <a16:creationId xmlns="" xmlns:a16="http://schemas.microsoft.com/office/drawing/2014/main" id="{F5E856BA-8A49-437A-AC08-57B28491C5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zh-CN" altLang="en-US" dirty="0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第五回曲目讲解</a:t>
            </a:r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445822" y="4920472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班 邹浩然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0619311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0" dirty="0">
                <a:solidFill>
                  <a:schemeClr val="tx1"/>
                </a:solidFill>
              </a:rPr>
              <a:t>喜荣华正好，恨无常又到。</a:t>
            </a:r>
            <a:r>
              <a:rPr lang="zh-CN" altLang="en-US" b="0" dirty="0"/>
              <a:t>眼睁睁，把万事全抛。荡悠悠，把芳魂消耗。望家乡，路远山高。故向爹娘梦里相寻告：</a:t>
            </a:r>
            <a:r>
              <a:rPr lang="zh-CN" altLang="en-US" b="0" dirty="0">
                <a:solidFill>
                  <a:schemeClr val="tx1"/>
                </a:solidFill>
              </a:rPr>
              <a:t>儿命已入黄泉，天伦呵，须要退步抽身早！</a:t>
            </a:r>
            <a:r>
              <a:rPr lang="zh-CN" altLang="en-US" b="0" dirty="0"/>
              <a:t/>
            </a:r>
            <a:br>
              <a:rPr lang="zh-CN" altLang="en-US" b="0" dirty="0"/>
            </a:br>
            <a:r>
              <a:rPr lang="zh-CN" altLang="en-US" b="0" dirty="0"/>
              <a:t> </a:t>
            </a:r>
            <a:br>
              <a:rPr lang="zh-CN" altLang="en-US" b="0" dirty="0"/>
            </a:br>
            <a:endParaRPr lang="zh-CN" altLang="en-US" i="1" dirty="0"/>
          </a:p>
        </p:txBody>
      </p:sp>
      <p:sp>
        <p:nvSpPr>
          <p:cNvPr id="12" name="椭圆 11"/>
          <p:cNvSpPr/>
          <p:nvPr/>
        </p:nvSpPr>
        <p:spPr>
          <a:xfrm>
            <a:off x="365760" y="1387737"/>
            <a:ext cx="3614570" cy="351775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altLang="zh-CN" sz="3600" b="1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【</a:t>
            </a:r>
            <a:r>
              <a:rPr lang="zh-CN" altLang="en-US" sz="3600" b="1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恨无常</a:t>
            </a:r>
            <a:r>
              <a:rPr lang="en-US" altLang="zh-CN" sz="3600" b="1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】</a:t>
            </a:r>
            <a:endParaRPr lang="zh-CN" altLang="en-US" sz="3600" b="1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j-cs"/>
            </a:endParaRPr>
          </a:p>
        </p:txBody>
      </p:sp>
      <p:sp>
        <p:nvSpPr>
          <p:cNvPr id="4" name="圆角矩形标注 3"/>
          <p:cNvSpPr/>
          <p:nvPr/>
        </p:nvSpPr>
        <p:spPr>
          <a:xfrm>
            <a:off x="1099242" y="1533311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06432" y="1771807"/>
            <a:ext cx="16877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有不得寿终与荣辱未定双重意思</a:t>
            </a:r>
            <a:endParaRPr lang="zh-CN" altLang="en-US" dirty="0"/>
          </a:p>
        </p:txBody>
      </p:sp>
      <p:sp>
        <p:nvSpPr>
          <p:cNvPr id="6" name="圆角矩形标注 5"/>
          <p:cNvSpPr/>
          <p:nvPr/>
        </p:nvSpPr>
        <p:spPr>
          <a:xfrm>
            <a:off x="5899842" y="787400"/>
            <a:ext cx="3917258" cy="144607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6270971" y="1071646"/>
            <a:ext cx="3698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从元春之死，写贾府的大难临头。</a:t>
            </a:r>
            <a:endParaRPr lang="en-US" altLang="zh-CN" dirty="0" smtClean="0"/>
          </a:p>
          <a:p>
            <a:r>
              <a:rPr lang="zh-CN" altLang="en-US" dirty="0" smtClean="0"/>
              <a:t>借用</a:t>
            </a:r>
            <a:r>
              <a:rPr lang="en-US" altLang="zh-CN" dirty="0" smtClean="0"/>
              <a:t>“</a:t>
            </a:r>
            <a:r>
              <a:rPr lang="zh-CN" altLang="en-US" dirty="0" smtClean="0"/>
              <a:t>无常</a:t>
            </a:r>
            <a:r>
              <a:rPr lang="en-US" altLang="zh-CN" dirty="0" smtClean="0"/>
              <a:t>”</a:t>
            </a:r>
            <a:r>
              <a:rPr lang="zh-CN" altLang="en-US" dirty="0" smtClean="0"/>
              <a:t>这种佛教用语，感叹一切事物的变幻不定。</a:t>
            </a:r>
            <a:endParaRPr lang="zh-CN" altLang="en-US" dirty="0"/>
          </a:p>
        </p:txBody>
      </p:sp>
      <p:sp>
        <p:nvSpPr>
          <p:cNvPr id="8" name="圆角矩形标注 7"/>
          <p:cNvSpPr/>
          <p:nvPr/>
        </p:nvSpPr>
        <p:spPr>
          <a:xfrm rot="10800000">
            <a:off x="6707403" y="4991491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6994871" y="5146946"/>
            <a:ext cx="172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元春死于宫斗</a:t>
            </a:r>
            <a:r>
              <a:rPr lang="zh-CN" altLang="en-US" dirty="0"/>
              <a:t>故劝爹娘“要退步抽身早”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706788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9"/>
          <p:cNvSpPr>
            <a:spLocks noGrp="1"/>
          </p:cNvSpPr>
          <p:nvPr>
            <p:ph type="title"/>
          </p:nvPr>
        </p:nvSpPr>
        <p:spPr>
          <a:xfrm>
            <a:off x="5327762" y="302750"/>
            <a:ext cx="6354526" cy="2492589"/>
          </a:xfrm>
        </p:spPr>
        <p:txBody>
          <a:bodyPr/>
          <a:lstStyle/>
          <a:p>
            <a:r>
              <a:rPr lang="zh-CN" altLang="en-US" b="0" dirty="0"/>
              <a:t>内容：</a:t>
            </a:r>
            <a:r>
              <a:rPr lang="zh-CN" altLang="en-US" b="0" dirty="0" smtClean="0">
                <a:solidFill>
                  <a:schemeClr val="tx1"/>
                </a:solidFill>
              </a:rPr>
              <a:t>一</a:t>
            </a:r>
            <a:r>
              <a:rPr lang="zh-CN" altLang="en-US" b="0" dirty="0">
                <a:solidFill>
                  <a:schemeClr val="tx1"/>
                </a:solidFill>
              </a:rPr>
              <a:t>帆风雨路三千</a:t>
            </a:r>
            <a:r>
              <a:rPr lang="zh-CN" altLang="en-US" b="0" dirty="0"/>
              <a:t>，把骨肉家园齐来抛闪。恐哭损残年，告爹娘，休把儿悬念。自古穷通皆有定，离合岂无缘？从今分两地，各自保平安。奴去也，莫牵连。</a:t>
            </a:r>
            <a:br>
              <a:rPr lang="zh-CN" altLang="en-US" b="0" dirty="0"/>
            </a:br>
            <a:r>
              <a:rPr lang="zh-CN" altLang="en-US" b="0" dirty="0"/>
              <a:t> </a:t>
            </a:r>
            <a:br>
              <a:rPr lang="zh-CN" altLang="en-US" b="0" dirty="0"/>
            </a:br>
            <a:r>
              <a:rPr lang="zh-CN" altLang="en-US" b="0" dirty="0"/>
              <a:t>探</a:t>
            </a:r>
            <a:r>
              <a:rPr lang="zh-CN" altLang="en-US" b="0" dirty="0" smtClean="0"/>
              <a:t>春判词：</a:t>
            </a:r>
            <a:r>
              <a:rPr lang="zh-CN" altLang="en-US" dirty="0" smtClean="0"/>
              <a:t>才</a:t>
            </a:r>
            <a:r>
              <a:rPr lang="zh-CN" altLang="en-US" dirty="0"/>
              <a:t>自清明志自高，生于末世运偏消。清明涕送江边望，千里东风一梦遥。</a:t>
            </a:r>
            <a:br>
              <a:rPr lang="zh-CN" altLang="en-US" dirty="0"/>
            </a:br>
            <a:r>
              <a:rPr lang="zh-CN" altLang="en-US" b="0" dirty="0"/>
              <a:t/>
            </a:r>
            <a:br>
              <a:rPr lang="zh-CN" altLang="en-US" b="0" dirty="0"/>
            </a:br>
            <a:r>
              <a:rPr lang="zh-CN" altLang="en-US" b="0" dirty="0"/>
              <a:t> </a:t>
            </a:r>
            <a:br>
              <a:rPr lang="zh-CN" altLang="en-US" b="0" dirty="0"/>
            </a:br>
            <a:endParaRPr lang="zh-CN" altLang="en-US" i="1" dirty="0"/>
          </a:p>
        </p:txBody>
      </p:sp>
      <p:sp>
        <p:nvSpPr>
          <p:cNvPr id="12" name="椭圆 11"/>
          <p:cNvSpPr/>
          <p:nvPr/>
        </p:nvSpPr>
        <p:spPr>
          <a:xfrm>
            <a:off x="365760" y="1387737"/>
            <a:ext cx="3614570" cy="351775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altLang="zh-CN" sz="3600" b="1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【</a:t>
            </a:r>
            <a:r>
              <a:rPr lang="zh-CN" altLang="en-US" sz="3600" b="1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分骨肉</a:t>
            </a:r>
            <a:r>
              <a:rPr lang="en-US" altLang="zh-CN" sz="3600" b="1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】</a:t>
            </a:r>
            <a:endParaRPr lang="zh-CN" altLang="en-US" sz="3600" b="1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j-cs"/>
            </a:endParaRPr>
          </a:p>
        </p:txBody>
      </p:sp>
      <p:sp>
        <p:nvSpPr>
          <p:cNvPr id="4" name="圆角矩形标注 3"/>
          <p:cNvSpPr/>
          <p:nvPr/>
        </p:nvSpPr>
        <p:spPr>
          <a:xfrm>
            <a:off x="1099242" y="1533311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06432" y="1549045"/>
            <a:ext cx="16877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这里写探春远嫁，犹如</a:t>
            </a:r>
            <a:r>
              <a:rPr lang="en-US" altLang="zh-CN" dirty="0" smtClean="0"/>
              <a:t>“</a:t>
            </a:r>
            <a:r>
              <a:rPr lang="zh-CN" altLang="en-US" dirty="0" smtClean="0"/>
              <a:t>分骨肉</a:t>
            </a:r>
            <a:r>
              <a:rPr lang="en-US" altLang="zh-CN" dirty="0" smtClean="0"/>
              <a:t>”</a:t>
            </a:r>
            <a:r>
              <a:rPr lang="zh-CN" altLang="en-US" dirty="0" smtClean="0"/>
              <a:t>一般，令心疼</a:t>
            </a:r>
            <a:endParaRPr lang="zh-CN" altLang="en-US" dirty="0"/>
          </a:p>
        </p:txBody>
      </p:sp>
      <p:sp>
        <p:nvSpPr>
          <p:cNvPr id="11" name="标题 9"/>
          <p:cNvSpPr txBox="1">
            <a:spLocks/>
          </p:cNvSpPr>
          <p:nvPr/>
        </p:nvSpPr>
        <p:spPr>
          <a:xfrm>
            <a:off x="5327762" y="3287250"/>
            <a:ext cx="6354526" cy="249258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200" b="1" kern="1200" spc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defRPr>
            </a:lvl1pPr>
          </a:lstStyle>
          <a:p>
            <a:r>
              <a:rPr lang="zh-CN" altLang="en-US" b="0" dirty="0" smtClean="0"/>
              <a:t>  </a:t>
            </a:r>
            <a:br>
              <a:rPr lang="zh-CN" altLang="en-US" b="0" dirty="0" smtClean="0"/>
            </a:br>
            <a:endParaRPr lang="zh-CN" altLang="en-US" i="1" dirty="0"/>
          </a:p>
        </p:txBody>
      </p:sp>
    </p:spTree>
    <p:extLst>
      <p:ext uri="{BB962C8B-B14F-4D97-AF65-F5344CB8AC3E}">
        <p14:creationId xmlns:p14="http://schemas.microsoft.com/office/powerpoint/2010/main" val="316296445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9"/>
          <p:cNvSpPr>
            <a:spLocks noGrp="1"/>
          </p:cNvSpPr>
          <p:nvPr>
            <p:ph type="title"/>
          </p:nvPr>
        </p:nvSpPr>
        <p:spPr>
          <a:xfrm>
            <a:off x="5099162" y="1859875"/>
            <a:ext cx="6354526" cy="3204029"/>
          </a:xfrm>
        </p:spPr>
        <p:txBody>
          <a:bodyPr/>
          <a:lstStyle/>
          <a:p>
            <a:r>
              <a:rPr lang="zh-CN" altLang="en-US" b="0" dirty="0">
                <a:solidFill>
                  <a:schemeClr val="tx1"/>
                </a:solidFill>
              </a:rPr>
              <a:t>襁褓中，父母叹双亡</a:t>
            </a:r>
            <a:r>
              <a:rPr lang="zh-CN" altLang="en-US" b="0" dirty="0"/>
              <a:t>。纵居那绮罗丛，谁知娇养？幸生来，</a:t>
            </a:r>
            <a:r>
              <a:rPr lang="zh-CN" altLang="en-US" b="0" dirty="0">
                <a:solidFill>
                  <a:schemeClr val="tx1"/>
                </a:solidFill>
              </a:rPr>
              <a:t>英豪阔大宽宏量</a:t>
            </a:r>
            <a:r>
              <a:rPr lang="zh-CN" altLang="en-US" b="0" dirty="0"/>
              <a:t>，从未将儿女私情略萦心上。好一似，霁月光风耀玉堂。厮配得</a:t>
            </a:r>
            <a:r>
              <a:rPr lang="zh-CN" altLang="en-US" b="0" dirty="0">
                <a:solidFill>
                  <a:schemeClr val="tx1"/>
                </a:solidFill>
              </a:rPr>
              <a:t>才貌仙郎</a:t>
            </a:r>
            <a:r>
              <a:rPr lang="zh-CN" altLang="en-US" b="0" dirty="0"/>
              <a:t>，博得个地久天长，准折得幼年时坎坷形状。终久是云散高唐，水涸</a:t>
            </a:r>
            <a:r>
              <a:rPr lang="zh-CN" altLang="en-US" b="0" dirty="0">
                <a:solidFill>
                  <a:schemeClr val="tx1"/>
                </a:solidFill>
              </a:rPr>
              <a:t>湘江</a:t>
            </a:r>
            <a:r>
              <a:rPr lang="zh-CN" altLang="en-US" b="0" dirty="0"/>
              <a:t>。这是尘寰中消长数应当，何必枉悲伤！</a:t>
            </a:r>
            <a:endParaRPr lang="zh-CN" altLang="en-US" i="1" dirty="0"/>
          </a:p>
        </p:txBody>
      </p:sp>
      <p:sp>
        <p:nvSpPr>
          <p:cNvPr id="12" name="椭圆 11"/>
          <p:cNvSpPr/>
          <p:nvPr/>
        </p:nvSpPr>
        <p:spPr>
          <a:xfrm>
            <a:off x="365760" y="1387737"/>
            <a:ext cx="3614570" cy="351775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altLang="zh-CN" sz="3600" b="1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【</a:t>
            </a:r>
            <a:r>
              <a:rPr lang="zh-CN" altLang="en-US" sz="3600" b="1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乐中悲</a:t>
            </a:r>
            <a:r>
              <a:rPr lang="en-US" altLang="zh-CN" sz="3600" b="1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】</a:t>
            </a:r>
            <a:endParaRPr lang="zh-CN" altLang="en-US" sz="3600" b="1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j-cs"/>
            </a:endParaRPr>
          </a:p>
        </p:txBody>
      </p:sp>
      <p:sp>
        <p:nvSpPr>
          <p:cNvPr id="4" name="圆角矩形标注 3"/>
          <p:cNvSpPr/>
          <p:nvPr/>
        </p:nvSpPr>
        <p:spPr>
          <a:xfrm>
            <a:off x="1099242" y="1533311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6" name="圆角矩形标注 5"/>
          <p:cNvSpPr/>
          <p:nvPr/>
        </p:nvSpPr>
        <p:spPr>
          <a:xfrm>
            <a:off x="6052242" y="348610"/>
            <a:ext cx="3917258" cy="144607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6161606" y="576504"/>
            <a:ext cx="36985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【</a:t>
            </a:r>
            <a:r>
              <a:rPr lang="zh-CN" altLang="en-US" dirty="0" smtClean="0"/>
              <a:t>乐中悲</a:t>
            </a:r>
            <a:r>
              <a:rPr lang="en-US" altLang="zh-CN" dirty="0" smtClean="0"/>
              <a:t>】</a:t>
            </a:r>
            <a:r>
              <a:rPr lang="zh-CN" altLang="en-US" dirty="0" smtClean="0"/>
              <a:t>写的是史湘云，</a:t>
            </a:r>
            <a:r>
              <a:rPr lang="en-US" altLang="zh-CN" dirty="0" smtClean="0"/>
              <a:t>‘</a:t>
            </a:r>
            <a:r>
              <a:rPr lang="zh-CN" altLang="en-US" dirty="0" smtClean="0"/>
              <a:t>襁褓中</a:t>
            </a:r>
            <a:r>
              <a:rPr lang="en-US" altLang="zh-CN" dirty="0" smtClean="0"/>
              <a:t>”</a:t>
            </a:r>
            <a:r>
              <a:rPr lang="zh-CN" altLang="en-US" dirty="0" smtClean="0"/>
              <a:t>写出她虽生在富贵之家，但幼时</a:t>
            </a:r>
            <a:r>
              <a:rPr lang="zh-CN" altLang="en-US" dirty="0"/>
              <a:t>父母双</a:t>
            </a:r>
            <a:r>
              <a:rPr lang="zh-CN" altLang="en-US" dirty="0" smtClean="0"/>
              <a:t>亡。虽嫁给</a:t>
            </a:r>
            <a:r>
              <a:rPr lang="en-US" altLang="zh-CN" dirty="0" smtClean="0"/>
              <a:t>“</a:t>
            </a:r>
            <a:r>
              <a:rPr lang="zh-CN" altLang="en-US" dirty="0" smtClean="0"/>
              <a:t>才貌仙郎</a:t>
            </a:r>
            <a:r>
              <a:rPr lang="en-US" altLang="zh-CN" dirty="0" smtClean="0"/>
              <a:t>”，</a:t>
            </a:r>
            <a:r>
              <a:rPr lang="zh-CN" altLang="en-US" dirty="0" smtClean="0"/>
              <a:t>但中途离散，晚景凄惨。</a:t>
            </a:r>
            <a:endParaRPr lang="zh-CN" altLang="en-US" dirty="0"/>
          </a:p>
        </p:txBody>
      </p:sp>
      <p:sp>
        <p:nvSpPr>
          <p:cNvPr id="8" name="圆角矩形标注 7"/>
          <p:cNvSpPr/>
          <p:nvPr/>
        </p:nvSpPr>
        <p:spPr>
          <a:xfrm rot="16200000">
            <a:off x="3231303" y="4324573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湘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980330" y="3754417"/>
            <a:ext cx="9829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“</a:t>
            </a:r>
            <a:r>
              <a:rPr lang="zh-CN" altLang="en-US" dirty="0" smtClean="0"/>
              <a:t>湘</a:t>
            </a:r>
            <a:r>
              <a:rPr lang="en-US" altLang="zh-CN" dirty="0" smtClean="0"/>
              <a:t>”</a:t>
            </a:r>
            <a:r>
              <a:rPr lang="zh-CN" altLang="en-US" dirty="0" smtClean="0"/>
              <a:t>提示这是写的史湘云</a:t>
            </a:r>
            <a:endParaRPr lang="en-US" altLang="zh-CN" dirty="0" smtClean="0"/>
          </a:p>
          <a:p>
            <a:r>
              <a:rPr lang="zh-CN" altLang="en-US" dirty="0" smtClean="0"/>
              <a:t>（判词中也用到了这种方法）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1256619" y="1514059"/>
            <a:ext cx="18710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史湘云虽然天生乐观，但境遇十分困难，可谓是</a:t>
            </a:r>
            <a:r>
              <a:rPr lang="en-US" altLang="zh-CN" dirty="0" smtClean="0"/>
              <a:t>“</a:t>
            </a:r>
            <a:r>
              <a:rPr lang="zh-CN" altLang="en-US" dirty="0" smtClean="0"/>
              <a:t>乐中悲</a:t>
            </a:r>
            <a:r>
              <a:rPr lang="en-US" altLang="zh-CN" dirty="0" smtClean="0"/>
              <a:t>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879025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03609" y="1363495"/>
            <a:ext cx="6354526" cy="3577863"/>
          </a:xfrm>
        </p:spPr>
        <p:txBody>
          <a:bodyPr/>
          <a:lstStyle/>
          <a:p>
            <a:r>
              <a:rPr lang="zh-CN" altLang="en-US" b="0" dirty="0"/>
              <a:t>　</a:t>
            </a:r>
            <a:r>
              <a:rPr lang="zh-CN" altLang="en-US" b="0" dirty="0">
                <a:solidFill>
                  <a:schemeClr val="tx1"/>
                </a:solidFill>
              </a:rPr>
              <a:t>气质美如兰，才华阜比仙</a:t>
            </a:r>
            <a:r>
              <a:rPr lang="zh-CN" altLang="en-US" b="0" dirty="0"/>
              <a:t>。天生成</a:t>
            </a:r>
            <a:r>
              <a:rPr lang="zh-CN" altLang="en-US" b="0" dirty="0">
                <a:solidFill>
                  <a:schemeClr val="tx1"/>
                </a:solidFill>
              </a:rPr>
              <a:t>孤癖</a:t>
            </a:r>
            <a:r>
              <a:rPr lang="zh-CN" altLang="en-US" b="0" dirty="0"/>
              <a:t>人皆罕。你道是啖肉食腥膻，</a:t>
            </a:r>
            <a:r>
              <a:rPr lang="zh-CN" altLang="en-US" b="0" dirty="0">
                <a:solidFill>
                  <a:schemeClr val="tx1"/>
                </a:solidFill>
              </a:rPr>
              <a:t>视绮罗俗厌</a:t>
            </a:r>
            <a:r>
              <a:rPr lang="zh-CN" altLang="en-US" b="0" dirty="0"/>
              <a:t>，却不知太高人愈妒，过</a:t>
            </a:r>
            <a:r>
              <a:rPr lang="zh-CN" altLang="en-US" b="0" dirty="0">
                <a:solidFill>
                  <a:schemeClr val="tx1"/>
                </a:solidFill>
              </a:rPr>
              <a:t>洁世同嫌</a:t>
            </a:r>
            <a:r>
              <a:rPr lang="zh-CN" altLang="en-US" b="0" dirty="0"/>
              <a:t>。可叹这，青灯古殿人将老，辜负了，红粉朱楼春色阑。到头来，依旧</a:t>
            </a:r>
            <a:r>
              <a:rPr lang="zh-CN" altLang="en-US" b="0" dirty="0">
                <a:solidFill>
                  <a:schemeClr val="tx1"/>
                </a:solidFill>
              </a:rPr>
              <a:t>是风尘肮脏违心愿</a:t>
            </a:r>
            <a:r>
              <a:rPr lang="zh-CN" altLang="en-US" b="0" dirty="0"/>
              <a:t>。好一似，无瑕</a:t>
            </a:r>
            <a:r>
              <a:rPr lang="zh-CN" altLang="en-US" b="0" dirty="0">
                <a:solidFill>
                  <a:schemeClr val="tx1"/>
                </a:solidFill>
              </a:rPr>
              <a:t>白玉遭泥陷</a:t>
            </a:r>
            <a:r>
              <a:rPr lang="zh-CN" altLang="en-US" b="0" dirty="0"/>
              <a:t>，又何须，王孙公子叹无缘。</a:t>
            </a:r>
            <a:br>
              <a:rPr lang="zh-CN" altLang="en-US" b="0" dirty="0"/>
            </a:br>
            <a:r>
              <a:rPr lang="zh-CN" altLang="en-US" b="0" dirty="0"/>
              <a:t> </a:t>
            </a:r>
            <a:br>
              <a:rPr lang="zh-CN" altLang="en-US" b="0" dirty="0"/>
            </a:b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098038" y="2829262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 smtClean="0"/>
              <a:t>【</a:t>
            </a:r>
            <a:r>
              <a:rPr lang="zh-CN" altLang="en-US" sz="3600" dirty="0" smtClean="0"/>
              <a:t>世难容</a:t>
            </a:r>
            <a:r>
              <a:rPr lang="en-US" altLang="zh-CN" sz="3600" dirty="0" smtClean="0"/>
              <a:t>】</a:t>
            </a:r>
            <a:endParaRPr lang="zh-CN" altLang="en-US" sz="3600" dirty="0"/>
          </a:p>
        </p:txBody>
      </p:sp>
      <p:sp>
        <p:nvSpPr>
          <p:cNvPr id="5" name="圆角矩形标注 4"/>
          <p:cNvSpPr/>
          <p:nvPr/>
        </p:nvSpPr>
        <p:spPr>
          <a:xfrm rot="5400000">
            <a:off x="9646075" y="4361210"/>
            <a:ext cx="672254" cy="158750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9188451" y="4970295"/>
            <a:ext cx="1778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与判词相呼应</a:t>
            </a:r>
            <a:endParaRPr lang="zh-CN" altLang="en-US" dirty="0"/>
          </a:p>
        </p:txBody>
      </p:sp>
      <p:sp>
        <p:nvSpPr>
          <p:cNvPr id="11" name="圆角矩形标注 10"/>
          <p:cNvSpPr/>
          <p:nvPr/>
        </p:nvSpPr>
        <p:spPr>
          <a:xfrm>
            <a:off x="1303601" y="1003300"/>
            <a:ext cx="2302136" cy="1624599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1567806" y="1215434"/>
            <a:ext cx="18015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“</a:t>
            </a:r>
            <a:r>
              <a:rPr lang="zh-CN" altLang="en-US" dirty="0" smtClean="0"/>
              <a:t>世难容</a:t>
            </a:r>
            <a:r>
              <a:rPr lang="en-US" altLang="zh-CN" dirty="0" smtClean="0"/>
              <a:t>”</a:t>
            </a:r>
            <a:r>
              <a:rPr lang="zh-CN" altLang="en-US" dirty="0" smtClean="0"/>
              <a:t>指难被世俗所容，这里写妙玉的为人以及命运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0354580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17909" y="1494971"/>
            <a:ext cx="6354526" cy="3577863"/>
          </a:xfrm>
        </p:spPr>
        <p:txBody>
          <a:bodyPr/>
          <a:lstStyle/>
          <a:p>
            <a:r>
              <a:rPr lang="zh-CN" altLang="en-US" b="0" dirty="0" smtClean="0"/>
              <a:t>　</a:t>
            </a:r>
            <a:r>
              <a:rPr lang="zh-CN" altLang="en-US" b="0" dirty="0"/>
              <a:t>　</a:t>
            </a:r>
            <a:r>
              <a:rPr lang="zh-CN" altLang="en-US" b="0" dirty="0">
                <a:solidFill>
                  <a:schemeClr val="tx1"/>
                </a:solidFill>
              </a:rPr>
              <a:t>中山狼，无情兽</a:t>
            </a:r>
            <a:r>
              <a:rPr lang="zh-CN" altLang="en-US" b="0" dirty="0"/>
              <a:t>，全不念当日根由。一味的骄奢淫荡贪还构。觑着那，</a:t>
            </a:r>
            <a:r>
              <a:rPr lang="zh-CN" altLang="en-US" b="0" dirty="0">
                <a:solidFill>
                  <a:schemeClr val="tx1"/>
                </a:solidFill>
              </a:rPr>
              <a:t>侯门艳质同蒲柳，作践的，公府千金似下流。叹芳魂艳魄，一载荡悠悠</a:t>
            </a:r>
            <a:r>
              <a:rPr lang="zh-CN" altLang="en-US" b="0" dirty="0"/>
              <a:t>。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098038" y="2829262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 smtClean="0"/>
              <a:t>【</a:t>
            </a:r>
            <a:r>
              <a:rPr lang="zh-CN" altLang="en-US" sz="3600" dirty="0" smtClean="0"/>
              <a:t>喜冤家</a:t>
            </a:r>
            <a:r>
              <a:rPr lang="en-US" altLang="zh-CN" sz="3600" dirty="0" smtClean="0"/>
              <a:t>】</a:t>
            </a:r>
            <a:endParaRPr lang="zh-CN" altLang="en-US" sz="3600" dirty="0"/>
          </a:p>
        </p:txBody>
      </p:sp>
      <p:sp>
        <p:nvSpPr>
          <p:cNvPr id="11" name="圆角矩形标注 10"/>
          <p:cNvSpPr/>
          <p:nvPr/>
        </p:nvSpPr>
        <p:spPr>
          <a:xfrm>
            <a:off x="1303601" y="1003300"/>
            <a:ext cx="2302136" cy="1624599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1553870" y="1343586"/>
            <a:ext cx="18015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只喜庆婚姻却招来冤家对头，这首曲是写迎春。</a:t>
            </a:r>
            <a:endParaRPr lang="zh-CN" altLang="en-US" dirty="0"/>
          </a:p>
        </p:txBody>
      </p:sp>
      <p:sp>
        <p:nvSpPr>
          <p:cNvPr id="8" name="圆角矩形标注 7"/>
          <p:cNvSpPr/>
          <p:nvPr/>
        </p:nvSpPr>
        <p:spPr>
          <a:xfrm rot="10800000">
            <a:off x="6917001" y="3873500"/>
            <a:ext cx="2302136" cy="1028700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7167270" y="4085138"/>
            <a:ext cx="1801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孙绍祖</a:t>
            </a:r>
            <a:r>
              <a:rPr lang="zh-CN" altLang="en-US" dirty="0"/>
              <a:t>虐待</a:t>
            </a:r>
            <a:r>
              <a:rPr lang="zh-CN" altLang="en-US" dirty="0" smtClean="0"/>
              <a:t>迎春，迎春早逝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812104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03609" y="1363495"/>
            <a:ext cx="6354526" cy="3577863"/>
          </a:xfrm>
        </p:spPr>
        <p:txBody>
          <a:bodyPr/>
          <a:lstStyle/>
          <a:p>
            <a:r>
              <a:rPr lang="zh-CN" altLang="en-US" b="0" dirty="0"/>
              <a:t>　将那</a:t>
            </a:r>
            <a:r>
              <a:rPr lang="zh-CN" altLang="en-US" b="0" dirty="0">
                <a:solidFill>
                  <a:schemeClr val="tx1"/>
                </a:solidFill>
              </a:rPr>
              <a:t>三春看破，桃红柳绿待如何</a:t>
            </a:r>
            <a:r>
              <a:rPr lang="zh-CN" altLang="en-US" b="0" dirty="0"/>
              <a:t>？把这韶华打灭，觅那清淡天和。说什么，天上夭桃盛，云中杏蕊多。到头来，谁把秋捱过？则看那，白杨村里人呜咽，青枫林下鬼吟哦。更兼着，连天衰草遮坟墓。这的是，昨贫今富人劳碌，春荣秋谢花折磨。似这般，生关死劫谁能躲？</a:t>
            </a:r>
            <a:r>
              <a:rPr lang="zh-CN" altLang="en-US" b="0" dirty="0">
                <a:solidFill>
                  <a:schemeClr val="tx1"/>
                </a:solidFill>
              </a:rPr>
              <a:t>闻说道，西方宝树唤婆娑，上结着长生果</a:t>
            </a:r>
            <a:r>
              <a:rPr lang="zh-CN" altLang="en-US" b="0" dirty="0"/>
              <a:t>。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098038" y="2829262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 smtClean="0"/>
              <a:t>【</a:t>
            </a:r>
            <a:r>
              <a:rPr lang="zh-CN" altLang="en-US" sz="3600" dirty="0" smtClean="0"/>
              <a:t>虚花悟</a:t>
            </a:r>
            <a:r>
              <a:rPr lang="en-US" altLang="zh-CN" sz="3600" dirty="0" smtClean="0"/>
              <a:t>】</a:t>
            </a:r>
            <a:endParaRPr lang="zh-CN" altLang="en-US" sz="3600" dirty="0"/>
          </a:p>
        </p:txBody>
      </p:sp>
      <p:sp>
        <p:nvSpPr>
          <p:cNvPr id="5" name="圆角矩形标注 4"/>
          <p:cNvSpPr/>
          <p:nvPr/>
        </p:nvSpPr>
        <p:spPr>
          <a:xfrm rot="5400000">
            <a:off x="10409537" y="5464648"/>
            <a:ext cx="923330" cy="158750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10077451" y="5796734"/>
            <a:ext cx="1778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西方代表西方极乐，意指佛家</a:t>
            </a:r>
            <a:endParaRPr lang="zh-CN" altLang="en-US" dirty="0"/>
          </a:p>
        </p:txBody>
      </p:sp>
      <p:sp>
        <p:nvSpPr>
          <p:cNvPr id="11" name="圆角矩形标注 10"/>
          <p:cNvSpPr/>
          <p:nvPr/>
        </p:nvSpPr>
        <p:spPr>
          <a:xfrm>
            <a:off x="1303601" y="1003300"/>
            <a:ext cx="2302136" cy="1624599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1567806" y="1215434"/>
            <a:ext cx="180159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曲</a:t>
            </a:r>
            <a:r>
              <a:rPr lang="zh-CN" altLang="en-US" dirty="0" smtClean="0"/>
              <a:t>名指人参悟到了世间繁华皆为虚幻。这首曲写惜春看破红尘遁入佛门。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5762944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0" dirty="0"/>
              <a:t> </a:t>
            </a:r>
            <a:r>
              <a:rPr lang="zh-CN" altLang="en-US" b="0" dirty="0">
                <a:solidFill>
                  <a:schemeClr val="tx1"/>
                </a:solidFill>
              </a:rPr>
              <a:t>机关算尽太聪明，反算了卿卿性命</a:t>
            </a:r>
            <a:r>
              <a:rPr lang="zh-CN" altLang="en-US" b="0" dirty="0"/>
              <a:t>。生前心已碎，死后性空灵。</a:t>
            </a:r>
            <a:r>
              <a:rPr lang="zh-CN" altLang="en-US" b="0" dirty="0">
                <a:solidFill>
                  <a:schemeClr val="tx1"/>
                </a:solidFill>
              </a:rPr>
              <a:t>家富人宁，终有个家亡人散各奔腾</a:t>
            </a:r>
            <a:r>
              <a:rPr lang="zh-CN" altLang="en-US" b="0" dirty="0"/>
              <a:t>。枉费了，意悬悬半世心，好一似，荡悠悠三更梦。</a:t>
            </a:r>
            <a:r>
              <a:rPr lang="zh-CN" altLang="en-US" b="0" dirty="0">
                <a:solidFill>
                  <a:schemeClr val="tx1"/>
                </a:solidFill>
              </a:rPr>
              <a:t>忽喇喇似大厦倾，昏惨惨似灯将尽</a:t>
            </a:r>
            <a:r>
              <a:rPr lang="zh-CN" altLang="en-US" b="0" dirty="0"/>
              <a:t>。呀！一场欢喜忽悲辛。叹人世，终难定！</a:t>
            </a:r>
            <a:br>
              <a:rPr lang="zh-CN" altLang="en-US" b="0" dirty="0"/>
            </a:br>
            <a:r>
              <a:rPr lang="zh-CN" altLang="en-US" b="0" dirty="0"/>
              <a:t> </a:t>
            </a:r>
            <a:br>
              <a:rPr lang="zh-CN" altLang="en-US" b="0" dirty="0"/>
            </a:br>
            <a:r>
              <a:rPr lang="zh-CN" altLang="en-US" b="0" dirty="0"/>
              <a:t/>
            </a:r>
            <a:br>
              <a:rPr lang="zh-CN" altLang="en-US" b="0" dirty="0"/>
            </a:br>
            <a:endParaRPr lang="zh-CN" altLang="en-US" i="1" dirty="0"/>
          </a:p>
        </p:txBody>
      </p:sp>
      <p:sp>
        <p:nvSpPr>
          <p:cNvPr id="12" name="椭圆 11"/>
          <p:cNvSpPr/>
          <p:nvPr/>
        </p:nvSpPr>
        <p:spPr>
          <a:xfrm>
            <a:off x="365760" y="1387737"/>
            <a:ext cx="3614570" cy="351775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altLang="zh-CN" sz="3600" b="1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【</a:t>
            </a:r>
            <a:r>
              <a:rPr lang="zh-CN" altLang="en-US" sz="3600" b="1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聪明累</a:t>
            </a:r>
            <a:r>
              <a:rPr lang="en-US" altLang="zh-CN" sz="3600" b="1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】</a:t>
            </a:r>
            <a:endParaRPr lang="zh-CN" altLang="en-US" sz="3600" b="1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j-cs"/>
            </a:endParaRPr>
          </a:p>
        </p:txBody>
      </p:sp>
      <p:sp>
        <p:nvSpPr>
          <p:cNvPr id="4" name="圆角矩形标注 3"/>
          <p:cNvSpPr/>
          <p:nvPr/>
        </p:nvSpPr>
        <p:spPr>
          <a:xfrm>
            <a:off x="1099242" y="1533311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06432" y="1771807"/>
            <a:ext cx="16877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有不得寿终与荣辱未定双重意思</a:t>
            </a:r>
            <a:endParaRPr lang="zh-CN" altLang="en-US" dirty="0"/>
          </a:p>
        </p:txBody>
      </p:sp>
      <p:sp>
        <p:nvSpPr>
          <p:cNvPr id="6" name="圆角矩形标注 5"/>
          <p:cNvSpPr/>
          <p:nvPr/>
        </p:nvSpPr>
        <p:spPr>
          <a:xfrm>
            <a:off x="5899842" y="787400"/>
            <a:ext cx="3917258" cy="144607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6270971" y="1071646"/>
            <a:ext cx="36985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本曲写了王熙凤</a:t>
            </a:r>
            <a:r>
              <a:rPr lang="en-US" altLang="zh-CN" dirty="0" smtClean="0"/>
              <a:t>”</a:t>
            </a:r>
            <a:r>
              <a:rPr lang="zh-CN" altLang="en-US" dirty="0" smtClean="0"/>
              <a:t>聪明反被聪明误</a:t>
            </a:r>
            <a:r>
              <a:rPr lang="en-US" altLang="zh-CN" dirty="0" smtClean="0"/>
              <a:t>“，</a:t>
            </a:r>
            <a:r>
              <a:rPr lang="zh-CN" altLang="en-US" dirty="0" smtClean="0"/>
              <a:t>最终惨死无人收尸的悲惨结局。</a:t>
            </a:r>
            <a:endParaRPr lang="zh-CN" altLang="en-US" dirty="0"/>
          </a:p>
        </p:txBody>
      </p:sp>
      <p:sp>
        <p:nvSpPr>
          <p:cNvPr id="8" name="圆角矩形标注 7"/>
          <p:cNvSpPr/>
          <p:nvPr/>
        </p:nvSpPr>
        <p:spPr>
          <a:xfrm rot="16200000">
            <a:off x="3208105" y="4372076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3778260" y="4198302"/>
            <a:ext cx="116182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下文</a:t>
            </a:r>
            <a:r>
              <a:rPr lang="zh-CN" altLang="en-US" dirty="0" smtClean="0"/>
              <a:t>写大厦将倾，繁荣的贾府最终一败涂地的结局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8490654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0" dirty="0"/>
              <a:t> </a:t>
            </a:r>
            <a:r>
              <a:rPr lang="zh-CN" altLang="en-US" b="0" dirty="0">
                <a:solidFill>
                  <a:schemeClr val="tx1"/>
                </a:solidFill>
              </a:rPr>
              <a:t>留余庆，留余庆，忽遇恩人；幸娘亲，幸娘亲，积得阴功</a:t>
            </a:r>
            <a:r>
              <a:rPr lang="zh-CN" altLang="en-US" b="0" dirty="0"/>
              <a:t>。劝人生，济困扶穷，休似俺那爱银钱忘骨肉的狠舅奸兄！正是</a:t>
            </a:r>
            <a:r>
              <a:rPr lang="zh-CN" altLang="en-US" b="0" dirty="0">
                <a:solidFill>
                  <a:schemeClr val="tx1"/>
                </a:solidFill>
              </a:rPr>
              <a:t>乘除加减</a:t>
            </a:r>
            <a:r>
              <a:rPr lang="zh-CN" altLang="en-US" b="0" dirty="0"/>
              <a:t>，上有苍穹。</a:t>
            </a:r>
            <a:br>
              <a:rPr lang="zh-CN" altLang="en-US" b="0" dirty="0"/>
            </a:br>
            <a:endParaRPr lang="zh-CN" altLang="en-US" b="0" dirty="0"/>
          </a:p>
        </p:txBody>
      </p:sp>
      <p:sp>
        <p:nvSpPr>
          <p:cNvPr id="12" name="椭圆 11"/>
          <p:cNvSpPr/>
          <p:nvPr/>
        </p:nvSpPr>
        <p:spPr>
          <a:xfrm>
            <a:off x="365760" y="1387737"/>
            <a:ext cx="3614570" cy="351775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altLang="zh-CN" sz="3600" b="1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【</a:t>
            </a:r>
            <a:r>
              <a:rPr lang="zh-CN" altLang="en-US" sz="3600" dirty="0" smtClean="0"/>
              <a:t>留余庆</a:t>
            </a:r>
            <a:r>
              <a:rPr lang="en-US" altLang="zh-CN" sz="3600" b="1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】</a:t>
            </a:r>
            <a:endParaRPr lang="zh-CN" altLang="en-US" sz="3600" b="1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j-cs"/>
            </a:endParaRPr>
          </a:p>
        </p:txBody>
      </p:sp>
      <p:sp>
        <p:nvSpPr>
          <p:cNvPr id="4" name="圆角矩形标注 3"/>
          <p:cNvSpPr/>
          <p:nvPr/>
        </p:nvSpPr>
        <p:spPr>
          <a:xfrm>
            <a:off x="1099242" y="1533311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06432" y="1771807"/>
            <a:ext cx="1687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前辈留下的德泽</a:t>
            </a:r>
            <a:endParaRPr lang="zh-CN" altLang="en-US" dirty="0"/>
          </a:p>
        </p:txBody>
      </p:sp>
      <p:sp>
        <p:nvSpPr>
          <p:cNvPr id="6" name="圆角矩形标注 5"/>
          <p:cNvSpPr/>
          <p:nvPr/>
        </p:nvSpPr>
        <p:spPr>
          <a:xfrm>
            <a:off x="5899842" y="787400"/>
            <a:ext cx="3917258" cy="144607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6009206" y="1064571"/>
            <a:ext cx="3698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本曲写了</a:t>
            </a:r>
            <a:r>
              <a:rPr lang="zh-CN" altLang="en-US" dirty="0"/>
              <a:t>王熙凤曾帮过刘姥姥，后其女巧姐为刘姥姥所</a:t>
            </a:r>
            <a:r>
              <a:rPr lang="zh-CN" altLang="en-US" dirty="0" smtClean="0"/>
              <a:t>救一事。有行善事，将来一定会有福报的寓意。</a:t>
            </a:r>
            <a:endParaRPr lang="zh-CN" altLang="en-US" dirty="0"/>
          </a:p>
        </p:txBody>
      </p:sp>
      <p:sp>
        <p:nvSpPr>
          <p:cNvPr id="8" name="圆角矩形标注 7"/>
          <p:cNvSpPr/>
          <p:nvPr/>
        </p:nvSpPr>
        <p:spPr>
          <a:xfrm rot="10800000">
            <a:off x="7858470" y="4585259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7858470" y="4704507"/>
            <a:ext cx="21215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”</a:t>
            </a:r>
            <a:r>
              <a:rPr lang="zh-CN" altLang="en-US" dirty="0" smtClean="0"/>
              <a:t>乘除加减</a:t>
            </a:r>
            <a:r>
              <a:rPr lang="en-US" altLang="zh-CN" dirty="0" smtClean="0"/>
              <a:t>“</a:t>
            </a:r>
            <a:r>
              <a:rPr lang="zh-CN" altLang="en-US" dirty="0" smtClean="0"/>
              <a:t>指人生的荣枯消长，浮沉赏罚，均有定数。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859231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9"/>
          <p:cNvSpPr>
            <a:spLocks noGrp="1"/>
          </p:cNvSpPr>
          <p:nvPr>
            <p:ph type="title"/>
          </p:nvPr>
        </p:nvSpPr>
        <p:spPr>
          <a:xfrm>
            <a:off x="5111862" y="1533311"/>
            <a:ext cx="6354526" cy="3372176"/>
          </a:xfrm>
        </p:spPr>
        <p:txBody>
          <a:bodyPr/>
          <a:lstStyle/>
          <a:p>
            <a:r>
              <a:rPr lang="zh-CN" altLang="en-US" b="0" dirty="0"/>
              <a:t> </a:t>
            </a:r>
            <a:r>
              <a:rPr lang="zh-CN" altLang="en-US" b="0" dirty="0">
                <a:solidFill>
                  <a:schemeClr val="tx1"/>
                </a:solidFill>
              </a:rPr>
              <a:t>镜里恩情，更那堪梦里功名</a:t>
            </a:r>
            <a:r>
              <a:rPr lang="zh-CN" altLang="en-US" b="0" dirty="0"/>
              <a:t>！那美韶华去之何迅！再休提锈帐鸳衾。只这带珠冠，披凤袄，也抵不了无常性命。虽说是，人生莫受老来贫，也须要阴骘积儿孙。</a:t>
            </a:r>
            <a:r>
              <a:rPr lang="zh-CN" altLang="en-US" b="0" dirty="0">
                <a:solidFill>
                  <a:schemeClr val="tx1"/>
                </a:solidFill>
              </a:rPr>
              <a:t>气昂昂头戴簪缨，气昂昂头戴簪缨，光灿灿胸悬金印，威赫赫爵禄高登，威赫赫爵禄高登，昏惨惨黄泉路近</a:t>
            </a:r>
            <a:r>
              <a:rPr lang="zh-CN" altLang="en-US" b="0" dirty="0"/>
              <a:t>。问古来将相可还存？也只是虚名儿与后人钦敬。</a:t>
            </a:r>
            <a:br>
              <a:rPr lang="zh-CN" altLang="en-US" b="0" dirty="0"/>
            </a:br>
            <a:endParaRPr lang="zh-CN" altLang="en-US" b="0" dirty="0"/>
          </a:p>
        </p:txBody>
      </p:sp>
      <p:sp>
        <p:nvSpPr>
          <p:cNvPr id="12" name="椭圆 11"/>
          <p:cNvSpPr/>
          <p:nvPr/>
        </p:nvSpPr>
        <p:spPr>
          <a:xfrm>
            <a:off x="365760" y="1387737"/>
            <a:ext cx="3614570" cy="351775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altLang="zh-CN" sz="3600" b="1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【</a:t>
            </a:r>
            <a:r>
              <a:rPr lang="zh-CN" altLang="en-US" sz="3600" b="1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晚韶华</a:t>
            </a:r>
            <a:r>
              <a:rPr lang="en-US" altLang="zh-CN" sz="3600" b="1" dirty="0" smtClean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】</a:t>
            </a:r>
            <a:endParaRPr lang="zh-CN" altLang="en-US" sz="3600" b="1" dirty="0">
              <a:solidFill>
                <a:schemeClr val="bg1"/>
              </a:solidFill>
              <a:latin typeface="Microsoft YaHei UI" panose="020B0503020204020204" pitchFamily="34" charset="-122"/>
              <a:ea typeface="Microsoft YaHei UI" panose="020B0503020204020204" pitchFamily="34" charset="-122"/>
              <a:cs typeface="+mj-cs"/>
            </a:endParaRPr>
          </a:p>
        </p:txBody>
      </p:sp>
      <p:sp>
        <p:nvSpPr>
          <p:cNvPr id="4" name="圆角矩形标注 3"/>
          <p:cNvSpPr/>
          <p:nvPr/>
        </p:nvSpPr>
        <p:spPr>
          <a:xfrm>
            <a:off x="1099242" y="1533311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06432" y="1771807"/>
            <a:ext cx="1687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夕阳无限好，只是近黄昏。</a:t>
            </a:r>
            <a:endParaRPr lang="zh-CN" altLang="en-US" dirty="0"/>
          </a:p>
        </p:txBody>
      </p:sp>
      <p:sp>
        <p:nvSpPr>
          <p:cNvPr id="6" name="圆角矩形标注 5"/>
          <p:cNvSpPr/>
          <p:nvPr/>
        </p:nvSpPr>
        <p:spPr>
          <a:xfrm>
            <a:off x="5683942" y="203200"/>
            <a:ext cx="3917258" cy="1242872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5793306" y="362971"/>
            <a:ext cx="36985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本曲主要写李纨的枯荣变化，第一句写出李纨早寡，</a:t>
            </a:r>
            <a:r>
              <a:rPr lang="en-US" altLang="zh-CN" dirty="0" smtClean="0"/>
              <a:t>”</a:t>
            </a:r>
            <a:r>
              <a:rPr lang="zh-CN" altLang="en-US" dirty="0" smtClean="0"/>
              <a:t>梦里功名</a:t>
            </a:r>
            <a:r>
              <a:rPr lang="en-US" altLang="zh-CN" dirty="0" smtClean="0"/>
              <a:t>“</a:t>
            </a:r>
            <a:r>
              <a:rPr lang="zh-CN" altLang="en-US" dirty="0" smtClean="0"/>
              <a:t>写出贾兰</a:t>
            </a:r>
            <a:r>
              <a:rPr lang="en-US" altLang="zh-CN" dirty="0" smtClean="0"/>
              <a:t>”</a:t>
            </a:r>
            <a:r>
              <a:rPr lang="zh-CN" altLang="en-US" dirty="0" smtClean="0"/>
              <a:t>爵禄高登</a:t>
            </a:r>
            <a:r>
              <a:rPr lang="en-US" altLang="zh-CN" dirty="0" smtClean="0"/>
              <a:t>“</a:t>
            </a:r>
            <a:r>
              <a:rPr lang="zh-CN" altLang="en-US" dirty="0" smtClean="0"/>
              <a:t>后她就死去了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384417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95697" y="1533566"/>
            <a:ext cx="6354526" cy="3577863"/>
          </a:xfrm>
        </p:spPr>
        <p:txBody>
          <a:bodyPr/>
          <a:lstStyle/>
          <a:p>
            <a:r>
              <a:rPr lang="zh-CN" altLang="en-US" b="0" dirty="0" smtClean="0">
                <a:solidFill>
                  <a:schemeClr val="tx1"/>
                </a:solidFill>
              </a:rPr>
              <a:t>画</a:t>
            </a:r>
            <a:r>
              <a:rPr lang="zh-CN" altLang="en-US" b="0" dirty="0">
                <a:solidFill>
                  <a:schemeClr val="tx1"/>
                </a:solidFill>
              </a:rPr>
              <a:t>梁春尽落香尘</a:t>
            </a:r>
            <a:r>
              <a:rPr lang="zh-CN" altLang="en-US" b="0" dirty="0"/>
              <a:t>。擅风情，秉月貌，</a:t>
            </a:r>
            <a:r>
              <a:rPr lang="zh-CN" altLang="en-US" b="0" dirty="0">
                <a:solidFill>
                  <a:schemeClr val="tx1"/>
                </a:solidFill>
              </a:rPr>
              <a:t>便是败家的根本</a:t>
            </a:r>
            <a:r>
              <a:rPr lang="zh-CN" altLang="en-US" b="0" dirty="0"/>
              <a:t>。箕裘颓堕皆从敬，</a:t>
            </a:r>
            <a:r>
              <a:rPr lang="zh-CN" altLang="en-US" b="0" dirty="0">
                <a:solidFill>
                  <a:schemeClr val="tx1"/>
                </a:solidFill>
              </a:rPr>
              <a:t>家事消亡首罪宁</a:t>
            </a:r>
            <a:r>
              <a:rPr lang="zh-CN" altLang="en-US" b="0" dirty="0"/>
              <a:t>。宿孽总因情。　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098038" y="2829262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 smtClean="0"/>
              <a:t>【</a:t>
            </a:r>
            <a:r>
              <a:rPr lang="zh-CN" altLang="en-US" sz="3600" dirty="0"/>
              <a:t>好事终</a:t>
            </a:r>
            <a:r>
              <a:rPr lang="en-US" altLang="zh-CN" sz="3600" dirty="0" smtClean="0"/>
              <a:t>】</a:t>
            </a:r>
            <a:endParaRPr lang="zh-CN" altLang="en-US" sz="3600" dirty="0"/>
          </a:p>
        </p:txBody>
      </p:sp>
      <p:sp>
        <p:nvSpPr>
          <p:cNvPr id="11" name="圆角矩形标注 10"/>
          <p:cNvSpPr/>
          <p:nvPr/>
        </p:nvSpPr>
        <p:spPr>
          <a:xfrm>
            <a:off x="5786701" y="507275"/>
            <a:ext cx="2302136" cy="836311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6036970" y="697255"/>
            <a:ext cx="1801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本曲写秦可卿之死与宁府的腐败</a:t>
            </a:r>
            <a:endParaRPr lang="zh-CN" altLang="en-US" dirty="0"/>
          </a:p>
        </p:txBody>
      </p:sp>
      <p:sp>
        <p:nvSpPr>
          <p:cNvPr id="8" name="圆角矩形标注 7"/>
          <p:cNvSpPr/>
          <p:nvPr/>
        </p:nvSpPr>
        <p:spPr>
          <a:xfrm rot="10800000">
            <a:off x="5540389" y="3056438"/>
            <a:ext cx="2302136" cy="1028700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5675793" y="3386121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贾府衰亡始于宁府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755120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954517" y="435236"/>
            <a:ext cx="8096250" cy="425450"/>
          </a:xfrm>
        </p:spPr>
        <p:txBody>
          <a:bodyPr>
            <a:noAutofit/>
          </a:bodyPr>
          <a:lstStyle/>
          <a:p>
            <a:pPr algn="ctr"/>
            <a:r>
              <a:rPr lang="zh-CN" altLang="en-US" sz="3600" dirty="0" smtClean="0"/>
              <a:t>判词回顾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717848" y="860686"/>
            <a:ext cx="10760561" cy="433525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altLang="zh-CN" sz="2400" dirty="0"/>
              <a:t>1</a:t>
            </a:r>
            <a:r>
              <a:rPr lang="zh-CN" altLang="en-US" sz="2400" dirty="0"/>
              <a:t>、林黛玉和薛宝钗</a:t>
            </a:r>
            <a:br>
              <a:rPr lang="zh-CN" altLang="en-US" sz="2400" dirty="0"/>
            </a:br>
            <a:r>
              <a:rPr lang="zh-CN" altLang="en-US" sz="2400" dirty="0"/>
              <a:t>画：两株枯木，木上悬着一围玉带；又有一堆雪，雪下一股金簪。</a:t>
            </a:r>
            <a:br>
              <a:rPr lang="zh-CN" altLang="en-US" sz="2400" dirty="0"/>
            </a:br>
            <a:r>
              <a:rPr lang="zh-CN" altLang="en-US" sz="2400" dirty="0"/>
              <a:t>判词：可叹停机德，堪怜咏絮才。玉带林中挂，金簪雪里埋。</a:t>
            </a:r>
            <a:br>
              <a:rPr lang="zh-CN" altLang="en-US" sz="2400" dirty="0"/>
            </a:br>
            <a:r>
              <a:rPr lang="en-US" altLang="zh-CN" sz="2400" dirty="0"/>
              <a:t>2</a:t>
            </a:r>
            <a:r>
              <a:rPr lang="zh-CN" altLang="en-US" sz="2400" dirty="0"/>
              <a:t>、贾元春</a:t>
            </a:r>
            <a:br>
              <a:rPr lang="zh-CN" altLang="en-US" sz="2400" dirty="0"/>
            </a:br>
            <a:r>
              <a:rPr lang="zh-CN" altLang="en-US" sz="2400" dirty="0"/>
              <a:t>画： 一张弓，弓上挂着香橼。</a:t>
            </a:r>
            <a:br>
              <a:rPr lang="zh-CN" altLang="en-US" sz="2400" dirty="0"/>
            </a:br>
            <a:r>
              <a:rPr lang="zh-CN" altLang="en-US" sz="2400" dirty="0"/>
              <a:t>判词：二十年来辨是非，榴花开处照宫闱。三春争及初春景，虎兕相逢大梦归。</a:t>
            </a:r>
            <a:br>
              <a:rPr lang="zh-CN" altLang="en-US" sz="2400" dirty="0"/>
            </a:br>
            <a:r>
              <a:rPr lang="en-US" altLang="zh-CN" sz="2400" dirty="0"/>
              <a:t>3</a:t>
            </a:r>
            <a:r>
              <a:rPr lang="zh-CN" altLang="en-US" sz="2400" dirty="0"/>
              <a:t>、贾探春</a:t>
            </a:r>
            <a:br>
              <a:rPr lang="zh-CN" altLang="en-US" sz="2400" dirty="0"/>
            </a:br>
            <a:r>
              <a:rPr lang="zh-CN" altLang="en-US" sz="2400" dirty="0"/>
              <a:t>画：两人放风筝，一片大海，一只大船，船中有一女子，掩面泣涕之状。</a:t>
            </a:r>
            <a:br>
              <a:rPr lang="zh-CN" altLang="en-US" sz="2400" dirty="0"/>
            </a:br>
            <a:r>
              <a:rPr lang="zh-CN" altLang="en-US" sz="2400" dirty="0"/>
              <a:t>判词：才自清明志自高，生于末世运偏消。清明涕送江边望，千里东风一梦遥。</a:t>
            </a:r>
            <a:br>
              <a:rPr lang="zh-CN" altLang="en-US" sz="2400" dirty="0"/>
            </a:br>
            <a:r>
              <a:rPr lang="en-US" altLang="zh-CN" sz="2400" dirty="0"/>
              <a:t>4</a:t>
            </a:r>
            <a:r>
              <a:rPr lang="zh-CN" altLang="en-US" sz="2400" dirty="0"/>
              <a:t>、史湘云</a:t>
            </a:r>
            <a:br>
              <a:rPr lang="zh-CN" altLang="en-US" sz="2400" dirty="0"/>
            </a:br>
            <a:r>
              <a:rPr lang="zh-CN" altLang="en-US" sz="2400" dirty="0"/>
              <a:t>画：几缕飞云，一湾逝水。</a:t>
            </a:r>
            <a:br>
              <a:rPr lang="zh-CN" altLang="en-US" sz="2400" dirty="0"/>
            </a:br>
            <a:r>
              <a:rPr lang="zh-CN" altLang="en-US" sz="2400" dirty="0"/>
              <a:t>判词：富贵又何为？襁褓之间父母违；展眼吊斜晖，湘江水逝楚云飞。</a:t>
            </a:r>
            <a:br>
              <a:rPr lang="zh-CN" altLang="en-US" sz="2400" dirty="0"/>
            </a:br>
            <a:r>
              <a:rPr lang="en-US" altLang="zh-CN" sz="2400" dirty="0"/>
              <a:t>5</a:t>
            </a:r>
            <a:r>
              <a:rPr lang="zh-CN" altLang="en-US" sz="2400" dirty="0"/>
              <a:t>、妙玉</a:t>
            </a:r>
            <a:br>
              <a:rPr lang="zh-CN" altLang="en-US" sz="2400" dirty="0"/>
            </a:br>
            <a:r>
              <a:rPr lang="zh-CN" altLang="en-US" sz="2400" dirty="0"/>
              <a:t>画：一块美玉，落在泥垢之中。</a:t>
            </a:r>
            <a:br>
              <a:rPr lang="zh-CN" altLang="en-US" sz="2400" dirty="0"/>
            </a:br>
            <a:r>
              <a:rPr lang="zh-CN" altLang="en-US" sz="2400" dirty="0"/>
              <a:t>判词：欲洁何曾洁，云空未必空。可怜金玉质，终陷淖泥中。</a:t>
            </a:r>
            <a:br>
              <a:rPr lang="zh-CN" altLang="en-US" sz="2400" dirty="0"/>
            </a:b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4535886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-301752" y="136144"/>
            <a:ext cx="5000752" cy="886968"/>
          </a:xfrm>
        </p:spPr>
        <p:txBody>
          <a:bodyPr/>
          <a:lstStyle/>
          <a:p>
            <a:pPr algn="l"/>
            <a:r>
              <a:rPr lang="zh-CN" altLang="en-US" dirty="0">
                <a:solidFill>
                  <a:schemeClr val="tx1"/>
                </a:solidFill>
              </a:rPr>
              <a:t>　</a:t>
            </a:r>
            <a:r>
              <a:rPr lang="en-US" altLang="zh-CN" sz="3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【</a:t>
            </a:r>
            <a:r>
              <a:rPr lang="zh-CN" altLang="en-US" sz="3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收尾</a:t>
            </a:r>
            <a:r>
              <a:rPr lang="en-US" altLang="zh-CN" sz="3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·</a:t>
            </a:r>
            <a:r>
              <a:rPr lang="zh-CN" altLang="en-US" sz="3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飞鸟各投</a:t>
            </a:r>
            <a:r>
              <a:rPr lang="zh-CN" altLang="en-US" sz="3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林</a:t>
            </a:r>
            <a:r>
              <a:rPr lang="en-US" altLang="zh-CN" sz="3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】</a:t>
            </a:r>
            <a:endParaRPr lang="zh-CN" altLang="en-US" sz="3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3058909" y="1630195"/>
            <a:ext cx="6354526" cy="3577863"/>
          </a:xfrm>
          <a:prstGeom prst="rect">
            <a:avLst/>
          </a:prstGeom>
        </p:spPr>
        <p:txBody>
          <a:bodyPr vert="horz" lIns="91440" tIns="45720" rIns="91440" bIns="45720" rtlCol="0" anchor="b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5400" b="0" kern="12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defRPr>
            </a:lvl1pPr>
          </a:lstStyle>
          <a:p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3372322" y="1023112"/>
            <a:ext cx="57276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zh-CN" altLang="en-US" sz="3200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为官的，家业凋零。富贵的，金银散尽。有恩的，死里逃生。无情的，分明报应。欠命的，命已还。欠泪的，泪已尽。冤冤相报实非轻。分离聚合皆前定。欲知命短问前生。老来富贵也真侥幸。看破的，遁入空门。痴迷的，枉送了性命。好一似食尽鸟投林，落了片白茫茫大地真干净！</a:t>
            </a:r>
          </a:p>
          <a:p>
            <a:pPr>
              <a:spcBef>
                <a:spcPct val="0"/>
              </a:spcBef>
            </a:pPr>
            <a:r>
              <a:rPr lang="zh-CN" altLang="en-US" sz="3200" dirty="0"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4787108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【</a:t>
            </a:r>
            <a:r>
              <a:rPr lang="zh-CN" altLang="en-US" dirty="0" smtClean="0"/>
              <a:t>收尾</a:t>
            </a:r>
            <a:r>
              <a:rPr lang="en-US" altLang="zh-CN" dirty="0" smtClean="0"/>
              <a:t>】</a:t>
            </a:r>
            <a:r>
              <a:rPr lang="zh-CN" altLang="en-US" dirty="0" smtClean="0"/>
              <a:t>解析：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 smtClean="0"/>
              <a:t>       作者带着浓重的佛家的思想，带着</a:t>
            </a:r>
            <a:r>
              <a:rPr lang="en-US" altLang="zh-CN" sz="2400" dirty="0" smtClean="0"/>
              <a:t>”</a:t>
            </a:r>
            <a:r>
              <a:rPr lang="zh-CN" altLang="en-US" sz="2400" dirty="0" smtClean="0"/>
              <a:t>空</a:t>
            </a:r>
            <a:r>
              <a:rPr lang="en-US" altLang="zh-CN" sz="2400" dirty="0" smtClean="0"/>
              <a:t>“</a:t>
            </a:r>
            <a:r>
              <a:rPr lang="zh-CN" altLang="en-US" sz="2400" dirty="0" smtClean="0"/>
              <a:t>理念，写完了全曲。其中包含着一些</a:t>
            </a:r>
            <a:r>
              <a:rPr lang="en-US" altLang="zh-CN" sz="2400" dirty="0" smtClean="0"/>
              <a:t>”</a:t>
            </a:r>
            <a:r>
              <a:rPr lang="zh-CN" altLang="en-US" sz="2400" dirty="0" smtClean="0"/>
              <a:t>宿命论</a:t>
            </a:r>
            <a:r>
              <a:rPr lang="en-US" altLang="zh-CN" sz="2400" dirty="0" smtClean="0"/>
              <a:t>“</a:t>
            </a:r>
            <a:r>
              <a:rPr lang="zh-CN" altLang="en-US" sz="2400" dirty="0" smtClean="0"/>
              <a:t>的悲观态度，深深的表现出作者的无奈与痛苦。</a:t>
            </a:r>
          </a:p>
          <a:p>
            <a:r>
              <a:rPr lang="zh-CN" altLang="en-US" sz="2400" dirty="0"/>
              <a:t>　　这首曲子在结句中以食尽鸟飞、唯余白地的悲凉图景，作为贾府未来一败涂地、子孙流散的惨象的写照，从而向读者极其明确地揭示了全书情节发展必以悲剧</a:t>
            </a:r>
            <a:r>
              <a:rPr lang="zh-CN" altLang="en-US" sz="2400" dirty="0" smtClean="0"/>
              <a:t>告终</a:t>
            </a:r>
            <a:r>
              <a:rPr lang="zh-CN" altLang="en-US" sz="2400" dirty="0"/>
              <a:t>的</a:t>
            </a:r>
            <a:r>
              <a:rPr lang="zh-CN" altLang="en-US" sz="2400" dirty="0" smtClean="0"/>
              <a:t>布局</a:t>
            </a:r>
            <a:r>
              <a:rPr lang="zh-CN" altLang="en-US" sz="2400" dirty="0"/>
              <a:t>。</a:t>
            </a:r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2639924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图片占位符 1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3" name="标题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谢谢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66002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333935" y="183310"/>
            <a:ext cx="10782300" cy="5141725"/>
          </a:xfrm>
        </p:spPr>
        <p:txBody>
          <a:bodyPr>
            <a:noAutofit/>
          </a:bodyPr>
          <a:lstStyle/>
          <a:p>
            <a:r>
              <a:rPr lang="en-US" altLang="zh-CN" sz="2400" dirty="0"/>
              <a:t>6</a:t>
            </a:r>
            <a:r>
              <a:rPr lang="zh-CN" altLang="en-US" sz="2400" dirty="0"/>
              <a:t>、贾迎春</a:t>
            </a:r>
            <a:br>
              <a:rPr lang="zh-CN" altLang="en-US" sz="2400" dirty="0"/>
            </a:br>
            <a:r>
              <a:rPr lang="zh-CN" altLang="en-US" sz="2400" dirty="0"/>
              <a:t>画：一恶狼，追扑一美女</a:t>
            </a:r>
            <a:r>
              <a:rPr lang="en-US" altLang="zh-CN" sz="2400" dirty="0"/>
              <a:t>——</a:t>
            </a:r>
            <a:r>
              <a:rPr lang="zh-CN" altLang="en-US" sz="2400" dirty="0"/>
              <a:t>欲啖之意。</a:t>
            </a:r>
            <a:br>
              <a:rPr lang="zh-CN" altLang="en-US" sz="2400" dirty="0"/>
            </a:br>
            <a:r>
              <a:rPr lang="zh-CN" altLang="en-US" sz="2400" dirty="0"/>
              <a:t>判词：子系中山狼，得志便猖狂。金闺花柳质，一载赴黄梁。</a:t>
            </a:r>
            <a:br>
              <a:rPr lang="zh-CN" altLang="en-US" sz="2400" dirty="0"/>
            </a:br>
            <a:r>
              <a:rPr lang="en-US" altLang="zh-CN" sz="2400" dirty="0"/>
              <a:t>7</a:t>
            </a:r>
            <a:r>
              <a:rPr lang="zh-CN" altLang="en-US" sz="2400" dirty="0"/>
              <a:t>、贾惜春</a:t>
            </a:r>
            <a:br>
              <a:rPr lang="zh-CN" altLang="en-US" sz="2400" dirty="0"/>
            </a:br>
            <a:r>
              <a:rPr lang="zh-CN" altLang="en-US" sz="2400" dirty="0"/>
              <a:t>画：一所古庙，里面有一美人，在内看经独坐。</a:t>
            </a:r>
            <a:br>
              <a:rPr lang="zh-CN" altLang="en-US" sz="2400" dirty="0"/>
            </a:br>
            <a:r>
              <a:rPr lang="zh-CN" altLang="en-US" sz="2400" dirty="0"/>
              <a:t>判词：勘破三春景不长，缁衣顿改昔年妆。可怜绣户侯门女，独卧青灯古佛旁。</a:t>
            </a:r>
            <a:br>
              <a:rPr lang="zh-CN" altLang="en-US" sz="2400" dirty="0"/>
            </a:br>
            <a:r>
              <a:rPr lang="en-US" altLang="zh-CN" sz="2400" dirty="0"/>
              <a:t>8</a:t>
            </a:r>
            <a:r>
              <a:rPr lang="zh-CN" altLang="en-US" sz="2400" dirty="0"/>
              <a:t>、王熙凤</a:t>
            </a:r>
            <a:br>
              <a:rPr lang="zh-CN" altLang="en-US" sz="2400" dirty="0"/>
            </a:br>
            <a:r>
              <a:rPr lang="zh-CN" altLang="en-US" sz="2400" dirty="0"/>
              <a:t>画：一片冰山，山上有一只雌凤。</a:t>
            </a:r>
            <a:br>
              <a:rPr lang="zh-CN" altLang="en-US" sz="2400" dirty="0"/>
            </a:br>
            <a:r>
              <a:rPr lang="zh-CN" altLang="en-US" sz="2400" dirty="0"/>
              <a:t>判词：凡鸟偏从末世来，都知爱慕此生才。一从二令三人木，哭向金陵事更哀。</a:t>
            </a:r>
            <a:br>
              <a:rPr lang="zh-CN" altLang="en-US" sz="2400" dirty="0"/>
            </a:br>
            <a:r>
              <a:rPr lang="en-US" altLang="zh-CN" sz="2400" dirty="0"/>
              <a:t>9</a:t>
            </a:r>
            <a:r>
              <a:rPr lang="zh-CN" altLang="en-US" sz="2400" dirty="0"/>
              <a:t>、贾巧姐</a:t>
            </a:r>
            <a:br>
              <a:rPr lang="zh-CN" altLang="en-US" sz="2400" dirty="0"/>
            </a:br>
            <a:r>
              <a:rPr lang="zh-CN" altLang="en-US" sz="2400" dirty="0"/>
              <a:t>画：一座荒村野店，有一美人在那里纺绩。</a:t>
            </a:r>
            <a:br>
              <a:rPr lang="zh-CN" altLang="en-US" sz="2400" dirty="0"/>
            </a:br>
            <a:r>
              <a:rPr lang="zh-CN" altLang="en-US" sz="2400" dirty="0"/>
              <a:t>判词：势败休云贵，家亡莫论亲。偶因济刘氏，巧得遇恩人。</a:t>
            </a:r>
          </a:p>
        </p:txBody>
      </p:sp>
    </p:spTree>
    <p:extLst>
      <p:ext uri="{BB962C8B-B14F-4D97-AF65-F5344CB8AC3E}">
        <p14:creationId xmlns:p14="http://schemas.microsoft.com/office/powerpoint/2010/main" val="9326271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61364" y="117693"/>
            <a:ext cx="11575229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10</a:t>
            </a: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、李纨</a:t>
            </a:r>
            <a:b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画：一盆茂兰，旁有一位凤冠霞帔的美人。</a:t>
            </a:r>
            <a:b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判词：桃李春风结子完，到头谁似一盆兰？如冰水好空相妒，枉与他人作笑谈。</a:t>
            </a:r>
            <a:b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en-US" altLang="zh-CN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11</a:t>
            </a: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、秦可卿</a:t>
            </a:r>
            <a:b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画：高楼大厦，有一美人悬梁自缢。</a:t>
            </a:r>
            <a:b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判词：情天情海幻情身，情既相逢必主淫；漫言不肖皆荣出，造衅开端实在宁。</a:t>
            </a:r>
            <a:b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副册判词</a:t>
            </a:r>
            <a:b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en-US" altLang="zh-CN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12</a:t>
            </a: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、香菱</a:t>
            </a:r>
            <a:b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画：一株桂花，下面有一池沼，其中水涸泥干，莲枯藕败。</a:t>
            </a:r>
            <a:b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判词：根并荷花一茎香，平生遭际实堪伤。自从两地生孤木，致使香魂返故乡。</a:t>
            </a:r>
            <a:b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又副册判词</a:t>
            </a:r>
            <a:b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en-US" altLang="zh-CN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13</a:t>
            </a: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、晴雯</a:t>
            </a:r>
            <a:b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画：又非人物，亦非山水，不过是水墨滃染的满纸乌云浊雾而已。</a:t>
            </a:r>
            <a:b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判词：霁月难逢，彩云易散。心比天高，身为下贱。风流灵巧招人怨。寿夭多因诽谤生，多情公子空牵念。</a:t>
            </a:r>
            <a:b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en-US" altLang="zh-CN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14</a:t>
            </a: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、花袭人</a:t>
            </a:r>
            <a:b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画：一簇鲜花，一床破席。</a:t>
            </a:r>
            <a:b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br>
            <a:r>
              <a:rPr lang="zh-CN" altLang="en-US" sz="2300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判词：枉自温柔和顺，空云似桂如兰。堪羡优伶有福，谁知公子无缘。</a:t>
            </a:r>
          </a:p>
        </p:txBody>
      </p:sp>
    </p:spTree>
    <p:extLst>
      <p:ext uri="{BB962C8B-B14F-4D97-AF65-F5344CB8AC3E}">
        <p14:creationId xmlns:p14="http://schemas.microsoft.com/office/powerpoint/2010/main" val="362484433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13186" y="1334957"/>
            <a:ext cx="1046719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>
                <a:solidFill>
                  <a:srgbClr val="333333"/>
                </a:solidFill>
                <a:latin typeface="arial" panose="020B0604020202020204" pitchFamily="34" charset="0"/>
              </a:rPr>
              <a:t>说毕，携了宝玉入室。但闻一缕幽香，竟不知其所焚何物。宝玉遂不禁相问。警幻冷笑道：“此香尘世中既无，尔何能知！此香乃系诸名山胜境内初生异卉之精，合各种宝林珠树之油所制，名‘</a:t>
            </a:r>
            <a:r>
              <a:rPr lang="zh-CN" altLang="en-US" sz="2800" dirty="0">
                <a:solidFill>
                  <a:schemeClr val="accent2"/>
                </a:solidFill>
                <a:latin typeface="arial" panose="020B0604020202020204" pitchFamily="34" charset="0"/>
              </a:rPr>
              <a:t>群芳髓</a:t>
            </a:r>
            <a:r>
              <a:rPr lang="zh-CN" altLang="en-US" sz="2800" dirty="0">
                <a:latin typeface="arial" panose="020B0604020202020204" pitchFamily="34" charset="0"/>
              </a:rPr>
              <a:t>’</a:t>
            </a:r>
            <a:r>
              <a:rPr lang="zh-CN" altLang="en-US" sz="2800" dirty="0">
                <a:solidFill>
                  <a:srgbClr val="333333"/>
                </a:solidFill>
                <a:latin typeface="arial" panose="020B0604020202020204" pitchFamily="34" charset="0"/>
              </a:rPr>
              <a:t>。”宝玉听了，自是羡慕而已。大家入座，小丫鬟捧上茶来。宝玉自觉清香异味，纯美非常，因又问何名。警幻道：“此茶出在放春山遣香洞，又以仙花灵叶上所带之宿露而烹，此茶名曰</a:t>
            </a:r>
            <a:r>
              <a:rPr lang="zh-CN" altLang="en-US" sz="2800" dirty="0" smtClean="0">
                <a:solidFill>
                  <a:srgbClr val="333333"/>
                </a:solidFill>
                <a:latin typeface="arial" panose="020B0604020202020204" pitchFamily="34" charset="0"/>
              </a:rPr>
              <a:t>‘</a:t>
            </a:r>
            <a:r>
              <a:rPr lang="zh-CN" altLang="en-US" sz="2800" dirty="0" smtClean="0">
                <a:solidFill>
                  <a:schemeClr val="accent2"/>
                </a:solidFill>
                <a:latin typeface="arial" panose="020B0604020202020204" pitchFamily="34" charset="0"/>
              </a:rPr>
              <a:t>千红一窟</a:t>
            </a:r>
            <a:r>
              <a:rPr lang="zh-CN" altLang="en-US" sz="2800" dirty="0" smtClean="0">
                <a:solidFill>
                  <a:srgbClr val="333333"/>
                </a:solidFill>
                <a:latin typeface="arial" panose="020B0604020202020204" pitchFamily="34" charset="0"/>
              </a:rPr>
              <a:t>’</a:t>
            </a:r>
            <a:r>
              <a:rPr lang="en-US" altLang="zh-CN" sz="2800" dirty="0" smtClean="0">
                <a:solidFill>
                  <a:srgbClr val="333333"/>
                </a:solidFill>
                <a:latin typeface="arial" panose="020B0604020202020204" pitchFamily="34" charset="0"/>
              </a:rPr>
              <a:t>……..</a:t>
            </a:r>
            <a:r>
              <a:rPr lang="zh-CN" altLang="en-US" sz="2800" dirty="0" smtClean="0">
                <a:solidFill>
                  <a:srgbClr val="333333"/>
                </a:solidFill>
                <a:latin typeface="arial" panose="020B0604020202020204" pitchFamily="34" charset="0"/>
              </a:rPr>
              <a:t>宝玉</a:t>
            </a:r>
            <a:r>
              <a:rPr lang="zh-CN" altLang="en-US" sz="2800" dirty="0">
                <a:solidFill>
                  <a:srgbClr val="333333"/>
                </a:solidFill>
                <a:latin typeface="arial" panose="020B0604020202020204" pitchFamily="34" charset="0"/>
              </a:rPr>
              <a:t>因闻得此酒清香甘冽，异乎寻常，又不禁相问。警幻道：“此酒乃以百花之蕊，万木之汁，加以麟髓之醅，凤乳之曲酿成，因名为‘</a:t>
            </a:r>
            <a:r>
              <a:rPr lang="zh-CN" altLang="en-US" sz="2800" dirty="0">
                <a:solidFill>
                  <a:schemeClr val="accent2"/>
                </a:solidFill>
                <a:latin typeface="arial" panose="020B0604020202020204" pitchFamily="34" charset="0"/>
              </a:rPr>
              <a:t>万艳同杯</a:t>
            </a:r>
            <a:r>
              <a:rPr lang="zh-CN" altLang="en-US" sz="2800" dirty="0">
                <a:solidFill>
                  <a:srgbClr val="333333"/>
                </a:solidFill>
                <a:latin typeface="arial" panose="020B0604020202020204" pitchFamily="34" charset="0"/>
              </a:rPr>
              <a:t>’。”宝玉称赏</a:t>
            </a:r>
            <a:r>
              <a:rPr lang="zh-CN" altLang="en-US" sz="2800" dirty="0" smtClean="0">
                <a:solidFill>
                  <a:srgbClr val="333333"/>
                </a:solidFill>
                <a:latin typeface="arial" panose="020B0604020202020204" pitchFamily="34" charset="0"/>
              </a:rPr>
              <a:t>不迭</a:t>
            </a:r>
            <a:r>
              <a:rPr lang="en-US" altLang="zh-CN" sz="2800" dirty="0" smtClean="0">
                <a:solidFill>
                  <a:srgbClr val="333333"/>
                </a:solidFill>
                <a:latin typeface="arial" panose="020B0604020202020204" pitchFamily="34" charset="0"/>
              </a:rPr>
              <a:t>………</a:t>
            </a:r>
            <a:r>
              <a:rPr lang="zh-CN" altLang="en-US" sz="2800" dirty="0" smtClean="0">
                <a:solidFill>
                  <a:srgbClr val="333333"/>
                </a:solidFill>
                <a:latin typeface="arial" panose="020B0604020202020204" pitchFamily="34" charset="0"/>
              </a:rPr>
              <a:t>饮酒</a:t>
            </a:r>
            <a:r>
              <a:rPr lang="zh-CN" altLang="en-US" sz="2800" dirty="0">
                <a:solidFill>
                  <a:srgbClr val="333333"/>
                </a:solidFill>
                <a:latin typeface="arial" panose="020B0604020202020204" pitchFamily="34" charset="0"/>
              </a:rPr>
              <a:t>间，又有十二个舞女上来，请问演何词曲。警幻道：“就将</a:t>
            </a:r>
            <a:r>
              <a:rPr lang="zh-CN" altLang="en-US" sz="2800" dirty="0">
                <a:solidFill>
                  <a:schemeClr val="accent2"/>
                </a:solidFill>
                <a:latin typeface="arial" panose="020B0604020202020204" pitchFamily="34" charset="0"/>
              </a:rPr>
              <a:t>新制</a:t>
            </a:r>
            <a:r>
              <a:rPr lang="en-US" altLang="zh-CN" sz="2800" dirty="0">
                <a:solidFill>
                  <a:schemeClr val="accent2"/>
                </a:solidFill>
                <a:latin typeface="arial" panose="020B0604020202020204" pitchFamily="34" charset="0"/>
              </a:rPr>
              <a:t>《</a:t>
            </a:r>
            <a:r>
              <a:rPr lang="zh-CN" altLang="en-US" sz="2800" dirty="0">
                <a:solidFill>
                  <a:schemeClr val="accent2"/>
                </a:solidFill>
                <a:latin typeface="arial" panose="020B0604020202020204" pitchFamily="34" charset="0"/>
              </a:rPr>
              <a:t>红楼梦</a:t>
            </a:r>
            <a:r>
              <a:rPr lang="en-US" altLang="zh-CN" sz="2800" dirty="0">
                <a:solidFill>
                  <a:schemeClr val="accent2"/>
                </a:solidFill>
                <a:latin typeface="arial" panose="020B0604020202020204" pitchFamily="34" charset="0"/>
              </a:rPr>
              <a:t>》</a:t>
            </a:r>
            <a:r>
              <a:rPr lang="zh-CN" altLang="en-US" sz="2800" dirty="0">
                <a:solidFill>
                  <a:schemeClr val="accent2"/>
                </a:solidFill>
                <a:latin typeface="arial" panose="020B0604020202020204" pitchFamily="34" charset="0"/>
              </a:rPr>
              <a:t>十二支</a:t>
            </a:r>
            <a:r>
              <a:rPr lang="zh-CN" altLang="en-US" sz="2800" dirty="0">
                <a:solidFill>
                  <a:srgbClr val="333333"/>
                </a:solidFill>
                <a:latin typeface="arial" panose="020B0604020202020204" pitchFamily="34" charset="0"/>
              </a:rPr>
              <a:t>演上来。”舞女们答应了，便轻敲檀板，款按银筝，听他歌道是：</a:t>
            </a:r>
            <a:endParaRPr lang="zh-CN" altLang="en-US" sz="2800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270372" y="475085"/>
            <a:ext cx="1107996" cy="590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zh-CN" altLang="en-US" sz="3600" b="1" dirty="0">
                <a:solidFill>
                  <a:schemeClr val="accent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背景</a:t>
            </a:r>
          </a:p>
        </p:txBody>
      </p:sp>
    </p:spTree>
    <p:extLst>
      <p:ext uri="{BB962C8B-B14F-4D97-AF65-F5344CB8AC3E}">
        <p14:creationId xmlns:p14="http://schemas.microsoft.com/office/powerpoint/2010/main" val="170018719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标题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i="1" dirty="0" smtClean="0"/>
              <a:t>《</a:t>
            </a:r>
            <a:r>
              <a:rPr lang="zh-CN" altLang="en-US" i="1" dirty="0" smtClean="0"/>
              <a:t>红楼梦</a:t>
            </a:r>
            <a:r>
              <a:rPr lang="en-US" altLang="zh-CN" i="1" dirty="0" smtClean="0"/>
              <a:t>》</a:t>
            </a:r>
            <a:r>
              <a:rPr lang="zh-CN" altLang="en-US" i="1" dirty="0" smtClean="0"/>
              <a:t>十二支曲与金陵十二钗判词互为补充，预示了书中主要人物的命运与结局。</a:t>
            </a:r>
            <a:endParaRPr lang="zh-CN" altLang="en-US" i="1" dirty="0"/>
          </a:p>
        </p:txBody>
      </p:sp>
      <p:sp>
        <p:nvSpPr>
          <p:cNvPr id="12" name="椭圆 11"/>
          <p:cNvSpPr/>
          <p:nvPr/>
        </p:nvSpPr>
        <p:spPr>
          <a:xfrm>
            <a:off x="365760" y="1387737"/>
            <a:ext cx="3614570" cy="351775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altLang="zh-CN" sz="3600" b="1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《</a:t>
            </a:r>
            <a:r>
              <a:rPr lang="zh-CN" altLang="en-US" sz="3600" b="1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红楼梦</a:t>
            </a:r>
            <a:r>
              <a:rPr lang="en-US" altLang="zh-CN" sz="3600" b="1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》</a:t>
            </a:r>
            <a:r>
              <a:rPr lang="zh-CN" altLang="en-US" sz="3600" b="1" dirty="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j-cs"/>
              </a:rPr>
              <a:t>十二支曲作用</a:t>
            </a:r>
          </a:p>
        </p:txBody>
      </p:sp>
    </p:spTree>
    <p:extLst>
      <p:ext uri="{BB962C8B-B14F-4D97-AF65-F5344CB8AC3E}">
        <p14:creationId xmlns:p14="http://schemas.microsoft.com/office/powerpoint/2010/main" val="179125819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0" dirty="0" smtClean="0">
                <a:solidFill>
                  <a:schemeClr val="tx1"/>
                </a:solidFill>
              </a:rPr>
              <a:t>开辟</a:t>
            </a:r>
            <a:r>
              <a:rPr lang="zh-CN" altLang="en-US" b="0" dirty="0">
                <a:solidFill>
                  <a:schemeClr val="tx1"/>
                </a:solidFill>
              </a:rPr>
              <a:t>鸿蒙</a:t>
            </a:r>
            <a:r>
              <a:rPr lang="zh-CN" altLang="en-US" b="0" dirty="0"/>
              <a:t>，谁为情种？都只为风月情浓。趁着这奈何天，伤怀日，寂寥时，试遣愚衷。因此上，演出这</a:t>
            </a:r>
            <a:r>
              <a:rPr lang="zh-CN" altLang="en-US" b="0" dirty="0">
                <a:solidFill>
                  <a:schemeClr val="tx1"/>
                </a:solidFill>
              </a:rPr>
              <a:t>怀金悼玉</a:t>
            </a:r>
            <a:r>
              <a:rPr lang="zh-CN" altLang="en-US" b="0" dirty="0"/>
              <a:t>的</a:t>
            </a:r>
            <a:r>
              <a:rPr lang="en-US" altLang="zh-CN" b="0" dirty="0"/>
              <a:t>《</a:t>
            </a:r>
            <a:r>
              <a:rPr lang="zh-CN" altLang="en-US" b="0" dirty="0"/>
              <a:t>红楼梦</a:t>
            </a:r>
            <a:r>
              <a:rPr lang="en-US" altLang="zh-CN" b="0" dirty="0"/>
              <a:t>》</a:t>
            </a:r>
            <a:r>
              <a:rPr lang="zh-CN" altLang="en-US" b="0" dirty="0"/>
              <a:t>。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02428" y="2829262"/>
            <a:ext cx="34163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 smtClean="0"/>
              <a:t>【</a:t>
            </a:r>
            <a:r>
              <a:rPr lang="zh-CN" altLang="en-US" sz="3600" dirty="0" smtClean="0"/>
              <a:t>红楼梦引子</a:t>
            </a:r>
            <a:r>
              <a:rPr lang="en-US" altLang="zh-CN" sz="3600" dirty="0" smtClean="0"/>
              <a:t>】</a:t>
            </a:r>
            <a:endParaRPr lang="zh-CN" altLang="en-US" sz="3600" dirty="0"/>
          </a:p>
        </p:txBody>
      </p:sp>
      <p:sp>
        <p:nvSpPr>
          <p:cNvPr id="5" name="圆角矩形标注 4"/>
          <p:cNvSpPr/>
          <p:nvPr/>
        </p:nvSpPr>
        <p:spPr>
          <a:xfrm rot="10800000">
            <a:off x="4550485" y="4464424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4893537" y="4583672"/>
            <a:ext cx="16160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以林黛玉和薛宝钗代指金陵十二钗</a:t>
            </a:r>
            <a:endParaRPr lang="zh-CN" altLang="en-US" dirty="0"/>
          </a:p>
        </p:txBody>
      </p:sp>
      <p:sp>
        <p:nvSpPr>
          <p:cNvPr id="7" name="圆角矩形标注 6"/>
          <p:cNvSpPr/>
          <p:nvPr/>
        </p:nvSpPr>
        <p:spPr>
          <a:xfrm>
            <a:off x="5124562" y="1187921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5490800" y="1679056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开天辟地以来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304877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0" dirty="0"/>
              <a:t>都道是</a:t>
            </a:r>
            <a:r>
              <a:rPr lang="zh-CN" altLang="en-US" b="0" dirty="0">
                <a:solidFill>
                  <a:schemeClr val="tx1"/>
                </a:solidFill>
              </a:rPr>
              <a:t>金玉良姻</a:t>
            </a:r>
            <a:r>
              <a:rPr lang="zh-CN" altLang="en-US" b="0" dirty="0"/>
              <a:t>，俺只念</a:t>
            </a:r>
            <a:r>
              <a:rPr lang="zh-CN" altLang="en-US" b="0" dirty="0">
                <a:solidFill>
                  <a:schemeClr val="tx1"/>
                </a:solidFill>
              </a:rPr>
              <a:t>木石前盟</a:t>
            </a:r>
            <a:r>
              <a:rPr lang="zh-CN" altLang="en-US" b="0" dirty="0"/>
              <a:t>。空对着，山中高士晶莹</a:t>
            </a:r>
            <a:r>
              <a:rPr lang="zh-CN" altLang="en-US" b="0" dirty="0">
                <a:solidFill>
                  <a:schemeClr val="tx1"/>
                </a:solidFill>
              </a:rPr>
              <a:t>雪</a:t>
            </a:r>
            <a:r>
              <a:rPr lang="zh-CN" altLang="en-US" b="0" dirty="0"/>
              <a:t>，终不忘，世外</a:t>
            </a:r>
            <a:r>
              <a:rPr lang="zh-CN" altLang="en-US" b="0" dirty="0">
                <a:solidFill>
                  <a:schemeClr val="tx1"/>
                </a:solidFill>
              </a:rPr>
              <a:t>仙姝</a:t>
            </a:r>
            <a:r>
              <a:rPr lang="zh-CN" altLang="en-US" b="0" dirty="0"/>
              <a:t>寂寞林。叹人间，美中不足今方信。纵然是</a:t>
            </a:r>
            <a:r>
              <a:rPr lang="zh-CN" altLang="en-US" b="0" dirty="0">
                <a:solidFill>
                  <a:schemeClr val="tx1"/>
                </a:solidFill>
              </a:rPr>
              <a:t>齐眉举案</a:t>
            </a:r>
            <a:r>
              <a:rPr lang="zh-CN" altLang="en-US" b="0" dirty="0"/>
              <a:t>，到底</a:t>
            </a:r>
            <a:r>
              <a:rPr lang="zh-CN" altLang="en-US" b="0" dirty="0">
                <a:solidFill>
                  <a:schemeClr val="tx1"/>
                </a:solidFill>
              </a:rPr>
              <a:t>意难平</a:t>
            </a:r>
            <a:r>
              <a:rPr lang="zh-CN" altLang="en-US" b="0" dirty="0"/>
              <a:t>。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098038" y="2829262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 smtClean="0"/>
              <a:t>【</a:t>
            </a:r>
            <a:r>
              <a:rPr lang="zh-CN" altLang="en-US" sz="3600" dirty="0" smtClean="0"/>
              <a:t>终身误</a:t>
            </a:r>
            <a:r>
              <a:rPr lang="en-US" altLang="zh-CN" sz="3600" dirty="0" smtClean="0"/>
              <a:t>】</a:t>
            </a:r>
            <a:endParaRPr lang="zh-CN" altLang="en-US" sz="3600" dirty="0"/>
          </a:p>
        </p:txBody>
      </p:sp>
      <p:sp>
        <p:nvSpPr>
          <p:cNvPr id="5" name="圆角矩形标注 4"/>
          <p:cNvSpPr/>
          <p:nvPr/>
        </p:nvSpPr>
        <p:spPr>
          <a:xfrm>
            <a:off x="5999689" y="1152311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6519138" y="1572571"/>
            <a:ext cx="16160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宝玉与宝钗的姻缘</a:t>
            </a:r>
            <a:endParaRPr lang="zh-CN" altLang="en-US" dirty="0"/>
          </a:p>
        </p:txBody>
      </p:sp>
      <p:sp>
        <p:nvSpPr>
          <p:cNvPr id="7" name="圆角矩形标注 6"/>
          <p:cNvSpPr/>
          <p:nvPr/>
        </p:nvSpPr>
        <p:spPr>
          <a:xfrm>
            <a:off x="9444769" y="1160321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9468178" y="1418068"/>
            <a:ext cx="22787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宝黛爱情</a:t>
            </a:r>
            <a:endParaRPr lang="en-US" altLang="zh-CN" dirty="0" smtClean="0"/>
          </a:p>
          <a:p>
            <a:r>
              <a:rPr lang="zh-CN" altLang="en-US" dirty="0" smtClean="0"/>
              <a:t>（绛珠仙草与补天之石的典故）</a:t>
            </a:r>
            <a:endParaRPr lang="zh-CN" altLang="en-US" dirty="0"/>
          </a:p>
        </p:txBody>
      </p:sp>
      <p:sp>
        <p:nvSpPr>
          <p:cNvPr id="9" name="圆角矩形标注 8"/>
          <p:cNvSpPr/>
          <p:nvPr/>
        </p:nvSpPr>
        <p:spPr>
          <a:xfrm>
            <a:off x="1193465" y="1537312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1307354" y="1563871"/>
            <a:ext cx="2371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宝玉与宝钗婚后仍念念不忘死去的黛玉，宝钗婚后受到冷落，误了终身。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598227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0" dirty="0"/>
              <a:t>　一个是</a:t>
            </a:r>
            <a:r>
              <a:rPr lang="zh-CN" altLang="en-US" b="0" dirty="0">
                <a:solidFill>
                  <a:schemeClr val="tx1"/>
                </a:solidFill>
              </a:rPr>
              <a:t>阆苑仙葩</a:t>
            </a:r>
            <a:r>
              <a:rPr lang="zh-CN" altLang="en-US" b="0" dirty="0"/>
              <a:t>，一个是</a:t>
            </a:r>
            <a:r>
              <a:rPr lang="zh-CN" altLang="en-US" b="0" dirty="0">
                <a:solidFill>
                  <a:schemeClr val="tx1"/>
                </a:solidFill>
              </a:rPr>
              <a:t>美玉无瑕</a:t>
            </a:r>
            <a:r>
              <a:rPr lang="zh-CN" altLang="en-US" b="0" dirty="0"/>
              <a:t>。若说没奇缘，今生偏又遇着他，若说有奇缘，如何心事终虚化？一个</a:t>
            </a:r>
            <a:r>
              <a:rPr lang="zh-CN" altLang="en-US" b="0" dirty="0">
                <a:solidFill>
                  <a:schemeClr val="tx1"/>
                </a:solidFill>
              </a:rPr>
              <a:t>枉自嗟呀</a:t>
            </a:r>
            <a:r>
              <a:rPr lang="zh-CN" altLang="en-US" b="0" dirty="0"/>
              <a:t>，一个</a:t>
            </a:r>
            <a:r>
              <a:rPr lang="zh-CN" altLang="en-US" b="0" dirty="0">
                <a:solidFill>
                  <a:schemeClr val="tx1"/>
                </a:solidFill>
              </a:rPr>
              <a:t>空劳牵挂</a:t>
            </a:r>
            <a:r>
              <a:rPr lang="zh-CN" altLang="en-US" b="0" dirty="0"/>
              <a:t>。一个是</a:t>
            </a:r>
            <a:r>
              <a:rPr lang="zh-CN" altLang="en-US" b="0" dirty="0">
                <a:solidFill>
                  <a:schemeClr val="tx1"/>
                </a:solidFill>
              </a:rPr>
              <a:t>水中月</a:t>
            </a:r>
            <a:r>
              <a:rPr lang="zh-CN" altLang="en-US" b="0" dirty="0"/>
              <a:t>，一个是</a:t>
            </a:r>
            <a:r>
              <a:rPr lang="zh-CN" altLang="en-US" b="0" dirty="0">
                <a:solidFill>
                  <a:schemeClr val="tx1"/>
                </a:solidFill>
              </a:rPr>
              <a:t>镜中花</a:t>
            </a:r>
            <a:r>
              <a:rPr lang="zh-CN" altLang="en-US" b="0" dirty="0"/>
              <a:t>。想眼中能有多少</a:t>
            </a:r>
            <a:r>
              <a:rPr lang="zh-CN" altLang="en-US" b="0" dirty="0">
                <a:solidFill>
                  <a:schemeClr val="tx1"/>
                </a:solidFill>
              </a:rPr>
              <a:t>泪珠儿</a:t>
            </a:r>
            <a:r>
              <a:rPr lang="zh-CN" altLang="en-US" b="0" dirty="0"/>
              <a:t>，怎经得</a:t>
            </a:r>
            <a:r>
              <a:rPr lang="zh-CN" altLang="en-US" b="0" dirty="0">
                <a:solidFill>
                  <a:schemeClr val="tx1"/>
                </a:solidFill>
              </a:rPr>
              <a:t>秋流到冬，春流到夏</a:t>
            </a:r>
            <a:r>
              <a:rPr lang="zh-CN" altLang="en-US" b="0" dirty="0"/>
              <a:t>！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098038" y="2829262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 smtClean="0"/>
              <a:t>【</a:t>
            </a:r>
            <a:r>
              <a:rPr lang="zh-CN" altLang="en-US" sz="3600" dirty="0" smtClean="0"/>
              <a:t>枉凝眉</a:t>
            </a:r>
            <a:r>
              <a:rPr lang="en-US" altLang="zh-CN" sz="3600" dirty="0" smtClean="0"/>
              <a:t>】</a:t>
            </a:r>
            <a:endParaRPr lang="zh-CN" altLang="en-US" sz="3600" dirty="0"/>
          </a:p>
        </p:txBody>
      </p:sp>
      <p:sp>
        <p:nvSpPr>
          <p:cNvPr id="5" name="圆角矩形标注 4"/>
          <p:cNvSpPr/>
          <p:nvPr/>
        </p:nvSpPr>
        <p:spPr>
          <a:xfrm rot="16200000">
            <a:off x="2534788" y="4322369"/>
            <a:ext cx="1669233" cy="2522408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7" name="圆角矩形标注 6"/>
          <p:cNvSpPr/>
          <p:nvPr/>
        </p:nvSpPr>
        <p:spPr>
          <a:xfrm>
            <a:off x="9444769" y="1160321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solidFill>
                  <a:schemeClr val="tx1"/>
                </a:solidFill>
              </a:rPr>
              <a:t>宝玉</a:t>
            </a:r>
            <a:r>
              <a:rPr lang="en-US" altLang="zh-CN" dirty="0" err="1" smtClean="0"/>
              <a:t>i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2606600" y="4748957"/>
            <a:ext cx="17780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绛珠仙草要把泪哭尽，才能把情债还完。（也暗示黛玉最终泪尽而逝）</a:t>
            </a:r>
            <a:endParaRPr lang="zh-CN" altLang="en-US" dirty="0"/>
          </a:p>
        </p:txBody>
      </p:sp>
      <p:sp>
        <p:nvSpPr>
          <p:cNvPr id="11" name="圆角矩形标注 10"/>
          <p:cNvSpPr/>
          <p:nvPr/>
        </p:nvSpPr>
        <p:spPr>
          <a:xfrm>
            <a:off x="6612669" y="1160321"/>
            <a:ext cx="2302136" cy="1161826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yi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7440571" y="155656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黛玉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8314057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Custom 28">
      <a:dk1>
        <a:srgbClr val="000000"/>
      </a:dk1>
      <a:lt1>
        <a:srgbClr val="FFFFFF"/>
      </a:lt1>
      <a:dk2>
        <a:srgbClr val="44546A"/>
      </a:dk2>
      <a:lt2>
        <a:srgbClr val="D9D9D9"/>
      </a:lt2>
      <a:accent1>
        <a:srgbClr val="FFC000"/>
      </a:accent1>
      <a:accent2>
        <a:srgbClr val="C00000"/>
      </a:accent2>
      <a:accent3>
        <a:srgbClr val="8A0000"/>
      </a:accent3>
      <a:accent4>
        <a:srgbClr val="462340"/>
      </a:accent4>
      <a:accent5>
        <a:srgbClr val="4A7260"/>
      </a:accent5>
      <a:accent6>
        <a:srgbClr val="70AD47"/>
      </a:accent6>
      <a:hlink>
        <a:srgbClr val="0070C0"/>
      </a:hlink>
      <a:folHlink>
        <a:srgbClr val="954F72"/>
      </a:folHlink>
    </a:clrScheme>
    <a:fontScheme name="Custom 38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4307576_TF11580736" id="{BA320CC4-EE00-4B1D-9940-476573563639}" vid="{DDEA30E6-7C5E-4829-94FC-FCD3277EA1D6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0AAA3571-52B9-4794-9A69-E71F204CB9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66AFDE-A9D6-4DD8-B471-43BFA03A3F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8F95F1-64A1-4047-9BA0-D956C2834297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有创意的红色演示文稿</Template>
  <TotalTime>0</TotalTime>
  <Words>1301</Words>
  <Application>Microsoft Office PowerPoint</Application>
  <PresentationFormat>宽屏</PresentationFormat>
  <Paragraphs>117</Paragraphs>
  <Slides>22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7" baseType="lpstr">
      <vt:lpstr>CiscoSans</vt:lpstr>
      <vt:lpstr>Microsoft YaHei UI</vt:lpstr>
      <vt:lpstr>Arial</vt:lpstr>
      <vt:lpstr>Arial</vt:lpstr>
      <vt:lpstr>Office 主题</vt:lpstr>
      <vt:lpstr>《红楼梦》</vt:lpstr>
      <vt:lpstr>判词回顾</vt:lpstr>
      <vt:lpstr>PowerPoint 演示文稿</vt:lpstr>
      <vt:lpstr>PowerPoint 演示文稿</vt:lpstr>
      <vt:lpstr>PowerPoint 演示文稿</vt:lpstr>
      <vt:lpstr>《红楼梦》十二支曲与金陵十二钗判词互为补充，预示了书中主要人物的命运与结局。</vt:lpstr>
      <vt:lpstr>开辟鸿蒙，谁为情种？都只为风月情浓。趁着这奈何天，伤怀日，寂寥时，试遣愚衷。因此上，演出这怀金悼玉的《红楼梦》。</vt:lpstr>
      <vt:lpstr>都道是金玉良姻，俺只念木石前盟。空对着，山中高士晶莹雪，终不忘，世外仙姝寂寞林。叹人间，美中不足今方信。纵然是齐眉举案，到底意难平。</vt:lpstr>
      <vt:lpstr>　一个是阆苑仙葩，一个是美玉无瑕。若说没奇缘，今生偏又遇着他，若说有奇缘，如何心事终虚化？一个枉自嗟呀，一个空劳牵挂。一个是水中月，一个是镜中花。想眼中能有多少泪珠儿，怎经得秋流到冬，春流到夏！</vt:lpstr>
      <vt:lpstr>喜荣华正好，恨无常又到。眼睁睁，把万事全抛。荡悠悠，把芳魂消耗。望家乡，路远山高。故向爹娘梦里相寻告：儿命已入黄泉，天伦呵，须要退步抽身早！   </vt:lpstr>
      <vt:lpstr>内容：一帆风雨路三千，把骨肉家园齐来抛闪。恐哭损残年，告爹娘，休把儿悬念。自古穷通皆有定，离合岂无缘？从今分两地，各自保平安。奴去也，莫牵连。   探春判词：才自清明志自高，生于末世运偏消。清明涕送江边望，千里东风一梦遥。    </vt:lpstr>
      <vt:lpstr>襁褓中，父母叹双亡。纵居那绮罗丛，谁知娇养？幸生来，英豪阔大宽宏量，从未将儿女私情略萦心上。好一似，霁月光风耀玉堂。厮配得才貌仙郎，博得个地久天长，准折得幼年时坎坷形状。终久是云散高唐，水涸湘江。这是尘寰中消长数应当，何必枉悲伤！</vt:lpstr>
      <vt:lpstr>　气质美如兰，才华阜比仙。天生成孤癖人皆罕。你道是啖肉食腥膻，视绮罗俗厌，却不知太高人愈妒，过洁世同嫌。可叹这，青灯古殿人将老，辜负了，红粉朱楼春色阑。到头来，依旧是风尘肮脏违心愿。好一似，无瑕白玉遭泥陷，又何须，王孙公子叹无缘。   </vt:lpstr>
      <vt:lpstr>　　中山狼，无情兽，全不念当日根由。一味的骄奢淫荡贪还构。觑着那，侯门艳质同蒲柳，作践的，公府千金似下流。叹芳魂艳魄，一载荡悠悠。</vt:lpstr>
      <vt:lpstr>　将那三春看破，桃红柳绿待如何？把这韶华打灭，觅那清淡天和。说什么，天上夭桃盛，云中杏蕊多。到头来，谁把秋捱过？则看那，白杨村里人呜咽，青枫林下鬼吟哦。更兼着，连天衰草遮坟墓。这的是，昨贫今富人劳碌，春荣秋谢花折磨。似这般，生关死劫谁能躲？闻说道，西方宝树唤婆娑，上结着长生果。</vt:lpstr>
      <vt:lpstr> 机关算尽太聪明，反算了卿卿性命。生前心已碎，死后性空灵。家富人宁，终有个家亡人散各奔腾。枉费了，意悬悬半世心，好一似，荡悠悠三更梦。忽喇喇似大厦倾，昏惨惨似灯将尽。呀！一场欢喜忽悲辛。叹人世，终难定！    </vt:lpstr>
      <vt:lpstr> 留余庆，留余庆，忽遇恩人；幸娘亲，幸娘亲，积得阴功。劝人生，济困扶穷，休似俺那爱银钱忘骨肉的狠舅奸兄！正是乘除加减，上有苍穹。 </vt:lpstr>
      <vt:lpstr> 镜里恩情，更那堪梦里功名！那美韶华去之何迅！再休提锈帐鸳衾。只这带珠冠，披凤袄，也抵不了无常性命。虽说是，人生莫受老来贫，也须要阴骘积儿孙。气昂昂头戴簪缨，气昂昂头戴簪缨，光灿灿胸悬金印，威赫赫爵禄高登，威赫赫爵禄高登，昏惨惨黄泉路近。问古来将相可还存？也只是虚名儿与后人钦敬。 </vt:lpstr>
      <vt:lpstr>画梁春尽落香尘。擅风情，秉月貌，便是败家的根本。箕裘颓堕皆从敬，家事消亡首罪宁。宿孽总因情。　</vt:lpstr>
      <vt:lpstr>PowerPoint 演示文稿</vt:lpstr>
      <vt:lpstr>【收尾】解析：</vt:lpstr>
      <vt:lpstr>谢谢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2021-05-05T02:43:37Z</dcterms:created>
  <dcterms:modified xsi:type="dcterms:W3CDTF">2021-05-05T06:51:27Z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