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318" cy="685831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318" cy="685831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709212"/>
            <a:ext cx="12192318" cy="4149106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318" cy="685831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539118"/>
            <a:ext cx="12192318" cy="43192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2021/3/23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53703" y="597849"/>
            <a:ext cx="11453183" cy="3323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例题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.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Cu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组成的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混合物投入适量稀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中恰好完全反应，固体完全溶解时收集到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0.896 L(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标准状况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气体，向反应后的溶液中加入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 mL 2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mol·L</a:t>
            </a:r>
            <a:r>
              <a:rPr lang="zh-CN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NaOH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溶液时，金属离子恰好沉淀完全，则形成的沉淀的质量为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2.28)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g	      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2.04)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g         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3.32)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g       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4.34) g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7575" y="109220"/>
            <a:ext cx="1832553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  <a:sym typeface="+mn-ea"/>
              </a:rPr>
              <a:t>〖练</a:t>
            </a:r>
            <a:r>
              <a:rPr lang="zh-CN" altLang="en-US" sz="3200" b="1" dirty="0" smtClean="0">
                <a:solidFill>
                  <a:srgbClr val="00B050"/>
                </a:solidFill>
                <a:latin typeface="隶书" pitchFamily="49" charset="-122"/>
                <a:ea typeface="隶书" pitchFamily="49" charset="-122"/>
                <a:sym typeface="+mn-ea"/>
              </a:rPr>
              <a:t>习〗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494197" y="318615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336585" y="3815669"/>
            <a:ext cx="115191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变式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铜和镁的合金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4.6 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完全溶于足量的硝酸后，再加入过量的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NaOH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溶液，生成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9.7 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沉淀，则合金与硝酸反应时，放出的气体可能是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A.0.2 mol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1050" kern="100" dirty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0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B.0.2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 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0.05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C.0.1 mol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1050" kern="100" dirty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10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D.0.1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 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0.1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2902524" y="509044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188</Words>
  <Application>Microsoft Office PowerPoint</Application>
  <PresentationFormat>自定义</PresentationFormat>
  <Paragraphs>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10</cp:revision>
  <dcterms:created xsi:type="dcterms:W3CDTF">2021-03-19T06:38:00Z</dcterms:created>
  <dcterms:modified xsi:type="dcterms:W3CDTF">2021-03-23T06:24:44Z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32A9C07C8AE84345B0282B4125DECACC</vt:lpwstr>
  </property>
</Properties>
</file>