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9016"/>
          <a:stretch>
            <a:fillRect/>
          </a:stretch>
        </p:blipFill>
        <p:spPr bwMode="auto">
          <a:xfrm>
            <a:off x="214282" y="214290"/>
            <a:ext cx="8715436" cy="602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5468"/>
          <a:stretch>
            <a:fillRect/>
          </a:stretch>
        </p:blipFill>
        <p:spPr bwMode="auto">
          <a:xfrm>
            <a:off x="0" y="142852"/>
            <a:ext cx="892971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r="9844"/>
          <a:stretch>
            <a:fillRect/>
          </a:stretch>
        </p:blipFill>
        <p:spPr bwMode="auto">
          <a:xfrm>
            <a:off x="0" y="214290"/>
            <a:ext cx="892971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8584"/>
          <a:stretch>
            <a:fillRect/>
          </a:stretch>
        </p:blipFill>
        <p:spPr bwMode="auto">
          <a:xfrm>
            <a:off x="0" y="142852"/>
            <a:ext cx="892971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357165"/>
            <a:ext cx="8331506" cy="392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</cp:revision>
  <dcterms:created xsi:type="dcterms:W3CDTF">2021-05-14T00:33:40Z</dcterms:created>
  <dcterms:modified xsi:type="dcterms:W3CDTF">2021-05-14T07:51:24Z</dcterms:modified>
</cp:coreProperties>
</file>