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F20STBBX2RJXJCHX4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358246" cy="51435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china</cp:lastModifiedBy>
  <cp:revision>1</cp:revision>
  <dcterms:created xsi:type="dcterms:W3CDTF">2021-03-17T07:58:32Z</dcterms:created>
  <dcterms:modified xsi:type="dcterms:W3CDTF">2021-03-17T07:59:27Z</dcterms:modified>
</cp:coreProperties>
</file>