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20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2021-03-17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2021-03-17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2021-03-17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2021-03-17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2021-03-17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2021-03-17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2021-03-17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2021-03-17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2021-03-17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2021-03-17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pPr/>
              <a:t>2021-03-17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pPr/>
              <a:t>2021-03-17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CN" altLang="en-US"/>
          </a:p>
        </p:txBody>
      </p:sp>
      <p:pic>
        <p:nvPicPr>
          <p:cNvPr id="4" name="F20STBBX2RJXJCHX4.eps"/>
          <p:cNvPicPr/>
          <p:nvPr/>
        </p:nvPicPr>
        <p:blipFill>
          <a:blip r:embed="rId2"/>
          <a:stretch>
            <a:fillRect/>
          </a:stretch>
        </p:blipFill>
        <p:spPr>
          <a:xfrm>
            <a:off x="428596" y="357166"/>
            <a:ext cx="8358246" cy="514353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PresentationFormat>全屏显示(4:3)</PresentationFormat>
  <Paragraphs>0</Paragraphs>
  <Slides>1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2" baseType="lpstr">
      <vt:lpstr>Office 主题</vt:lpstr>
      <vt:lpstr>幻灯片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china</cp:lastModifiedBy>
  <cp:revision>1</cp:revision>
  <dcterms:created xsi:type="dcterms:W3CDTF">2021-03-17T07:58:32Z</dcterms:created>
  <dcterms:modified xsi:type="dcterms:W3CDTF">2021-03-17T07:59:27Z</dcterms:modified>
</cp:coreProperties>
</file>