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Tencent Files\894808976\Image\C2C\(LG1VJG03SLTL2{X1{K$V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0348"/>
            <a:ext cx="914400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21.4.1部分答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79" y="1"/>
            <a:ext cx="71196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4.7作业.jpg"/>
          <p:cNvPicPr>
            <a:picLocks noChangeAspect="1" noChangeArrowheads="1"/>
          </p:cNvPicPr>
          <p:nvPr/>
        </p:nvPicPr>
        <p:blipFill>
          <a:blip r:embed="rId2" cstate="print"/>
          <a:srcRect t="1493" b="11902"/>
          <a:stretch>
            <a:fillRect/>
          </a:stretch>
        </p:blipFill>
        <p:spPr bwMode="auto">
          <a:xfrm>
            <a:off x="539552" y="0"/>
            <a:ext cx="8006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21"/>
          <a:stretch>
            <a:fillRect/>
          </a:stretch>
        </p:blipFill>
        <p:spPr bwMode="auto">
          <a:xfrm>
            <a:off x="611560" y="0"/>
            <a:ext cx="7743804" cy="602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-949" t="18881" b="10831"/>
          <a:stretch>
            <a:fillRect/>
          </a:stretch>
        </p:blipFill>
        <p:spPr bwMode="auto">
          <a:xfrm>
            <a:off x="516974" y="6021288"/>
            <a:ext cx="78488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</cp:revision>
  <dcterms:created xsi:type="dcterms:W3CDTF">2021-04-07T00:53:07Z</dcterms:created>
  <dcterms:modified xsi:type="dcterms:W3CDTF">2021-04-09T03:06:03Z</dcterms:modified>
</cp:coreProperties>
</file>