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
<Relationships xmlns="http://schemas.openxmlformats.org/package/2006/relationships">
<Relationship Id="rId3" Type="http://schemas.openxmlformats.org/package/2006/relationships/metadata/core-properties" Target="docProps/core.xml"/>
<Relationship Id="rId2" Type="http://schemas.openxmlformats.org/package/2006/relationships/metadata/thumbnail" Target="docProps/thumbnail.jpeg"/>
<Relationship Id="rId1" Type="http://schemas.openxmlformats.org/officeDocument/2006/relationships/officeDocument" Target="ppt/presentation.xml"/>
<Relationship Id="rId4" Type="http://schemas.openxmlformats.org/officeDocument/2006/relationships/extended-properties" Target="docProps/app.xml"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5143500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
<Relationships xmlns="http://schemas.openxmlformats.org/package/2006/relationships">
			<Relationship Id="rId2" Type="http://schemas.openxmlformats.org/officeDocument/2006/relationships/viewProps" Target="viewProps.xml"/>
			<Relationship Id="rId3" Type="http://schemas.openxmlformats.org/officeDocument/2006/relationships/presProps" Target="presProps.xml"/>
			<Relationship Id="rId1" Type="http://schemas.openxmlformats.org/officeDocument/2006/relationships/slideMaster" Target="slideMasters/slideMaster1.xml"/>
			<Relationship Id="rId4" Type="http://schemas.openxmlformats.org/officeDocument/2006/relationships/tableStyles" Target="tableStyles.xml"/>
			<Relationship Id="rId5" Type="http://schemas.openxmlformats.org/officeDocument/2006/relationships/theme" Target="theme/theme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</file>

<file path=ppt/slideLayouts/_rels/slideLayout1.xml.rels><?xml version="1.0" encoding="UTF-8" standalone="yes"?>
<Relationships xmlns="http://schemas.openxmlformats.org/package/2006/relationships">
			<Relationship Id="rId1" Type="http://schemas.openxmlformats.org/officeDocument/2006/relationships/slideMaster" Target="../slideMasters/slideMaster1.xml"/>
			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E5631AB5-32EC-4AE4-983C-0C5BF171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76B6-B58E-4D05-9365-AC6AD3765B48}" type="datetimeFigureOut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28491A74-630C-4150-9B1C-18CFB4BB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7870CCB-A13D-4A43-AC6B-B62E1FBC4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B4F5-746D-4D5E-98D1-E19854A8D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61313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			<Relationship Id="rId2" Type="http://schemas.openxmlformats.org/officeDocument/2006/relationships/theme" 
				Target="../theme/theme1.xml"/>
			<Relationship Id="rId1" Type="http://schemas.openxmlformats.org/officeDocument/2006/relationships/slideLayout" 
				Target="../slideLayouts/slideLayout1.xml"/>
			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FD4DB941-2CC0-46A6-B4A2-798CFC23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3B621C9-8059-4C93-B31B-9A0B0825A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126110E-2A09-4BA8-9051-A76D8D271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76B6-B58E-4D05-9365-AC6AD3765B48}" type="datetimeFigureOut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C7160F8-7546-481B-B6B1-DC297CF47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50305F6-2205-4F05-AD36-351C6ABA7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9B4F5-746D-4D5E-98D1-E19854A8D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96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
			</Relationships>

</file>

<file path=ppt/slides/_rels/slide2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
			</Relationships>

</file>

<file path=ppt/slides/_rels/slide3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
			</Relationships>

</file>

<file path=ppt/slides/_rels/slide4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
			</Relationships>

</file>

<file path=ppt/slides/_rels/slide5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
			</Relationships>

</file>

<file path=ppt/slides/_rels/slide6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
			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user</dc:creator>
  <cp:lastModifiedBy>user</cp:lastModifiedBy>
  <cp:revision>1</cp:revision>
</cp:coreProperties>
</file>