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93BF0-D403-4394-9635-B7DFA0EF97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8526-E6C4-477A-8579-1181AB4F91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FC37-4613-4058-A2B4-1CEEDEC545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30E9F-2C41-4E33-A5F3-02F322B3A7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3506B-CE38-4076-9FE7-199A8B8A4D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715F6-512A-49B9-A4FB-4D466DDE21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88D65-EC0C-4CCD-BFFE-9243B2610C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831A-6C89-46A7-95B9-6FDF2E7DBF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92F6-7C29-430E-BAAF-5D39A4A0AF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25098-76B7-454C-8B21-FFC62D624E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7B8F-FFC2-443E-8173-07A52B79A2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8294FFF-1790-423F-9EFF-76D5BBD291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1"/>
          <p:cNvSpPr txBox="1">
            <a:spLocks noChangeArrowheads="1"/>
          </p:cNvSpPr>
          <p:nvPr/>
        </p:nvSpPr>
        <p:spPr bwMode="auto">
          <a:xfrm>
            <a:off x="539552" y="1339850"/>
            <a:ext cx="79208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、工</a:t>
            </a:r>
            <a:r>
              <a:rPr lang="zh-CN" altLang="en-US" sz="2800" b="1" dirty="0"/>
              <a:t>业制硝</a:t>
            </a:r>
            <a:r>
              <a:rPr lang="zh-CN" altLang="en-US" sz="2800" b="1" dirty="0" smtClean="0"/>
              <a:t>酸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/>
              <a:t>四个阶段</a:t>
            </a:r>
            <a:r>
              <a:rPr lang="en-US" altLang="zh-CN" sz="2800" b="1" dirty="0" smtClean="0"/>
              <a:t>)</a:t>
            </a:r>
            <a:endParaRPr lang="zh-CN" altLang="en-US" sz="2800" b="1" dirty="0"/>
          </a:p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、实验室制氨气，气体验满、净化、尾气吸收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、氨气与氧化铜反应</a:t>
            </a:r>
            <a:endParaRPr lang="zh-CN" altLang="en-US" sz="2800" b="1" dirty="0"/>
          </a:p>
          <a:p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、氨气一定条件下与一氧化氮、二氧化氮反应</a:t>
            </a:r>
            <a:endParaRPr lang="zh-CN" altLang="en-US" sz="2800" b="1" dirty="0"/>
          </a:p>
          <a:p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、</a:t>
            </a:r>
            <a:r>
              <a:rPr lang="zh-CN" altLang="en-US" sz="2800" b="1" dirty="0"/>
              <a:t>浓硝酸分解</a:t>
            </a:r>
          </a:p>
          <a:p>
            <a:r>
              <a:rPr lang="en-US" altLang="zh-CN" sz="2800" b="1" dirty="0" smtClean="0"/>
              <a:t>6</a:t>
            </a:r>
            <a:r>
              <a:rPr lang="zh-CN" altLang="en-US" sz="2800" b="1" dirty="0" smtClean="0"/>
              <a:t>、足量的铜反应与一</a:t>
            </a:r>
            <a:r>
              <a:rPr lang="zh-CN" altLang="en-US" sz="2800" b="1" dirty="0"/>
              <a:t>定量的浓硝</a:t>
            </a:r>
            <a:r>
              <a:rPr lang="zh-CN" altLang="en-US" sz="2800" b="1" dirty="0" smtClean="0"/>
              <a:t>酸</a:t>
            </a:r>
            <a:endParaRPr lang="zh-CN" altLang="en-US" sz="2800" b="1" dirty="0"/>
          </a:p>
          <a:p>
            <a:r>
              <a:rPr lang="en-US" altLang="zh-CN" sz="2800" b="1" dirty="0" smtClean="0"/>
              <a:t>7</a:t>
            </a:r>
            <a:r>
              <a:rPr lang="zh-CN" altLang="en-US" sz="2800" b="1" dirty="0" smtClean="0"/>
              <a:t>、浓硝酸与碳单质</a:t>
            </a:r>
            <a:endParaRPr lang="zh-CN" altLang="en-US" sz="2800" b="1" dirty="0"/>
          </a:p>
          <a:p>
            <a:r>
              <a:rPr lang="en-US" altLang="zh-CN" sz="2800" b="1" dirty="0" smtClean="0"/>
              <a:t>8</a:t>
            </a:r>
            <a:r>
              <a:rPr lang="zh-CN" altLang="en-US" sz="2800" b="1" dirty="0" smtClean="0"/>
              <a:t>、</a:t>
            </a:r>
            <a:r>
              <a:rPr lang="zh-CN" altLang="en-US" sz="2800" b="1" dirty="0"/>
              <a:t>稀硝酸与过量铁粉</a:t>
            </a:r>
          </a:p>
          <a:p>
            <a:r>
              <a:rPr lang="en-US" altLang="zh-CN" sz="2800" b="1" dirty="0" smtClean="0"/>
              <a:t>9</a:t>
            </a:r>
            <a:r>
              <a:rPr lang="zh-CN" altLang="en-US" sz="2800" b="1" dirty="0" smtClean="0"/>
              <a:t>、</a:t>
            </a:r>
            <a:r>
              <a:rPr lang="zh-CN" altLang="en-US" sz="2800" b="1" dirty="0"/>
              <a:t>硝酸亚铁中加稀硫</a:t>
            </a:r>
            <a:r>
              <a:rPr lang="zh-CN" altLang="en-US" sz="2800" b="1" dirty="0" smtClean="0"/>
              <a:t>酸</a:t>
            </a:r>
            <a:endParaRPr lang="zh-CN" altLang="en-US" sz="2800" b="1" dirty="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395536" y="673100"/>
            <a:ext cx="8532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/>
              <a:t>写出下列反应方程式，是离子方程式的写离子方程式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141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Administrator</cp:lastModifiedBy>
  <cp:revision>6</cp:revision>
  <dcterms:created xsi:type="dcterms:W3CDTF">2021-04-12T06:59:45Z</dcterms:created>
  <dcterms:modified xsi:type="dcterms:W3CDTF">2021-04-13T08:08:16Z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A473E48555DA4F06A6924E88922620FF</vt:lpwstr>
  </property>
</Properties>
</file>