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 varScale="1">
        <p:scale>
          <a:sx n="84" d="100"/>
          <a:sy n="84" d="100"/>
        </p:scale>
        <p:origin x="-120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noProof="1" smtClean="0"/>
              <a:t>单击此处编辑母版副标题样式</a:t>
            </a:r>
            <a:endParaRPr lang="zh-CN" altLang="en-US" noProof="1"/>
          </a:p>
        </p:txBody>
      </p:sp>
      <p:sp>
        <p:nvSpPr>
          <p:cNvPr id="4" name="日期占位符 1027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1028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029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193BF0-D403-4394-9635-B7DFA0EF973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1027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1028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029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A98526-E6C4-477A-8579-1181AB4F91B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1027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1028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029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AFFC37-4613-4058-A2B4-1CEEDEC5455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1027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1028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029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030E9F-2C41-4E33-A5F3-02F322B3A74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4" name="日期占位符 1027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1028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029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3506B-CE38-4076-9FE7-199A8B8A4D0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日期占位符 1027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1028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1029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5715F6-512A-49B9-A4FB-4D466DDE21D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7" name="日期占位符 1027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页脚占位符 1028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1029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C88D65-EC0C-4CCD-BFFE-9243B2610C2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1027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页脚占位符 1028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1029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2831A-6C89-46A7-95B9-6FDF2E7DBFA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027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页脚占位符 1028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1029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292F6-7C29-430E-BAAF-5D39A4A0AF6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5" name="日期占位符 1027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1028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1029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D25098-76B7-454C-8B21-FFC62D624EA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5" name="日期占位符 1027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1028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1029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47B8F-FFC2-443E-8173-07A52B79A2F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 noProof="1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 noProof="1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98294FFF-1790-423F-9EFF-76D5BBD291C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文本框 1"/>
          <p:cNvSpPr txBox="1">
            <a:spLocks noChangeArrowheads="1"/>
          </p:cNvSpPr>
          <p:nvPr/>
        </p:nvSpPr>
        <p:spPr bwMode="auto">
          <a:xfrm>
            <a:off x="539552" y="1339850"/>
            <a:ext cx="792088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800" b="1" dirty="0" smtClean="0"/>
              <a:t>1</a:t>
            </a:r>
            <a:r>
              <a:rPr lang="zh-CN" altLang="en-US" sz="2800" b="1" dirty="0" smtClean="0"/>
              <a:t>、工</a:t>
            </a:r>
            <a:r>
              <a:rPr lang="zh-CN" altLang="en-US" sz="2800" b="1" dirty="0"/>
              <a:t>业制硝</a:t>
            </a:r>
            <a:r>
              <a:rPr lang="zh-CN" altLang="en-US" sz="2800" b="1" dirty="0" smtClean="0"/>
              <a:t>酸</a:t>
            </a:r>
            <a:r>
              <a:rPr lang="en-US" altLang="zh-CN" sz="2800" b="1" dirty="0" smtClean="0"/>
              <a:t>(</a:t>
            </a:r>
            <a:r>
              <a:rPr lang="zh-CN" altLang="en-US" sz="2800" b="1" dirty="0" smtClean="0"/>
              <a:t>四个阶段</a:t>
            </a:r>
            <a:r>
              <a:rPr lang="en-US" altLang="zh-CN" sz="2800" b="1" dirty="0" smtClean="0"/>
              <a:t>)</a:t>
            </a:r>
            <a:endParaRPr lang="zh-CN" altLang="en-US" sz="2800" b="1" dirty="0"/>
          </a:p>
          <a:p>
            <a:r>
              <a:rPr lang="en-US" altLang="zh-CN" sz="2800" b="1" dirty="0" smtClean="0"/>
              <a:t>2</a:t>
            </a:r>
            <a:r>
              <a:rPr lang="zh-CN" altLang="en-US" sz="2800" b="1" dirty="0" smtClean="0"/>
              <a:t>、实验室制氨气，气体验满、净化、尾气吸收</a:t>
            </a:r>
            <a:endParaRPr lang="en-US" altLang="zh-CN" sz="2800" b="1" dirty="0" smtClean="0"/>
          </a:p>
          <a:p>
            <a:r>
              <a:rPr lang="en-US" altLang="zh-CN" sz="2800" b="1" dirty="0" smtClean="0"/>
              <a:t>3</a:t>
            </a:r>
            <a:r>
              <a:rPr lang="zh-CN" altLang="en-US" sz="2800" b="1" dirty="0" smtClean="0"/>
              <a:t>、氨气与氧化铜反应</a:t>
            </a:r>
            <a:endParaRPr lang="zh-CN" altLang="en-US" sz="2800" b="1" dirty="0"/>
          </a:p>
          <a:p>
            <a:r>
              <a:rPr lang="en-US" altLang="zh-CN" sz="2800" b="1" dirty="0" smtClean="0"/>
              <a:t>4</a:t>
            </a:r>
            <a:r>
              <a:rPr lang="zh-CN" altLang="en-US" sz="2800" b="1" dirty="0" smtClean="0"/>
              <a:t>、氨气一定条件下与一氧化氮、二氧化氮反应</a:t>
            </a:r>
            <a:endParaRPr lang="zh-CN" altLang="en-US" sz="2800" b="1" dirty="0"/>
          </a:p>
          <a:p>
            <a:r>
              <a:rPr lang="en-US" altLang="zh-CN" sz="2800" b="1" dirty="0" smtClean="0"/>
              <a:t>5</a:t>
            </a:r>
            <a:r>
              <a:rPr lang="zh-CN" altLang="en-US" sz="2800" b="1" dirty="0" smtClean="0"/>
              <a:t>、</a:t>
            </a:r>
            <a:r>
              <a:rPr lang="zh-CN" altLang="en-US" sz="2800" b="1" dirty="0"/>
              <a:t>浓硝酸分解</a:t>
            </a:r>
          </a:p>
          <a:p>
            <a:r>
              <a:rPr lang="en-US" altLang="zh-CN" sz="2800" b="1" dirty="0" smtClean="0"/>
              <a:t>6</a:t>
            </a:r>
            <a:r>
              <a:rPr lang="zh-CN" altLang="en-US" sz="2800" b="1" dirty="0" smtClean="0"/>
              <a:t>、足量的铜反应与一</a:t>
            </a:r>
            <a:r>
              <a:rPr lang="zh-CN" altLang="en-US" sz="2800" b="1" dirty="0"/>
              <a:t>定量的浓硝</a:t>
            </a:r>
            <a:r>
              <a:rPr lang="zh-CN" altLang="en-US" sz="2800" b="1" dirty="0" smtClean="0"/>
              <a:t>酸</a:t>
            </a:r>
            <a:endParaRPr lang="zh-CN" altLang="en-US" sz="2800" b="1" dirty="0"/>
          </a:p>
          <a:p>
            <a:r>
              <a:rPr lang="en-US" altLang="zh-CN" sz="2800" b="1" dirty="0" smtClean="0"/>
              <a:t>7</a:t>
            </a:r>
            <a:r>
              <a:rPr lang="zh-CN" altLang="en-US" sz="2800" b="1" dirty="0" smtClean="0"/>
              <a:t>、浓硝酸与碳单质</a:t>
            </a:r>
            <a:endParaRPr lang="zh-CN" altLang="en-US" sz="2800" b="1" dirty="0"/>
          </a:p>
          <a:p>
            <a:r>
              <a:rPr lang="en-US" altLang="zh-CN" sz="2800" b="1" dirty="0" smtClean="0"/>
              <a:t>8</a:t>
            </a:r>
            <a:r>
              <a:rPr lang="zh-CN" altLang="en-US" sz="2800" b="1" dirty="0" smtClean="0"/>
              <a:t>、</a:t>
            </a:r>
            <a:r>
              <a:rPr lang="zh-CN" altLang="en-US" sz="2800" b="1" dirty="0"/>
              <a:t>稀硝酸与过量铁粉</a:t>
            </a:r>
          </a:p>
          <a:p>
            <a:r>
              <a:rPr lang="en-US" altLang="zh-CN" sz="2800" b="1" dirty="0" smtClean="0"/>
              <a:t>9</a:t>
            </a:r>
            <a:r>
              <a:rPr lang="zh-CN" altLang="en-US" sz="2800" b="1" dirty="0" smtClean="0"/>
              <a:t>、</a:t>
            </a:r>
            <a:r>
              <a:rPr lang="zh-CN" altLang="en-US" sz="2800" b="1" dirty="0"/>
              <a:t>硝酸亚铁中加稀硫</a:t>
            </a:r>
            <a:r>
              <a:rPr lang="zh-CN" altLang="en-US" sz="2800" b="1" dirty="0" smtClean="0"/>
              <a:t>酸</a:t>
            </a:r>
            <a:endParaRPr lang="zh-CN" altLang="en-US" sz="2800" b="1" dirty="0"/>
          </a:p>
        </p:txBody>
      </p:sp>
      <p:sp>
        <p:nvSpPr>
          <p:cNvPr id="4" name="文本框 2"/>
          <p:cNvSpPr txBox="1">
            <a:spLocks noChangeArrowheads="1"/>
          </p:cNvSpPr>
          <p:nvPr/>
        </p:nvSpPr>
        <p:spPr bwMode="auto">
          <a:xfrm>
            <a:off x="395536" y="673100"/>
            <a:ext cx="85328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 dirty="0"/>
              <a:t>写出下列反应方程式，是离子方程式的写离子方程式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141</Words>
  <Application>Microsoft Office PowerPoint</Application>
  <PresentationFormat>全屏显示(4:3)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默认设计模板</vt:lpstr>
      <vt:lpstr>幻灯片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lenovo</dc:creator>
  <cp:lastModifiedBy>Administrator</cp:lastModifiedBy>
  <cp:revision>6</cp:revision>
  <dcterms:created xsi:type="dcterms:W3CDTF">2021-04-12T06:59:45Z</dcterms:created>
  <dcterms:modified xsi:type="dcterms:W3CDTF">2021-04-13T08:08:16Z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2052-11.1.0.10356</vt:lpwstr>
  </property>
  <property fmtid="{D5CDD505-2E9C-101B-9397-08002B2CF9AE}" pid="3" name="ICV">
    <vt:lpwstr>A473E48555DA4F06A6924E88922620FF</vt:lpwstr>
  </property>
</Properties>
</file>