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715000" type="screen16x1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492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88CA2-0838-48A4-AA78-AB53AA0E2B2A}" type="datetimeFigureOut">
              <a:rPr lang="zh-CN" altLang="en-US" smtClean="0"/>
              <a:t>2021/5/7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9393-CD26-4B6F-BB62-8C3B2213110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26794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438" algn="l"/>
              </a:tabLst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[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自习任务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]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1.</a:t>
            </a:r>
            <a:r>
              <a:rPr lang="zh-CN" altLang="en-US" sz="2400" b="1" dirty="0">
                <a:latin typeface="仿宋" pitchFamily="49" charset="-122"/>
                <a:ea typeface="仿宋" pitchFamily="49" charset="-122"/>
                <a:cs typeface="Arial" pitchFamily="34" charset="0"/>
              </a:rPr>
              <a:t>判</a:t>
            </a:r>
            <a:r>
              <a:rPr lang="zh-CN" altLang="en-US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断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下列有机物同分异构体的数目，并写出结构简式 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itchFamily="49" charset="-122"/>
              <a:ea typeface="仿宋" pitchFamily="49" charset="-122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98438" algn="l"/>
              </a:tabLst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(1)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醇类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C</a:t>
            </a:r>
            <a:r>
              <a:rPr kumimoji="0" lang="en-US" altLang="zh-CN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4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H</a:t>
            </a:r>
            <a:r>
              <a:rPr kumimoji="0" lang="en-US" altLang="zh-CN" sz="24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9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OH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 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写出结构简式后判断哪些能够催化氧化，并写出催化氧化方程式；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(2)</a:t>
            </a:r>
            <a:r>
              <a:rPr lang="zh-CN" altLang="en-US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醇</a:t>
            </a:r>
            <a:r>
              <a:rPr lang="zh-CN" altLang="en-US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类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C</a:t>
            </a:r>
            <a:r>
              <a:rPr lang="en-US" altLang="zh-CN" sz="2400" b="1" baseline="-30000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5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H</a:t>
            </a:r>
            <a:r>
              <a:rPr lang="en-US" altLang="zh-CN" sz="2400" b="1" baseline="-30000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11</a:t>
            </a:r>
            <a:r>
              <a:rPr lang="en-US" altLang="zh-CN" sz="2400" b="1" dirty="0" smtClean="0">
                <a:latin typeface="仿宋" pitchFamily="49" charset="-122"/>
                <a:ea typeface="仿宋" pitchFamily="49" charset="-122"/>
                <a:cs typeface="Arial" pitchFamily="34" charset="0"/>
              </a:rPr>
              <a:t>OH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438" algn="l"/>
              </a:tabLst>
            </a:pP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Arial" pitchFamily="34" charset="0"/>
              </a:rPr>
              <a:t>[</a:t>
            </a:r>
            <a:r>
              <a:rPr lang="zh-CN" altLang="en-US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Arial" pitchFamily="34" charset="0"/>
              </a:rPr>
              <a:t>自习任务</a:t>
            </a:r>
            <a:r>
              <a:rPr lang="en-US" altLang="zh-CN" sz="24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  <a:cs typeface="Arial" pitchFamily="34" charset="0"/>
              </a:rPr>
              <a:t>]</a:t>
            </a:r>
            <a:r>
              <a:rPr lang="en-US" altLang="zh-CN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2</a:t>
            </a:r>
            <a:r>
              <a:rPr lang="en-US" altLang="zh-CN" sz="2400" b="1" dirty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.</a:t>
            </a:r>
            <a:r>
              <a:rPr lang="zh-CN" altLang="en-US" sz="2400" b="1" dirty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按要求完成下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表</a:t>
            </a:r>
            <a:r>
              <a:rPr lang="en-US" altLang="zh-CN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有总</a:t>
            </a:r>
            <a:r>
              <a:rPr lang="zh-CN" altLang="en-US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结才能有进步！</a:t>
            </a:r>
            <a:r>
              <a:rPr lang="en-US" altLang="zh-CN" sz="2400" b="1" dirty="0" smtClean="0">
                <a:solidFill>
                  <a:srgbClr val="FF0000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)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98438" algn="l"/>
              </a:tabLst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[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今天作业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黑体" pitchFamily="49" charset="-122"/>
                <a:ea typeface="黑体" pitchFamily="49" charset="-122"/>
                <a:cs typeface="Arial" pitchFamily="34" charset="0"/>
              </a:rPr>
              <a:t>]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3.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prstClr val="black"/>
                </a:solidFill>
                <a:effectLst/>
                <a:latin typeface="仿宋" pitchFamily="49" charset="-122"/>
                <a:ea typeface="仿宋" pitchFamily="49" charset="-122"/>
                <a:cs typeface="Arial" pitchFamily="34" charset="0"/>
              </a:rPr>
              <a:t>预习</a:t>
            </a:r>
            <a:r>
              <a:rPr lang="en-US" altLang="zh-CN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《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乙酸</a:t>
            </a:r>
            <a:r>
              <a:rPr lang="en-US" altLang="zh-CN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》</a:t>
            </a:r>
            <a:r>
              <a:rPr lang="zh-CN" altLang="en-US" sz="2400" b="1" dirty="0" smtClean="0">
                <a:solidFill>
                  <a:prstClr val="black"/>
                </a:solidFill>
                <a:latin typeface="仿宋" pitchFamily="49" charset="-122"/>
                <a:ea typeface="仿宋" pitchFamily="49" charset="-122"/>
                <a:cs typeface="Arial" pitchFamily="34" charset="0"/>
              </a:rPr>
              <a:t>，完成黄皮课前自主预习部分。</a:t>
            </a:r>
            <a:endParaRPr kumimoji="0" lang="en-US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仿宋" pitchFamily="49" charset="-122"/>
              <a:ea typeface="仿宋" pitchFamily="49" charset="-122"/>
              <a:cs typeface="Arial" pitchFamily="34" charset="0"/>
            </a:endParaRPr>
          </a:p>
        </p:txBody>
      </p:sp>
      <p:pic>
        <p:nvPicPr>
          <p:cNvPr id="1027" name="Picture 3" descr="C:\Users\Administrator\AppData\Roaming\Tencent\Users\894808976\QQ\WinTemp\RichOle\F45SF`ADX]6ZXNRM1DEIFKB.png"/>
          <p:cNvPicPr>
            <a:picLocks noChangeAspect="1" noChangeArrowheads="1"/>
          </p:cNvPicPr>
          <p:nvPr/>
        </p:nvPicPr>
        <p:blipFill>
          <a:blip r:embed="rId2" cstate="print"/>
          <a:srcRect r="1206" b="3521"/>
          <a:stretch>
            <a:fillRect/>
          </a:stretch>
        </p:blipFill>
        <p:spPr bwMode="auto">
          <a:xfrm>
            <a:off x="1025852" y="1944216"/>
            <a:ext cx="7200800" cy="3721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126</Words>
  <Application>Microsoft Office PowerPoint</Application>
  <PresentationFormat>全屏显示(16:10)</PresentationFormat>
  <Paragraphs>4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5</cp:revision>
  <dcterms:created xsi:type="dcterms:W3CDTF">2021-05-07T07:09:00Z</dcterms:created>
  <dcterms:modified xsi:type="dcterms:W3CDTF">2021-05-07T07:43:55Z</dcterms:modified>
</cp:coreProperties>
</file>