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
<Relationships xmlns="http://schemas.openxmlformats.org/package/2006/relationships">
<Relationship Id="rId3" Type="http://schemas.openxmlformats.org/package/2006/relationships/metadata/core-properties" Target="docProps/core.xml"/>
<Relationship Id="rId2" Type="http://schemas.openxmlformats.org/package/2006/relationships/metadata/thumbnail" Target="docProps/thumbnail.jpeg"/>
<Relationship Id="rId1" Type="http://schemas.openxmlformats.org/officeDocument/2006/relationships/officeDocument" Target="ppt/presentation.xml"/>
<Relationship Id="rId4" Type="http://schemas.openxmlformats.org/officeDocument/2006/relationships/extended-properties" Target="docProps/app.xml"/>
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</p:sldIdLst>
  <p:sldSz cx="9144000" cy="5143500"/>
  <p:notesSz cx="6858000" cy="9144000"/>
  <p:defaultTextStyle>
    <a:defPPr>
      <a:defRPr lang="zh-CN"/>
    </a:defPPr>
    <a:lvl1pPr marL="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6858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
<Relationships xmlns="http://schemas.openxmlformats.org/package/2006/relationships">
			<Relationship Id="rId2" Type="http://schemas.openxmlformats.org/officeDocument/2006/relationships/viewProps" Target="viewProps.xml"/>
			<Relationship Id="rId3" Type="http://schemas.openxmlformats.org/officeDocument/2006/relationships/presProps" Target="presProps.xml"/>
			<Relationship Id="rId1" Type="http://schemas.openxmlformats.org/officeDocument/2006/relationships/slideMaster" Target="slideMasters/slideMaster1.xml"/>
			<Relationship Id="rId4" Type="http://schemas.openxmlformats.org/officeDocument/2006/relationships/tableStyles" Target="tableStyles.xml"/>
			<Relationship Id="rId5" Type="http://schemas.openxmlformats.org/officeDocument/2006/relationships/theme" Target="theme/theme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slideLayouts/_rels/slideLayout1.xml.rels><?xml version="1.0" encoding="UTF-8" standalone="yes"?>
<Relationships xmlns="http://schemas.openxmlformats.org/package/2006/relationships">
			<Relationship Id="rId1" Type="http://schemas.openxmlformats.org/officeDocument/2006/relationships/slideMaster" Target="../slideMasters/slideMaster1.xml"/>
			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xmlns="" id="{E5631AB5-32EC-4AE4-983C-0C5BF1715F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2176B6-B58E-4D05-9365-AC6AD3765B48}" type="datetimeFigureOut">
              <a:rPr lang="zh-CN" altLang="en-US" smtClean="0"/>
              <a:t>2017/7/3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xmlns="" id="{28491A74-630C-4150-9B1C-18CFB4BB0A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xmlns="" id="{D7870CCB-A13D-4A43-AC6B-B62E1FBC4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99B4F5-746D-4D5E-98D1-E19854A8DD6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2661313"/>
      </p:ext>
    </p:extLst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			<Relationship Id="rId2" Type="http://schemas.openxmlformats.org/officeDocument/2006/relationships/theme" 
				Target="../theme/theme1.xml"/>
			<Relationship Id="rId1" Type="http://schemas.openxmlformats.org/officeDocument/2006/relationships/slideLayout" 
				Target="../slideLayouts/slideLayout1.xml"/>
			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xmlns="" id="{FD4DB941-2CC0-46A6-B4A2-798CFC230A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xmlns="" id="{33B621C9-8059-4C93-B31B-9A0B0825AF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xmlns="" id="{8126110E-2A09-4BA8-9051-A76D8D2715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2176B6-B58E-4D05-9365-AC6AD3765B48}" type="datetimeFigureOut">
              <a:rPr lang="zh-CN" altLang="en-US" smtClean="0"/>
              <a:t>2017/7/3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xmlns="" id="{5C7160F8-7546-481B-B6B1-DC297CF4742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xmlns="" id="{250305F6-2205-4F05-AD36-351C6ABA75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99B4F5-746D-4D5E-98D1-E19854A8DD6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38967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
			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
			</Relationships>

</file>

<file path=ppt/slides/_rels/slide2.xml.rels><?xml version="1.0" encoding="UTF-8" standalone="yes"?>
<Relationships xmlns="http://schemas.openxmlformats.org/package/2006/relationships">
			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
			</Relationships>

</file>

<file path=ppt/slides/_rels/slide3.xml.rels><?xml version="1.0" encoding="UTF-8" standalone="yes"?>
<Relationships xmlns="http://schemas.openxmlformats.org/package/2006/relationships">
			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
			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xmlns="" id="{CE74AA5C-8A92-4C24-9CD3-E02D81B595E7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663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xmlns="" id="{CE74AA5C-8A92-4C24-9CD3-E02D81B595E7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663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>
            <a:extLst>
              <a:ext uri="{FF2B5EF4-FFF2-40B4-BE49-F238E27FC236}">
                <a16:creationId xmlns:a16="http://schemas.microsoft.com/office/drawing/2014/main" xmlns="" id="{CE74AA5C-8A92-4C24-9CD3-E02D81B595E7}"/>
              </a:ext>
            </a:extLst>
          </p:cNvPr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46638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全屏显示</PresentationFormat>
  <Paragraphs>0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6" baseType="lpstr">
      <vt:lpstr>等线</vt:lpstr>
      <vt:lpstr>等线 Light</vt:lpstr>
      <vt:lpstr>Arial</vt:lpstr>
      <vt:lpstr>Office 主题​​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</dc:title>
  <dc:creator>user</dc:creator>
  <cp:lastModifiedBy>user</cp:lastModifiedBy>
  <cp:revision>1</cp:revision>
</cp:coreProperties>
</file>