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Layouts/slideLayout46.xml" ContentType="application/vnd.openxmlformats-officedocument.presentationml.slideLayout+xml"/>
  <Override PartName="/ppt/tags/tag227.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1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ags/tag189.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tags/tag230.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tags/tag41.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slideLayouts/slideLayout18.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tags/tag101.xml" ContentType="application/vnd.openxmlformats-officedocument.presentationml.tags+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tags/tag68.xml" ContentType="application/vnd.openxmlformats-officedocument.presentationml.tags+xml"/>
  <Override PartName="/ppt/tags/tag224.xml" ContentType="application/vnd.openxmlformats-officedocument.presentationml.tags+xml"/>
  <Override PartName="/ppt/tags/tag235.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tags/tag57.xml" ContentType="application/vnd.openxmlformats-officedocument.presentationml.tags+xml"/>
  <Override PartName="/ppt/tags/tag213.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197.xml" ContentType="application/vnd.openxmlformats-officedocument.presentationml.tags+xml"/>
  <Override PartName="/ppt/tags/tag202.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slideLayouts/slideLayout59.xml" ContentType="application/vnd.openxmlformats-officedocument.presentationml.slideLayout+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slideLayouts/slideLayout48.xml" ContentType="application/vnd.openxmlformats-officedocument.presentationml.slideLayout+xml"/>
  <Override PartName="/ppt/tags/tag131.xml" ContentType="application/vnd.openxmlformats-officedocument.presentationml.tags+xml"/>
  <Override PartName="/ppt/tags/tag229.xml" ContentType="application/vnd.openxmlformats-officedocument.presentationml.tags+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tags/tag207.xml" ContentType="application/vnd.openxmlformats-officedocument.presentationml.tags+xml"/>
  <Override PartName="/ppt/tags/tag218.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87.xml" ContentType="application/vnd.openxmlformats-officedocument.presentationml.tags+xml"/>
  <Override PartName="/ppt/slideLayouts/slideLayout51.xml" ContentType="application/vnd.openxmlformats-officedocument.presentationml.slideLayout+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slideLayouts/slideLayout40.xml" ContentType="application/vnd.openxmlformats-officedocument.presentationml.slideLayout+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221.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tags/tag32.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slideMasters/slideMaster2.xml" ContentType="application/vnd.openxmlformats-officedocument.presentationml.slideMaster+xml"/>
  <Override PartName="/ppt/theme/theme4.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103.xml" ContentType="application/vnd.openxmlformats-officedocument.presentationml.tags+xml"/>
  <Override PartName="/ppt/tags/tag150.xml" ContentType="application/vnd.openxmlformats-officedocument.presentationml.tags+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tags/tag226.xml" ContentType="application/vnd.openxmlformats-officedocument.presentationml.tags+xml"/>
  <Override PartName="/ppt/tags/tag237.xml" ContentType="application/vnd.openxmlformats-officedocument.presentationml.tags+xml"/>
  <Override PartName="/ppt/slides/slide24.xml" ContentType="application/vnd.openxmlformats-officedocument.presentationml.slide+xml"/>
  <Override PartName="/ppt/slideLayouts/slideLayout34.xml" ContentType="application/vnd.openxmlformats-officedocument.presentationml.slideLayout+xml"/>
  <Override PartName="/ppt/tags/tag59.xml" ContentType="application/vnd.openxmlformats-officedocument.presentationml.tags+xml"/>
  <Override PartName="/ppt/tags/tag215.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tags/tag222.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9.xml" ContentType="application/vnd.openxmlformats-officedocument.presentationml.tags+xml"/>
  <Override PartName="/ppt/tags/tag177.xml" ContentType="application/vnd.openxmlformats-officedocument.presentationml.tags+xml"/>
  <Override PartName="/ppt/tags/tag211.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66.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slideLayouts/slideLayout39.xml" ContentType="application/vnd.openxmlformats-officedocument.presentationml.slideLayout+xml"/>
  <Override PartName="/ppt/tags/tag122.xml" ContentType="application/vnd.openxmlformats-officedocument.presentationml.tags+xml"/>
  <Override PartName="/ppt/tags/tag209.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slideLayouts/slideLayout53.xml" ContentType="application/vnd.openxmlformats-officedocument.presentationml.slideLayout+xml"/>
  <Override PartName="/ppt/tags/tag78.xml" ContentType="application/vnd.openxmlformats-officedocument.presentationml.tags+xml"/>
  <Override PartName="/ppt/tags/tag100.xml" ContentType="application/vnd.openxmlformats-officedocument.presentationml.tags+xml"/>
  <Override PartName="/ppt/tags/tag234.xml" ContentType="application/vnd.openxmlformats-officedocument.presentationml.tags+xml"/>
  <Override PartName="/ppt/slideLayouts/slideLayout42.xml" ContentType="application/vnd.openxmlformats-officedocument.presentationml.slideLayout+xml"/>
  <Override PartName="/ppt/tags/tag56.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Default Extension="doc" ContentType="application/msword"/>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slideLayouts/slideLayout58.xml" ContentType="application/vnd.openxmlformats-officedocument.presentationml.slideLayout+xml"/>
  <Default Extension="bin" ContentType="application/vnd.openxmlformats-officedocument.oleObject"/>
  <Override PartName="/ppt/tags/tag141.xml" ContentType="application/vnd.openxmlformats-officedocument.presentationml.tags+xml"/>
  <Override PartName="/ppt/tags/tag228.xml" ContentType="application/vnd.openxmlformats-officedocument.presentationml.tags+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ags/tag130.xml" ContentType="application/vnd.openxmlformats-officedocument.presentationml.tags+xml"/>
  <Override PartName="/ppt/tags/tag217.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slideLayouts/slideLayout50.xml" ContentType="application/vnd.openxmlformats-officedocument.presentationml.slideLayout+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Default Extension="vml" ContentType="application/vnd.openxmlformats-officedocument.vmlDrawing"/>
  <Override PartName="/ppt/tags/tag53.xml" ContentType="application/vnd.openxmlformats-officedocument.presentationml.tags+xml"/>
  <Override PartName="/ppt/tags/tag157.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slideMasters/slideMaster1.xml" ContentType="application/vnd.openxmlformats-officedocument.presentationml.slideMaster+xml"/>
  <Override PartName="/ppt/slideLayouts/slideLayout55.xml" ContentType="application/vnd.openxmlformats-officedocument.presentationml.slideLayout+xml"/>
  <Override PartName="/ppt/theme/theme3.xml" ContentType="application/vnd.openxmlformats-officedocument.theme+xml"/>
  <Override PartName="/ppt/tags/tag102.xml" ContentType="application/vnd.openxmlformats-officedocument.presentationml.tags+xml"/>
  <Override PartName="/ppt/tags/tag236.xml" ContentType="application/vnd.openxmlformats-officedocument.presentationml.tags+xml"/>
  <Override PartName="/ppt/slideLayouts/slideLayout44.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47.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ags/tag143.xml" ContentType="application/vnd.openxmlformats-officedocument.presentationml.tags+xml"/>
  <Override PartName="/ppt/tags/tag190.xml" ContentType="application/vnd.openxmlformats-officedocument.presentationml.tags+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ags/tag132.xml" ContentType="application/vnd.openxmlformats-officedocument.presentationml.tags+xml"/>
  <Override PartName="/ppt/tags/tag219.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tags/tag233.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0" r:id="rId2"/>
    <p:sldMasterId id="2147483695" r:id="rId3"/>
  </p:sldMasterIdLst>
  <p:notesMasterIdLst>
    <p:notesMasterId r:id="rId29"/>
  </p:notesMasterIdLst>
  <p:handoutMasterIdLst>
    <p:handoutMasterId r:id="rId30"/>
  </p:handoutMasterIdLst>
  <p:sldIdLst>
    <p:sldId id="2681" r:id="rId4"/>
    <p:sldId id="2969" r:id="rId5"/>
    <p:sldId id="2997" r:id="rId6"/>
    <p:sldId id="2921" r:id="rId7"/>
    <p:sldId id="2990" r:id="rId8"/>
    <p:sldId id="3000" r:id="rId9"/>
    <p:sldId id="2972" r:id="rId10"/>
    <p:sldId id="2923" r:id="rId11"/>
    <p:sldId id="2981" r:id="rId12"/>
    <p:sldId id="2982" r:id="rId13"/>
    <p:sldId id="2983" r:id="rId14"/>
    <p:sldId id="3004" r:id="rId15"/>
    <p:sldId id="2998" r:id="rId16"/>
    <p:sldId id="3005" r:id="rId17"/>
    <p:sldId id="3009" r:id="rId18"/>
    <p:sldId id="3010" r:id="rId19"/>
    <p:sldId id="3007" r:id="rId20"/>
    <p:sldId id="3011" r:id="rId21"/>
    <p:sldId id="3012" r:id="rId22"/>
    <p:sldId id="3013" r:id="rId23"/>
    <p:sldId id="3014" r:id="rId24"/>
    <p:sldId id="3015" r:id="rId25"/>
    <p:sldId id="3016" r:id="rId26"/>
    <p:sldId id="3017" r:id="rId27"/>
    <p:sldId id="3018" r:id="rId28"/>
  </p:sldIdLst>
  <p:sldSz cx="12190413" cy="6859588"/>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oJian" initials="T" lastIdx="0" clrIdx="0"/>
  <p:cmAuthor id="2" name="lenovo" initials="l"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46C0A"/>
    <a:srgbClr val="116CB2"/>
    <a:srgbClr val="00CCFF"/>
    <a:srgbClr val="F0F0F0"/>
    <a:srgbClr val="93CDDD"/>
    <a:srgbClr val="228EB0"/>
    <a:srgbClr val="525252"/>
    <a:srgbClr val="187DC5"/>
    <a:srgbClr val="04449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10" autoAdjust="0"/>
    <p:restoredTop sz="96429" autoAdjust="0"/>
  </p:normalViewPr>
  <p:slideViewPr>
    <p:cSldViewPr>
      <p:cViewPr varScale="1">
        <p:scale>
          <a:sx n="73" d="100"/>
          <a:sy n="73" d="100"/>
        </p:scale>
        <p:origin x="-102" y="-438"/>
      </p:cViewPr>
      <p:guideLst>
        <p:guide orient="horz" pos="2144"/>
        <p:guide pos="371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3828" y="66"/>
      </p:cViewPr>
      <p:guideLst>
        <p:guide orient="horz" pos="2858"/>
        <p:guide pos="208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pPr/>
              <a:t>2021/4/27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pPr/>
              <a:t>2021/4/27</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1"/>
            </p:custDataLst>
          </p:nvPr>
        </p:nvSpPr>
        <p:spPr/>
      </p:sp>
      <p:sp>
        <p:nvSpPr>
          <p:cNvPr id="3" name="文本占位符 2"/>
          <p:cNvSpPr>
            <a:spLocks noGrp="1"/>
          </p:cNvSpPr>
          <p:nvPr>
            <p:ph type="body" idx="3"/>
            <p:custDataLst>
              <p:tags r:id="rId2"/>
            </p:custDataLst>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7_自定义版式">
    <p:bg>
      <p:bgPr>
        <a:solidFill>
          <a:srgbClr val="FBFBFB"/>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4" name="矩形 3"/>
          <p:cNvSpPr/>
          <p:nvPr userDrawn="1"/>
        </p:nvSpPr>
        <p:spPr>
          <a:xfrm>
            <a:off x="1"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1" y="2539588"/>
            <a:ext cx="12190413" cy="4320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endParaRPr lang="zh-CN" altLang="en-US">
              <a:solidFill>
                <a:prstClr val="white"/>
              </a:solidFill>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4" name="矩形 3"/>
          <p:cNvSpPr/>
          <p:nvPr userDrawn="1"/>
        </p:nvSpPr>
        <p:spPr>
          <a:xfrm>
            <a:off x="1"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1" y="2709715"/>
            <a:ext cx="12190413" cy="4149874"/>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endParaRPr lang="zh-CN" altLang="en-US">
              <a:solidFill>
                <a:prstClr val="white"/>
              </a:solidFill>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4" name="矩形 3"/>
          <p:cNvSpPr/>
          <p:nvPr userDrawn="1"/>
        </p:nvSpPr>
        <p:spPr>
          <a:xfrm>
            <a:off x="1"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1" y="2899589"/>
            <a:ext cx="12189600" cy="3960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endParaRPr lang="zh-CN" altLang="en-US">
              <a:solidFill>
                <a:prstClr val="white"/>
              </a:solidFill>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4" name="矩形 3"/>
          <p:cNvSpPr/>
          <p:nvPr userDrawn="1"/>
        </p:nvSpPr>
        <p:spPr>
          <a:xfrm>
            <a:off x="1"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1" y="3069754"/>
            <a:ext cx="12190413" cy="3789834"/>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endParaRPr lang="zh-CN" altLang="en-US">
              <a:solidFill>
                <a:prstClr val="white"/>
              </a:solidFill>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4" name="矩形 3"/>
          <p:cNvSpPr/>
          <p:nvPr userDrawn="1"/>
        </p:nvSpPr>
        <p:spPr>
          <a:xfrm>
            <a:off x="1"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1" y="3259588"/>
            <a:ext cx="12190413" cy="3600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endParaRPr lang="zh-CN" altLang="en-US">
              <a:solidFill>
                <a:prstClr val="white"/>
              </a:solidFill>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4" name="矩形 3"/>
          <p:cNvSpPr/>
          <p:nvPr userDrawn="1"/>
        </p:nvSpPr>
        <p:spPr>
          <a:xfrm>
            <a:off x="1"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1" y="3429794"/>
            <a:ext cx="12190413" cy="3429794"/>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endParaRPr lang="zh-CN" altLang="en-US">
              <a:solidFill>
                <a:prstClr val="white"/>
              </a:solidFill>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4" name="矩形 3"/>
          <p:cNvSpPr/>
          <p:nvPr userDrawn="1"/>
        </p:nvSpPr>
        <p:spPr>
          <a:xfrm>
            <a:off x="1"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1" y="3619588"/>
            <a:ext cx="12190413" cy="3240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endParaRPr lang="zh-CN" altLang="en-US">
              <a:solidFill>
                <a:prstClr val="white"/>
              </a:solidFill>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4" name="矩形 3"/>
          <p:cNvSpPr/>
          <p:nvPr userDrawn="1"/>
        </p:nvSpPr>
        <p:spPr>
          <a:xfrm>
            <a:off x="1"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1" y="3789835"/>
            <a:ext cx="12190413" cy="3069754"/>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endParaRPr lang="zh-CN" altLang="en-US">
              <a:solidFill>
                <a:prstClr val="white"/>
              </a:solidFill>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4" name="矩形 3"/>
          <p:cNvSpPr/>
          <p:nvPr userDrawn="1"/>
        </p:nvSpPr>
        <p:spPr>
          <a:xfrm>
            <a:off x="1"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1" y="3979589"/>
            <a:ext cx="12190413" cy="2880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endParaRPr lang="zh-CN" altLang="en-US">
              <a:solidFill>
                <a:prstClr val="white"/>
              </a:solidFill>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4" name="矩形 3"/>
          <p:cNvSpPr/>
          <p:nvPr userDrawn="1"/>
        </p:nvSpPr>
        <p:spPr>
          <a:xfrm>
            <a:off x="1"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1" y="4149874"/>
            <a:ext cx="12190413" cy="2709714"/>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endParaRPr lang="zh-CN" altLang="en-US">
              <a:solidFill>
                <a:prstClr val="white"/>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4" name="矩形 3"/>
          <p:cNvSpPr/>
          <p:nvPr userDrawn="1"/>
        </p:nvSpPr>
        <p:spPr>
          <a:xfrm>
            <a:off x="1"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1" y="4339588"/>
            <a:ext cx="12190413" cy="2520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endParaRPr lang="zh-CN" altLang="en-US">
              <a:solidFill>
                <a:prstClr val="white"/>
              </a:solidFill>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4" name="矩形 3"/>
          <p:cNvSpPr/>
          <p:nvPr userDrawn="1"/>
        </p:nvSpPr>
        <p:spPr>
          <a:xfrm>
            <a:off x="1"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1" y="4509914"/>
            <a:ext cx="12190413" cy="2349674"/>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endParaRPr lang="zh-CN" altLang="en-US">
              <a:solidFill>
                <a:prstClr val="white"/>
              </a:solidFill>
            </a:endParaRP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4" name="矩形 3"/>
          <p:cNvSpPr/>
          <p:nvPr userDrawn="1"/>
        </p:nvSpPr>
        <p:spPr>
          <a:xfrm>
            <a:off x="1"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1" y="4699588"/>
            <a:ext cx="12190413" cy="2160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endParaRPr lang="zh-CN" altLang="en-US">
              <a:solidFill>
                <a:prstClr val="white"/>
              </a:solidFill>
            </a:endParaRP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4" name="矩形 3"/>
          <p:cNvSpPr/>
          <p:nvPr userDrawn="1"/>
        </p:nvSpPr>
        <p:spPr>
          <a:xfrm>
            <a:off x="1"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1" y="4869955"/>
            <a:ext cx="12190413" cy="1989634"/>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endParaRPr lang="zh-CN" altLang="en-US">
              <a:solidFill>
                <a:prstClr val="white"/>
              </a:solidFill>
            </a:endParaRP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4" name="矩形 3"/>
          <p:cNvSpPr/>
          <p:nvPr userDrawn="1"/>
        </p:nvSpPr>
        <p:spPr>
          <a:xfrm>
            <a:off x="1"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1" y="5059589"/>
            <a:ext cx="12190413" cy="1800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endParaRPr lang="zh-CN" altLang="en-US">
              <a:solidFill>
                <a:prstClr val="white"/>
              </a:solidFill>
            </a:endParaRP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4" name="矩形 3"/>
          <p:cNvSpPr/>
          <p:nvPr userDrawn="1"/>
        </p:nvSpPr>
        <p:spPr>
          <a:xfrm>
            <a:off x="1"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1" y="5229994"/>
            <a:ext cx="12190413" cy="1629594"/>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endParaRPr lang="zh-CN" altLang="en-US">
              <a:solidFill>
                <a:prstClr val="white"/>
              </a:solidFill>
            </a:endParaRP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4" name="矩形 3"/>
          <p:cNvSpPr/>
          <p:nvPr userDrawn="1"/>
        </p:nvSpPr>
        <p:spPr>
          <a:xfrm>
            <a:off x="1"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1" y="5590034"/>
            <a:ext cx="12190413" cy="1269554"/>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endParaRPr lang="zh-CN" altLang="en-US">
              <a:solidFill>
                <a:prstClr val="white"/>
              </a:solidFill>
            </a:endParaRPr>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4" name="矩形 3"/>
          <p:cNvSpPr/>
          <p:nvPr userDrawn="1"/>
        </p:nvSpPr>
        <p:spPr>
          <a:xfrm>
            <a:off x="1"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1" y="5950075"/>
            <a:ext cx="12190413" cy="909514"/>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endParaRPr lang="zh-CN" altLang="en-US">
              <a:solidFill>
                <a:prstClr val="white"/>
              </a:solidFill>
            </a:endParaRPr>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4" name="矩形 3"/>
          <p:cNvSpPr/>
          <p:nvPr userDrawn="1"/>
        </p:nvSpPr>
        <p:spPr>
          <a:xfrm>
            <a:off x="1"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1" y="6139589"/>
            <a:ext cx="12190413" cy="720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endParaRPr lang="zh-CN" altLang="en-US">
              <a:solidFill>
                <a:prstClr val="white"/>
              </a:solidFill>
            </a:endParaRPr>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3_自定义版式">
    <p:spTree>
      <p:nvGrpSpPr>
        <p:cNvPr id="1" name=""/>
        <p:cNvGrpSpPr/>
        <p:nvPr/>
      </p:nvGrpSpPr>
      <p:grpSpPr>
        <a:xfrm>
          <a:off x="0" y="0"/>
          <a:ext cx="0" cy="0"/>
          <a:chOff x="0" y="0"/>
          <a:chExt cx="0" cy="0"/>
        </a:xfrm>
      </p:grpSpPr>
      <p:sp>
        <p:nvSpPr>
          <p:cNvPr id="4" name="矩形 3"/>
          <p:cNvSpPr/>
          <p:nvPr userDrawn="1"/>
        </p:nvSpPr>
        <p:spPr>
          <a:xfrm>
            <a:off x="1"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p:cNvSpPr/>
          <p:nvPr userDrawn="1"/>
        </p:nvSpPr>
        <p:spPr>
          <a:xfrm>
            <a:off x="1" y="5229994"/>
            <a:ext cx="12190413" cy="1629594"/>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a:solidFill>
                <a:prstClr val="white"/>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5" name="矩形 4"/>
          <p:cNvSpPr/>
          <p:nvPr userDrawn="1"/>
        </p:nvSpPr>
        <p:spPr>
          <a:xfrm>
            <a:off x="1"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6" name="矩形 5"/>
          <p:cNvSpPr/>
          <p:nvPr userDrawn="1"/>
        </p:nvSpPr>
        <p:spPr>
          <a:xfrm>
            <a:off x="1" y="0"/>
            <a:ext cx="12190413" cy="6859588"/>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endParaRPr lang="zh-CN" altLang="en-US" dirty="0">
              <a:solidFill>
                <a:prstClr val="white"/>
              </a:solidFill>
            </a:endParaRP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321" y="1555560"/>
            <a:ext cx="5232396" cy="4609067"/>
          </a:xfrm>
          <a:prstGeom prst="rect">
            <a:avLst/>
          </a:prstGeom>
        </p:spPr>
        <p:txBody>
          <a:bodyPr vert="horz" lIns="90000" tIns="46800" rIns="90000" bIns="46800" rtlCol="0">
            <a:normAutofit/>
          </a:bodyPr>
          <a:lstStyle>
            <a:lvl1pPr>
              <a:buNone/>
              <a:defRPr sz="1600"/>
            </a:lvl1pPr>
          </a:lstStyle>
          <a:p>
            <a:pPr lvl="0"/>
            <a:endParaRPr>
              <a:sym typeface="+mn-ea"/>
            </a:endParaRPr>
          </a:p>
        </p:txBody>
      </p:sp>
      <p:sp>
        <p:nvSpPr>
          <p:cNvPr id="4" name="文本占位符 3"/>
          <p:cNvSpPr>
            <a:spLocks noGrp="1"/>
          </p:cNvSpPr>
          <p:nvPr>
            <p:ph type="body" sz="half" idx="2"/>
            <p:custDataLst>
              <p:tags r:id="rId2"/>
            </p:custDataLst>
          </p:nvPr>
        </p:nvSpPr>
        <p:spPr>
          <a:xfrm>
            <a:off x="6349573" y="1555560"/>
            <a:ext cx="5226520" cy="4609067"/>
          </a:xfrm>
          <a:prstGeom prst="rect">
            <a:avLst/>
          </a:prstGeom>
        </p:spPr>
        <p:txBody>
          <a:bodyPr vert="horz" lIns="90000" tIns="46800" rIns="90000" bIns="46800" rtlCol="0">
            <a:normAutofit/>
          </a:bodyPr>
          <a:lstStyle>
            <a:lvl1pPr>
              <a:buNone/>
              <a:defRPr sz="1600"/>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a:xfrm>
            <a:off x="611920" y="6315862"/>
            <a:ext cx="2699649" cy="316873"/>
          </a:xfrm>
          <a:prstGeom prst="rect">
            <a:avLst/>
          </a:prstGeom>
        </p:spPr>
        <p:txBody>
          <a:bodyPr/>
          <a:lstStyle/>
          <a:p>
            <a:fld id="{9EFD9D74-47D9-4702-A33C-335B63B48DBF}" type="datetimeFigureOut">
              <a:rPr lang="zh-CN" altLang="en-US" smtClean="0"/>
              <a:pPr/>
              <a:t>2021/4/27</a:t>
            </a:fld>
            <a:endParaRPr lang="zh-CN" altLang="en-US"/>
          </a:p>
        </p:txBody>
      </p:sp>
      <p:sp>
        <p:nvSpPr>
          <p:cNvPr id="6" name="页脚占位符 5"/>
          <p:cNvSpPr>
            <a:spLocks noGrp="1"/>
          </p:cNvSpPr>
          <p:nvPr>
            <p:ph type="ftr" sz="quarter" idx="11"/>
            <p:custDataLst>
              <p:tags r:id="rId4"/>
            </p:custDataLst>
          </p:nvPr>
        </p:nvSpPr>
        <p:spPr>
          <a:xfrm>
            <a:off x="4115464" y="6315862"/>
            <a:ext cx="3959485" cy="316873"/>
          </a:xfrm>
          <a:prstGeom prst="rect">
            <a:avLst/>
          </a:prstGeom>
        </p:spPr>
        <p:txBody>
          <a:bodyPr/>
          <a:lstStyle/>
          <a:p>
            <a:endParaRPr lang="zh-CN" altLang="en-US"/>
          </a:p>
        </p:txBody>
      </p:sp>
      <p:sp>
        <p:nvSpPr>
          <p:cNvPr id="7" name="灯片编号占位符 6"/>
          <p:cNvSpPr>
            <a:spLocks noGrp="1"/>
          </p:cNvSpPr>
          <p:nvPr>
            <p:ph type="sldNum" sz="quarter" idx="12"/>
            <p:custDataLst>
              <p:tags r:id="rId5"/>
            </p:custDataLst>
          </p:nvPr>
        </p:nvSpPr>
        <p:spPr>
          <a:xfrm>
            <a:off x="8876444" y="6315862"/>
            <a:ext cx="2699649" cy="316873"/>
          </a:xfrm>
          <a:prstGeom prst="rect">
            <a:avLst/>
          </a:prstGeom>
        </p:spPr>
        <p:txBody>
          <a:bodyPr/>
          <a:lstStyle/>
          <a:p>
            <a:fld id="{FABC47A4-756D-490B-A52F-7D9E2C9FC05F}" type="slidenum">
              <a:rPr lang="zh-CN" altLang="en-US" smtClean="0"/>
              <a:pPr/>
              <a:t>‹#›</a:t>
            </a:fld>
            <a:endParaRPr lang="zh-CN" altLang="en-US"/>
          </a:p>
        </p:txBody>
      </p:sp>
      <p:sp>
        <p:nvSpPr>
          <p:cNvPr id="9" name="标题 8"/>
          <p:cNvSpPr>
            <a:spLocks noGrp="1"/>
          </p:cNvSpPr>
          <p:nvPr>
            <p:ph type="title"/>
            <p:custDataLst>
              <p:tags r:id="rId6"/>
            </p:custDataLst>
          </p:nvPr>
        </p:nvSpPr>
        <p:spPr>
          <a:xfrm>
            <a:off x="608321" y="608541"/>
            <a:ext cx="10967772" cy="705763"/>
          </a:xfrm>
          <a:prstGeom prst="rect">
            <a:avLst/>
          </a:prstGeom>
        </p:spPr>
        <p:txBody>
          <a:bodyPr/>
          <a:lstStyle/>
          <a:p>
            <a:r>
              <a:rPr lang="zh-CN" altLang="en-US"/>
              <a:t>单击此处编辑母版标题样式</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500"/>
    </mc:Choice>
    <mc:Fallback>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3802" y="3602872"/>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2021/4/27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2021/4/27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4"/>
            <a:ext cx="10514231" cy="2853398"/>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743" y="4590526"/>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2021/4/27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091"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1396"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2021/4/27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0"/>
            <a:ext cx="10514231" cy="1325870"/>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680" y="1681552"/>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680" y="2505655"/>
            <a:ext cx="5157116"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1398" y="1681552"/>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1398" y="2505655"/>
            <a:ext cx="5182513"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2021/4/27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2021/4/27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2021/4/27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4" name="矩形 3"/>
          <p:cNvSpPr/>
          <p:nvPr userDrawn="1"/>
        </p:nvSpPr>
        <p:spPr>
          <a:xfrm>
            <a:off x="1"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1" y="1099588"/>
            <a:ext cx="12190413" cy="5760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endParaRPr lang="zh-CN" altLang="en-US">
              <a:solidFill>
                <a:prstClr val="white"/>
              </a:solidFill>
            </a:endParaRPr>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80" y="457307"/>
            <a:ext cx="3931725" cy="1600571"/>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2513" y="987655"/>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680"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2021/4/27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80" y="457307"/>
            <a:ext cx="3931725" cy="1600571"/>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2513" y="987655"/>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680"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2021/4/27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2021/4/27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091" y="365209"/>
            <a:ext cx="7733293" cy="58131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2021/4/27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7_自定义版式">
    <p:bg>
      <p:bgPr>
        <a:solidFill>
          <a:srgbClr val="FBFBFB"/>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 xmlns:p14="http://schemas.microsoft.com/office/powerpoint/2010/main" Requires="p14">
      <p:transition spd="slow" p14:dur="1500"/>
    </mc:Choice>
    <mc:Fallback>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3"/>
            <a:ext cx="9142810" cy="2388153"/>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3802" y="3602872"/>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2021/4/27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2021/4/27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2" y="1710134"/>
            <a:ext cx="10514231" cy="2853398"/>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742" y="4590526"/>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2021/4/27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5" name="矩形 4"/>
          <p:cNvSpPr/>
          <p:nvPr userDrawn="1"/>
        </p:nvSpPr>
        <p:spPr>
          <a:xfrm>
            <a:off x="1"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 name="矩形 3"/>
          <p:cNvSpPr/>
          <p:nvPr userDrawn="1"/>
        </p:nvSpPr>
        <p:spPr>
          <a:xfrm>
            <a:off x="1" y="1099588"/>
            <a:ext cx="12190413" cy="5760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endParaRPr lang="zh-CN" altLang="en-US">
              <a:solidFill>
                <a:prstClr val="white"/>
              </a:solidFill>
            </a:endParaRPr>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091"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1396"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2021/4/27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79" y="365210"/>
            <a:ext cx="10514231" cy="1325870"/>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679" y="1681552"/>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679" y="2505655"/>
            <a:ext cx="5157116"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1397" y="1681552"/>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1397" y="2505655"/>
            <a:ext cx="5182513"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2021/4/27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2021/4/27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2021/4/27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2513"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679"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2021/4/27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2513"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679"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2021/4/27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2021/4/27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091" y="365209"/>
            <a:ext cx="7733293" cy="58131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2021/4/27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7_自定义版式">
    <p:bg>
      <p:bgPr>
        <a:solidFill>
          <a:srgbClr val="FBFBFB"/>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4" name="矩形 3"/>
          <p:cNvSpPr/>
          <p:nvPr userDrawn="1"/>
        </p:nvSpPr>
        <p:spPr>
          <a:xfrm>
            <a:off x="1"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1" y="1459588"/>
            <a:ext cx="12190413" cy="5400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endParaRPr lang="zh-CN" altLang="en-US">
              <a:solidFill>
                <a:prstClr val="white"/>
              </a:solidFill>
            </a:endParaRPr>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 xmlns:p14="http://schemas.microsoft.com/office/powerpoint/2010/main" Requires="p14">
      <p:transition spd="slow" p14:dur="15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4" name="矩形 3"/>
          <p:cNvSpPr/>
          <p:nvPr userDrawn="1"/>
        </p:nvSpPr>
        <p:spPr>
          <a:xfrm>
            <a:off x="1"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1" y="1629595"/>
            <a:ext cx="12190413" cy="5229994"/>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endParaRPr lang="zh-CN" altLang="en-US">
              <a:solidFill>
                <a:prstClr val="white"/>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4" name="矩形 3"/>
          <p:cNvSpPr/>
          <p:nvPr userDrawn="1"/>
        </p:nvSpPr>
        <p:spPr>
          <a:xfrm>
            <a:off x="1"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1" y="1989634"/>
            <a:ext cx="12190413" cy="4869954"/>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endParaRPr lang="zh-CN" altLang="en-US">
              <a:solidFill>
                <a:prstClr val="white"/>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4" name="矩形 3"/>
          <p:cNvSpPr/>
          <p:nvPr userDrawn="1"/>
        </p:nvSpPr>
        <p:spPr>
          <a:xfrm>
            <a:off x="1" y="0"/>
            <a:ext cx="12190413" cy="6859588"/>
          </a:xfrm>
          <a:prstGeom prst="rect">
            <a:avLst/>
          </a:prstGeom>
          <a:blipFill dpi="0" rotWithShape="1">
            <a:blip r:embed="rId2"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1" y="2349674"/>
            <a:ext cx="12190413" cy="4509914"/>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endParaRPr lang="zh-CN" altLang="en-US">
              <a:solidFill>
                <a:prstClr val="white"/>
              </a:solidFil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2.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heme" Target="../theme/theme3.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sp>
        <p:nvSpPr>
          <p:cNvPr id="2" name="矩形 1"/>
          <p:cNvSpPr/>
          <p:nvPr userDrawn="1"/>
        </p:nvSpPr>
        <p:spPr>
          <a:xfrm>
            <a:off x="1" y="0"/>
            <a:ext cx="12190413" cy="6859588"/>
          </a:xfrm>
          <a:prstGeom prst="rect">
            <a:avLst/>
          </a:prstGeom>
          <a:blipFill dpi="0" rotWithShape="1">
            <a:blip r:embed="rId34" cstate="print">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9" r:id="rId30"/>
    <p:sldLayoutId id="2147483710" r:id="rId31"/>
    <p:sldLayoutId id="2147483711" r:id="rId32"/>
  </p:sldLayoutIdLst>
  <p:timing>
    <p:tnLst>
      <p:par>
        <p:cTn id="1" dur="indefinite" restart="never" nodeType="tmRoot"/>
      </p:par>
    </p:tnLst>
  </p:timing>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0"/>
            <a:ext cx="10514231" cy="132587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092" y="1826048"/>
            <a:ext cx="10514231" cy="435234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092"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997B5FA-0921-464F-AAE1-844C04324D75}" type="datetimeFigureOut">
              <a:rPr lang="zh-CN" altLang="en-US" smtClean="0">
                <a:solidFill>
                  <a:prstClr val="black">
                    <a:tint val="75000"/>
                  </a:prstClr>
                </a:solidFill>
              </a:rPr>
              <a:pPr defTabSz="914400"/>
              <a:t>2021/4/27</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65CE74E-AB26-4998-AD42-012C4C1AD076}"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1" y="365210"/>
            <a:ext cx="10514231" cy="132587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091"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997B5FA-0921-464F-AAE1-844C04324D75}" type="datetimeFigureOut">
              <a:rPr lang="zh-CN" altLang="en-US" smtClean="0">
                <a:solidFill>
                  <a:prstClr val="black">
                    <a:tint val="75000"/>
                  </a:prstClr>
                </a:solidFill>
              </a:rPr>
              <a:pPr defTabSz="914400"/>
              <a:t>2021/4/27</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65CE74E-AB26-4998-AD42-012C4C1AD076}"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6.xml"/><Relationship Id="rId1" Type="http://schemas.openxmlformats.org/officeDocument/2006/relationships/tags" Target="../tags/tag35.xml"/></Relationships>
</file>

<file path=ppt/slides/_rels/slide11.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image" Target="../media/image16.png"/><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image" Target="../media/image15.png"/><Relationship Id="rId2" Type="http://schemas.openxmlformats.org/officeDocument/2006/relationships/tags" Target="../tags/tag38.xml"/><Relationship Id="rId16" Type="http://schemas.openxmlformats.org/officeDocument/2006/relationships/hyperlink" Target="&#26377;&#26426;&#21453;&#24212;&#65293;&#20057;&#28911;&#21152;&#32858;.swf" TargetMode="Externa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5" Type="http://schemas.openxmlformats.org/officeDocument/2006/relationships/tags" Target="../tags/tag41.xml"/><Relationship Id="rId15" Type="http://schemas.openxmlformats.org/officeDocument/2006/relationships/slideLayout" Target="../slideLayouts/slideLayout1.xml"/><Relationship Id="rId10" Type="http://schemas.openxmlformats.org/officeDocument/2006/relationships/tags" Target="../tags/tag46.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tags" Target="../tags/tag50.xml"/></Relationships>
</file>

<file path=ppt/slides/_rels/slide12.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slideLayout" Target="../slideLayouts/slideLayout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4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tags" Target="../tags/tag69.xml"/><Relationship Id="rId18" Type="http://schemas.openxmlformats.org/officeDocument/2006/relationships/tags" Target="../tags/tag74.xml"/><Relationship Id="rId26" Type="http://schemas.openxmlformats.org/officeDocument/2006/relationships/image" Target="../media/image24.jpeg"/><Relationship Id="rId3" Type="http://schemas.openxmlformats.org/officeDocument/2006/relationships/tags" Target="../tags/tag59.xml"/><Relationship Id="rId21" Type="http://schemas.openxmlformats.org/officeDocument/2006/relationships/tags" Target="../tags/tag77.xml"/><Relationship Id="rId7" Type="http://schemas.openxmlformats.org/officeDocument/2006/relationships/tags" Target="../tags/tag63.xml"/><Relationship Id="rId12" Type="http://schemas.openxmlformats.org/officeDocument/2006/relationships/tags" Target="../tags/tag68.xml"/><Relationship Id="rId17" Type="http://schemas.openxmlformats.org/officeDocument/2006/relationships/tags" Target="../tags/tag73.xml"/><Relationship Id="rId25" Type="http://schemas.openxmlformats.org/officeDocument/2006/relationships/image" Target="../media/image23.jpeg"/><Relationship Id="rId2" Type="http://schemas.openxmlformats.org/officeDocument/2006/relationships/tags" Target="../tags/tag58.xml"/><Relationship Id="rId16" Type="http://schemas.openxmlformats.org/officeDocument/2006/relationships/tags" Target="../tags/tag72.xml"/><Relationship Id="rId20" Type="http://schemas.openxmlformats.org/officeDocument/2006/relationships/tags" Target="../tags/tag76.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24" Type="http://schemas.openxmlformats.org/officeDocument/2006/relationships/notesSlide" Target="../notesSlides/notesSlide1.xml"/><Relationship Id="rId5" Type="http://schemas.openxmlformats.org/officeDocument/2006/relationships/tags" Target="../tags/tag61.xml"/><Relationship Id="rId15" Type="http://schemas.openxmlformats.org/officeDocument/2006/relationships/tags" Target="../tags/tag71.xml"/><Relationship Id="rId23" Type="http://schemas.openxmlformats.org/officeDocument/2006/relationships/slideLayout" Target="../slideLayouts/slideLayout48.xml"/><Relationship Id="rId10" Type="http://schemas.openxmlformats.org/officeDocument/2006/relationships/tags" Target="../tags/tag66.xml"/><Relationship Id="rId19" Type="http://schemas.openxmlformats.org/officeDocument/2006/relationships/tags" Target="../tags/tag75.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tags" Target="../tags/tag70.xml"/><Relationship Id="rId22" Type="http://schemas.openxmlformats.org/officeDocument/2006/relationships/tags" Target="../tags/tag78.xml"/><Relationship Id="rId27" Type="http://schemas.openxmlformats.org/officeDocument/2006/relationships/image" Target="../media/image25.jpeg"/></Relationships>
</file>

<file path=ppt/slides/_rels/slide15.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26.png"/><Relationship Id="rId5" Type="http://schemas.openxmlformats.org/officeDocument/2006/relationships/tags" Target="../tags/tag85.xml"/><Relationship Id="rId10" Type="http://schemas.openxmlformats.org/officeDocument/2006/relationships/slideLayout" Target="../slideLayouts/slideLayout2.xml"/><Relationship Id="rId4" Type="http://schemas.openxmlformats.org/officeDocument/2006/relationships/tags" Target="../tags/tag84.xml"/><Relationship Id="rId9" Type="http://schemas.openxmlformats.org/officeDocument/2006/relationships/tags" Target="../tags/tag8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image" Target="NULL" TargetMode="Externa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tags" Target="../tags/tag99.xml"/><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slideLayout" Target="../slideLayouts/slideLayout31.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tags" Target="../tags/tag102.xml"/><Relationship Id="rId5" Type="http://schemas.openxmlformats.org/officeDocument/2006/relationships/tags" Target="../tags/tag96.xml"/><Relationship Id="rId10" Type="http://schemas.openxmlformats.org/officeDocument/2006/relationships/tags" Target="../tags/tag101.xml"/><Relationship Id="rId4" Type="http://schemas.openxmlformats.org/officeDocument/2006/relationships/tags" Target="../tags/tag95.xml"/><Relationship Id="rId9" Type="http://schemas.openxmlformats.org/officeDocument/2006/relationships/tags" Target="../tags/tag100.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tags" Target="../tags/tag105.xml"/><Relationship Id="rId7" Type="http://schemas.openxmlformats.org/officeDocument/2006/relationships/tags" Target="../tags/tag109.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image" Target="../media/image30.jpeg"/><Relationship Id="rId5" Type="http://schemas.openxmlformats.org/officeDocument/2006/relationships/tags" Target="../tags/tag107.xml"/><Relationship Id="rId10" Type="http://schemas.openxmlformats.org/officeDocument/2006/relationships/image" Target="../media/image29.png"/><Relationship Id="rId4" Type="http://schemas.openxmlformats.org/officeDocument/2006/relationships/tags" Target="../tags/tag106.xml"/><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vmlDrawing" Target="../drawings/vmlDrawing2.vml"/><Relationship Id="rId5" Type="http://schemas.openxmlformats.org/officeDocument/2006/relationships/oleObject" Target="../embeddings/oleObject1.bin"/><Relationship Id="rId4"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5.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tags" Target="../tags/tag119.xml"/><Relationship Id="rId13" Type="http://schemas.openxmlformats.org/officeDocument/2006/relationships/tags" Target="../tags/tag124.xml"/><Relationship Id="rId18" Type="http://schemas.openxmlformats.org/officeDocument/2006/relationships/tags" Target="../tags/tag129.xml"/><Relationship Id="rId26" Type="http://schemas.openxmlformats.org/officeDocument/2006/relationships/tags" Target="../tags/tag137.xml"/><Relationship Id="rId3" Type="http://schemas.openxmlformats.org/officeDocument/2006/relationships/tags" Target="../tags/tag114.xml"/><Relationship Id="rId21" Type="http://schemas.openxmlformats.org/officeDocument/2006/relationships/tags" Target="../tags/tag132.xml"/><Relationship Id="rId7" Type="http://schemas.openxmlformats.org/officeDocument/2006/relationships/tags" Target="../tags/tag118.xml"/><Relationship Id="rId12" Type="http://schemas.openxmlformats.org/officeDocument/2006/relationships/tags" Target="../tags/tag123.xml"/><Relationship Id="rId17" Type="http://schemas.openxmlformats.org/officeDocument/2006/relationships/tags" Target="../tags/tag128.xml"/><Relationship Id="rId25" Type="http://schemas.openxmlformats.org/officeDocument/2006/relationships/tags" Target="../tags/tag136.xml"/><Relationship Id="rId2" Type="http://schemas.openxmlformats.org/officeDocument/2006/relationships/tags" Target="../tags/tag113.xml"/><Relationship Id="rId16" Type="http://schemas.openxmlformats.org/officeDocument/2006/relationships/tags" Target="../tags/tag127.xml"/><Relationship Id="rId20" Type="http://schemas.openxmlformats.org/officeDocument/2006/relationships/tags" Target="../tags/tag131.xml"/><Relationship Id="rId29" Type="http://schemas.openxmlformats.org/officeDocument/2006/relationships/tags" Target="../tags/tag140.xml"/><Relationship Id="rId1" Type="http://schemas.openxmlformats.org/officeDocument/2006/relationships/tags" Target="../tags/tag112.xml"/><Relationship Id="rId6" Type="http://schemas.openxmlformats.org/officeDocument/2006/relationships/tags" Target="../tags/tag117.xml"/><Relationship Id="rId11" Type="http://schemas.openxmlformats.org/officeDocument/2006/relationships/tags" Target="../tags/tag122.xml"/><Relationship Id="rId24" Type="http://schemas.openxmlformats.org/officeDocument/2006/relationships/tags" Target="../tags/tag135.xml"/><Relationship Id="rId5" Type="http://schemas.openxmlformats.org/officeDocument/2006/relationships/tags" Target="../tags/tag116.xml"/><Relationship Id="rId15" Type="http://schemas.openxmlformats.org/officeDocument/2006/relationships/tags" Target="../tags/tag126.xml"/><Relationship Id="rId23" Type="http://schemas.openxmlformats.org/officeDocument/2006/relationships/tags" Target="../tags/tag134.xml"/><Relationship Id="rId28" Type="http://schemas.openxmlformats.org/officeDocument/2006/relationships/tags" Target="../tags/tag139.xml"/><Relationship Id="rId10" Type="http://schemas.openxmlformats.org/officeDocument/2006/relationships/tags" Target="../tags/tag121.xml"/><Relationship Id="rId19" Type="http://schemas.openxmlformats.org/officeDocument/2006/relationships/tags" Target="../tags/tag130.xml"/><Relationship Id="rId4" Type="http://schemas.openxmlformats.org/officeDocument/2006/relationships/tags" Target="../tags/tag115.xml"/><Relationship Id="rId9" Type="http://schemas.openxmlformats.org/officeDocument/2006/relationships/tags" Target="../tags/tag120.xml"/><Relationship Id="rId14" Type="http://schemas.openxmlformats.org/officeDocument/2006/relationships/tags" Target="../tags/tag125.xml"/><Relationship Id="rId22" Type="http://schemas.openxmlformats.org/officeDocument/2006/relationships/tags" Target="../tags/tag133.xml"/><Relationship Id="rId27" Type="http://schemas.openxmlformats.org/officeDocument/2006/relationships/tags" Target="../tags/tag138.xml"/><Relationship Id="rId30"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tags" Target="../tags/tag153.xml"/><Relationship Id="rId18" Type="http://schemas.openxmlformats.org/officeDocument/2006/relationships/tags" Target="../tags/tag158.xml"/><Relationship Id="rId3" Type="http://schemas.openxmlformats.org/officeDocument/2006/relationships/tags" Target="../tags/tag143.xml"/><Relationship Id="rId7" Type="http://schemas.openxmlformats.org/officeDocument/2006/relationships/tags" Target="../tags/tag147.xml"/><Relationship Id="rId12" Type="http://schemas.openxmlformats.org/officeDocument/2006/relationships/tags" Target="../tags/tag152.xml"/><Relationship Id="rId17" Type="http://schemas.openxmlformats.org/officeDocument/2006/relationships/tags" Target="../tags/tag157.xml"/><Relationship Id="rId2" Type="http://schemas.openxmlformats.org/officeDocument/2006/relationships/tags" Target="../tags/tag142.xml"/><Relationship Id="rId16" Type="http://schemas.openxmlformats.org/officeDocument/2006/relationships/tags" Target="../tags/tag156.xml"/><Relationship Id="rId20" Type="http://schemas.openxmlformats.org/officeDocument/2006/relationships/slideLayout" Target="../slideLayouts/slideLayout1.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tags" Target="../tags/tag151.xml"/><Relationship Id="rId5" Type="http://schemas.openxmlformats.org/officeDocument/2006/relationships/tags" Target="../tags/tag145.xml"/><Relationship Id="rId15" Type="http://schemas.openxmlformats.org/officeDocument/2006/relationships/tags" Target="../tags/tag155.xml"/><Relationship Id="rId10" Type="http://schemas.openxmlformats.org/officeDocument/2006/relationships/tags" Target="../tags/tag150.xml"/><Relationship Id="rId19" Type="http://schemas.openxmlformats.org/officeDocument/2006/relationships/tags" Target="../tags/tag159.xml"/><Relationship Id="rId4" Type="http://schemas.openxmlformats.org/officeDocument/2006/relationships/tags" Target="../tags/tag144.xml"/><Relationship Id="rId9" Type="http://schemas.openxmlformats.org/officeDocument/2006/relationships/tags" Target="../tags/tag149.xml"/><Relationship Id="rId14" Type="http://schemas.openxmlformats.org/officeDocument/2006/relationships/tags" Target="../tags/tag154.xml"/></Relationships>
</file>

<file path=ppt/slides/_rels/slide22.xml.rels><?xml version="1.0" encoding="UTF-8" standalone="yes"?>
<Relationships xmlns="http://schemas.openxmlformats.org/package/2006/relationships"><Relationship Id="rId8" Type="http://schemas.openxmlformats.org/officeDocument/2006/relationships/tags" Target="../tags/tag167.xml"/><Relationship Id="rId13" Type="http://schemas.openxmlformats.org/officeDocument/2006/relationships/image" Target="../media/image34.png"/><Relationship Id="rId3" Type="http://schemas.openxmlformats.org/officeDocument/2006/relationships/tags" Target="../tags/tag162.xml"/><Relationship Id="rId7" Type="http://schemas.openxmlformats.org/officeDocument/2006/relationships/tags" Target="../tags/tag166.xml"/><Relationship Id="rId12" Type="http://schemas.openxmlformats.org/officeDocument/2006/relationships/image" Target="../media/image33.png"/><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image" Target="../media/image32.png"/><Relationship Id="rId5" Type="http://schemas.openxmlformats.org/officeDocument/2006/relationships/tags" Target="../tags/tag164.xml"/><Relationship Id="rId15" Type="http://schemas.openxmlformats.org/officeDocument/2006/relationships/image" Target="../media/image36.png"/><Relationship Id="rId10" Type="http://schemas.openxmlformats.org/officeDocument/2006/relationships/slideLayout" Target="../slideLayouts/slideLayout1.xml"/><Relationship Id="rId4" Type="http://schemas.openxmlformats.org/officeDocument/2006/relationships/tags" Target="../tags/tag163.xml"/><Relationship Id="rId9" Type="http://schemas.openxmlformats.org/officeDocument/2006/relationships/tags" Target="../tags/tag168.xml"/><Relationship Id="rId14" Type="http://schemas.openxmlformats.org/officeDocument/2006/relationships/image" Target="../media/image35.png"/></Relationships>
</file>

<file path=ppt/slides/_rels/slide23.xml.rels><?xml version="1.0" encoding="UTF-8" standalone="yes"?>
<Relationships xmlns="http://schemas.openxmlformats.org/package/2006/relationships"><Relationship Id="rId8" Type="http://schemas.openxmlformats.org/officeDocument/2006/relationships/tags" Target="../tags/tag176.xml"/><Relationship Id="rId13" Type="http://schemas.openxmlformats.org/officeDocument/2006/relationships/image" Target="../media/image37.png"/><Relationship Id="rId3" Type="http://schemas.openxmlformats.org/officeDocument/2006/relationships/tags" Target="../tags/tag171.xml"/><Relationship Id="rId7" Type="http://schemas.openxmlformats.org/officeDocument/2006/relationships/tags" Target="../tags/tag175.xml"/><Relationship Id="rId12" Type="http://schemas.openxmlformats.org/officeDocument/2006/relationships/slideLayout" Target="../slideLayouts/slideLayout1.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tags" Target="../tags/tag179.xml"/><Relationship Id="rId5" Type="http://schemas.openxmlformats.org/officeDocument/2006/relationships/tags" Target="../tags/tag173.xml"/><Relationship Id="rId15" Type="http://schemas.openxmlformats.org/officeDocument/2006/relationships/image" Target="../media/image39.png"/><Relationship Id="rId10" Type="http://schemas.openxmlformats.org/officeDocument/2006/relationships/tags" Target="../tags/tag178.xml"/><Relationship Id="rId4" Type="http://schemas.openxmlformats.org/officeDocument/2006/relationships/tags" Target="../tags/tag172.xml"/><Relationship Id="rId9" Type="http://schemas.openxmlformats.org/officeDocument/2006/relationships/tags" Target="../tags/tag177.xml"/><Relationship Id="rId14" Type="http://schemas.openxmlformats.org/officeDocument/2006/relationships/image" Target="../media/image38.png"/></Relationships>
</file>

<file path=ppt/slides/_rels/slide24.xml.rels><?xml version="1.0" encoding="UTF-8" standalone="yes"?>
<Relationships xmlns="http://schemas.openxmlformats.org/package/2006/relationships"><Relationship Id="rId8" Type="http://schemas.openxmlformats.org/officeDocument/2006/relationships/tags" Target="../tags/tag187.xml"/><Relationship Id="rId13" Type="http://schemas.openxmlformats.org/officeDocument/2006/relationships/tags" Target="../tags/tag192.xml"/><Relationship Id="rId18" Type="http://schemas.openxmlformats.org/officeDocument/2006/relationships/tags" Target="../tags/tag197.xml"/><Relationship Id="rId26" Type="http://schemas.openxmlformats.org/officeDocument/2006/relationships/tags" Target="../tags/tag205.xml"/><Relationship Id="rId3" Type="http://schemas.openxmlformats.org/officeDocument/2006/relationships/tags" Target="../tags/tag182.xml"/><Relationship Id="rId21" Type="http://schemas.openxmlformats.org/officeDocument/2006/relationships/tags" Target="../tags/tag200.xml"/><Relationship Id="rId34" Type="http://schemas.openxmlformats.org/officeDocument/2006/relationships/tags" Target="../tags/tag213.xml"/><Relationship Id="rId7" Type="http://schemas.openxmlformats.org/officeDocument/2006/relationships/tags" Target="../tags/tag186.xml"/><Relationship Id="rId12" Type="http://schemas.openxmlformats.org/officeDocument/2006/relationships/tags" Target="../tags/tag191.xml"/><Relationship Id="rId17" Type="http://schemas.openxmlformats.org/officeDocument/2006/relationships/tags" Target="../tags/tag196.xml"/><Relationship Id="rId25" Type="http://schemas.openxmlformats.org/officeDocument/2006/relationships/tags" Target="../tags/tag204.xml"/><Relationship Id="rId33" Type="http://schemas.openxmlformats.org/officeDocument/2006/relationships/tags" Target="../tags/tag212.xml"/><Relationship Id="rId2" Type="http://schemas.openxmlformats.org/officeDocument/2006/relationships/tags" Target="../tags/tag181.xml"/><Relationship Id="rId16" Type="http://schemas.openxmlformats.org/officeDocument/2006/relationships/tags" Target="../tags/tag195.xml"/><Relationship Id="rId20" Type="http://schemas.openxmlformats.org/officeDocument/2006/relationships/tags" Target="../tags/tag199.xml"/><Relationship Id="rId29" Type="http://schemas.openxmlformats.org/officeDocument/2006/relationships/tags" Target="../tags/tag208.xml"/><Relationship Id="rId1" Type="http://schemas.openxmlformats.org/officeDocument/2006/relationships/tags" Target="../tags/tag180.xml"/><Relationship Id="rId6" Type="http://schemas.openxmlformats.org/officeDocument/2006/relationships/tags" Target="../tags/tag185.xml"/><Relationship Id="rId11" Type="http://schemas.openxmlformats.org/officeDocument/2006/relationships/tags" Target="../tags/tag190.xml"/><Relationship Id="rId24" Type="http://schemas.openxmlformats.org/officeDocument/2006/relationships/tags" Target="../tags/tag203.xml"/><Relationship Id="rId32" Type="http://schemas.openxmlformats.org/officeDocument/2006/relationships/tags" Target="../tags/tag211.xml"/><Relationship Id="rId37" Type="http://schemas.openxmlformats.org/officeDocument/2006/relationships/image" Target="../media/image40.png"/><Relationship Id="rId5" Type="http://schemas.openxmlformats.org/officeDocument/2006/relationships/tags" Target="../tags/tag184.xml"/><Relationship Id="rId15" Type="http://schemas.openxmlformats.org/officeDocument/2006/relationships/tags" Target="../tags/tag194.xml"/><Relationship Id="rId23" Type="http://schemas.openxmlformats.org/officeDocument/2006/relationships/tags" Target="../tags/tag202.xml"/><Relationship Id="rId28" Type="http://schemas.openxmlformats.org/officeDocument/2006/relationships/tags" Target="../tags/tag207.xml"/><Relationship Id="rId36" Type="http://schemas.openxmlformats.org/officeDocument/2006/relationships/slideLayout" Target="../slideLayouts/slideLayout1.xml"/><Relationship Id="rId10" Type="http://schemas.openxmlformats.org/officeDocument/2006/relationships/tags" Target="../tags/tag189.xml"/><Relationship Id="rId19" Type="http://schemas.openxmlformats.org/officeDocument/2006/relationships/tags" Target="../tags/tag198.xml"/><Relationship Id="rId31" Type="http://schemas.openxmlformats.org/officeDocument/2006/relationships/tags" Target="../tags/tag210.xml"/><Relationship Id="rId4" Type="http://schemas.openxmlformats.org/officeDocument/2006/relationships/tags" Target="../tags/tag183.xml"/><Relationship Id="rId9" Type="http://schemas.openxmlformats.org/officeDocument/2006/relationships/tags" Target="../tags/tag188.xml"/><Relationship Id="rId14" Type="http://schemas.openxmlformats.org/officeDocument/2006/relationships/tags" Target="../tags/tag193.xml"/><Relationship Id="rId22" Type="http://schemas.openxmlformats.org/officeDocument/2006/relationships/tags" Target="../tags/tag201.xml"/><Relationship Id="rId27" Type="http://schemas.openxmlformats.org/officeDocument/2006/relationships/tags" Target="../tags/tag206.xml"/><Relationship Id="rId30" Type="http://schemas.openxmlformats.org/officeDocument/2006/relationships/tags" Target="../tags/tag209.xml"/><Relationship Id="rId35" Type="http://schemas.openxmlformats.org/officeDocument/2006/relationships/tags" Target="../tags/tag214.xml"/></Relationships>
</file>

<file path=ppt/slides/_rels/slide25.xml.rels><?xml version="1.0" encoding="UTF-8" standalone="yes"?>
<Relationships xmlns="http://schemas.openxmlformats.org/package/2006/relationships"><Relationship Id="rId8" Type="http://schemas.openxmlformats.org/officeDocument/2006/relationships/tags" Target="../tags/tag222.xml"/><Relationship Id="rId13" Type="http://schemas.openxmlformats.org/officeDocument/2006/relationships/tags" Target="../tags/tag227.xml"/><Relationship Id="rId18" Type="http://schemas.openxmlformats.org/officeDocument/2006/relationships/tags" Target="../tags/tag232.xml"/><Relationship Id="rId3" Type="http://schemas.openxmlformats.org/officeDocument/2006/relationships/tags" Target="../tags/tag217.xml"/><Relationship Id="rId21" Type="http://schemas.openxmlformats.org/officeDocument/2006/relationships/tags" Target="../tags/tag235.xml"/><Relationship Id="rId7" Type="http://schemas.openxmlformats.org/officeDocument/2006/relationships/tags" Target="../tags/tag221.xml"/><Relationship Id="rId12" Type="http://schemas.openxmlformats.org/officeDocument/2006/relationships/tags" Target="../tags/tag226.xml"/><Relationship Id="rId17" Type="http://schemas.openxmlformats.org/officeDocument/2006/relationships/tags" Target="../tags/tag231.xml"/><Relationship Id="rId2" Type="http://schemas.openxmlformats.org/officeDocument/2006/relationships/tags" Target="../tags/tag216.xml"/><Relationship Id="rId16" Type="http://schemas.openxmlformats.org/officeDocument/2006/relationships/tags" Target="../tags/tag230.xml"/><Relationship Id="rId20" Type="http://schemas.openxmlformats.org/officeDocument/2006/relationships/tags" Target="../tags/tag234.xml"/><Relationship Id="rId1" Type="http://schemas.openxmlformats.org/officeDocument/2006/relationships/tags" Target="../tags/tag215.xml"/><Relationship Id="rId6" Type="http://schemas.openxmlformats.org/officeDocument/2006/relationships/tags" Target="../tags/tag220.xml"/><Relationship Id="rId11" Type="http://schemas.openxmlformats.org/officeDocument/2006/relationships/tags" Target="../tags/tag225.xml"/><Relationship Id="rId24" Type="http://schemas.openxmlformats.org/officeDocument/2006/relationships/slideLayout" Target="../slideLayouts/slideLayout1.xml"/><Relationship Id="rId5" Type="http://schemas.openxmlformats.org/officeDocument/2006/relationships/tags" Target="../tags/tag219.xml"/><Relationship Id="rId15" Type="http://schemas.openxmlformats.org/officeDocument/2006/relationships/tags" Target="../tags/tag229.xml"/><Relationship Id="rId23" Type="http://schemas.openxmlformats.org/officeDocument/2006/relationships/tags" Target="../tags/tag237.xml"/><Relationship Id="rId10" Type="http://schemas.openxmlformats.org/officeDocument/2006/relationships/tags" Target="../tags/tag224.xml"/><Relationship Id="rId19" Type="http://schemas.openxmlformats.org/officeDocument/2006/relationships/tags" Target="../tags/tag233.xml"/><Relationship Id="rId4" Type="http://schemas.openxmlformats.org/officeDocument/2006/relationships/tags" Target="../tags/tag218.xml"/><Relationship Id="rId9" Type="http://schemas.openxmlformats.org/officeDocument/2006/relationships/tags" Target="../tags/tag223.xml"/><Relationship Id="rId14" Type="http://schemas.openxmlformats.org/officeDocument/2006/relationships/tags" Target="../tags/tag228.xml"/><Relationship Id="rId22" Type="http://schemas.openxmlformats.org/officeDocument/2006/relationships/tags" Target="../tags/tag23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5.xml.rels><?xml version="1.0" encoding="UTF-8" standalone="yes"?>
<Relationships xmlns="http://schemas.openxmlformats.org/package/2006/relationships"><Relationship Id="rId8" Type="http://schemas.openxmlformats.org/officeDocument/2006/relationships/image" Target="NULL" TargetMode="External"/><Relationship Id="rId3" Type="http://schemas.openxmlformats.org/officeDocument/2006/relationships/tags" Target="../tags/tag15.xml"/><Relationship Id="rId7" Type="http://schemas.openxmlformats.org/officeDocument/2006/relationships/image" Target="../media/image8.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1.xml"/><Relationship Id="rId5" Type="http://schemas.openxmlformats.org/officeDocument/2006/relationships/tags" Target="../tags/tag17.xml"/><Relationship Id="rId4" Type="http://schemas.openxmlformats.org/officeDocument/2006/relationships/tags" Target="../tags/tag16.xml"/></Relationships>
</file>

<file path=ppt/slides/_rels/slide6.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image" Target="../media/image10.jpeg"/><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image" Target="../media/image9.jpe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slideLayout" Target="../slideLayouts/slideLayout2.xml"/><Relationship Id="rId5" Type="http://schemas.openxmlformats.org/officeDocument/2006/relationships/tags" Target="../tags/tag22.xml"/><Relationship Id="rId10" Type="http://schemas.openxmlformats.org/officeDocument/2006/relationships/tags" Target="../tags/tag27.xml"/><Relationship Id="rId4" Type="http://schemas.openxmlformats.org/officeDocument/2006/relationships/tags" Target="../tags/tag21.xml"/><Relationship Id="rId9"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tags" Target="../tags/tag29.xml"/><Relationship Id="rId1" Type="http://schemas.openxmlformats.org/officeDocument/2006/relationships/tags" Target="../tags/tag2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hyperlink" Target="../../../../../AppData/Local/Temp/&#26032;&#24314;&#25991;&#20214;&#22841;/&#30418;&#23376;/&#31532;&#19977;&#31456;/&#31532;&#19977;&#31456;%20&#31532;&#20108;&#33410;%20&#26469;&#33258;&#30707;&#27833;&#21644;&#29028;&#30340;&#20004;&#31181;&#22522;&#26412;&#21270;&#24037;&#21407;&#26009;/&#20057;&#28911;&#19982;&#27682;&#21152;&#25104;.exe"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oleObject" Target="../embeddings/Document33333.doc"/><Relationship Id="rId3" Type="http://schemas.openxmlformats.org/officeDocument/2006/relationships/tags" Target="../tags/tag33.xml"/><Relationship Id="rId7" Type="http://schemas.openxmlformats.org/officeDocument/2006/relationships/oleObject" Target="../embeddings/Document22222.doc"/><Relationship Id="rId2" Type="http://schemas.openxmlformats.org/officeDocument/2006/relationships/tags" Target="../tags/tag32.xml"/><Relationship Id="rId1" Type="http://schemas.openxmlformats.org/officeDocument/2006/relationships/vmlDrawing" Target="../drawings/vmlDrawing1.vml"/><Relationship Id="rId6" Type="http://schemas.openxmlformats.org/officeDocument/2006/relationships/oleObject" Target="../embeddings/Document11111.doc"/><Relationship Id="rId5" Type="http://schemas.openxmlformats.org/officeDocument/2006/relationships/slideLayout" Target="../slideLayouts/slideLayout1.xml"/><Relationship Id="rId4" Type="http://schemas.openxmlformats.org/officeDocument/2006/relationships/tags" Target="../tags/tag3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8" name="矩形 7"/>
          <p:cNvSpPr/>
          <p:nvPr/>
        </p:nvSpPr>
        <p:spPr>
          <a:xfrm>
            <a:off x="1687195" y="-26669"/>
            <a:ext cx="10496550" cy="6867525"/>
          </a:xfrm>
          <a:prstGeom prst="rect">
            <a:avLst/>
          </a:prstGeom>
          <a:solidFill>
            <a:srgbClr val="F9F9F9">
              <a:alpha val="85000"/>
            </a:srgbClr>
          </a:solidFill>
          <a:ln w="9525">
            <a:solidFill>
              <a:srgbClr val="E2E2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4" name="矩形 123"/>
          <p:cNvSpPr/>
          <p:nvPr/>
        </p:nvSpPr>
        <p:spPr>
          <a:xfrm>
            <a:off x="2481503" y="251802"/>
            <a:ext cx="9118780" cy="165618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061943" y="264840"/>
            <a:ext cx="288032" cy="165618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349" y="-17779"/>
            <a:ext cx="1693545" cy="6858635"/>
          </a:xfrm>
          <a:prstGeom prst="rect">
            <a:avLst/>
          </a:prstGeom>
          <a:solidFill>
            <a:srgbClr val="F9F9F9">
              <a:alpha val="85000"/>
            </a:srgbClr>
          </a:solidFill>
          <a:ln w="9525">
            <a:solidFill>
              <a:srgbClr val="E2E2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Text Box 1032"/>
          <p:cNvSpPr txBox="1">
            <a:spLocks noChangeArrowheads="1"/>
          </p:cNvSpPr>
          <p:nvPr/>
        </p:nvSpPr>
        <p:spPr bwMode="auto">
          <a:xfrm>
            <a:off x="2481503" y="476463"/>
            <a:ext cx="9118780" cy="10528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b" anchorCtr="1">
            <a:spAutoFit/>
          </a:bodyPr>
          <a:lstStyle>
            <a:lvl1pPr eaLnBrk="0" hangingPunct="0">
              <a:defRPr sz="2400" b="1">
                <a:solidFill>
                  <a:schemeClr val="tx1"/>
                </a:solidFill>
                <a:latin typeface="宋体" panose="02010600030101010101" pitchFamily="2" charset="-122"/>
                <a:ea typeface="宋体" panose="02010600030101010101" pitchFamily="2" charset="-122"/>
              </a:defRPr>
            </a:lvl1pPr>
            <a:lvl2pPr marL="742950" indent="-285750" eaLnBrk="0" hangingPunct="0">
              <a:defRPr sz="2400" b="1">
                <a:solidFill>
                  <a:schemeClr val="tx1"/>
                </a:solidFill>
                <a:latin typeface="宋体" panose="02010600030101010101" pitchFamily="2" charset="-122"/>
                <a:ea typeface="宋体" panose="02010600030101010101" pitchFamily="2" charset="-122"/>
              </a:defRPr>
            </a:lvl2pPr>
            <a:lvl3pPr marL="1143000" indent="-228600" eaLnBrk="0" hangingPunct="0">
              <a:defRPr sz="2400" b="1">
                <a:solidFill>
                  <a:schemeClr val="tx1"/>
                </a:solidFill>
                <a:latin typeface="宋体" panose="02010600030101010101" pitchFamily="2" charset="-122"/>
                <a:ea typeface="宋体" panose="02010600030101010101" pitchFamily="2" charset="-122"/>
              </a:defRPr>
            </a:lvl3pPr>
            <a:lvl4pPr marL="1600200" indent="-228600" eaLnBrk="0" hangingPunct="0">
              <a:defRPr sz="2400" b="1">
                <a:solidFill>
                  <a:schemeClr val="tx1"/>
                </a:solidFill>
                <a:latin typeface="宋体" panose="02010600030101010101" pitchFamily="2" charset="-122"/>
                <a:ea typeface="宋体" panose="02010600030101010101" pitchFamily="2" charset="-122"/>
              </a:defRPr>
            </a:lvl4pPr>
            <a:lvl5pPr marL="2057400" indent="-228600" eaLnBrk="0" hangingPunct="0">
              <a:defRPr sz="2400" b="1">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宋体" panose="02010600030101010101" pitchFamily="2" charset="-122"/>
                <a:ea typeface="宋体" panose="02010600030101010101" pitchFamily="2" charset="-122"/>
              </a:defRPr>
            </a:lvl9pPr>
          </a:lstStyle>
          <a:p>
            <a:pPr eaLnBrk="1" hangingPunct="1">
              <a:lnSpc>
                <a:spcPct val="130000"/>
              </a:lnSpc>
              <a:defRPr/>
            </a:pPr>
            <a:r>
              <a:rPr lang="zh-CN" altLang="en-US" sz="3600"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a:t>
            </a:r>
            <a:r>
              <a:rPr lang="en-US" altLang="zh-CN" sz="3600"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sz="3600"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课时</a:t>
            </a:r>
            <a:r>
              <a:rPr lang="zh-CN" altLang="zh-CN" sz="3200" dirty="0"/>
              <a:t>　</a:t>
            </a:r>
            <a:r>
              <a:rPr lang="zh-CN" altLang="zh-CN" sz="4800" dirty="0">
                <a:solidFill>
                  <a:schemeClr val="bg1"/>
                </a:solidFill>
                <a:latin typeface="微软雅黑" panose="020B0503020204020204" pitchFamily="34" charset="-122"/>
                <a:ea typeface="微软雅黑" panose="020B0503020204020204" pitchFamily="34" charset="-122"/>
              </a:rPr>
              <a:t>乙烯</a:t>
            </a:r>
          </a:p>
        </p:txBody>
      </p:sp>
      <p:sp>
        <p:nvSpPr>
          <p:cNvPr id="14" name="任意多边形 3"/>
          <p:cNvSpPr/>
          <p:nvPr/>
        </p:nvSpPr>
        <p:spPr>
          <a:xfrm>
            <a:off x="484241" y="251801"/>
            <a:ext cx="1211369" cy="1512168"/>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accent6">
              <a:lumMod val="60000"/>
              <a:lumOff val="40000"/>
            </a:schemeClr>
          </a:solidFill>
          <a:ln w="12700" cap="flat" cmpd="sng" algn="ctr">
            <a:noFill/>
            <a:prstDash val="solid"/>
            <a:miter lim="800000"/>
          </a:ln>
          <a:effectLst/>
        </p:spPr>
        <p:txBody>
          <a:bodyPr rtlCol="0" anchor="ctr"/>
          <a:lstStyle/>
          <a:p>
            <a:pPr algn="r" defTabSz="914400">
              <a:defRPr/>
            </a:pPr>
            <a:endParaRPr lang="zh-CN" altLang="en-US" sz="1800" kern="0" dirty="0" smtClean="0">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262256" y="2710181"/>
            <a:ext cx="11820525" cy="3322955"/>
          </a:xfrm>
          <a:prstGeom prst="rect">
            <a:avLst/>
          </a:prstGeom>
        </p:spPr>
        <p:txBody>
          <a:bodyPr wrap="square">
            <a:spAutoFit/>
          </a:bodyPr>
          <a:lstStyle/>
          <a:p>
            <a:pPr algn="just">
              <a:lnSpc>
                <a:spcPct val="150000"/>
              </a:lnSpc>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掌握乙烯的组成及结构特点，体会</a:t>
            </a:r>
            <a:r>
              <a:rPr lang="en-US" altLang="zh-CN" sz="2800" kern="100" dirty="0">
                <a:latin typeface="宋体" panose="02010600030101010101" pitchFamily="2" charset="-122"/>
                <a:ea typeface="宋体" panose="02010600030101010101" pitchFamily="2"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结构决定性质</a:t>
            </a:r>
            <a:r>
              <a:rPr lang="en-US" altLang="zh-CN" sz="2800" kern="100" dirty="0">
                <a:latin typeface="宋体" panose="02010600030101010101" pitchFamily="2" charset="-122"/>
                <a:ea typeface="宋体" panose="02010600030101010101" pitchFamily="2"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的观念，</a:t>
            </a:r>
            <a:r>
              <a:rPr lang="zh-CN"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增强</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宋体" panose="02010600030101010101" pitchFamily="2" charset="-122"/>
                <a:ea typeface="宋体" panose="02010600030101010101" pitchFamily="2"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宏观辨识与微观探析</a:t>
            </a:r>
            <a:r>
              <a:rPr lang="en-US" altLang="zh-CN" sz="2800" kern="100" dirty="0">
                <a:latin typeface="宋体" panose="02010600030101010101" pitchFamily="2" charset="-122"/>
                <a:ea typeface="宋体" panose="02010600030101010101" pitchFamily="2"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的能力</a:t>
            </a:r>
            <a:r>
              <a:rPr lang="zh-CN"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掌握乙烯的化学性质，知道氧化、加成、聚合反应等有机反应类型</a:t>
            </a:r>
            <a:r>
              <a:rPr lang="zh-CN"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培养</a:t>
            </a:r>
            <a:r>
              <a:rPr lang="en-US" altLang="zh-CN" sz="2800" kern="100" dirty="0">
                <a:latin typeface="宋体" panose="02010600030101010101" pitchFamily="2" charset="-122"/>
                <a:ea typeface="宋体" panose="02010600030101010101" pitchFamily="2"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证据推理与模型认知</a:t>
            </a:r>
            <a:r>
              <a:rPr lang="en-US" altLang="zh-CN" sz="2800" kern="100" dirty="0">
                <a:latin typeface="宋体" panose="02010600030101010101" pitchFamily="2" charset="-122"/>
                <a:ea typeface="宋体" panose="02010600030101010101" pitchFamily="2"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能力</a:t>
            </a:r>
            <a:r>
              <a:rPr lang="zh-CN"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了解乙烯在生产及生活中</a:t>
            </a:r>
            <a:r>
              <a:rPr lang="zh-CN"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的应用</a:t>
            </a:r>
            <a:r>
              <a:rPr lang="zh-CN"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，培养科学态度和社会责任。</a:t>
            </a:r>
          </a:p>
        </p:txBody>
      </p:sp>
      <p:grpSp>
        <p:nvGrpSpPr>
          <p:cNvPr id="4" name="组合 3"/>
          <p:cNvGrpSpPr/>
          <p:nvPr/>
        </p:nvGrpSpPr>
        <p:grpSpPr>
          <a:xfrm>
            <a:off x="334423" y="1990154"/>
            <a:ext cx="3256626" cy="792088"/>
            <a:chOff x="750348" y="585478"/>
            <a:chExt cx="3256626" cy="792088"/>
          </a:xfrm>
        </p:grpSpPr>
        <p:grpSp>
          <p:nvGrpSpPr>
            <p:cNvPr id="31" name="组合 30"/>
            <p:cNvGrpSpPr/>
            <p:nvPr/>
          </p:nvGrpSpPr>
          <p:grpSpPr>
            <a:xfrm>
              <a:off x="750348" y="585478"/>
              <a:ext cx="1504548" cy="792088"/>
              <a:chOff x="1198662" y="3429794"/>
              <a:chExt cx="3600400" cy="792088"/>
            </a:xfrm>
          </p:grpSpPr>
          <p:grpSp>
            <p:nvGrpSpPr>
              <p:cNvPr id="29" name="组合 28"/>
              <p:cNvGrpSpPr/>
              <p:nvPr/>
            </p:nvGrpSpPr>
            <p:grpSpPr>
              <a:xfrm>
                <a:off x="1198662" y="3429794"/>
                <a:ext cx="3600400" cy="288000"/>
                <a:chOff x="1198662" y="3429794"/>
                <a:chExt cx="3600400" cy="288000"/>
              </a:xfrm>
            </p:grpSpPr>
            <p:cxnSp>
              <p:nvCxnSpPr>
                <p:cNvPr id="22" name="直接连接符 21"/>
                <p:cNvCxnSpPr/>
                <p:nvPr/>
              </p:nvCxnSpPr>
              <p:spPr>
                <a:xfrm>
                  <a:off x="1198662" y="3429794"/>
                  <a:ext cx="36004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198662" y="3429794"/>
                  <a:ext cx="0" cy="2880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799062" y="3429794"/>
                  <a:ext cx="0" cy="2880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1198662" y="3933882"/>
                <a:ext cx="3600400" cy="288000"/>
                <a:chOff x="1198662" y="3933882"/>
                <a:chExt cx="3600400" cy="288000"/>
              </a:xfrm>
            </p:grpSpPr>
            <p:cxnSp>
              <p:nvCxnSpPr>
                <p:cNvPr id="23" name="直接连接符 22"/>
                <p:cNvCxnSpPr/>
                <p:nvPr/>
              </p:nvCxnSpPr>
              <p:spPr>
                <a:xfrm>
                  <a:off x="1198662" y="4221882"/>
                  <a:ext cx="36004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200984" y="3933882"/>
                  <a:ext cx="0" cy="2880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4799062" y="3933882"/>
                  <a:ext cx="0" cy="2880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grpSp>
        <p:sp>
          <p:nvSpPr>
            <p:cNvPr id="2" name="矩形 1"/>
            <p:cNvSpPr/>
            <p:nvPr/>
          </p:nvSpPr>
          <p:spPr>
            <a:xfrm>
              <a:off x="886744" y="765066"/>
              <a:ext cx="3024336" cy="4668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8"/>
            <p:cNvSpPr txBox="1"/>
            <p:nvPr/>
          </p:nvSpPr>
          <p:spPr>
            <a:xfrm>
              <a:off x="975685" y="794212"/>
              <a:ext cx="3031289" cy="437729"/>
            </a:xfrm>
            <a:prstGeom prst="rect">
              <a:avLst/>
            </a:prstGeom>
            <a:noFill/>
          </p:spPr>
          <p:txBody>
            <a:bodyPr wrap="square" lIns="0" tIns="0" rIns="0" bIns="0" rtlCol="0" anchor="ctr">
              <a:spAutoFit/>
            </a:bodyPr>
            <a:lstStyle/>
            <a:p>
              <a:r>
                <a:rPr lang="zh-CN" altLang="en-US" sz="2800" b="1" dirty="0">
                  <a:solidFill>
                    <a:srgbClr val="002060"/>
                  </a:solidFill>
                  <a:latin typeface="+mj-ea"/>
                  <a:ea typeface="+mj-ea"/>
                  <a:sym typeface="Arial" panose="020B0604020202020204" pitchFamily="34" charset="0"/>
                </a:rPr>
                <a:t>核心素养发展目标</a:t>
              </a:r>
            </a:p>
          </p:txBody>
        </p:sp>
      </p:gr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oup 2"/>
          <p:cNvGraphicFramePr>
            <a:graphicFrameLocks noGrp="1"/>
          </p:cNvGraphicFramePr>
          <p:nvPr>
            <p:custDataLst>
              <p:tags r:id="rId1"/>
            </p:custDataLst>
          </p:nvPr>
        </p:nvGraphicFramePr>
        <p:xfrm>
          <a:off x="910591" y="693421"/>
          <a:ext cx="10323195" cy="2209165"/>
        </p:xfrm>
        <a:graphic>
          <a:graphicData uri="http://schemas.openxmlformats.org/drawingml/2006/table">
            <a:tbl>
              <a:tblPr/>
              <a:tblGrid>
                <a:gridCol w="1680845"/>
                <a:gridCol w="4285615"/>
                <a:gridCol w="4356735"/>
              </a:tblGrid>
              <a:tr h="457835">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Tx/>
                        <a:buNone/>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华文中宋" panose="02010600040101010101" charset="-122"/>
                          <a:cs typeface="Times New Roman" panose="02020603050405020304" pitchFamily="18" charset="0"/>
                        </a:rPr>
                        <a:t>  </a:t>
                      </a: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Tx/>
                        <a:buNone/>
                      </a:pPr>
                      <a:r>
                        <a:rPr kumimoji="0" lang="zh-CN" altLang="en-AU" sz="2400" b="1" i="0" u="none" strike="noStrike" cap="none" normalizeH="0" baseline="0" dirty="0" smtClean="0">
                          <a:ln>
                            <a:noFill/>
                          </a:ln>
                          <a:solidFill>
                            <a:srgbClr val="FF0000"/>
                          </a:solidFill>
                          <a:effectLst/>
                          <a:latin typeface="Times New Roman" panose="02020603050405020304" pitchFamily="18" charset="0"/>
                          <a:ea typeface="华文中宋" panose="02010600040101010101" charset="-122"/>
                          <a:cs typeface="Times New Roman" panose="02020603050405020304" pitchFamily="18" charset="0"/>
                        </a:rPr>
                        <a:t>      取 代 反 应</a:t>
                      </a:r>
                    </a:p>
                  </a:txBody>
                  <a:tcPr marT="45715" marB="4571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Tx/>
                        <a:buNone/>
                      </a:pPr>
                      <a:r>
                        <a:rPr kumimoji="0" lang="zh-CN" altLang="en-AU" sz="2400" b="1" i="0" u="none" strike="noStrike" cap="none" normalizeH="0" baseline="0" smtClean="0">
                          <a:ln>
                            <a:noFill/>
                          </a:ln>
                          <a:solidFill>
                            <a:srgbClr val="FF0000"/>
                          </a:solidFill>
                          <a:effectLst/>
                          <a:latin typeface="Times New Roman" panose="02020603050405020304" pitchFamily="18" charset="0"/>
                          <a:ea typeface="华文中宋" panose="02010600040101010101" charset="-122"/>
                          <a:cs typeface="Times New Roman" panose="02020603050405020304" pitchFamily="18" charset="0"/>
                        </a:rPr>
                        <a:t>       加 成 反 应</a:t>
                      </a:r>
                    </a:p>
                  </a:txBody>
                  <a:tcPr marT="45715" marB="4571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610870">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Tx/>
                        <a:buNone/>
                      </a:pPr>
                      <a:r>
                        <a:rPr kumimoji="0" lang="zh-CN" altLang="en-AU" sz="2400" b="1" i="0" u="none" strike="noStrike" cap="none" normalizeH="0" baseline="0" smtClean="0">
                          <a:ln>
                            <a:noFill/>
                          </a:ln>
                          <a:solidFill>
                            <a:srgbClr val="FF0000"/>
                          </a:solidFill>
                          <a:effectLst/>
                          <a:latin typeface="Times New Roman" panose="02020603050405020304" pitchFamily="18" charset="0"/>
                          <a:ea typeface="华文中宋" panose="02010600040101010101" charset="-122"/>
                          <a:cs typeface="Times New Roman" panose="02020603050405020304" pitchFamily="18" charset="0"/>
                        </a:rPr>
                        <a:t>反应特点</a:t>
                      </a:r>
                    </a:p>
                  </a:txBody>
                  <a:tcPr marT="45715" marB="4571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Tx/>
                        <a:buNone/>
                      </a:pPr>
                      <a:endParaRPr kumimoji="0" lang="zh-CN" altLang="en-AU" sz="2400" b="1" i="0" u="none" strike="noStrike" cap="none" normalizeH="0" baseline="0" dirty="0" smtClean="0">
                        <a:ln>
                          <a:noFill/>
                        </a:ln>
                        <a:solidFill>
                          <a:schemeClr val="tx1"/>
                        </a:solidFill>
                        <a:effectLst/>
                        <a:latin typeface="Times New Roman" panose="02020603050405020304" pitchFamily="18" charset="0"/>
                        <a:ea typeface="华文中宋" panose="02010600040101010101" charset="-122"/>
                        <a:cs typeface="Times New Roman" panose="02020603050405020304" pitchFamily="18" charset="0"/>
                      </a:endParaRPr>
                    </a:p>
                  </a:txBody>
                  <a:tcPr marT="45715" marB="4571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Tx/>
                        <a:buNone/>
                      </a:pPr>
                      <a:endParaRPr kumimoji="0" lang="zh-CN" altLang="en-AU" sz="2400" b="1" i="0" u="none" strike="noStrike" cap="none" normalizeH="0" baseline="0" smtClean="0">
                        <a:ln>
                          <a:noFill/>
                        </a:ln>
                        <a:solidFill>
                          <a:schemeClr val="tx1"/>
                        </a:solidFill>
                        <a:effectLst/>
                        <a:latin typeface="Times New Roman" panose="02020603050405020304" pitchFamily="18" charset="0"/>
                        <a:ea typeface="华文中宋" panose="02010600040101010101" charset="-122"/>
                        <a:cs typeface="Times New Roman" panose="02020603050405020304" pitchFamily="18" charset="0"/>
                      </a:endParaRPr>
                    </a:p>
                  </a:txBody>
                  <a:tcPr marT="45715" marB="4571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80390">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Tx/>
                        <a:buNone/>
                      </a:pPr>
                      <a:r>
                        <a:rPr kumimoji="0" lang="zh-CN" altLang="en-AU" sz="2400" b="1" i="0" u="none" strike="noStrike" cap="none" normalizeH="0" baseline="0" smtClean="0">
                          <a:ln>
                            <a:noFill/>
                          </a:ln>
                          <a:solidFill>
                            <a:srgbClr val="FF0000"/>
                          </a:solidFill>
                          <a:effectLst/>
                          <a:latin typeface="Times New Roman" panose="02020603050405020304" pitchFamily="18" charset="0"/>
                          <a:ea typeface="华文中宋" panose="02010600040101010101" charset="-122"/>
                          <a:cs typeface="Times New Roman" panose="02020603050405020304" pitchFamily="18" charset="0"/>
                        </a:rPr>
                        <a:t>断键规律</a:t>
                      </a:r>
                    </a:p>
                  </a:txBody>
                  <a:tcPr marT="45715" marB="4571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Tx/>
                        <a:buNone/>
                      </a:pPr>
                      <a:endParaRPr kumimoji="0" lang="zh-CN" altLang="en-AU" sz="2400" b="1" i="0" u="none" strike="noStrike" cap="none" normalizeH="0" baseline="0" smtClean="0">
                        <a:ln>
                          <a:noFill/>
                        </a:ln>
                        <a:solidFill>
                          <a:schemeClr val="tx1"/>
                        </a:solidFill>
                        <a:effectLst/>
                        <a:latin typeface="Times New Roman" panose="02020603050405020304" pitchFamily="18" charset="0"/>
                        <a:ea typeface="华文中宋" panose="02010600040101010101" charset="-122"/>
                        <a:cs typeface="Times New Roman" panose="02020603050405020304" pitchFamily="18" charset="0"/>
                      </a:endParaRPr>
                    </a:p>
                  </a:txBody>
                  <a:tcPr marT="45715" marB="4571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Tx/>
                        <a:buNone/>
                      </a:pPr>
                      <a:endParaRPr kumimoji="0" lang="zh-CN" altLang="en-AU" sz="2400" b="1" i="0" u="none" strike="noStrike" cap="none" normalizeH="0" baseline="0" smtClean="0">
                        <a:ln>
                          <a:noFill/>
                        </a:ln>
                        <a:solidFill>
                          <a:schemeClr val="tx1"/>
                        </a:solidFill>
                        <a:effectLst/>
                        <a:latin typeface="Times New Roman" panose="02020603050405020304" pitchFamily="18" charset="0"/>
                        <a:ea typeface="华文中宋" panose="02010600040101010101" charset="-122"/>
                        <a:cs typeface="Times New Roman" panose="02020603050405020304" pitchFamily="18" charset="0"/>
                      </a:endParaRPr>
                    </a:p>
                  </a:txBody>
                  <a:tcPr marT="45715" marB="4571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60070">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Tx/>
                        <a:buNone/>
                      </a:pPr>
                      <a:r>
                        <a:rPr kumimoji="0" lang="zh-CN" altLang="en-AU" sz="2400" b="1" i="0" u="none" strike="noStrike" cap="none" normalizeH="0" baseline="0" smtClean="0">
                          <a:ln>
                            <a:noFill/>
                          </a:ln>
                          <a:solidFill>
                            <a:srgbClr val="FF0000"/>
                          </a:solidFill>
                          <a:effectLst/>
                          <a:latin typeface="Times New Roman" panose="02020603050405020304" pitchFamily="18" charset="0"/>
                          <a:ea typeface="华文中宋" panose="02010600040101010101" charset="-122"/>
                          <a:cs typeface="Times New Roman" panose="02020603050405020304" pitchFamily="18" charset="0"/>
                        </a:rPr>
                        <a:t>产物特点</a:t>
                      </a:r>
                    </a:p>
                  </a:txBody>
                  <a:tcPr marT="45715" marB="4571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101600" algn="l" defTabSz="914400" rtl="0" eaLnBrk="0" fontAlgn="base" latinLnBrk="0" hangingPunct="0">
                        <a:lnSpc>
                          <a:spcPct val="100000"/>
                        </a:lnSpc>
                        <a:spcBef>
                          <a:spcPct val="0"/>
                        </a:spcBef>
                        <a:spcAft>
                          <a:spcPct val="0"/>
                        </a:spcAft>
                        <a:buClr>
                          <a:schemeClr val="bg1"/>
                        </a:buClr>
                        <a:buSzTx/>
                        <a:buFontTx/>
                        <a:buNone/>
                      </a:pPr>
                      <a:endParaRPr kumimoji="0" lang="zh-CN" altLang="en-AU" sz="2400" b="1" i="0" u="none" strike="noStrike" cap="none" normalizeH="0" baseline="0" smtClean="0">
                        <a:ln>
                          <a:noFill/>
                        </a:ln>
                        <a:solidFill>
                          <a:schemeClr val="tx1"/>
                        </a:solidFill>
                        <a:effectLst/>
                        <a:latin typeface="Times New Roman" panose="02020603050405020304" pitchFamily="18" charset="0"/>
                        <a:ea typeface="华文中宋" panose="02010600040101010101" charset="-122"/>
                        <a:cs typeface="Times New Roman" panose="02020603050405020304" pitchFamily="18" charset="0"/>
                      </a:endParaRPr>
                    </a:p>
                  </a:txBody>
                  <a:tcPr marT="45715" marB="4571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101600" algn="l" defTabSz="914400" rtl="0" eaLnBrk="0" fontAlgn="base" latinLnBrk="0" hangingPunct="0">
                        <a:lnSpc>
                          <a:spcPct val="100000"/>
                        </a:lnSpc>
                        <a:spcBef>
                          <a:spcPct val="0"/>
                        </a:spcBef>
                        <a:spcAft>
                          <a:spcPct val="0"/>
                        </a:spcAft>
                        <a:buClr>
                          <a:schemeClr val="bg1"/>
                        </a:buClr>
                        <a:buSzTx/>
                        <a:buFontTx/>
                        <a:buNone/>
                      </a:pPr>
                      <a:endParaRPr kumimoji="0" lang="zh-CN" altLang="en-AU" sz="2400" b="1" i="0" u="none" strike="noStrike" cap="none" normalizeH="0" baseline="0" smtClean="0">
                        <a:ln>
                          <a:noFill/>
                        </a:ln>
                        <a:solidFill>
                          <a:schemeClr val="tx1"/>
                        </a:solidFill>
                        <a:effectLst/>
                        <a:latin typeface="Times New Roman" panose="02020603050405020304" pitchFamily="18" charset="0"/>
                        <a:ea typeface="华文中宋" panose="02010600040101010101" charset="-122"/>
                        <a:cs typeface="Times New Roman" panose="02020603050405020304" pitchFamily="18" charset="0"/>
                      </a:endParaRPr>
                    </a:p>
                  </a:txBody>
                  <a:tcPr marT="45715" marB="45715"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
        <p:nvSpPr>
          <p:cNvPr id="14" name="Rectangle 29"/>
          <p:cNvSpPr/>
          <p:nvPr/>
        </p:nvSpPr>
        <p:spPr>
          <a:xfrm>
            <a:off x="2616835" y="1249046"/>
            <a:ext cx="3453130" cy="460375"/>
          </a:xfrm>
          <a:prstGeom prst="rect">
            <a:avLst/>
          </a:prstGeom>
          <a:noFill/>
          <a:ln w="9525">
            <a:noFill/>
          </a:ln>
        </p:spPr>
        <p:txBody>
          <a:bodyPr wrap="square">
            <a:spAutoFit/>
          </a:bodyPr>
          <a:lstStyle/>
          <a:p>
            <a:pPr algn="ctr" eaLnBrk="1" hangingPunct="1"/>
            <a:r>
              <a:rPr lang="zh-CN" altLang="en-AU" dirty="0">
                <a:latin typeface="Times New Roman" panose="02020603050405020304" pitchFamily="18" charset="0"/>
                <a:ea typeface="华文中宋" panose="02010600040101010101" charset="-122"/>
              </a:rPr>
              <a:t>取而代之</a:t>
            </a:r>
            <a:r>
              <a:rPr lang="zh-CN" altLang="en-US" dirty="0">
                <a:latin typeface="Times New Roman" panose="02020603050405020304" pitchFamily="18" charset="0"/>
                <a:ea typeface="华文中宋" panose="02010600040101010101" charset="-122"/>
              </a:rPr>
              <a:t>，</a:t>
            </a:r>
            <a:r>
              <a:rPr lang="zh-CN" altLang="en-AU" dirty="0">
                <a:latin typeface="Times New Roman" panose="02020603050405020304" pitchFamily="18" charset="0"/>
                <a:ea typeface="华文中宋" panose="02010600040101010101" charset="-122"/>
              </a:rPr>
              <a:t>有进有出</a:t>
            </a:r>
          </a:p>
        </p:txBody>
      </p:sp>
      <p:sp>
        <p:nvSpPr>
          <p:cNvPr id="15" name="Rectangle 30"/>
          <p:cNvSpPr/>
          <p:nvPr/>
        </p:nvSpPr>
        <p:spPr>
          <a:xfrm>
            <a:off x="7103110" y="1233170"/>
            <a:ext cx="3616325" cy="460375"/>
          </a:xfrm>
          <a:prstGeom prst="rect">
            <a:avLst/>
          </a:prstGeom>
          <a:noFill/>
          <a:ln w="9525">
            <a:noFill/>
          </a:ln>
        </p:spPr>
        <p:txBody>
          <a:bodyPr wrap="square">
            <a:spAutoFit/>
          </a:bodyPr>
          <a:lstStyle/>
          <a:p>
            <a:pPr algn="ctr" eaLnBrk="1" hangingPunct="1"/>
            <a:r>
              <a:rPr lang="zh-CN" altLang="en-AU">
                <a:latin typeface="Times New Roman" panose="02020603050405020304" pitchFamily="18" charset="0"/>
                <a:ea typeface="华文中宋" panose="02010600040101010101" charset="-122"/>
              </a:rPr>
              <a:t>加而成之</a:t>
            </a:r>
            <a:r>
              <a:rPr lang="zh-CN" altLang="en-US">
                <a:latin typeface="Times New Roman" panose="02020603050405020304" pitchFamily="18" charset="0"/>
                <a:ea typeface="华文中宋" panose="02010600040101010101" charset="-122"/>
              </a:rPr>
              <a:t>，</a:t>
            </a:r>
            <a:r>
              <a:rPr lang="zh-CN" altLang="en-AU">
                <a:latin typeface="Times New Roman" panose="02020603050405020304" pitchFamily="18" charset="0"/>
                <a:ea typeface="华文中宋" panose="02010600040101010101" charset="-122"/>
              </a:rPr>
              <a:t>有进无出</a:t>
            </a:r>
          </a:p>
        </p:txBody>
      </p:sp>
      <p:sp>
        <p:nvSpPr>
          <p:cNvPr id="20" name="Rectangle 33"/>
          <p:cNvSpPr/>
          <p:nvPr/>
        </p:nvSpPr>
        <p:spPr>
          <a:xfrm>
            <a:off x="2854960" y="1820545"/>
            <a:ext cx="2728595" cy="460375"/>
          </a:xfrm>
          <a:prstGeom prst="rect">
            <a:avLst/>
          </a:prstGeom>
          <a:noFill/>
          <a:ln w="9525">
            <a:noFill/>
          </a:ln>
        </p:spPr>
        <p:txBody>
          <a:bodyPr wrap="square">
            <a:spAutoFit/>
          </a:bodyPr>
          <a:lstStyle/>
          <a:p>
            <a:pPr algn="ctr"/>
            <a:r>
              <a:rPr lang="en-US" altLang="zh-CN">
                <a:latin typeface="Times New Roman" panose="02020603050405020304" pitchFamily="18" charset="0"/>
                <a:ea typeface="华文中宋" panose="02010600040101010101" charset="-122"/>
                <a:cs typeface="Times New Roman" panose="02020603050405020304" pitchFamily="18" charset="0"/>
              </a:rPr>
              <a:t>C—H </a:t>
            </a:r>
            <a:r>
              <a:rPr lang="zh-CN" altLang="en-AU">
                <a:latin typeface="Times New Roman" panose="02020603050405020304" pitchFamily="18" charset="0"/>
                <a:ea typeface="华文中宋" panose="02010600040101010101" charset="-122"/>
                <a:cs typeface="Times New Roman" panose="02020603050405020304" pitchFamily="18" charset="0"/>
              </a:rPr>
              <a:t>断裂</a:t>
            </a:r>
          </a:p>
        </p:txBody>
      </p:sp>
      <p:sp>
        <p:nvSpPr>
          <p:cNvPr id="28" name="Rectangle 34"/>
          <p:cNvSpPr/>
          <p:nvPr/>
        </p:nvSpPr>
        <p:spPr>
          <a:xfrm>
            <a:off x="6958966" y="1831341"/>
            <a:ext cx="4130675" cy="460375"/>
          </a:xfrm>
          <a:prstGeom prst="rect">
            <a:avLst/>
          </a:prstGeom>
          <a:noFill/>
          <a:ln w="9525">
            <a:noFill/>
          </a:ln>
        </p:spPr>
        <p:txBody>
          <a:bodyPr wrap="square">
            <a:spAutoFit/>
          </a:bodyPr>
          <a:lstStyle/>
          <a:p>
            <a:pPr algn="ctr" eaLnBrk="1" hangingPunct="1"/>
            <a:r>
              <a:rPr lang="en-US" altLang="zh-CN">
                <a:latin typeface="Times New Roman" panose="02020603050405020304" pitchFamily="18" charset="0"/>
                <a:ea typeface="华文中宋" panose="02010600040101010101" charset="-122"/>
                <a:cs typeface="Times New Roman" panose="02020603050405020304" pitchFamily="18" charset="0"/>
              </a:rPr>
              <a:t>C </a:t>
            </a:r>
            <a:r>
              <a:rPr lang="en-AU" altLang="zh-CN">
                <a:latin typeface="Times New Roman" panose="02020603050405020304" pitchFamily="18" charset="0"/>
                <a:ea typeface="华文中宋" panose="02010600040101010101" charset="-122"/>
                <a:cs typeface="Times New Roman" panose="02020603050405020304" pitchFamily="18" charset="0"/>
              </a:rPr>
              <a:t>= </a:t>
            </a:r>
            <a:r>
              <a:rPr lang="en-US" altLang="zh-CN">
                <a:latin typeface="Times New Roman" panose="02020603050405020304" pitchFamily="18" charset="0"/>
                <a:ea typeface="华文中宋" panose="02010600040101010101" charset="-122"/>
                <a:cs typeface="Times New Roman" panose="02020603050405020304" pitchFamily="18" charset="0"/>
              </a:rPr>
              <a:t>C</a:t>
            </a:r>
            <a:r>
              <a:rPr lang="zh-CN" altLang="en-US">
                <a:latin typeface="Times New Roman" panose="02020603050405020304" pitchFamily="18" charset="0"/>
                <a:ea typeface="华文中宋" panose="02010600040101010101" charset="-122"/>
                <a:cs typeface="Times New Roman" panose="02020603050405020304" pitchFamily="18" charset="0"/>
              </a:rPr>
              <a:t>中一个键</a:t>
            </a:r>
            <a:r>
              <a:rPr lang="zh-CN" altLang="en-AU">
                <a:latin typeface="Times New Roman" panose="02020603050405020304" pitchFamily="18" charset="0"/>
                <a:ea typeface="华文中宋" panose="02010600040101010101" charset="-122"/>
                <a:cs typeface="Times New Roman" panose="02020603050405020304" pitchFamily="18" charset="0"/>
              </a:rPr>
              <a:t>断裂</a:t>
            </a:r>
          </a:p>
        </p:txBody>
      </p:sp>
      <p:sp>
        <p:nvSpPr>
          <p:cNvPr id="36" name="Rectangle 35"/>
          <p:cNvSpPr/>
          <p:nvPr/>
        </p:nvSpPr>
        <p:spPr>
          <a:xfrm>
            <a:off x="7751445" y="2366011"/>
            <a:ext cx="2730500" cy="460375"/>
          </a:xfrm>
          <a:prstGeom prst="rect">
            <a:avLst/>
          </a:prstGeom>
          <a:noFill/>
          <a:ln w="9525">
            <a:noFill/>
          </a:ln>
        </p:spPr>
        <p:txBody>
          <a:bodyPr wrap="square">
            <a:spAutoFit/>
          </a:bodyPr>
          <a:lstStyle/>
          <a:p>
            <a:pPr eaLnBrk="1" hangingPunct="1"/>
            <a:r>
              <a:rPr lang="zh-CN" altLang="en-AU">
                <a:latin typeface="Times New Roman" panose="02020603050405020304" pitchFamily="18" charset="0"/>
                <a:ea typeface="华文中宋" panose="02010600040101010101" charset="-122"/>
              </a:rPr>
              <a:t>通常为一种产物</a:t>
            </a:r>
          </a:p>
        </p:txBody>
      </p:sp>
      <p:sp>
        <p:nvSpPr>
          <p:cNvPr id="16" name="文本框 15"/>
          <p:cNvSpPr txBox="1"/>
          <p:nvPr/>
        </p:nvSpPr>
        <p:spPr>
          <a:xfrm>
            <a:off x="201930" y="92711"/>
            <a:ext cx="6469380" cy="521970"/>
          </a:xfrm>
          <a:prstGeom prst="rect">
            <a:avLst/>
          </a:prstGeom>
          <a:noFill/>
        </p:spPr>
        <p:txBody>
          <a:bodyPr wrap="square" rtlCol="0">
            <a:spAutoFit/>
          </a:bodyPr>
          <a:lstStyle/>
          <a:p>
            <a:r>
              <a:rPr lang="zh-CN" altLang="en-US" sz="2800">
                <a:latin typeface="Times New Roman" panose="02020603050405020304" pitchFamily="18" charset="0"/>
                <a:ea typeface="华文中宋" panose="02010600040101010101" charset="-122"/>
              </a:rPr>
              <a:t>小结：取代反应和加成反应的对比</a:t>
            </a:r>
          </a:p>
        </p:txBody>
      </p:sp>
      <p:sp>
        <p:nvSpPr>
          <p:cNvPr id="11" name="Text Box 5"/>
          <p:cNvSpPr txBox="1">
            <a:spLocks noChangeArrowheads="1"/>
          </p:cNvSpPr>
          <p:nvPr/>
        </p:nvSpPr>
        <p:spPr bwMode="auto">
          <a:xfrm>
            <a:off x="943288" y="4293890"/>
            <a:ext cx="8480425" cy="1569660"/>
          </a:xfrm>
          <a:prstGeom prst="rect">
            <a:avLst/>
          </a:prstGeom>
          <a:solidFill>
            <a:schemeClr val="bg1"/>
          </a:solidFill>
          <a:ln w="9525">
            <a:noFill/>
            <a:miter lim="800000"/>
            <a:headEnd/>
            <a:tailEnd/>
          </a:ln>
        </p:spPr>
        <p:txBody>
          <a:bodyPr>
            <a:spAutoFit/>
          </a:bodyPr>
          <a:lstStyle/>
          <a:p>
            <a:pPr>
              <a:spcBef>
                <a:spcPct val="50000"/>
              </a:spcBef>
            </a:pPr>
            <a:r>
              <a:rPr lang="zh-CN" altLang="en-US" b="1" dirty="0" smtClean="0">
                <a:solidFill>
                  <a:srgbClr val="000099"/>
                </a:solidFill>
              </a:rPr>
              <a:t>问题四、要</a:t>
            </a:r>
            <a:r>
              <a:rPr lang="zh-CN" altLang="en-US" b="1" dirty="0">
                <a:solidFill>
                  <a:srgbClr val="000099"/>
                </a:solidFill>
              </a:rPr>
              <a:t>获得</a:t>
            </a:r>
            <a:r>
              <a:rPr lang="en-US" altLang="zh-CN" b="1" dirty="0">
                <a:solidFill>
                  <a:srgbClr val="000099"/>
                </a:solidFill>
              </a:rPr>
              <a:t>CH</a:t>
            </a:r>
            <a:r>
              <a:rPr lang="en-US" altLang="zh-CN" b="1" baseline="-25000" dirty="0">
                <a:solidFill>
                  <a:srgbClr val="000099"/>
                </a:solidFill>
              </a:rPr>
              <a:t>3</a:t>
            </a:r>
            <a:r>
              <a:rPr lang="en-US" altLang="zh-CN" b="1" dirty="0">
                <a:solidFill>
                  <a:srgbClr val="000099"/>
                </a:solidFill>
              </a:rPr>
              <a:t>CH</a:t>
            </a:r>
            <a:r>
              <a:rPr lang="en-US" altLang="zh-CN" b="1" baseline="-25000" dirty="0">
                <a:solidFill>
                  <a:srgbClr val="000099"/>
                </a:solidFill>
              </a:rPr>
              <a:t>2</a:t>
            </a:r>
            <a:r>
              <a:rPr lang="en-US" altLang="zh-CN" b="1" dirty="0">
                <a:solidFill>
                  <a:srgbClr val="000099"/>
                </a:solidFill>
              </a:rPr>
              <a:t>Cl</a:t>
            </a:r>
            <a:r>
              <a:rPr lang="zh-CN" altLang="en-US" b="1" dirty="0">
                <a:solidFill>
                  <a:srgbClr val="000099"/>
                </a:solidFill>
              </a:rPr>
              <a:t>有两种方法，</a:t>
            </a:r>
          </a:p>
          <a:p>
            <a:pPr>
              <a:spcBef>
                <a:spcPct val="50000"/>
              </a:spcBef>
            </a:pPr>
            <a:r>
              <a:rPr lang="zh-CN" altLang="en-US" b="1" dirty="0">
                <a:solidFill>
                  <a:srgbClr val="000099"/>
                </a:solidFill>
              </a:rPr>
              <a:t>方法一：</a:t>
            </a:r>
            <a:r>
              <a:rPr lang="en-US" altLang="zh-CN" b="1" dirty="0">
                <a:solidFill>
                  <a:srgbClr val="000099"/>
                </a:solidFill>
              </a:rPr>
              <a:t>CH</a:t>
            </a:r>
            <a:r>
              <a:rPr lang="en-US" altLang="zh-CN" b="1" baseline="-25000" dirty="0">
                <a:solidFill>
                  <a:srgbClr val="000099"/>
                </a:solidFill>
              </a:rPr>
              <a:t>3</a:t>
            </a:r>
            <a:r>
              <a:rPr lang="en-US" altLang="zh-CN" b="1" dirty="0">
                <a:solidFill>
                  <a:srgbClr val="000099"/>
                </a:solidFill>
              </a:rPr>
              <a:t>CH</a:t>
            </a:r>
            <a:r>
              <a:rPr lang="en-US" altLang="zh-CN" b="1" baseline="-25000" dirty="0">
                <a:solidFill>
                  <a:srgbClr val="000099"/>
                </a:solidFill>
              </a:rPr>
              <a:t>3</a:t>
            </a:r>
            <a:r>
              <a:rPr lang="zh-CN" altLang="en-US" b="1" dirty="0">
                <a:solidFill>
                  <a:srgbClr val="000099"/>
                </a:solidFill>
              </a:rPr>
              <a:t>和</a:t>
            </a:r>
            <a:r>
              <a:rPr lang="en-US" altLang="zh-CN" b="1" dirty="0">
                <a:solidFill>
                  <a:srgbClr val="000099"/>
                </a:solidFill>
              </a:rPr>
              <a:t>Cl</a:t>
            </a:r>
            <a:r>
              <a:rPr lang="en-US" altLang="zh-CN" b="1" baseline="-25000" dirty="0">
                <a:solidFill>
                  <a:srgbClr val="000099"/>
                </a:solidFill>
              </a:rPr>
              <a:t>2</a:t>
            </a:r>
            <a:r>
              <a:rPr lang="zh-CN" altLang="en-US" b="1" dirty="0">
                <a:solidFill>
                  <a:srgbClr val="000099"/>
                </a:solidFill>
              </a:rPr>
              <a:t>取代，</a:t>
            </a:r>
          </a:p>
          <a:p>
            <a:pPr>
              <a:spcBef>
                <a:spcPct val="50000"/>
              </a:spcBef>
            </a:pPr>
            <a:r>
              <a:rPr lang="zh-CN" altLang="en-US" b="1" dirty="0">
                <a:solidFill>
                  <a:srgbClr val="000099"/>
                </a:solidFill>
              </a:rPr>
              <a:t>方法二：</a:t>
            </a:r>
            <a:r>
              <a:rPr lang="en-US" altLang="zh-CN" b="1" dirty="0">
                <a:solidFill>
                  <a:srgbClr val="000099"/>
                </a:solidFill>
              </a:rPr>
              <a:t>CH</a:t>
            </a:r>
            <a:r>
              <a:rPr lang="en-US" altLang="zh-CN" b="1" baseline="-25000" dirty="0">
                <a:solidFill>
                  <a:srgbClr val="000099"/>
                </a:solidFill>
              </a:rPr>
              <a:t>2</a:t>
            </a:r>
            <a:r>
              <a:rPr lang="en-US" altLang="zh-CN" b="1" dirty="0">
                <a:solidFill>
                  <a:srgbClr val="000099"/>
                </a:solidFill>
              </a:rPr>
              <a:t>=</a:t>
            </a:r>
            <a:r>
              <a:rPr lang="en-US" altLang="zh-CN" b="1" dirty="0" err="1">
                <a:solidFill>
                  <a:srgbClr val="000099"/>
                </a:solidFill>
              </a:rPr>
              <a:t>CH</a:t>
            </a:r>
            <a:r>
              <a:rPr lang="en-US" altLang="zh-CN" b="1" baseline="-25000" dirty="0" err="1">
                <a:solidFill>
                  <a:srgbClr val="000099"/>
                </a:solidFill>
              </a:rPr>
              <a:t>2</a:t>
            </a:r>
            <a:r>
              <a:rPr lang="zh-CN" altLang="en-US" b="1" dirty="0">
                <a:solidFill>
                  <a:srgbClr val="000099"/>
                </a:solidFill>
              </a:rPr>
              <a:t>和</a:t>
            </a:r>
            <a:r>
              <a:rPr lang="en-US" altLang="zh-CN" b="1" dirty="0" err="1">
                <a:solidFill>
                  <a:srgbClr val="000099"/>
                </a:solidFill>
              </a:rPr>
              <a:t>HCl</a:t>
            </a:r>
            <a:r>
              <a:rPr lang="zh-CN" altLang="en-US" b="1" dirty="0">
                <a:solidFill>
                  <a:srgbClr val="000099"/>
                </a:solidFill>
              </a:rPr>
              <a:t>加成，哪种方法好？</a:t>
            </a:r>
          </a:p>
        </p:txBody>
      </p:sp>
      <p:sp>
        <p:nvSpPr>
          <p:cNvPr id="12" name="TextBox 12"/>
          <p:cNvSpPr txBox="1">
            <a:spLocks noChangeArrowheads="1"/>
          </p:cNvSpPr>
          <p:nvPr/>
        </p:nvSpPr>
        <p:spPr bwMode="auto">
          <a:xfrm>
            <a:off x="910630" y="3285778"/>
            <a:ext cx="9520555" cy="954107"/>
          </a:xfrm>
          <a:prstGeom prst="rect">
            <a:avLst/>
          </a:prstGeom>
          <a:noFill/>
          <a:ln w="9525">
            <a:noFill/>
            <a:miter lim="800000"/>
            <a:headEnd/>
            <a:tailEnd/>
          </a:ln>
        </p:spPr>
        <p:txBody>
          <a:bodyPr wrap="none">
            <a:spAutoFit/>
          </a:bodyPr>
          <a:lstStyle/>
          <a:p>
            <a:r>
              <a:rPr lang="zh-CN" altLang="en-US" sz="2800" dirty="0"/>
              <a:t>注意：与卤素单质反应时，取代反应需“光照、纯气体”；</a:t>
            </a:r>
            <a:endParaRPr lang="en-US" altLang="zh-CN" sz="2800" dirty="0"/>
          </a:p>
          <a:p>
            <a:r>
              <a:rPr lang="zh-CN" altLang="en-US" sz="2800" dirty="0"/>
              <a:t>加成反应时气体、卤素单质的有机溶剂或卤水均可。</a:t>
            </a:r>
          </a:p>
        </p:txBody>
      </p:sp>
      <p:sp>
        <p:nvSpPr>
          <p:cNvPr id="17" name="矩形 16"/>
          <p:cNvSpPr/>
          <p:nvPr/>
        </p:nvSpPr>
        <p:spPr>
          <a:xfrm>
            <a:off x="2638822" y="2399910"/>
            <a:ext cx="4273927" cy="461665"/>
          </a:xfrm>
          <a:prstGeom prst="rect">
            <a:avLst/>
          </a:prstGeom>
        </p:spPr>
        <p:txBody>
          <a:bodyPr wrap="none">
            <a:spAutoFit/>
          </a:bodyPr>
          <a:lstStyle/>
          <a:p>
            <a:r>
              <a:rPr lang="zh-CN" altLang="en-AU" dirty="0" smtClean="0">
                <a:latin typeface="微软雅黑" panose="020B0503020204020204" pitchFamily="34" charset="-122"/>
                <a:ea typeface="微软雅黑" panose="020B0503020204020204" pitchFamily="34" charset="-122"/>
                <a:cs typeface="微软雅黑" panose="020B0503020204020204" pitchFamily="34" charset="-122"/>
              </a:rPr>
              <a:t>两种产物，产物复杂</a:t>
            </a:r>
            <a:r>
              <a:rPr lang="en-AU" altLang="zh-CN"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en-AU" dirty="0" smtClean="0">
                <a:latin typeface="微软雅黑" panose="020B0503020204020204" pitchFamily="34" charset="-122"/>
                <a:ea typeface="微软雅黑" panose="020B0503020204020204" pitchFamily="34" charset="-122"/>
                <a:cs typeface="微软雅黑" panose="020B0503020204020204" pitchFamily="34" charset="-122"/>
              </a:rPr>
              <a:t>为混合物</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矩形 17"/>
          <p:cNvSpPr/>
          <p:nvPr>
            <p:custDataLst>
              <p:tags r:id="rId2"/>
            </p:custDataLst>
          </p:nvPr>
        </p:nvSpPr>
        <p:spPr>
          <a:xfrm>
            <a:off x="6023198" y="45418"/>
            <a:ext cx="5722996" cy="557530"/>
          </a:xfrm>
          <a:prstGeom prst="rect">
            <a:avLst/>
          </a:prstGeom>
          <a:noFill/>
          <a:ln w="9525">
            <a:noFill/>
          </a:ln>
        </p:spPr>
        <p:txBody>
          <a:bodyPr wrap="square" lIns="127530" tIns="63765" rIns="127530" bIns="63765" anchor="t">
            <a:spAutoFit/>
          </a:bodyPr>
          <a:lstStyle/>
          <a:p>
            <a:pPr defTabSz="1275080" fontAlgn="auto">
              <a:lnSpc>
                <a:spcPct val="100000"/>
              </a:lnSpc>
              <a:buFont typeface="Arial" panose="020B0604020202020204" pitchFamily="34" charset="0"/>
            </a:pPr>
            <a:r>
              <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取代：有上有下    加成：只上不下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out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custDataLst>
              <p:tags r:id="rId1"/>
            </p:custDataLst>
          </p:nvPr>
        </p:nvSpPr>
        <p:spPr>
          <a:xfrm>
            <a:off x="289561" y="909320"/>
            <a:ext cx="11816715" cy="1050290"/>
          </a:xfrm>
          <a:prstGeom prst="rect">
            <a:avLst/>
          </a:prstGeom>
          <a:noFill/>
        </p:spPr>
        <p:txBody>
          <a:bodyPr wrap="square" rtlCol="0">
            <a:spAutoFit/>
          </a:bodyPr>
          <a:lstStyle/>
          <a:p>
            <a:pPr>
              <a:lnSpc>
                <a:spcPct val="130000"/>
              </a:lnSpc>
            </a:pPr>
            <a:r>
              <a:rPr lang="zh-CN" altLang="en-US" dirty="0" smtClean="0">
                <a:latin typeface="华文中宋" panose="02010600040101010101" charset="-122"/>
                <a:ea typeface="华文中宋" panose="02010600040101010101" charset="-122"/>
                <a:cs typeface="华文中宋" panose="02010600040101010101" charset="-122"/>
              </a:rPr>
              <a:t>      在</a:t>
            </a:r>
            <a:r>
              <a:rPr lang="zh-CN" altLang="en-US" dirty="0">
                <a:latin typeface="华文中宋" panose="02010600040101010101" charset="-122"/>
                <a:ea typeface="华文中宋" panose="02010600040101010101" charset="-122"/>
                <a:cs typeface="华文中宋" panose="02010600040101010101" charset="-122"/>
              </a:rPr>
              <a:t>适当的温度、压强和催化剂存在的条件下，乙烯分子中碳碳双键中的一个键断裂，分子间通过碳原子相互结合形成很长的碳链，生成相对分子质量很大的</a:t>
            </a:r>
            <a:r>
              <a:rPr lang="zh-CN" altLang="en-US" b="1" dirty="0">
                <a:solidFill>
                  <a:srgbClr val="FF0000"/>
                </a:solidFill>
                <a:latin typeface="华文中宋" panose="02010600040101010101" charset="-122"/>
                <a:ea typeface="华文中宋" panose="02010600040101010101" charset="-122"/>
                <a:cs typeface="华文中宋" panose="02010600040101010101" charset="-122"/>
              </a:rPr>
              <a:t>聚合物聚乙烯</a:t>
            </a:r>
            <a:r>
              <a:rPr lang="zh-CN" altLang="en-US" b="1" dirty="0" smtClean="0">
                <a:solidFill>
                  <a:srgbClr val="FF0000"/>
                </a:solidFill>
                <a:latin typeface="华文中宋" panose="02010600040101010101" charset="-122"/>
                <a:ea typeface="华文中宋" panose="02010600040101010101" charset="-122"/>
                <a:cs typeface="华文中宋" panose="02010600040101010101" charset="-122"/>
              </a:rPr>
              <a:t>。</a:t>
            </a:r>
          </a:p>
        </p:txBody>
      </p:sp>
      <p:sp>
        <p:nvSpPr>
          <p:cNvPr id="5" name="文本框 4"/>
          <p:cNvSpPr txBox="1"/>
          <p:nvPr/>
        </p:nvSpPr>
        <p:spPr>
          <a:xfrm>
            <a:off x="83185" y="561340"/>
            <a:ext cx="2413000" cy="521970"/>
          </a:xfrm>
          <a:prstGeom prst="rect">
            <a:avLst/>
          </a:prstGeom>
          <a:noFill/>
        </p:spPr>
        <p:txBody>
          <a:bodyPr wrap="square" rtlCol="0" anchor="t">
            <a:spAutoFit/>
          </a:bodyPr>
          <a:lstStyle/>
          <a:p>
            <a:pPr eaLnBrk="0" hangingPunct="0">
              <a:spcBef>
                <a:spcPct val="50000"/>
              </a:spcBef>
            </a:pPr>
            <a:r>
              <a:rPr lang="en-US" altLang="zh-CN" sz="2800" b="1">
                <a:latin typeface="华文中宋" panose="02010600040101010101" charset="-122"/>
                <a:ea typeface="华文中宋" panose="02010600040101010101" charset="-122"/>
                <a:cs typeface="华文中宋" panose="02010600040101010101" charset="-122"/>
                <a:sym typeface="+mn-ea"/>
              </a:rPr>
              <a:t>3.</a:t>
            </a:r>
            <a:r>
              <a:rPr lang="zh-CN" altLang="en-US" sz="2800" b="1">
                <a:latin typeface="华文中宋" panose="02010600040101010101" charset="-122"/>
                <a:ea typeface="华文中宋" panose="02010600040101010101" charset="-122"/>
                <a:cs typeface="华文中宋" panose="02010600040101010101" charset="-122"/>
                <a:sym typeface="+mn-ea"/>
              </a:rPr>
              <a:t>加聚反应</a:t>
            </a:r>
          </a:p>
        </p:txBody>
      </p:sp>
      <p:sp>
        <p:nvSpPr>
          <p:cNvPr id="6" name="文本框 5"/>
          <p:cNvSpPr txBox="1"/>
          <p:nvPr>
            <p:custDataLst>
              <p:tags r:id="rId2"/>
            </p:custDataLst>
          </p:nvPr>
        </p:nvSpPr>
        <p:spPr>
          <a:xfrm>
            <a:off x="-9524" y="0"/>
            <a:ext cx="4667885" cy="583565"/>
          </a:xfrm>
          <a:prstGeom prst="rect">
            <a:avLst/>
          </a:prstGeom>
          <a:noFill/>
        </p:spPr>
        <p:txBody>
          <a:bodyPr wrap="square" rtlCol="0" anchor="t">
            <a:spAutoFit/>
          </a:bodyPr>
          <a:lstStyle/>
          <a:p>
            <a:pPr eaLnBrk="0" hangingPunct="0">
              <a:spcBef>
                <a:spcPct val="50000"/>
              </a:spcBef>
            </a:pPr>
            <a:r>
              <a:rPr lang="zh-CN" altLang="zh-CN" sz="3200" b="1">
                <a:solidFill>
                  <a:schemeClr val="tx1"/>
                </a:solidFill>
                <a:latin typeface="华文中宋" panose="02010600040101010101" charset="-122"/>
                <a:ea typeface="华文中宋" panose="02010600040101010101" charset="-122"/>
                <a:cs typeface="华文中宋" panose="02010600040101010101" charset="-122"/>
                <a:sym typeface="+mn-ea"/>
              </a:rPr>
              <a:t>三、乙烯的化学性质</a:t>
            </a:r>
            <a:endParaRPr lang="zh-CN" altLang="en-US" sz="3200" b="1">
              <a:solidFill>
                <a:schemeClr val="tx1"/>
              </a:solidFill>
              <a:latin typeface="华文中宋" panose="02010600040101010101" charset="-122"/>
              <a:ea typeface="华文中宋" panose="02010600040101010101" charset="-122"/>
              <a:cs typeface="华文中宋" panose="02010600040101010101" charset="-122"/>
              <a:sym typeface="+mn-ea"/>
            </a:endParaRPr>
          </a:p>
        </p:txBody>
      </p:sp>
      <p:pic>
        <p:nvPicPr>
          <p:cNvPr id="362498" name="图片 362497">
            <a:hlinkClick r:id="rId16" action="ppaction://hlinkfile"/>
          </p:cNvPr>
          <p:cNvPicPr>
            <a:picLocks noChangeAspect="1"/>
          </p:cNvPicPr>
          <p:nvPr/>
        </p:nvPicPr>
        <p:blipFill>
          <a:blip r:embed="rId17" cstate="print"/>
          <a:srcRect l="893"/>
          <a:stretch>
            <a:fillRect/>
          </a:stretch>
        </p:blipFill>
        <p:spPr>
          <a:xfrm>
            <a:off x="838622" y="1919605"/>
            <a:ext cx="8153400" cy="1754188"/>
          </a:xfrm>
          <a:prstGeom prst="rect">
            <a:avLst/>
          </a:prstGeom>
          <a:noFill/>
          <a:ln w="9525">
            <a:noFill/>
          </a:ln>
        </p:spPr>
      </p:pic>
      <p:grpSp>
        <p:nvGrpSpPr>
          <p:cNvPr id="36" name="Group 5"/>
          <p:cNvGrpSpPr/>
          <p:nvPr>
            <p:custDataLst>
              <p:tags r:id="rId3"/>
            </p:custDataLst>
          </p:nvPr>
        </p:nvGrpSpPr>
        <p:grpSpPr>
          <a:xfrm>
            <a:off x="1490053" y="3821417"/>
            <a:ext cx="6585714" cy="1066541"/>
            <a:chOff x="-25" y="1175"/>
            <a:chExt cx="5545" cy="898"/>
          </a:xfrm>
        </p:grpSpPr>
        <p:sp>
          <p:nvSpPr>
            <p:cNvPr id="37" name="Text Box 6"/>
            <p:cNvSpPr txBox="1"/>
            <p:nvPr>
              <p:custDataLst>
                <p:tags r:id="rId6"/>
              </p:custDataLst>
            </p:nvPr>
          </p:nvSpPr>
          <p:spPr>
            <a:xfrm>
              <a:off x="-25" y="1296"/>
              <a:ext cx="2140" cy="439"/>
            </a:xfrm>
            <a:prstGeom prst="rect">
              <a:avLst/>
            </a:prstGeom>
            <a:noFill/>
            <a:ln w="9525">
              <a:noFill/>
            </a:ln>
          </p:spPr>
          <p:txBody>
            <a:bodyPr wrap="square">
              <a:spAutoFit/>
            </a:bodyPr>
            <a:lstStyle/>
            <a:p>
              <a:r>
                <a:rPr lang="en-US" altLang="zh-CN" sz="2800" b="1">
                  <a:solidFill>
                    <a:srgbClr val="FF0000"/>
                  </a:solidFill>
                  <a:latin typeface="华文中宋" panose="02010600040101010101" charset="-122"/>
                  <a:ea typeface="华文中宋" panose="02010600040101010101" charset="-122"/>
                  <a:cs typeface="Times New Roman" panose="02020603050405020304" pitchFamily="18" charset="0"/>
                </a:rPr>
                <a:t>n CH</a:t>
              </a:r>
              <a:r>
                <a:rPr lang="en-US" altLang="zh-CN" sz="2800" b="1" baseline="-25000">
                  <a:solidFill>
                    <a:srgbClr val="FF0000"/>
                  </a:solidFill>
                  <a:latin typeface="华文中宋" panose="02010600040101010101" charset="-122"/>
                  <a:ea typeface="华文中宋" panose="02010600040101010101" charset="-122"/>
                  <a:cs typeface="Times New Roman" panose="02020603050405020304" pitchFamily="18" charset="0"/>
                </a:rPr>
                <a:t>2</a:t>
              </a:r>
              <a:r>
                <a:rPr lang="en-US" altLang="zh-CN" sz="2800" b="1">
                  <a:solidFill>
                    <a:srgbClr val="FF0000"/>
                  </a:solidFill>
                  <a:latin typeface="华文中宋" panose="02010600040101010101" charset="-122"/>
                  <a:ea typeface="华文中宋" panose="02010600040101010101" charset="-122"/>
                  <a:cs typeface="Times New Roman" panose="02020603050405020304" pitchFamily="18" charset="0"/>
                </a:rPr>
                <a:t>=CH</a:t>
              </a:r>
              <a:r>
                <a:rPr lang="en-US" altLang="zh-CN" sz="2800" b="1" baseline="-25000">
                  <a:solidFill>
                    <a:srgbClr val="FF0000"/>
                  </a:solidFill>
                  <a:latin typeface="华文中宋" panose="02010600040101010101" charset="-122"/>
                  <a:ea typeface="华文中宋" panose="02010600040101010101" charset="-122"/>
                  <a:cs typeface="Times New Roman" panose="02020603050405020304" pitchFamily="18" charset="0"/>
                </a:rPr>
                <a:t>2</a:t>
              </a:r>
            </a:p>
          </p:txBody>
        </p:sp>
        <p:sp>
          <p:nvSpPr>
            <p:cNvPr id="38" name="Text Box 7"/>
            <p:cNvSpPr txBox="1"/>
            <p:nvPr>
              <p:custDataLst>
                <p:tags r:id="rId7"/>
              </p:custDataLst>
            </p:nvPr>
          </p:nvSpPr>
          <p:spPr>
            <a:xfrm>
              <a:off x="3106" y="1266"/>
              <a:ext cx="2414" cy="439"/>
            </a:xfrm>
            <a:prstGeom prst="rect">
              <a:avLst/>
            </a:prstGeom>
            <a:noFill/>
            <a:ln w="9525">
              <a:noFill/>
            </a:ln>
          </p:spPr>
          <p:txBody>
            <a:bodyPr>
              <a:spAutoFit/>
            </a:bodyPr>
            <a:lstStyle/>
            <a:p>
              <a:r>
                <a:rPr lang="en-US" altLang="zh-CN" sz="2800" b="1">
                  <a:solidFill>
                    <a:srgbClr val="FF0000"/>
                  </a:solidFill>
                  <a:latin typeface="华文中宋" panose="02010600040101010101" charset="-122"/>
                  <a:ea typeface="华文中宋" panose="02010600040101010101" charset="-122"/>
                  <a:cs typeface="Times New Roman" panose="02020603050405020304" pitchFamily="18" charset="0"/>
                </a:rPr>
                <a:t>[  CH</a:t>
              </a:r>
              <a:r>
                <a:rPr lang="en-US" altLang="zh-CN" sz="2800" b="1" baseline="-25000">
                  <a:solidFill>
                    <a:srgbClr val="FF0000"/>
                  </a:solidFill>
                  <a:latin typeface="华文中宋" panose="02010600040101010101" charset="-122"/>
                  <a:ea typeface="华文中宋" panose="02010600040101010101" charset="-122"/>
                  <a:cs typeface="Times New Roman" panose="02020603050405020304" pitchFamily="18" charset="0"/>
                </a:rPr>
                <a:t>2</a:t>
              </a:r>
              <a:r>
                <a:rPr lang="en-US" altLang="zh-CN" sz="2800" b="1">
                  <a:solidFill>
                    <a:srgbClr val="FF0000"/>
                  </a:solidFill>
                  <a:latin typeface="华文中宋" panose="02010600040101010101" charset="-122"/>
                  <a:ea typeface="华文中宋" panose="02010600040101010101" charset="-122"/>
                  <a:cs typeface="Times New Roman" panose="02020603050405020304" pitchFamily="18" charset="0"/>
                </a:rPr>
                <a:t>—CH</a:t>
              </a:r>
              <a:r>
                <a:rPr lang="en-US" altLang="zh-CN" sz="2800" b="1" baseline="-25000">
                  <a:solidFill>
                    <a:srgbClr val="FF0000"/>
                  </a:solidFill>
                  <a:latin typeface="华文中宋" panose="02010600040101010101" charset="-122"/>
                  <a:ea typeface="华文中宋" panose="02010600040101010101" charset="-122"/>
                  <a:cs typeface="Times New Roman" panose="02020603050405020304" pitchFamily="18" charset="0"/>
                </a:rPr>
                <a:t>2</a:t>
              </a:r>
              <a:r>
                <a:rPr lang="en-US" altLang="zh-CN" sz="2800" b="1">
                  <a:solidFill>
                    <a:srgbClr val="FF0000"/>
                  </a:solidFill>
                  <a:latin typeface="华文中宋" panose="02010600040101010101" charset="-122"/>
                  <a:ea typeface="华文中宋" panose="02010600040101010101" charset="-122"/>
                  <a:cs typeface="Times New Roman" panose="02020603050405020304" pitchFamily="18" charset="0"/>
                </a:rPr>
                <a:t>  ]</a:t>
              </a:r>
              <a:r>
                <a:rPr lang="en-US" altLang="zh-CN" sz="2800" b="1" baseline="-25000">
                  <a:solidFill>
                    <a:srgbClr val="FF0000"/>
                  </a:solidFill>
                  <a:latin typeface="华文中宋" panose="02010600040101010101" charset="-122"/>
                  <a:ea typeface="华文中宋" panose="02010600040101010101" charset="-122"/>
                  <a:cs typeface="Times New Roman" panose="02020603050405020304" pitchFamily="18" charset="0"/>
                </a:rPr>
                <a:t>n</a:t>
              </a:r>
            </a:p>
          </p:txBody>
        </p:sp>
        <p:sp>
          <p:nvSpPr>
            <p:cNvPr id="39" name="Line 8"/>
            <p:cNvSpPr/>
            <p:nvPr>
              <p:custDataLst>
                <p:tags r:id="rId8"/>
              </p:custDataLst>
            </p:nvPr>
          </p:nvSpPr>
          <p:spPr>
            <a:xfrm>
              <a:off x="3004" y="1486"/>
              <a:ext cx="454" cy="0"/>
            </a:xfrm>
            <a:prstGeom prst="line">
              <a:avLst/>
            </a:prstGeom>
            <a:ln w="47625" cap="flat" cmpd="sng">
              <a:solidFill>
                <a:srgbClr val="FF0000"/>
              </a:solidFill>
              <a:prstDash val="solid"/>
              <a:headEnd type="none" w="med" len="med"/>
              <a:tailEnd type="none" w="med" len="med"/>
            </a:ln>
          </p:spPr>
          <p:txBody>
            <a:bodyPr/>
            <a:lstStyle/>
            <a:p>
              <a:endParaRPr/>
            </a:p>
          </p:txBody>
        </p:sp>
        <p:sp>
          <p:nvSpPr>
            <p:cNvPr id="40" name="Line 9"/>
            <p:cNvSpPr/>
            <p:nvPr>
              <p:custDataLst>
                <p:tags r:id="rId9"/>
              </p:custDataLst>
            </p:nvPr>
          </p:nvSpPr>
          <p:spPr>
            <a:xfrm>
              <a:off x="4884" y="1455"/>
              <a:ext cx="454" cy="0"/>
            </a:xfrm>
            <a:prstGeom prst="line">
              <a:avLst/>
            </a:prstGeom>
            <a:ln w="47625" cap="flat" cmpd="sng">
              <a:solidFill>
                <a:srgbClr val="FF0000"/>
              </a:solidFill>
              <a:prstDash val="solid"/>
              <a:headEnd type="none" w="med" len="med"/>
              <a:tailEnd type="none" w="med" len="med"/>
            </a:ln>
          </p:spPr>
          <p:txBody>
            <a:bodyPr/>
            <a:lstStyle/>
            <a:p>
              <a:endParaRPr/>
            </a:p>
          </p:txBody>
        </p:sp>
        <p:sp>
          <p:nvSpPr>
            <p:cNvPr id="41" name="AutoShape 10"/>
            <p:cNvSpPr>
              <a:spLocks noChangeAspect="1" noTextEdit="1"/>
            </p:cNvSpPr>
            <p:nvPr>
              <p:custDataLst>
                <p:tags r:id="rId10"/>
              </p:custDataLst>
            </p:nvPr>
          </p:nvSpPr>
          <p:spPr>
            <a:xfrm>
              <a:off x="1882" y="1266"/>
              <a:ext cx="861" cy="431"/>
            </a:xfrm>
            <a:prstGeom prst="rect">
              <a:avLst/>
            </a:prstGeom>
            <a:noFill/>
            <a:ln w="9525">
              <a:noFill/>
            </a:ln>
          </p:spPr>
          <p:txBody>
            <a:bodyPr/>
            <a:lstStyle/>
            <a:p>
              <a:endParaRPr lang="zh-CN" altLang="en-US" sz="2800" b="1">
                <a:latin typeface="华文中宋" panose="02010600040101010101" charset="-122"/>
                <a:ea typeface="华文中宋" panose="02010600040101010101" charset="-122"/>
                <a:cs typeface="Times New Roman" panose="02020603050405020304" pitchFamily="18" charset="0"/>
              </a:endParaRPr>
            </a:p>
          </p:txBody>
        </p:sp>
        <p:sp>
          <p:nvSpPr>
            <p:cNvPr id="42" name="Rectangle 11"/>
            <p:cNvSpPr/>
            <p:nvPr>
              <p:custDataLst>
                <p:tags r:id="rId11"/>
              </p:custDataLst>
            </p:nvPr>
          </p:nvSpPr>
          <p:spPr>
            <a:xfrm>
              <a:off x="1882" y="1303"/>
              <a:ext cx="90" cy="363"/>
            </a:xfrm>
            <a:prstGeom prst="rect">
              <a:avLst/>
            </a:prstGeom>
            <a:noFill/>
            <a:ln w="9525">
              <a:noFill/>
            </a:ln>
          </p:spPr>
          <p:txBody>
            <a:bodyPr wrap="none" lIns="0" tIns="0" rIns="0" bIns="0">
              <a:spAutoFit/>
            </a:bodyPr>
            <a:lstStyle/>
            <a:p>
              <a:r>
                <a:rPr lang="en-US" altLang="zh-CN" sz="2800" b="1">
                  <a:solidFill>
                    <a:srgbClr val="FF0000"/>
                  </a:solidFill>
                  <a:latin typeface="华文中宋" panose="02010600040101010101" charset="-122"/>
                  <a:ea typeface="华文中宋" panose="02010600040101010101" charset="-122"/>
                  <a:cs typeface="Times New Roman" panose="02020603050405020304" pitchFamily="18" charset="0"/>
                </a:rPr>
                <a:t> </a:t>
              </a:r>
            </a:p>
          </p:txBody>
        </p:sp>
        <p:sp>
          <p:nvSpPr>
            <p:cNvPr id="43" name="Freeform 12"/>
            <p:cNvSpPr>
              <a:spLocks noEditPoints="1"/>
            </p:cNvSpPr>
            <p:nvPr>
              <p:custDataLst>
                <p:tags r:id="rId12"/>
              </p:custDataLst>
            </p:nvPr>
          </p:nvSpPr>
          <p:spPr>
            <a:xfrm>
              <a:off x="1957" y="1455"/>
              <a:ext cx="1013" cy="110"/>
            </a:xfrm>
            <a:custGeom>
              <a:avLst/>
              <a:gdLst>
                <a:gd name="txL" fmla="*/ 0 w 820"/>
                <a:gd name="txT" fmla="*/ 0 h 99"/>
                <a:gd name="txR" fmla="*/ 820 w 820"/>
                <a:gd name="txB" fmla="*/ 99 h 99"/>
              </a:gdLst>
              <a:ahLst/>
              <a:cxnLst>
                <a:cxn ang="0">
                  <a:pos x="0" y="41"/>
                </a:cxn>
                <a:cxn ang="0">
                  <a:pos x="773" y="41"/>
                </a:cxn>
                <a:cxn ang="0">
                  <a:pos x="773" y="58"/>
                </a:cxn>
                <a:cxn ang="0">
                  <a:pos x="0" y="58"/>
                </a:cxn>
                <a:cxn ang="0">
                  <a:pos x="0" y="41"/>
                </a:cxn>
                <a:cxn ang="0">
                  <a:pos x="750" y="49"/>
                </a:cxn>
                <a:cxn ang="0">
                  <a:pos x="715" y="0"/>
                </a:cxn>
                <a:cxn ang="0">
                  <a:pos x="820" y="49"/>
                </a:cxn>
                <a:cxn ang="0">
                  <a:pos x="715" y="99"/>
                </a:cxn>
                <a:cxn ang="0">
                  <a:pos x="750" y="49"/>
                </a:cxn>
              </a:cxnLst>
              <a:rect l="txL" t="txT" r="txR" b="txB"/>
              <a:pathLst>
                <a:path w="820" h="99">
                  <a:moveTo>
                    <a:pt x="0" y="41"/>
                  </a:moveTo>
                  <a:lnTo>
                    <a:pt x="773" y="41"/>
                  </a:lnTo>
                  <a:lnTo>
                    <a:pt x="773" y="58"/>
                  </a:lnTo>
                  <a:lnTo>
                    <a:pt x="0" y="58"/>
                  </a:lnTo>
                  <a:lnTo>
                    <a:pt x="0" y="41"/>
                  </a:lnTo>
                  <a:close/>
                  <a:moveTo>
                    <a:pt x="750" y="49"/>
                  </a:moveTo>
                  <a:lnTo>
                    <a:pt x="715" y="0"/>
                  </a:lnTo>
                  <a:lnTo>
                    <a:pt x="820" y="49"/>
                  </a:lnTo>
                  <a:lnTo>
                    <a:pt x="715" y="99"/>
                  </a:lnTo>
                  <a:lnTo>
                    <a:pt x="750" y="49"/>
                  </a:lnTo>
                  <a:close/>
                </a:path>
              </a:pathLst>
            </a:custGeom>
            <a:solidFill>
              <a:srgbClr val="000000"/>
            </a:solidFill>
            <a:ln w="25400" cap="flat" cmpd="sng">
              <a:solidFill>
                <a:srgbClr val="FF0000"/>
              </a:solidFill>
              <a:prstDash val="solid"/>
              <a:bevel/>
              <a:headEnd type="none" w="med" len="med"/>
              <a:tailEnd type="none" w="med" len="med"/>
            </a:ln>
          </p:spPr>
          <p:txBody>
            <a:bodyPr/>
            <a:lstStyle/>
            <a:p>
              <a:endParaRPr lang="zh-CN" altLang="en-US" sz="2800" b="1">
                <a:latin typeface="华文中宋" panose="02010600040101010101" charset="-122"/>
                <a:ea typeface="华文中宋" panose="02010600040101010101" charset="-122"/>
                <a:cs typeface="Times New Roman" panose="02020603050405020304" pitchFamily="18" charset="0"/>
              </a:endParaRPr>
            </a:p>
          </p:txBody>
        </p:sp>
        <p:sp>
          <p:nvSpPr>
            <p:cNvPr id="44" name="Rectangle 13"/>
            <p:cNvSpPr/>
            <p:nvPr>
              <p:custDataLst>
                <p:tags r:id="rId13"/>
              </p:custDataLst>
            </p:nvPr>
          </p:nvSpPr>
          <p:spPr>
            <a:xfrm>
              <a:off x="1999" y="1175"/>
              <a:ext cx="929" cy="311"/>
            </a:xfrm>
            <a:prstGeom prst="rect">
              <a:avLst/>
            </a:prstGeom>
            <a:noFill/>
            <a:ln w="9525">
              <a:noFill/>
            </a:ln>
          </p:spPr>
          <p:txBody>
            <a:bodyPr wrap="square" lIns="0" tIns="0" rIns="0" bIns="0">
              <a:spAutoFit/>
            </a:bodyPr>
            <a:lstStyle/>
            <a:p>
              <a:r>
                <a:rPr lang="zh-CN" altLang="en-US" b="1">
                  <a:solidFill>
                    <a:srgbClr val="FF0000"/>
                  </a:solidFill>
                  <a:latin typeface="华文中宋" panose="02010600040101010101" charset="-122"/>
                  <a:ea typeface="华文中宋" panose="02010600040101010101" charset="-122"/>
                </a:rPr>
                <a:t>催化剂</a:t>
              </a:r>
            </a:p>
          </p:txBody>
        </p:sp>
        <p:sp>
          <p:nvSpPr>
            <p:cNvPr id="45" name="Text Box 14"/>
            <p:cNvSpPr txBox="1"/>
            <p:nvPr>
              <p:custDataLst>
                <p:tags r:id="rId14"/>
              </p:custDataLst>
            </p:nvPr>
          </p:nvSpPr>
          <p:spPr>
            <a:xfrm>
              <a:off x="3198" y="1634"/>
              <a:ext cx="1815" cy="439"/>
            </a:xfrm>
            <a:prstGeom prst="rect">
              <a:avLst/>
            </a:prstGeom>
            <a:noFill/>
            <a:ln w="9525">
              <a:noFill/>
            </a:ln>
          </p:spPr>
          <p:txBody>
            <a:bodyPr>
              <a:spAutoFit/>
            </a:bodyPr>
            <a:lstStyle/>
            <a:p>
              <a:pPr algn="ctr"/>
              <a:r>
                <a:rPr lang="zh-CN" altLang="en-US" sz="2800" b="1">
                  <a:solidFill>
                    <a:srgbClr val="FF0000"/>
                  </a:solidFill>
                  <a:latin typeface="华文中宋" panose="02010600040101010101" charset="-122"/>
                  <a:ea typeface="华文中宋" panose="02010600040101010101" charset="-122"/>
                </a:rPr>
                <a:t>（聚乙烯）</a:t>
              </a:r>
            </a:p>
          </p:txBody>
        </p:sp>
      </p:grpSp>
      <p:sp>
        <p:nvSpPr>
          <p:cNvPr id="46" name="AutoShape 4"/>
          <p:cNvSpPr>
            <a:spLocks noChangeArrowheads="1"/>
          </p:cNvSpPr>
          <p:nvPr>
            <p:custDataLst>
              <p:tags r:id="rId4"/>
            </p:custDataLst>
          </p:nvPr>
        </p:nvSpPr>
        <p:spPr bwMode="auto">
          <a:xfrm>
            <a:off x="4658360" y="4563745"/>
            <a:ext cx="969010" cy="430530"/>
          </a:xfrm>
          <a:prstGeom prst="wedgeRoundRectCallout">
            <a:avLst>
              <a:gd name="adj1" fmla="val 106250"/>
              <a:gd name="adj2" fmla="val -119404"/>
              <a:gd name="adj3" fmla="val 16667"/>
            </a:avLst>
          </a:prstGeom>
          <a:solidFill>
            <a:schemeClr val="accent1">
              <a:lumMod val="60000"/>
              <a:lumOff val="40000"/>
            </a:schemeClr>
          </a:solidFill>
          <a:ln>
            <a:noFill/>
          </a:ln>
        </p:spPr>
        <p:style>
          <a:lnRef idx="2">
            <a:schemeClr val="accent4"/>
          </a:lnRef>
          <a:fillRef idx="1">
            <a:schemeClr val="lt1"/>
          </a:fillRef>
          <a:effectRef idx="0">
            <a:schemeClr val="accent4"/>
          </a:effectRef>
          <a:fontRef idx="minor">
            <a:schemeClr val="dk1"/>
          </a:fontRef>
        </p:style>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2800" b="1" i="0" u="none" strike="noStrike" kern="1200" cap="none" spc="0" normalizeH="0" baseline="0" noProof="0">
                <a:ln>
                  <a:noFill/>
                </a:ln>
                <a:solidFill>
                  <a:schemeClr val="tx1"/>
                </a:solidFill>
                <a:effectLst/>
                <a:uLnTx/>
                <a:uFillTx/>
                <a:latin typeface="华文中宋" panose="02010600040101010101" charset="-122"/>
                <a:ea typeface="华文中宋" panose="02010600040101010101" charset="-122"/>
                <a:cs typeface="+mn-cs"/>
              </a:rPr>
              <a:t>链节</a:t>
            </a:r>
          </a:p>
        </p:txBody>
      </p:sp>
      <p:sp>
        <p:nvSpPr>
          <p:cNvPr id="47" name="AutoShape 5"/>
          <p:cNvSpPr>
            <a:spLocks noChangeArrowheads="1"/>
          </p:cNvSpPr>
          <p:nvPr>
            <p:custDataLst>
              <p:tags r:id="rId5"/>
            </p:custDataLst>
          </p:nvPr>
        </p:nvSpPr>
        <p:spPr bwMode="auto">
          <a:xfrm>
            <a:off x="7247334" y="4581922"/>
            <a:ext cx="1558290" cy="408940"/>
          </a:xfrm>
          <a:prstGeom prst="wedgeEllipseCallout">
            <a:avLst>
              <a:gd name="adj1" fmla="val -13384"/>
              <a:gd name="adj2" fmla="val -95251"/>
            </a:avLst>
          </a:prstGeom>
          <a:solidFill>
            <a:schemeClr val="accent1">
              <a:lumMod val="60000"/>
              <a:lumOff val="40000"/>
            </a:schemeClr>
          </a:solidFill>
          <a:ln>
            <a:noFill/>
          </a:ln>
        </p:spPr>
        <p:style>
          <a:lnRef idx="2">
            <a:schemeClr val="accent4"/>
          </a:lnRef>
          <a:fillRef idx="1">
            <a:schemeClr val="lt1"/>
          </a:fillRef>
          <a:effectRef idx="0">
            <a:schemeClr val="accent4"/>
          </a:effectRef>
          <a:fontRef idx="minor">
            <a:schemeClr val="dk1"/>
          </a:fontRef>
        </p:style>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2800" b="1" i="0" u="none" strike="noStrike" kern="1200" cap="none" spc="0" normalizeH="0" baseline="0" noProof="0" dirty="0">
                <a:ln>
                  <a:noFill/>
                </a:ln>
                <a:solidFill>
                  <a:schemeClr val="tx1"/>
                </a:solidFill>
                <a:effectLst/>
                <a:uLnTx/>
                <a:uFillTx/>
                <a:latin typeface="华文中宋" panose="02010600040101010101" charset="-122"/>
                <a:ea typeface="华文中宋" panose="02010600040101010101" charset="-122"/>
                <a:cs typeface="+mn-cs"/>
              </a:rPr>
              <a:t>聚合度</a:t>
            </a:r>
          </a:p>
        </p:txBody>
      </p:sp>
      <p:sp>
        <p:nvSpPr>
          <p:cNvPr id="2" name="文本框 1"/>
          <p:cNvSpPr txBox="1"/>
          <p:nvPr/>
        </p:nvSpPr>
        <p:spPr>
          <a:xfrm>
            <a:off x="2214245" y="4533265"/>
            <a:ext cx="792480" cy="460375"/>
          </a:xfrm>
          <a:prstGeom prst="rect">
            <a:avLst/>
          </a:prstGeom>
          <a:noFill/>
        </p:spPr>
        <p:txBody>
          <a:bodyPr wrap="none" rtlCol="0" anchor="t">
            <a:spAutoFit/>
          </a:bodyPr>
          <a:lstStyle/>
          <a:p>
            <a:r>
              <a:rPr kumimoji="1" lang="zh-CN" altLang="en-US" noProof="0">
                <a:ln>
                  <a:noFill/>
                </a:ln>
                <a:solidFill>
                  <a:schemeClr val="tx1"/>
                </a:solidFill>
                <a:effectLst/>
                <a:uLnTx/>
                <a:uFillTx/>
                <a:latin typeface="华文中宋" panose="02010600040101010101" charset="-122"/>
                <a:ea typeface="华文中宋" panose="02010600040101010101" charset="-122"/>
                <a:sym typeface="+mn-ea"/>
              </a:rPr>
              <a:t>单体</a:t>
            </a:r>
          </a:p>
        </p:txBody>
      </p:sp>
      <p:sp>
        <p:nvSpPr>
          <p:cNvPr id="20" name="TextBox 2"/>
          <p:cNvSpPr/>
          <p:nvPr/>
        </p:nvSpPr>
        <p:spPr>
          <a:xfrm>
            <a:off x="-1" y="5157986"/>
            <a:ext cx="12190413" cy="954107"/>
          </a:xfrm>
          <a:prstGeom prst="rect">
            <a:avLst/>
          </a:prstGeom>
          <a:noFill/>
          <a:ln w="9525">
            <a:noFill/>
          </a:ln>
        </p:spPr>
        <p:txBody>
          <a:bodyPr wrap="square" anchor="t">
            <a:spAutoFit/>
          </a:bodyPr>
          <a:lstStyle/>
          <a:p>
            <a:r>
              <a:rPr lang="zh-CN" altLang="en-US" sz="2800" b="1" dirty="0" smtClean="0">
                <a:solidFill>
                  <a:srgbClr val="FF0000"/>
                </a:solidFill>
                <a:latin typeface="Times New Roman" panose="02020603050405020304" charset="0"/>
                <a:ea typeface="宋体" panose="02010600030101010101" pitchFamily="2" charset="-122"/>
              </a:rPr>
              <a:t>聚</a:t>
            </a:r>
            <a:r>
              <a:rPr lang="zh-CN" altLang="en-US" sz="2800" b="1" dirty="0">
                <a:solidFill>
                  <a:srgbClr val="FF0000"/>
                </a:solidFill>
                <a:latin typeface="Times New Roman" panose="02020603050405020304" charset="0"/>
                <a:ea typeface="宋体" panose="02010600030101010101" pitchFamily="2" charset="-122"/>
              </a:rPr>
              <a:t>合反</a:t>
            </a:r>
            <a:r>
              <a:rPr lang="zh-CN" altLang="en-US" sz="2800" b="1" dirty="0" smtClean="0">
                <a:solidFill>
                  <a:srgbClr val="FF0000"/>
                </a:solidFill>
                <a:latin typeface="Times New Roman" panose="02020603050405020304" charset="0"/>
                <a:ea typeface="宋体" panose="02010600030101010101" pitchFamily="2" charset="-122"/>
              </a:rPr>
              <a:t>应</a:t>
            </a:r>
            <a:r>
              <a:rPr lang="zh-CN" altLang="en-US" sz="2800" b="1" dirty="0" smtClean="0">
                <a:latin typeface="Times New Roman" panose="02020603050405020304" charset="0"/>
                <a:ea typeface="宋体" panose="02010600030101010101" pitchFamily="2" charset="-122"/>
              </a:rPr>
              <a:t>：</a:t>
            </a:r>
            <a:r>
              <a:rPr lang="zh-CN" altLang="en-US" sz="2800" b="1" dirty="0" smtClean="0">
                <a:latin typeface="Times New Roman" panose="02020603050405020304" charset="0"/>
                <a:ea typeface="宋体" panose="02010600030101010101" pitchFamily="2" charset="-122"/>
              </a:rPr>
              <a:t>由相</a:t>
            </a:r>
            <a:r>
              <a:rPr lang="zh-CN" altLang="en-US" sz="2800" b="1" dirty="0" smtClean="0">
                <a:latin typeface="Times New Roman" panose="02020603050405020304" charset="0"/>
                <a:ea typeface="宋体" panose="02010600030101010101" pitchFamily="2" charset="-122"/>
              </a:rPr>
              <a:t>对分子质量小的化合物分子互相结合成相对分子质量大的聚合物的反应。</a:t>
            </a:r>
            <a:endParaRPr lang="zh-CN" altLang="en-US" sz="2800" b="1" dirty="0">
              <a:latin typeface="Times New Roman" panose="02020603050405020304" charset="0"/>
              <a:ea typeface="宋体" panose="02010600030101010101" pitchFamily="2" charset="-122"/>
            </a:endParaRPr>
          </a:p>
        </p:txBody>
      </p:sp>
      <p:sp>
        <p:nvSpPr>
          <p:cNvPr id="21" name="矩形 5"/>
          <p:cNvSpPr/>
          <p:nvPr/>
        </p:nvSpPr>
        <p:spPr>
          <a:xfrm>
            <a:off x="0" y="5949493"/>
            <a:ext cx="12022743" cy="738664"/>
          </a:xfrm>
          <a:prstGeom prst="rect">
            <a:avLst/>
          </a:prstGeom>
          <a:noFill/>
          <a:ln w="9525">
            <a:noFill/>
          </a:ln>
        </p:spPr>
        <p:txBody>
          <a:bodyPr wrap="square" anchor="t">
            <a:spAutoFit/>
          </a:bodyPr>
          <a:lstStyle/>
          <a:p>
            <a:pPr>
              <a:lnSpc>
                <a:spcPct val="150000"/>
              </a:lnSpc>
            </a:pPr>
            <a:r>
              <a:rPr lang="zh-CN" altLang="en-US" sz="2800" b="1" dirty="0" smtClean="0">
                <a:solidFill>
                  <a:srgbClr val="FF0000"/>
                </a:solidFill>
                <a:latin typeface="Times New Roman" panose="02020603050405020304" charset="0"/>
                <a:ea typeface="宋体" panose="02010600030101010101" pitchFamily="2" charset="-122"/>
              </a:rPr>
              <a:t>加聚反应</a:t>
            </a:r>
            <a:r>
              <a:rPr lang="zh-CN" altLang="en-US" sz="2800" b="1" dirty="0" smtClean="0">
                <a:latin typeface="Times New Roman" panose="02020603050405020304" charset="0"/>
                <a:ea typeface="宋体" panose="02010600030101010101" pitchFamily="2" charset="-122"/>
              </a:rPr>
              <a:t>：由含</a:t>
            </a:r>
            <a:r>
              <a:rPr lang="zh-CN" altLang="en-US" sz="2800" b="1" i="1" dirty="0" smtClean="0">
                <a:solidFill>
                  <a:srgbClr val="FF0000"/>
                </a:solidFill>
                <a:latin typeface="Times New Roman" panose="02020603050405020304" charset="0"/>
                <a:ea typeface="宋体" panose="02010600030101010101" pitchFamily="2" charset="-122"/>
              </a:rPr>
              <a:t>不饱和键的小分子</a:t>
            </a:r>
            <a:r>
              <a:rPr lang="zh-CN" altLang="en-US" sz="2800" b="1" dirty="0">
                <a:solidFill>
                  <a:srgbClr val="0000FF"/>
                </a:solidFill>
                <a:latin typeface="Times New Roman" panose="02020603050405020304" charset="0"/>
                <a:ea typeface="宋体" panose="02010600030101010101" pitchFamily="2" charset="-122"/>
              </a:rPr>
              <a:t>加成聚合</a:t>
            </a:r>
            <a:r>
              <a:rPr lang="zh-CN" altLang="en-US" sz="2800" b="1" dirty="0">
                <a:latin typeface="Times New Roman" panose="02020603050405020304" charset="0"/>
                <a:ea typeface="宋体" panose="02010600030101010101" pitchFamily="2" charset="-122"/>
              </a:rPr>
              <a:t>生成</a:t>
            </a:r>
            <a:r>
              <a:rPr lang="zh-CN" altLang="en-US" sz="2800" b="1" i="1" dirty="0">
                <a:solidFill>
                  <a:srgbClr val="FF0000"/>
                </a:solidFill>
                <a:latin typeface="Times New Roman" panose="02020603050405020304" charset="0"/>
                <a:ea typeface="宋体" panose="02010600030101010101" pitchFamily="2" charset="-122"/>
              </a:rPr>
              <a:t>有机高分子化合物</a:t>
            </a:r>
            <a:r>
              <a:rPr lang="zh-CN" altLang="en-US" sz="2800" b="1" dirty="0">
                <a:latin typeface="Times New Roman" panose="02020603050405020304" charset="0"/>
                <a:ea typeface="宋体" panose="02010600030101010101" pitchFamily="2" charset="-122"/>
              </a:rPr>
              <a:t>的反</a:t>
            </a:r>
            <a:r>
              <a:rPr lang="zh-CN" altLang="en-US" sz="2800" b="1" dirty="0" smtClean="0">
                <a:latin typeface="Times New Roman" panose="02020603050405020304" charset="0"/>
                <a:ea typeface="宋体" panose="02010600030101010101" pitchFamily="2" charset="-122"/>
              </a:rPr>
              <a:t>应。</a:t>
            </a:r>
            <a:endParaRPr lang="zh-CN" altLang="en-US" sz="2800" b="1" dirty="0">
              <a:latin typeface="Times New Roman" panose="02020603050405020304" charset="0"/>
              <a:ea typeface="宋体" panose="02010600030101010101" pitchFamily="2" charset="-122"/>
            </a:endParaRPr>
          </a:p>
        </p:txBody>
      </p:sp>
      <p:pic>
        <p:nvPicPr>
          <p:cNvPr id="22" name="图片 21"/>
          <p:cNvPicPr>
            <a:picLocks noChangeAspect="1"/>
          </p:cNvPicPr>
          <p:nvPr/>
        </p:nvPicPr>
        <p:blipFill>
          <a:blip r:embed="rId18" cstate="print"/>
          <a:stretch>
            <a:fillRect/>
          </a:stretch>
        </p:blipFill>
        <p:spPr>
          <a:xfrm>
            <a:off x="8759502" y="3285778"/>
            <a:ext cx="3266955" cy="16561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22" presetClass="entr" presetSubtype="8" fill="hold" grpId="0" nodeType="with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wipe(left)">
                                      <p:cBhvr>
                                        <p:cTn id="14" dur="500"/>
                                        <p:tgtEl>
                                          <p:spTgt spid="4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left)">
                                      <p:cBhvr>
                                        <p:cTn id="17" dur="500"/>
                                        <p:tgtEl>
                                          <p:spTgt spid="47"/>
                                        </p:tgtEl>
                                      </p:cBhvr>
                                    </p:animEffect>
                                  </p:childTnLst>
                                </p:cTn>
                              </p:par>
                              <p:par>
                                <p:cTn id="18" presetID="2" presetClass="entr" presetSubtype="4"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ppt_x"/>
                                          </p:val>
                                        </p:tav>
                                        <p:tav tm="100000">
                                          <p:val>
                                            <p:strVal val="#ppt_x"/>
                                          </p:val>
                                        </p:tav>
                                      </p:tavLst>
                                    </p:anim>
                                    <p:anim calcmode="lin" valueType="num">
                                      <p:cBhvr additive="base">
                                        <p:cTn id="2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linds(horizontal)">
                                      <p:cBhvr>
                                        <p:cTn id="26" dur="500"/>
                                        <p:tgtEl>
                                          <p:spTgt spid="20"/>
                                        </p:tgtEl>
                                      </p:cBhvr>
                                    </p:animEffect>
                                  </p:childTnLst>
                                </p:cTn>
                              </p:par>
                              <p:par>
                                <p:cTn id="27" presetID="3" presetClass="entr" presetSubtype="10" fill="hold" grpId="1"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linds(horizontal)">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7" grpId="0" bldLvl="0" animBg="1"/>
      <p:bldP spid="2" grpId="0"/>
      <p:bldP spid="20" grpId="0"/>
      <p:bldP spid="21" grpId="0"/>
      <p:bldP spid="21"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670455" y="350366"/>
            <a:ext cx="11105050" cy="4552315"/>
          </a:xfrm>
          <a:prstGeom prst="rect">
            <a:avLst/>
          </a:prstGeom>
        </p:spPr>
        <p:txBody>
          <a:bodyPr wrap="square" lIns="121878" tIns="60938" rIns="121878" bIns="6093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zh-CN" altLang="en-US" sz="3200" b="1" kern="1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练习：</a:t>
            </a:r>
            <a:r>
              <a:rPr lang="zh-CN" altLang="zh-CN" sz="3200" b="1" kern="1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含有碳碳双键的有机物很多，其性质和乙烯相似，写出</a:t>
            </a:r>
            <a:r>
              <a:rPr lang="en-US" altLang="zh-CN" sz="3200" b="1" kern="1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3200" b="1" kern="1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下列要求的方程式。</a:t>
            </a:r>
            <a:endParaRPr lang="en-US" altLang="zh-CN" sz="3200" b="1" kern="1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spcAft>
                <a:spcPct val="0"/>
              </a:spcAft>
            </a:pPr>
            <a:r>
              <a:rPr lang="en-US" altLang="zh-CN" sz="3200" b="1" kern="100">
                <a:latin typeface="微软雅黑" panose="020B0503020204020204" pitchFamily="34" charset="-122"/>
                <a:ea typeface="微软雅黑" panose="020B0503020204020204" pitchFamily="34" charset="-122"/>
                <a:cs typeface="微软雅黑" panose="020B0503020204020204" pitchFamily="34" charset="-122"/>
                <a:sym typeface="+mn-ea"/>
              </a:rPr>
              <a:t> (1)</a:t>
            </a:r>
            <a:r>
              <a:rPr lang="zh-CN" altLang="zh-CN" sz="3200" b="1" kern="100">
                <a:latin typeface="微软雅黑" panose="020B0503020204020204" pitchFamily="34" charset="-122"/>
                <a:ea typeface="微软雅黑" panose="020B0503020204020204" pitchFamily="34" charset="-122"/>
                <a:cs typeface="微软雅黑" panose="020B0503020204020204" pitchFamily="34" charset="-122"/>
                <a:sym typeface="+mn-ea"/>
              </a:rPr>
              <a:t>丙烯在一定条件下加聚生成聚丙烯</a:t>
            </a:r>
            <a:r>
              <a:rPr lang="zh-CN" altLang="en-US" sz="3200" b="1" kern="1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3200" b="1" kern="1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p>
          <a:p>
            <a:pPr algn="just">
              <a:lnSpc>
                <a:spcPct val="150000"/>
              </a:lnSpc>
              <a:spcAft>
                <a:spcPct val="0"/>
              </a:spcAft>
            </a:pPr>
            <a:endParaRPr lang="en-US" altLang="zh-CN" sz="3200" b="1" kern="1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spcAft>
                <a:spcPct val="0"/>
              </a:spcAft>
            </a:pPr>
            <a:r>
              <a:rPr lang="en-US" altLang="zh-CN" sz="3200" b="1" kern="100">
                <a:latin typeface="微软雅黑" panose="020B0503020204020204" pitchFamily="34" charset="-122"/>
                <a:ea typeface="微软雅黑" panose="020B0503020204020204" pitchFamily="34" charset="-122"/>
                <a:cs typeface="微软雅黑" panose="020B0503020204020204" pitchFamily="34" charset="-122"/>
                <a:sym typeface="+mn-ea"/>
              </a:rPr>
              <a:t> (2)</a:t>
            </a:r>
            <a:r>
              <a:rPr lang="zh-CN" altLang="zh-CN" sz="3200" b="1" kern="100">
                <a:latin typeface="微软雅黑" panose="020B0503020204020204" pitchFamily="34" charset="-122"/>
                <a:ea typeface="微软雅黑" panose="020B0503020204020204" pitchFamily="34" charset="-122"/>
                <a:cs typeface="微软雅黑" panose="020B0503020204020204" pitchFamily="34" charset="-122"/>
                <a:sym typeface="+mn-ea"/>
              </a:rPr>
              <a:t>苯乙烯（</a:t>
            </a:r>
            <a:r>
              <a:rPr lang="en-US" altLang="zh-CN" sz="3200" b="1" kern="1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3200" b="1" kern="100">
                <a:latin typeface="微软雅黑" panose="020B0503020204020204" pitchFamily="34" charset="-122"/>
                <a:ea typeface="微软雅黑" panose="020B0503020204020204" pitchFamily="34" charset="-122"/>
                <a:cs typeface="微软雅黑" panose="020B0503020204020204" pitchFamily="34" charset="-122"/>
                <a:sym typeface="+mn-ea"/>
              </a:rPr>
              <a:t>）在一定条件下加聚生成聚苯乙烯</a:t>
            </a:r>
            <a:r>
              <a:rPr lang="zh-CN" altLang="en-US" sz="3200" b="1" kern="1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3200" b="1" kern="1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p>
          <a:p>
            <a:pPr algn="just">
              <a:lnSpc>
                <a:spcPct val="150000"/>
              </a:lnSpc>
              <a:spcAft>
                <a:spcPct val="0"/>
              </a:spcAft>
            </a:pPr>
            <a:r>
              <a:rPr lang="en-US" altLang="zh-CN" sz="3200" b="1" kern="1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3200" b="1" i="1" kern="1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 name="Group 20"/>
          <p:cNvGrpSpPr/>
          <p:nvPr>
            <p:custDataLst>
              <p:tags r:id="rId2"/>
            </p:custDataLst>
          </p:nvPr>
        </p:nvGrpSpPr>
        <p:grpSpPr>
          <a:xfrm>
            <a:off x="3060779" y="2938857"/>
            <a:ext cx="2544682" cy="1692011"/>
            <a:chOff x="219" y="0"/>
            <a:chExt cx="1814" cy="1089"/>
          </a:xfrm>
        </p:grpSpPr>
        <p:sp>
          <p:nvSpPr>
            <p:cNvPr id="56336" name="Text Box 21"/>
            <p:cNvSpPr txBox="1"/>
            <p:nvPr>
              <p:custDataLst>
                <p:tags r:id="rId3"/>
              </p:custDataLst>
            </p:nvPr>
          </p:nvSpPr>
          <p:spPr>
            <a:xfrm>
              <a:off x="219" y="0"/>
              <a:ext cx="1814" cy="415"/>
            </a:xfrm>
            <a:prstGeom prst="rect">
              <a:avLst/>
            </a:prstGeom>
            <a:noFill/>
            <a:ln w="9525">
              <a:noFill/>
            </a:ln>
          </p:spPr>
          <p:txBody>
            <a:bodyPr>
              <a:spAutoFit/>
            </a:bodyPr>
            <a:lstStyle/>
            <a:p>
              <a:pPr eaLnBrk="1" hangingPunct="1">
                <a:spcBef>
                  <a:spcPct val="50000"/>
                </a:spcBef>
              </a:pPr>
              <a:r>
                <a:rPr lang="en-US" altLang="zh-CN" sz="3600" b="1">
                  <a:latin typeface="Times New Roman" panose="02020603050405020304" pitchFamily="18" charset="0"/>
                </a:rPr>
                <a:t> </a:t>
              </a:r>
              <a:r>
                <a:rPr lang="en-US" altLang="zh-CN" sz="3200" b="1">
                  <a:latin typeface="Times New Roman" panose="02020603050405020304" pitchFamily="18" charset="0"/>
                </a:rPr>
                <a:t>CH</a:t>
              </a:r>
              <a:r>
                <a:rPr lang="en-US" altLang="zh-CN" sz="3200" b="1" baseline="-25000">
                  <a:latin typeface="Times New Roman" panose="02020603050405020304" pitchFamily="18" charset="0"/>
                </a:rPr>
                <a:t>2</a:t>
              </a:r>
              <a:r>
                <a:rPr lang="en-US" altLang="zh-CN" sz="3200" b="1">
                  <a:latin typeface="Times New Roman" panose="02020603050405020304" pitchFamily="18" charset="0"/>
                </a:rPr>
                <a:t>= CH</a:t>
              </a:r>
              <a:r>
                <a:rPr lang="en-US" altLang="zh-CN" sz="3600" b="1">
                  <a:latin typeface="Times New Roman" panose="02020603050405020304" pitchFamily="18" charset="0"/>
                </a:rPr>
                <a:t>               </a:t>
              </a:r>
            </a:p>
          </p:txBody>
        </p:sp>
        <p:sp>
          <p:nvSpPr>
            <p:cNvPr id="56337" name="Line 22"/>
            <p:cNvSpPr/>
            <p:nvPr>
              <p:custDataLst>
                <p:tags r:id="rId4"/>
              </p:custDataLst>
            </p:nvPr>
          </p:nvSpPr>
          <p:spPr>
            <a:xfrm flipH="1">
              <a:off x="1233" y="358"/>
              <a:ext cx="0" cy="227"/>
            </a:xfrm>
            <a:prstGeom prst="line">
              <a:avLst/>
            </a:prstGeom>
            <a:ln w="12700" cap="flat" cmpd="sng">
              <a:solidFill>
                <a:schemeClr val="tx1"/>
              </a:solidFill>
              <a:prstDash val="solid"/>
              <a:headEnd type="none" w="med" len="med"/>
              <a:tailEnd type="none" w="med" len="med"/>
            </a:ln>
          </p:spPr>
          <p:txBody>
            <a:bodyPr/>
            <a:lstStyle/>
            <a:p>
              <a:endParaRPr/>
            </a:p>
          </p:txBody>
        </p:sp>
        <p:sp>
          <p:nvSpPr>
            <p:cNvPr id="56338" name="AutoShape 23"/>
            <p:cNvSpPr/>
            <p:nvPr>
              <p:custDataLst>
                <p:tags r:id="rId5"/>
              </p:custDataLst>
            </p:nvPr>
          </p:nvSpPr>
          <p:spPr>
            <a:xfrm rot="1866871">
              <a:off x="932" y="635"/>
              <a:ext cx="544" cy="454"/>
            </a:xfrm>
            <a:prstGeom prst="hexagon">
              <a:avLst>
                <a:gd name="adj" fmla="val 29955"/>
                <a:gd name="vf" fmla="val 115470"/>
              </a:avLst>
            </a:prstGeom>
            <a:noFill/>
            <a:ln w="38100" cap="flat" cmpd="sng">
              <a:solidFill>
                <a:schemeClr val="tx1"/>
              </a:solidFill>
              <a:prstDash val="solid"/>
              <a:miter/>
              <a:headEnd type="none" w="med" len="med"/>
              <a:tailEnd type="none" w="med" len="med"/>
            </a:ln>
          </p:spPr>
          <p:txBody>
            <a:bodyPr wrap="none" anchor="ctr"/>
            <a:lstStyle/>
            <a:p>
              <a:pPr eaLnBrk="1" hangingPunct="1"/>
              <a:endParaRPr lang="zh-CN" altLang="en-US" b="1">
                <a:latin typeface="Arial" panose="020B0604020202020204" pitchFamily="34" charset="0"/>
              </a:endParaRPr>
            </a:p>
          </p:txBody>
        </p:sp>
        <p:sp>
          <p:nvSpPr>
            <p:cNvPr id="56339" name="Oval 24"/>
            <p:cNvSpPr/>
            <p:nvPr>
              <p:custDataLst>
                <p:tags r:id="rId6"/>
              </p:custDataLst>
            </p:nvPr>
          </p:nvSpPr>
          <p:spPr>
            <a:xfrm>
              <a:off x="1135" y="771"/>
              <a:ext cx="182" cy="181"/>
            </a:xfrm>
            <a:prstGeom prst="ellipse">
              <a:avLst/>
            </a:prstGeom>
            <a:noFill/>
            <a:ln w="38100" cap="flat" cmpd="sng">
              <a:solidFill>
                <a:schemeClr val="tx1"/>
              </a:solidFill>
              <a:prstDash val="solid"/>
              <a:headEnd type="none" w="med" len="med"/>
              <a:tailEnd type="none" w="med" len="med"/>
            </a:ln>
          </p:spPr>
          <p:txBody>
            <a:bodyPr wrap="none" anchor="ctr"/>
            <a:lstStyle/>
            <a:p>
              <a:pPr eaLnBrk="1" hangingPunct="1"/>
              <a:endParaRPr lang="zh-CN" altLang="en-US" b="1">
                <a:latin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10514231" cy="1325870"/>
          </a:xfrm>
        </p:spPr>
        <p:txBody>
          <a:bodyPr/>
          <a:lstStyle/>
          <a:p>
            <a:r>
              <a:rPr lang="zh-CN" altLang="en-US" sz="2800" dirty="0"/>
              <a:t>由加聚反应产物</a:t>
            </a:r>
            <a:r>
              <a:rPr lang="zh-CN" altLang="en-US" sz="2800" dirty="0">
                <a:solidFill>
                  <a:srgbClr val="FF0000"/>
                </a:solidFill>
              </a:rPr>
              <a:t>判断单体</a:t>
            </a:r>
            <a:r>
              <a:rPr lang="zh-CN" altLang="en-US" sz="2800" dirty="0"/>
              <a:t>的方法</a:t>
            </a:r>
          </a:p>
        </p:txBody>
      </p:sp>
      <p:sp>
        <p:nvSpPr>
          <p:cNvPr id="3" name="内容占位符 2"/>
          <p:cNvSpPr>
            <a:spLocks noGrp="1"/>
          </p:cNvSpPr>
          <p:nvPr>
            <p:ph idx="1"/>
          </p:nvPr>
        </p:nvSpPr>
        <p:spPr>
          <a:xfrm>
            <a:off x="0" y="981523"/>
            <a:ext cx="12190413" cy="576064"/>
          </a:xfrm>
        </p:spPr>
        <p:txBody>
          <a:bodyPr>
            <a:noAutofit/>
          </a:bodyPr>
          <a:lstStyle/>
          <a:p>
            <a:pPr marL="0" indent="0">
              <a:buNone/>
            </a:pPr>
            <a:r>
              <a:rPr lang="en-US" altLang="zh-CN" dirty="0">
                <a:solidFill>
                  <a:srgbClr val="000000"/>
                </a:solidFill>
                <a:latin typeface="Times New Roman" panose="02020603050405020304" charset="0"/>
                <a:ea typeface="黑体" panose="02010609060101010101" charset="-122"/>
                <a:cs typeface="+mn-ea"/>
                <a:sym typeface="+mn-ea"/>
              </a:rPr>
              <a:t>(1)</a:t>
            </a:r>
            <a:r>
              <a:rPr lang="zh-CN" altLang="en-US" dirty="0">
                <a:solidFill>
                  <a:srgbClr val="000000"/>
                </a:solidFill>
                <a:latin typeface="Times New Roman" panose="02020603050405020304" charset="0"/>
                <a:ea typeface="黑体" panose="02010609060101010101" charset="-122"/>
                <a:cs typeface="+mn-ea"/>
                <a:sym typeface="+mn-ea"/>
              </a:rPr>
              <a:t>若链节的主碳链为</a:t>
            </a:r>
            <a:r>
              <a:rPr lang="zh-CN" altLang="en-US" dirty="0">
                <a:solidFill>
                  <a:srgbClr val="FF0000"/>
                </a:solidFill>
                <a:latin typeface="Times New Roman" panose="02020603050405020304" charset="0"/>
                <a:ea typeface="黑体" panose="02010609060101010101" charset="-122"/>
                <a:cs typeface="+mn-ea"/>
                <a:sym typeface="+mn-ea"/>
              </a:rPr>
              <a:t>两个碳原子</a:t>
            </a:r>
            <a:r>
              <a:rPr lang="zh-CN" altLang="en-US" dirty="0">
                <a:solidFill>
                  <a:srgbClr val="000000"/>
                </a:solidFill>
                <a:latin typeface="Times New Roman" panose="02020603050405020304" charset="0"/>
                <a:ea typeface="黑体" panose="02010609060101010101" charset="-122"/>
                <a:cs typeface="+mn-ea"/>
                <a:sym typeface="+mn-ea"/>
              </a:rPr>
              <a:t>，其</a:t>
            </a:r>
            <a:r>
              <a:rPr lang="zh-CN" altLang="en-US" dirty="0">
                <a:solidFill>
                  <a:srgbClr val="FF0000"/>
                </a:solidFill>
                <a:latin typeface="Times New Roman" panose="02020603050405020304" charset="0"/>
                <a:ea typeface="黑体" panose="02010609060101010101" charset="-122"/>
                <a:cs typeface="+mn-ea"/>
                <a:sym typeface="+mn-ea"/>
              </a:rPr>
              <a:t>单体只有一种</a:t>
            </a:r>
            <a:r>
              <a:rPr lang="zh-CN" altLang="en-US" dirty="0" smtClean="0">
                <a:solidFill>
                  <a:srgbClr val="000000"/>
                </a:solidFill>
                <a:latin typeface="Times New Roman" panose="02020603050405020304" charset="0"/>
                <a:ea typeface="黑体" panose="02010609060101010101" charset="-122"/>
                <a:cs typeface="+mn-ea"/>
                <a:sym typeface="+mn-ea"/>
              </a:rPr>
              <a:t>，</a:t>
            </a:r>
            <a:endParaRPr lang="zh-CN" altLang="en-US" dirty="0">
              <a:gradFill>
                <a:gsLst>
                  <a:gs pos="0">
                    <a:srgbClr val="14CD68"/>
                  </a:gs>
                  <a:gs pos="100000">
                    <a:srgbClr val="0B6E38"/>
                  </a:gs>
                </a:gsLst>
                <a:lin scaled="0"/>
              </a:gradFill>
              <a:latin typeface="Times New Roman" panose="02020603050405020304" charset="0"/>
              <a:ea typeface="黑体" panose="02010609060101010101" charset="-122"/>
              <a:sym typeface="+mn-ea"/>
            </a:endParaRPr>
          </a:p>
        </p:txBody>
      </p:sp>
      <p:pic>
        <p:nvPicPr>
          <p:cNvPr id="4" name="图片 3"/>
          <p:cNvPicPr>
            <a:picLocks noChangeAspect="1"/>
          </p:cNvPicPr>
          <p:nvPr/>
        </p:nvPicPr>
        <p:blipFill>
          <a:blip r:embed="rId2" cstate="print"/>
          <a:stretch>
            <a:fillRect/>
          </a:stretch>
        </p:blipFill>
        <p:spPr>
          <a:xfrm>
            <a:off x="1990751" y="1485578"/>
            <a:ext cx="2664296" cy="1205605"/>
          </a:xfrm>
          <a:prstGeom prst="rect">
            <a:avLst/>
          </a:prstGeom>
        </p:spPr>
      </p:pic>
      <p:pic>
        <p:nvPicPr>
          <p:cNvPr id="5" name="图片 4"/>
          <p:cNvPicPr>
            <a:picLocks noChangeAspect="1"/>
          </p:cNvPicPr>
          <p:nvPr/>
        </p:nvPicPr>
        <p:blipFill>
          <a:blip r:embed="rId3" cstate="print"/>
          <a:stretch>
            <a:fillRect/>
          </a:stretch>
        </p:blipFill>
        <p:spPr>
          <a:xfrm>
            <a:off x="5231110" y="1812960"/>
            <a:ext cx="3545984" cy="480739"/>
          </a:xfrm>
          <a:prstGeom prst="rect">
            <a:avLst/>
          </a:prstGeom>
        </p:spPr>
      </p:pic>
      <p:pic>
        <p:nvPicPr>
          <p:cNvPr id="7" name="图片 6"/>
          <p:cNvPicPr>
            <a:picLocks noChangeAspect="1"/>
          </p:cNvPicPr>
          <p:nvPr/>
        </p:nvPicPr>
        <p:blipFill>
          <a:blip r:embed="rId4" cstate="print"/>
          <a:stretch>
            <a:fillRect/>
          </a:stretch>
        </p:blipFill>
        <p:spPr>
          <a:xfrm>
            <a:off x="2062758" y="2781722"/>
            <a:ext cx="2883380" cy="1238656"/>
          </a:xfrm>
          <a:prstGeom prst="rect">
            <a:avLst/>
          </a:prstGeom>
        </p:spPr>
      </p:pic>
      <p:pic>
        <p:nvPicPr>
          <p:cNvPr id="2349" name="Picture 7"/>
          <p:cNvPicPr>
            <a:picLocks noChangeAspect="1"/>
          </p:cNvPicPr>
          <p:nvPr/>
        </p:nvPicPr>
        <p:blipFill>
          <a:blip r:embed="rId5" cstate="print"/>
          <a:stretch>
            <a:fillRect/>
          </a:stretch>
        </p:blipFill>
        <p:spPr>
          <a:xfrm>
            <a:off x="5375126" y="2781722"/>
            <a:ext cx="1357136" cy="1216307"/>
          </a:xfrm>
          <a:prstGeom prst="rect">
            <a:avLst/>
          </a:prstGeom>
          <a:noFill/>
          <a:ln w="9525">
            <a:noFill/>
          </a:ln>
        </p:spPr>
      </p:pic>
      <p:sp>
        <p:nvSpPr>
          <p:cNvPr id="8" name="标题 1"/>
          <p:cNvSpPr txBox="1">
            <a:spLocks/>
          </p:cNvSpPr>
          <p:nvPr/>
        </p:nvSpPr>
        <p:spPr>
          <a:xfrm>
            <a:off x="0" y="3645818"/>
            <a:ext cx="12190413" cy="132587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800" b="1" i="0" u="none" strike="noStrike" kern="1200" cap="none" spc="0" normalizeH="0" baseline="0" noProof="0" dirty="0" smtClean="0">
                <a:ln>
                  <a:noFill/>
                </a:ln>
                <a:solidFill>
                  <a:schemeClr val="tx1"/>
                </a:solidFill>
                <a:effectLst/>
                <a:uLnTx/>
                <a:uFillTx/>
                <a:latin typeface="Times New Roman" panose="02020603050405020304" charset="0"/>
                <a:ea typeface="黑体" panose="02010609060101010101" charset="-122"/>
                <a:cs typeface="+mj-cs"/>
                <a:sym typeface="+mn-ea"/>
              </a:rPr>
              <a:t>(2)</a:t>
            </a:r>
            <a:r>
              <a:rPr kumimoji="0" lang="zh-CN" altLang="en-US" sz="2800" b="1" i="0" u="none" strike="noStrike" kern="1200" cap="none" spc="0" normalizeH="0" baseline="0" noProof="0" dirty="0" smtClean="0">
                <a:ln>
                  <a:noFill/>
                </a:ln>
                <a:solidFill>
                  <a:schemeClr val="tx1"/>
                </a:solidFill>
                <a:effectLst/>
                <a:uLnTx/>
                <a:uFillTx/>
                <a:latin typeface="Times New Roman" panose="02020603050405020304" charset="0"/>
                <a:ea typeface="黑体" panose="02010609060101010101" charset="-122"/>
                <a:cs typeface="+mj-cs"/>
                <a:sym typeface="+mn-ea"/>
              </a:rPr>
              <a:t>若链节的主碳链为</a:t>
            </a:r>
            <a:r>
              <a:rPr kumimoji="0" lang="zh-CN" altLang="en-US" sz="2800" b="1" i="0" u="none" strike="noStrike" kern="1200" cap="none" spc="0" normalizeH="0" baseline="0" noProof="0" dirty="0" smtClean="0">
                <a:ln>
                  <a:noFill/>
                </a:ln>
                <a:solidFill>
                  <a:srgbClr val="FF0000"/>
                </a:solidFill>
                <a:effectLst/>
                <a:uLnTx/>
                <a:uFillTx/>
                <a:latin typeface="Times New Roman" panose="02020603050405020304" charset="0"/>
                <a:ea typeface="黑体" panose="02010609060101010101" charset="-122"/>
                <a:cs typeface="+mj-cs"/>
                <a:sym typeface="+mn-ea"/>
              </a:rPr>
              <a:t>四个碳</a:t>
            </a:r>
            <a:r>
              <a:rPr kumimoji="0" lang="zh-CN" altLang="en-US" sz="2800" b="1" i="0" u="none" strike="noStrike" kern="1200" cap="none" spc="0" normalizeH="0" baseline="0" noProof="0" dirty="0" smtClean="0">
                <a:ln>
                  <a:noFill/>
                </a:ln>
                <a:solidFill>
                  <a:schemeClr val="tx1"/>
                </a:solidFill>
                <a:effectLst/>
                <a:uLnTx/>
                <a:uFillTx/>
                <a:latin typeface="Times New Roman" panose="02020603050405020304" charset="0"/>
                <a:ea typeface="黑体" panose="02010609060101010101" charset="-122"/>
                <a:cs typeface="+mj-cs"/>
                <a:sym typeface="+mn-ea"/>
              </a:rPr>
              <a:t>原子，</a:t>
            </a:r>
            <a:r>
              <a:rPr kumimoji="0" lang="zh-CN" altLang="en-US" sz="2800" b="1" i="0" u="none" strike="noStrike" kern="1200" cap="none" spc="0" normalizeH="0" baseline="0" noProof="0" dirty="0" smtClean="0">
                <a:ln>
                  <a:noFill/>
                </a:ln>
                <a:solidFill>
                  <a:srgbClr val="FF0000"/>
                </a:solidFill>
                <a:effectLst/>
                <a:uLnTx/>
                <a:uFillTx/>
                <a:latin typeface="Calibri" panose="020F0502020204030204" charset="0"/>
                <a:ea typeface="黑体" panose="02010609060101010101" charset="-122"/>
                <a:cs typeface="+mj-cs"/>
                <a:sym typeface="+mn-ea"/>
              </a:rPr>
              <a:t>且</a:t>
            </a:r>
            <a:r>
              <a:rPr kumimoji="0" lang="zh-CN" altLang="en-US" sz="2800" b="1" i="0" u="none" strike="noStrike" kern="1200" cap="none" spc="0" normalizeH="0" baseline="0" noProof="0" dirty="0" smtClean="0">
                <a:ln>
                  <a:noFill/>
                </a:ln>
                <a:solidFill>
                  <a:srgbClr val="FF0000"/>
                </a:solidFill>
                <a:effectLst/>
                <a:uLnTx/>
                <a:uFillTx/>
                <a:latin typeface="Times New Roman" panose="02020603050405020304" charset="0"/>
                <a:ea typeface="黑体" panose="02010609060101010101" charset="-122"/>
                <a:cs typeface="+mj-cs"/>
                <a:sym typeface="+mn-ea"/>
              </a:rPr>
              <a:t>无双键</a:t>
            </a:r>
            <a:r>
              <a:rPr kumimoji="0" lang="zh-CN" altLang="en-US" sz="2800" b="1" i="0" u="none" strike="noStrike" kern="1200" cap="none" spc="0" normalizeH="0" baseline="0" noProof="0" dirty="0" smtClean="0">
                <a:ln>
                  <a:noFill/>
                </a:ln>
                <a:solidFill>
                  <a:schemeClr val="tx1"/>
                </a:solidFill>
                <a:effectLst/>
                <a:uLnTx/>
                <a:uFillTx/>
                <a:latin typeface="Times New Roman" panose="02020603050405020304" charset="0"/>
                <a:ea typeface="黑体" panose="02010609060101010101" charset="-122"/>
                <a:cs typeface="+mj-cs"/>
                <a:sym typeface="+mn-ea"/>
              </a:rPr>
              <a:t>，</a:t>
            </a:r>
            <a:r>
              <a:rPr kumimoji="0" lang="zh-CN" altLang="en-US" sz="2800" b="1" i="0" u="none" strike="noStrike" kern="1200" cap="none" spc="0" normalizeH="0" baseline="0" noProof="0" dirty="0" smtClean="0">
                <a:ln>
                  <a:noFill/>
                </a:ln>
                <a:solidFill>
                  <a:srgbClr val="00B050"/>
                </a:solidFill>
                <a:effectLst/>
                <a:uLnTx/>
                <a:uFillTx/>
                <a:latin typeface="Times New Roman" panose="02020603050405020304" charset="0"/>
                <a:ea typeface="黑体" panose="02010609060101010101" charset="-122"/>
                <a:cs typeface="+mj-cs"/>
                <a:sym typeface="+mn-ea"/>
              </a:rPr>
              <a:t>其单体为两种</a:t>
            </a:r>
            <a:r>
              <a:rPr kumimoji="0" lang="zh-CN" altLang="en-US" sz="2800" b="1" i="0" u="none" strike="noStrike" kern="1200" cap="none" spc="0" normalizeH="0" baseline="0" noProof="0" dirty="0" smtClean="0">
                <a:ln>
                  <a:noFill/>
                </a:ln>
                <a:solidFill>
                  <a:schemeClr val="tx1"/>
                </a:solidFill>
                <a:effectLst/>
                <a:uLnTx/>
                <a:uFillTx/>
                <a:latin typeface="Times New Roman" panose="02020603050405020304" charset="0"/>
                <a:ea typeface="黑体" panose="02010609060101010101" charset="-122"/>
                <a:cs typeface="+mj-cs"/>
                <a:sym typeface="+mn-ea"/>
              </a:rPr>
              <a:t>。</a:t>
            </a:r>
            <a:endParaRPr kumimoji="0" lang="zh-CN" alt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9" name="图片 8"/>
          <p:cNvPicPr>
            <a:picLocks noChangeAspect="1"/>
          </p:cNvPicPr>
          <p:nvPr/>
        </p:nvPicPr>
        <p:blipFill>
          <a:blip r:embed="rId6" cstate="print"/>
          <a:stretch>
            <a:fillRect/>
          </a:stretch>
        </p:blipFill>
        <p:spPr>
          <a:xfrm>
            <a:off x="262558" y="5157986"/>
            <a:ext cx="5642510" cy="1317930"/>
          </a:xfrm>
          <a:prstGeom prst="rect">
            <a:avLst/>
          </a:prstGeom>
        </p:spPr>
      </p:pic>
      <p:pic>
        <p:nvPicPr>
          <p:cNvPr id="10" name="图片 9"/>
          <p:cNvPicPr>
            <a:picLocks noChangeAspect="1"/>
          </p:cNvPicPr>
          <p:nvPr/>
        </p:nvPicPr>
        <p:blipFill>
          <a:blip r:embed="rId7" cstate="print"/>
          <a:stretch>
            <a:fillRect/>
          </a:stretch>
        </p:blipFill>
        <p:spPr>
          <a:xfrm>
            <a:off x="6671270" y="5302003"/>
            <a:ext cx="4073630" cy="864096"/>
          </a:xfrm>
          <a:prstGeom prst="rect">
            <a:avLst/>
          </a:prstGeom>
        </p:spPr>
      </p:pic>
      <p:sp>
        <p:nvSpPr>
          <p:cNvPr id="11" name="矩形 10"/>
          <p:cNvSpPr/>
          <p:nvPr/>
        </p:nvSpPr>
        <p:spPr>
          <a:xfrm>
            <a:off x="8163682" y="981522"/>
            <a:ext cx="3416320" cy="480131"/>
          </a:xfrm>
          <a:prstGeom prst="rect">
            <a:avLst/>
          </a:prstGeom>
        </p:spPr>
        <p:txBody>
          <a:bodyPr wrap="none">
            <a:spAutoFit/>
          </a:bodyPr>
          <a:lstStyle/>
          <a:p>
            <a:pPr lvl="0" defTabSz="914400">
              <a:lnSpc>
                <a:spcPct val="90000"/>
              </a:lnSpc>
              <a:spcBef>
                <a:spcPts val="1000"/>
              </a:spcBef>
            </a:pPr>
            <a:r>
              <a:rPr lang="zh-CN" altLang="en-US" sz="2800" dirty="0" smtClean="0">
                <a:solidFill>
                  <a:prstClr val="black"/>
                </a:solidFill>
                <a:latin typeface="Times New Roman" panose="02020603050405020304" charset="0"/>
                <a:ea typeface="黑体" panose="02010609060101010101" charset="-122"/>
                <a:sym typeface="+mn-ea"/>
              </a:rPr>
              <a:t>将</a:t>
            </a:r>
            <a:r>
              <a:rPr lang="zh-CN" altLang="en-US" sz="2800" dirty="0" smtClean="0">
                <a:solidFill>
                  <a:srgbClr val="FF0000"/>
                </a:solidFill>
                <a:latin typeface="Times New Roman" panose="02020603050405020304" charset="0"/>
                <a:ea typeface="黑体" panose="02010609060101010101" charset="-122"/>
                <a:sym typeface="+mn-ea"/>
              </a:rPr>
              <a:t>两个半键闭合</a:t>
            </a:r>
            <a:r>
              <a:rPr lang="zh-CN" altLang="en-US" sz="2800" dirty="0" smtClean="0">
                <a:solidFill>
                  <a:prstClr val="black"/>
                </a:solidFill>
                <a:latin typeface="Times New Roman" panose="02020603050405020304" charset="0"/>
                <a:ea typeface="黑体" panose="02010609060101010101" charset="-122"/>
                <a:sym typeface="+mn-ea"/>
              </a:rPr>
              <a:t>即可</a:t>
            </a:r>
            <a:endParaRPr lang="zh-CN" altLang="en-US" sz="2800" dirty="0">
              <a:gradFill>
                <a:gsLst>
                  <a:gs pos="0">
                    <a:srgbClr val="14CD68"/>
                  </a:gs>
                  <a:gs pos="100000">
                    <a:srgbClr val="0B6E38"/>
                  </a:gs>
                </a:gsLst>
                <a:lin scaled="0"/>
              </a:gradFill>
              <a:latin typeface="Times New Roman" panose="02020603050405020304" charset="0"/>
              <a:ea typeface="黑体" panose="02010609060101010101" charset="-122"/>
              <a:sym typeface="+mn-ea"/>
            </a:endParaRPr>
          </a:p>
        </p:txBody>
      </p:sp>
      <p:sp>
        <p:nvSpPr>
          <p:cNvPr id="12" name="矩形 11"/>
          <p:cNvSpPr/>
          <p:nvPr/>
        </p:nvSpPr>
        <p:spPr>
          <a:xfrm>
            <a:off x="-25474" y="4634766"/>
            <a:ext cx="4692310" cy="523220"/>
          </a:xfrm>
          <a:prstGeom prst="rect">
            <a:avLst/>
          </a:prstGeom>
        </p:spPr>
        <p:txBody>
          <a:bodyPr wrap="none">
            <a:spAutoFit/>
          </a:bodyPr>
          <a:lstStyle/>
          <a:p>
            <a:r>
              <a:rPr lang="en-US" altLang="zh-CN" sz="2800" b="1" dirty="0" smtClean="0">
                <a:solidFill>
                  <a:prstClr val="black"/>
                </a:solidFill>
                <a:latin typeface="Times New Roman" panose="02020603050405020304" charset="0"/>
                <a:ea typeface="黑体" panose="02010609060101010101" charset="-122"/>
                <a:sym typeface="+mn-ea"/>
              </a:rPr>
              <a:t>2</a:t>
            </a:r>
            <a:r>
              <a:rPr lang="zh-CN" altLang="en-US" sz="2800" b="1" dirty="0" smtClean="0">
                <a:solidFill>
                  <a:prstClr val="black"/>
                </a:solidFill>
                <a:latin typeface="Times New Roman" panose="02020603050405020304" charset="0"/>
                <a:ea typeface="黑体" panose="02010609060101010101" charset="-122"/>
                <a:sym typeface="+mn-ea"/>
              </a:rPr>
              <a:t>个碳一组，将</a:t>
            </a:r>
            <a:r>
              <a:rPr lang="zh-CN" altLang="en-US" sz="2800" b="1" dirty="0" smtClean="0">
                <a:solidFill>
                  <a:srgbClr val="FF0000"/>
                </a:solidFill>
                <a:latin typeface="Times New Roman" panose="02020603050405020304" charset="0"/>
                <a:ea typeface="黑体" panose="02010609060101010101" charset="-122"/>
                <a:sym typeface="+mn-ea"/>
              </a:rPr>
              <a:t>两个半键闭合</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349"/>
                                        </p:tgtEl>
                                        <p:attrNameLst>
                                          <p:attrName>style.visibility</p:attrName>
                                        </p:attrNameLst>
                                      </p:cBhvr>
                                      <p:to>
                                        <p:strVal val="visible"/>
                                      </p:to>
                                    </p:set>
                                    <p:anim calcmode="lin" valueType="num">
                                      <p:cBhvr additive="base">
                                        <p:cTn id="30" dur="500" fill="hold"/>
                                        <p:tgtEl>
                                          <p:spTgt spid="2349"/>
                                        </p:tgtEl>
                                        <p:attrNameLst>
                                          <p:attrName>ppt_x</p:attrName>
                                        </p:attrNameLst>
                                      </p:cBhvr>
                                      <p:tavLst>
                                        <p:tav tm="0">
                                          <p:val>
                                            <p:strVal val="#ppt_x"/>
                                          </p:val>
                                        </p:tav>
                                        <p:tav tm="100000">
                                          <p:val>
                                            <p:strVal val="#ppt_x"/>
                                          </p:val>
                                        </p:tav>
                                      </p:tavLst>
                                    </p:anim>
                                    <p:anim calcmode="lin" valueType="num">
                                      <p:cBhvr additive="base">
                                        <p:cTn id="31" dur="500" fill="hold"/>
                                        <p:tgtEl>
                                          <p:spTgt spid="234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linds(horizont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8"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4170156" y="185928"/>
            <a:ext cx="3319324" cy="589280"/>
          </a:xfrm>
          <a:prstGeom prst="rect">
            <a:avLst/>
          </a:prstGeom>
          <a:gradFill>
            <a:gsLst>
              <a:gs pos="0">
                <a:srgbClr val="012D86"/>
              </a:gs>
              <a:gs pos="100000">
                <a:srgbClr val="0E2557"/>
              </a:gs>
            </a:gsLst>
            <a:lin ang="5400000" scaled="0"/>
          </a:gradFill>
        </p:spPr>
        <p:txBody>
          <a:bodyPr wrap="square" rtlCol="0">
            <a:spAutoFit/>
          </a:bodyPr>
          <a:lstStyle/>
          <a:p>
            <a:pPr algn="ctr"/>
            <a:r>
              <a:rPr lang="zh-CN" altLang="zh-CN" sz="3240" b="1">
                <a:solidFill>
                  <a:schemeClr val="bg2"/>
                </a:solidFill>
              </a:rPr>
              <a:t>四、乙烯的用途</a:t>
            </a:r>
          </a:p>
        </p:txBody>
      </p:sp>
      <p:sp>
        <p:nvSpPr>
          <p:cNvPr id="4" name="文本框 3"/>
          <p:cNvSpPr txBox="1"/>
          <p:nvPr>
            <p:custDataLst>
              <p:tags r:id="rId2"/>
            </p:custDataLst>
          </p:nvPr>
        </p:nvSpPr>
        <p:spPr>
          <a:xfrm>
            <a:off x="1617473" y="2226625"/>
            <a:ext cx="1727184" cy="589280"/>
          </a:xfrm>
          <a:prstGeom prst="rect">
            <a:avLst/>
          </a:prstGeom>
          <a:noFill/>
          <a:ln w="28575" cmpd="sng">
            <a:solidFill>
              <a:srgbClr val="C00000"/>
            </a:solidFill>
            <a:prstDash val="solid"/>
          </a:ln>
        </p:spPr>
        <p:txBody>
          <a:bodyPr wrap="square" rtlCol="0">
            <a:spAutoFit/>
          </a:bodyPr>
          <a:lstStyle/>
          <a:p>
            <a:pPr lvl="0" algn="ctr">
              <a:buClrTx/>
              <a:buSzTx/>
              <a:buFontTx/>
            </a:pPr>
            <a:r>
              <a:rPr lang="zh-CN" altLang="zh-CN" sz="3240" b="1">
                <a:sym typeface="+mn-ea"/>
              </a:rPr>
              <a:t>石油</a:t>
            </a:r>
          </a:p>
        </p:txBody>
      </p:sp>
      <p:sp>
        <p:nvSpPr>
          <p:cNvPr id="6" name="文本框 5"/>
          <p:cNvSpPr txBox="1"/>
          <p:nvPr>
            <p:custDataLst>
              <p:tags r:id="rId3"/>
            </p:custDataLst>
          </p:nvPr>
        </p:nvSpPr>
        <p:spPr>
          <a:xfrm>
            <a:off x="2543920" y="4133613"/>
            <a:ext cx="1641092" cy="589280"/>
          </a:xfrm>
          <a:prstGeom prst="rect">
            <a:avLst/>
          </a:prstGeom>
          <a:noFill/>
          <a:ln w="28575" cmpd="sng">
            <a:solidFill>
              <a:srgbClr val="C00000"/>
            </a:solidFill>
            <a:prstDash val="solid"/>
          </a:ln>
        </p:spPr>
        <p:txBody>
          <a:bodyPr wrap="square" rtlCol="0">
            <a:spAutoFit/>
          </a:bodyPr>
          <a:lstStyle/>
          <a:p>
            <a:pPr lvl="0" algn="ctr">
              <a:buClrTx/>
              <a:buSzTx/>
              <a:buFontTx/>
            </a:pPr>
            <a:r>
              <a:rPr lang="zh-CN" altLang="zh-CN" sz="3240" b="1">
                <a:sym typeface="+mn-ea"/>
              </a:rPr>
              <a:t>塑料</a:t>
            </a:r>
          </a:p>
        </p:txBody>
      </p:sp>
      <p:sp>
        <p:nvSpPr>
          <p:cNvPr id="7" name="文本框 6"/>
          <p:cNvSpPr txBox="1"/>
          <p:nvPr>
            <p:custDataLst>
              <p:tags r:id="rId4"/>
            </p:custDataLst>
          </p:nvPr>
        </p:nvSpPr>
        <p:spPr>
          <a:xfrm>
            <a:off x="4071492" y="2606804"/>
            <a:ext cx="3701979" cy="589280"/>
          </a:xfrm>
          <a:prstGeom prst="rect">
            <a:avLst/>
          </a:prstGeom>
          <a:noFill/>
          <a:ln w="28575" cmpd="sng">
            <a:solidFill>
              <a:srgbClr val="C00000"/>
            </a:solidFill>
            <a:prstDash val="solid"/>
          </a:ln>
        </p:spPr>
        <p:txBody>
          <a:bodyPr wrap="square" rtlCol="0">
            <a:spAutoFit/>
          </a:bodyPr>
          <a:lstStyle/>
          <a:p>
            <a:pPr lvl="0" algn="ctr">
              <a:buClrTx/>
              <a:buSzTx/>
              <a:buFontTx/>
            </a:pPr>
            <a:r>
              <a:rPr lang="zh-CN" altLang="zh-CN" sz="3240" b="1">
                <a:sym typeface="+mn-ea"/>
              </a:rPr>
              <a:t>石油化工基础原料</a:t>
            </a:r>
          </a:p>
        </p:txBody>
      </p:sp>
      <p:sp>
        <p:nvSpPr>
          <p:cNvPr id="9" name="右箭头 8"/>
          <p:cNvSpPr/>
          <p:nvPr>
            <p:custDataLst>
              <p:tags r:id="rId5"/>
            </p:custDataLst>
          </p:nvPr>
        </p:nvSpPr>
        <p:spPr>
          <a:xfrm rot="19980000">
            <a:off x="3313420" y="1858637"/>
            <a:ext cx="1379004" cy="191994"/>
          </a:xfrm>
          <a:prstGeom prst="rightArrow">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10" name="右箭头 9"/>
          <p:cNvSpPr/>
          <p:nvPr>
            <p:custDataLst>
              <p:tags r:id="rId6"/>
            </p:custDataLst>
          </p:nvPr>
        </p:nvSpPr>
        <p:spPr>
          <a:xfrm rot="5400000">
            <a:off x="5202123" y="2075011"/>
            <a:ext cx="872354" cy="191232"/>
          </a:xfrm>
          <a:prstGeom prst="rightArrow">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11" name="右箭头 10"/>
          <p:cNvSpPr/>
          <p:nvPr>
            <p:custDataLst>
              <p:tags r:id="rId7"/>
            </p:custDataLst>
          </p:nvPr>
        </p:nvSpPr>
        <p:spPr>
          <a:xfrm rot="8400000">
            <a:off x="3636458" y="3630010"/>
            <a:ext cx="1206058" cy="195042"/>
          </a:xfrm>
          <a:prstGeom prst="rightArrow">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12" name="文本框 11"/>
          <p:cNvSpPr txBox="1"/>
          <p:nvPr>
            <p:custDataLst>
              <p:tags r:id="rId8"/>
            </p:custDataLst>
          </p:nvPr>
        </p:nvSpPr>
        <p:spPr>
          <a:xfrm>
            <a:off x="4774708" y="1126469"/>
            <a:ext cx="1727184" cy="589280"/>
          </a:xfrm>
          <a:prstGeom prst="rect">
            <a:avLst/>
          </a:prstGeom>
          <a:noFill/>
          <a:ln w="28575" cmpd="sng">
            <a:solidFill>
              <a:srgbClr val="C00000"/>
            </a:solidFill>
            <a:prstDash val="solid"/>
          </a:ln>
        </p:spPr>
        <p:txBody>
          <a:bodyPr wrap="square" rtlCol="0">
            <a:spAutoFit/>
          </a:bodyPr>
          <a:lstStyle/>
          <a:p>
            <a:pPr lvl="0" algn="ctr">
              <a:buClrTx/>
              <a:buSzTx/>
              <a:buFontTx/>
            </a:pPr>
            <a:r>
              <a:rPr lang="zh-CN" altLang="zh-CN" sz="3240" b="1">
                <a:sym typeface="+mn-ea"/>
              </a:rPr>
              <a:t>乙烯</a:t>
            </a:r>
          </a:p>
        </p:txBody>
      </p:sp>
      <p:grpSp>
        <p:nvGrpSpPr>
          <p:cNvPr id="17" name="组合 5"/>
          <p:cNvGrpSpPr/>
          <p:nvPr>
            <p:custDataLst>
              <p:tags r:id="rId9"/>
            </p:custDataLst>
          </p:nvPr>
        </p:nvGrpSpPr>
        <p:grpSpPr>
          <a:xfrm>
            <a:off x="1996128" y="4785021"/>
            <a:ext cx="2174408" cy="2105224"/>
            <a:chOff x="5486400" y="1066800"/>
            <a:chExt cx="1543050" cy="1721060"/>
          </a:xfrm>
        </p:grpSpPr>
        <p:pic>
          <p:nvPicPr>
            <p:cNvPr id="8224" name="图片 10"/>
            <p:cNvPicPr>
              <a:picLocks noChangeAspect="1"/>
            </p:cNvPicPr>
            <p:nvPr>
              <p:custDataLst>
                <p:tags r:id="rId21"/>
              </p:custDataLst>
            </p:nvPr>
          </p:nvPicPr>
          <p:blipFill>
            <a:blip r:embed="rId25" cstate="print"/>
            <a:srcRect l="45000" t="16438" r="13750" b="9589"/>
            <a:stretch>
              <a:fillRect/>
            </a:stretch>
          </p:blipFill>
          <p:spPr>
            <a:xfrm>
              <a:off x="5486400" y="1066800"/>
              <a:ext cx="1543050" cy="1262495"/>
            </a:xfrm>
            <a:prstGeom prst="rect">
              <a:avLst/>
            </a:prstGeom>
            <a:noFill/>
            <a:ln w="9525">
              <a:noFill/>
            </a:ln>
          </p:spPr>
        </p:pic>
        <p:sp>
          <p:nvSpPr>
            <p:cNvPr id="8225" name="文本框 3"/>
            <p:cNvSpPr txBox="1"/>
            <p:nvPr>
              <p:custDataLst>
                <p:tags r:id="rId22"/>
              </p:custDataLst>
            </p:nvPr>
          </p:nvSpPr>
          <p:spPr>
            <a:xfrm>
              <a:off x="5830887" y="2361140"/>
              <a:ext cx="932688" cy="4267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zh-CN" altLang="en-US" sz="2800" b="1">
                  <a:latin typeface="Arial" panose="020B0604020202020204" pitchFamily="34" charset="0"/>
                </a:rPr>
                <a:t>塑料</a:t>
              </a:r>
            </a:p>
          </p:txBody>
        </p:sp>
      </p:grpSp>
      <p:grpSp>
        <p:nvGrpSpPr>
          <p:cNvPr id="18" name="组合 4"/>
          <p:cNvGrpSpPr/>
          <p:nvPr>
            <p:custDataLst>
              <p:tags r:id="rId10"/>
            </p:custDataLst>
          </p:nvPr>
        </p:nvGrpSpPr>
        <p:grpSpPr>
          <a:xfrm>
            <a:off x="4717567" y="4864257"/>
            <a:ext cx="1499382" cy="1840109"/>
            <a:chOff x="1330667" y="1219200"/>
            <a:chExt cx="1386681" cy="1841638"/>
          </a:xfrm>
        </p:grpSpPr>
        <p:pic>
          <p:nvPicPr>
            <p:cNvPr id="8222" name="Picture 3" descr="https://timgsa.baidu.com/timg?image&amp;quality=80&amp;size=b9999_10000&amp;sec=1523028540035&amp;di=c021f9e81a28b0e0be2af4bcc8a26d60&amp;imgtype=0&amp;src=http%3A%2F%2Fwww.sdhuaye.com%2FimageRepository%2F7361cdbd-6548-4a61-9751-b6c933397317.jpg"/>
            <p:cNvPicPr>
              <a:picLocks noChangeAspect="1"/>
            </p:cNvPicPr>
            <p:nvPr>
              <p:custDataLst>
                <p:tags r:id="rId19"/>
              </p:custDataLst>
            </p:nvPr>
          </p:nvPicPr>
          <p:blipFill>
            <a:blip r:embed="rId26" cstate="print"/>
            <a:stretch>
              <a:fillRect/>
            </a:stretch>
          </p:blipFill>
          <p:spPr>
            <a:xfrm>
              <a:off x="1330667" y="1219200"/>
              <a:ext cx="1386681" cy="1386681"/>
            </a:xfrm>
            <a:prstGeom prst="rect">
              <a:avLst/>
            </a:prstGeom>
            <a:noFill/>
            <a:ln w="9525">
              <a:noFill/>
            </a:ln>
          </p:spPr>
        </p:pic>
        <p:sp>
          <p:nvSpPr>
            <p:cNvPr id="8223" name="文本框 13"/>
            <p:cNvSpPr txBox="1"/>
            <p:nvPr>
              <p:custDataLst>
                <p:tags r:id="rId20"/>
              </p:custDataLst>
            </p:nvPr>
          </p:nvSpPr>
          <p:spPr>
            <a:xfrm>
              <a:off x="1702945" y="2538434"/>
              <a:ext cx="932154" cy="522404"/>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zh-CN" altLang="en-US" sz="2800" b="1">
                  <a:latin typeface="Arial" panose="020B0604020202020204" pitchFamily="34" charset="0"/>
                </a:rPr>
                <a:t>纤维</a:t>
              </a:r>
            </a:p>
          </p:txBody>
        </p:sp>
      </p:grpSp>
      <p:pic>
        <p:nvPicPr>
          <p:cNvPr id="8220" name="Picture 5" descr="https://timgsa.baidu.com/timg?image&amp;quality=80&amp;size=b9999_10000&amp;sec=1523028615022&amp;di=908f371ee29968fcd35d040faa8675cf&amp;imgtype=0&amp;src=http%3A%2F%2Fwww.wjsanhe.com%2FContent%2FUploadFiles%2FThumbnil%2F00%2F00%2F00%2FA0.jpg"/>
          <p:cNvPicPr>
            <a:picLocks noChangeAspect="1"/>
          </p:cNvPicPr>
          <p:nvPr>
            <p:custDataLst>
              <p:tags r:id="rId11"/>
            </p:custDataLst>
          </p:nvPr>
        </p:nvPicPr>
        <p:blipFill>
          <a:blip r:embed="rId27" cstate="print"/>
          <a:stretch>
            <a:fillRect/>
          </a:stretch>
        </p:blipFill>
        <p:spPr>
          <a:xfrm>
            <a:off x="7339961" y="4890161"/>
            <a:ext cx="1689090" cy="1586236"/>
          </a:xfrm>
          <a:prstGeom prst="rect">
            <a:avLst/>
          </a:prstGeom>
          <a:noFill/>
          <a:ln w="9525">
            <a:noFill/>
          </a:ln>
        </p:spPr>
      </p:pic>
      <p:sp>
        <p:nvSpPr>
          <p:cNvPr id="2" name="右箭头 1"/>
          <p:cNvSpPr/>
          <p:nvPr>
            <p:custDataLst>
              <p:tags r:id="rId12"/>
            </p:custDataLst>
          </p:nvPr>
        </p:nvSpPr>
        <p:spPr>
          <a:xfrm rot="5400000">
            <a:off x="4937750" y="3631533"/>
            <a:ext cx="1017111" cy="191994"/>
          </a:xfrm>
          <a:prstGeom prst="rightArrow">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3" name="右箭头 2"/>
          <p:cNvSpPr/>
          <p:nvPr>
            <p:custDataLst>
              <p:tags r:id="rId13"/>
            </p:custDataLst>
          </p:nvPr>
        </p:nvSpPr>
        <p:spPr>
          <a:xfrm rot="3600000">
            <a:off x="6643602" y="3652104"/>
            <a:ext cx="1017111" cy="191994"/>
          </a:xfrm>
          <a:prstGeom prst="rightArrow">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5" name="文本框 4"/>
          <p:cNvSpPr txBox="1"/>
          <p:nvPr>
            <p:custDataLst>
              <p:tags r:id="rId14"/>
            </p:custDataLst>
          </p:nvPr>
        </p:nvSpPr>
        <p:spPr>
          <a:xfrm>
            <a:off x="4832611" y="4282180"/>
            <a:ext cx="1384338" cy="589280"/>
          </a:xfrm>
          <a:prstGeom prst="rect">
            <a:avLst/>
          </a:prstGeom>
          <a:noFill/>
          <a:ln w="28575" cmpd="sng">
            <a:solidFill>
              <a:srgbClr val="C00000"/>
            </a:solidFill>
            <a:prstDash val="solid"/>
          </a:ln>
        </p:spPr>
        <p:txBody>
          <a:bodyPr wrap="square" rtlCol="0">
            <a:spAutoFit/>
          </a:bodyPr>
          <a:lstStyle/>
          <a:p>
            <a:pPr lvl="0" algn="ctr">
              <a:buClrTx/>
              <a:buSzTx/>
              <a:buFontTx/>
            </a:pPr>
            <a:r>
              <a:rPr lang="zh-CN" altLang="zh-CN" sz="3240" b="1">
                <a:sym typeface="+mn-ea"/>
              </a:rPr>
              <a:t>纤维</a:t>
            </a:r>
          </a:p>
        </p:txBody>
      </p:sp>
      <p:sp>
        <p:nvSpPr>
          <p:cNvPr id="13" name="文本框 12"/>
          <p:cNvSpPr txBox="1"/>
          <p:nvPr>
            <p:custDataLst>
              <p:tags r:id="rId15"/>
            </p:custDataLst>
          </p:nvPr>
        </p:nvSpPr>
        <p:spPr>
          <a:xfrm>
            <a:off x="6815025" y="4282180"/>
            <a:ext cx="2438019" cy="589280"/>
          </a:xfrm>
          <a:prstGeom prst="rect">
            <a:avLst/>
          </a:prstGeom>
          <a:noFill/>
          <a:ln w="28575" cmpd="sng">
            <a:solidFill>
              <a:srgbClr val="C00000"/>
            </a:solidFill>
            <a:prstDash val="solid"/>
          </a:ln>
        </p:spPr>
        <p:txBody>
          <a:bodyPr wrap="square" rtlCol="0">
            <a:spAutoFit/>
          </a:bodyPr>
          <a:lstStyle/>
          <a:p>
            <a:pPr lvl="0" algn="ctr">
              <a:buClrTx/>
              <a:buSzTx/>
              <a:buFontTx/>
            </a:pPr>
            <a:r>
              <a:rPr lang="zh-CN" altLang="zh-CN" sz="3240" b="1">
                <a:sym typeface="+mn-ea"/>
              </a:rPr>
              <a:t>有机溶剂等</a:t>
            </a:r>
          </a:p>
        </p:txBody>
      </p:sp>
      <p:sp>
        <p:nvSpPr>
          <p:cNvPr id="14" name="文本框 13"/>
          <p:cNvSpPr txBox="1"/>
          <p:nvPr>
            <p:custDataLst>
              <p:tags r:id="rId16"/>
            </p:custDataLst>
          </p:nvPr>
        </p:nvSpPr>
        <p:spPr>
          <a:xfrm>
            <a:off x="8477195" y="2226498"/>
            <a:ext cx="3304024" cy="1337945"/>
          </a:xfrm>
          <a:prstGeom prst="rect">
            <a:avLst/>
          </a:prstGeom>
          <a:noFill/>
          <a:ln w="28575" cmpd="sng">
            <a:solidFill>
              <a:srgbClr val="C00000"/>
            </a:solidFill>
            <a:prstDash val="solid"/>
          </a:ln>
        </p:spPr>
        <p:txBody>
          <a:bodyPr wrap="square" rtlCol="0">
            <a:spAutoFit/>
          </a:bodyPr>
          <a:lstStyle/>
          <a:p>
            <a:pPr algn="l"/>
            <a:r>
              <a:rPr lang="en-US" altLang="zh-CN" sz="2700" b="1">
                <a:solidFill>
                  <a:srgbClr val="C00000"/>
                </a:solidFill>
              </a:rPr>
              <a:t>    </a:t>
            </a:r>
            <a:r>
              <a:rPr lang="zh-CN" altLang="zh-CN" sz="2700" b="1">
                <a:solidFill>
                  <a:srgbClr val="C00000"/>
                </a:solidFill>
              </a:rPr>
              <a:t>乙烯的产量用来衡量一个国家的石油化工发展水平。</a:t>
            </a:r>
          </a:p>
        </p:txBody>
      </p:sp>
      <p:sp>
        <p:nvSpPr>
          <p:cNvPr id="15" name="文本框 14"/>
          <p:cNvSpPr txBox="1"/>
          <p:nvPr>
            <p:custDataLst>
              <p:tags r:id="rId17"/>
            </p:custDataLst>
          </p:nvPr>
        </p:nvSpPr>
        <p:spPr>
          <a:xfrm>
            <a:off x="7894955" y="1126490"/>
            <a:ext cx="3568065" cy="589280"/>
          </a:xfrm>
          <a:prstGeom prst="rect">
            <a:avLst/>
          </a:prstGeom>
          <a:noFill/>
          <a:ln w="28575" cmpd="sng">
            <a:solidFill>
              <a:srgbClr val="C00000"/>
            </a:solidFill>
            <a:prstDash val="solid"/>
          </a:ln>
        </p:spPr>
        <p:txBody>
          <a:bodyPr wrap="square" rtlCol="0">
            <a:spAutoFit/>
          </a:bodyPr>
          <a:lstStyle/>
          <a:p>
            <a:pPr lvl="0" algn="ctr">
              <a:buClrTx/>
              <a:buSzTx/>
              <a:buFontTx/>
            </a:pPr>
            <a:r>
              <a:rPr lang="zh-CN" altLang="zh-CN" sz="3240" b="1">
                <a:sym typeface="+mn-ea"/>
              </a:rPr>
              <a:t>植物生长调节剂</a:t>
            </a:r>
          </a:p>
        </p:txBody>
      </p:sp>
      <p:sp>
        <p:nvSpPr>
          <p:cNvPr id="16" name="右箭头 15"/>
          <p:cNvSpPr/>
          <p:nvPr>
            <p:custDataLst>
              <p:tags r:id="rId18"/>
            </p:custDataLst>
          </p:nvPr>
        </p:nvSpPr>
        <p:spPr>
          <a:xfrm>
            <a:off x="6527165" y="1293495"/>
            <a:ext cx="1360170" cy="226695"/>
          </a:xfrm>
          <a:prstGeom prst="rightArrow">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24" name="文本框 4"/>
          <p:cNvSpPr txBox="1"/>
          <p:nvPr/>
        </p:nvSpPr>
        <p:spPr>
          <a:xfrm>
            <a:off x="0" y="0"/>
            <a:ext cx="5121915" cy="1815882"/>
          </a:xfrm>
          <a:prstGeom prst="rect">
            <a:avLst/>
          </a:prstGeom>
          <a:noFill/>
        </p:spPr>
        <p:txBody>
          <a:bodyPr wrap="none" rtlCol="0" anchor="t">
            <a:spAutoFit/>
          </a:bodyPr>
          <a:lstStyle/>
          <a:p>
            <a:pPr algn="l"/>
            <a:r>
              <a:rPr lang="zh-CN" altLang="en-US" sz="2800" b="1" dirty="0" smtClean="0">
                <a:solidFill>
                  <a:srgbClr val="FF0000"/>
                </a:solidFill>
                <a:latin typeface="Times New Roman" panose="02020603050405020304" charset="0"/>
                <a:ea typeface="微软雅黑" panose="020B0503020204020204" charset="-122"/>
                <a:cs typeface="Times New Roman" panose="02020603050405020304" charset="0"/>
                <a:sym typeface="+mn-ea"/>
              </a:rPr>
              <a:t>乙烯的化学性质：</a:t>
            </a:r>
            <a:endParaRPr lang="en-US" altLang="zh-CN" sz="2800" b="1" dirty="0" smtClean="0">
              <a:solidFill>
                <a:srgbClr val="FF0000"/>
              </a:solidFill>
              <a:latin typeface="Times New Roman" panose="02020603050405020304" charset="0"/>
              <a:ea typeface="微软雅黑" panose="020B0503020204020204" charset="-122"/>
              <a:cs typeface="Times New Roman" panose="02020603050405020304" charset="0"/>
              <a:sym typeface="+mn-ea"/>
            </a:endParaRPr>
          </a:p>
          <a:p>
            <a:pPr algn="l"/>
            <a:r>
              <a:rPr lang="en-US" altLang="zh-CN" sz="2800" b="1" dirty="0" smtClean="0">
                <a:solidFill>
                  <a:srgbClr val="FF0000"/>
                </a:solidFill>
                <a:latin typeface="Times New Roman" panose="02020603050405020304" charset="0"/>
                <a:ea typeface="微软雅黑" panose="020B0503020204020204" charset="-122"/>
                <a:cs typeface="Times New Roman" panose="02020603050405020304" charset="0"/>
                <a:sym typeface="+mn-ea"/>
              </a:rPr>
              <a:t>1.</a:t>
            </a:r>
            <a:r>
              <a:rPr lang="zh-CN" altLang="en-US" sz="2800" b="1" dirty="0" smtClean="0">
                <a:solidFill>
                  <a:srgbClr val="FF0000"/>
                </a:solidFill>
                <a:latin typeface="Times New Roman" panose="02020603050405020304" charset="0"/>
                <a:ea typeface="微软雅黑" panose="020B0503020204020204" charset="-122"/>
                <a:cs typeface="Times New Roman" panose="02020603050405020304" charset="0"/>
                <a:sym typeface="+mn-ea"/>
              </a:rPr>
              <a:t>氧化反应（两种）</a:t>
            </a:r>
            <a:endParaRPr lang="en-US" altLang="zh-CN" sz="2800" b="1" dirty="0" smtClean="0">
              <a:solidFill>
                <a:srgbClr val="FF0000"/>
              </a:solidFill>
              <a:latin typeface="Times New Roman" panose="02020603050405020304" charset="0"/>
              <a:ea typeface="微软雅黑" panose="020B0503020204020204" charset="-122"/>
              <a:cs typeface="Times New Roman" panose="02020603050405020304" charset="0"/>
              <a:sym typeface="+mn-ea"/>
            </a:endParaRPr>
          </a:p>
          <a:p>
            <a:pPr marL="514350" indent="-514350" algn="l"/>
            <a:r>
              <a:rPr lang="en-US" altLang="zh-CN" sz="2800" b="1" dirty="0" smtClean="0">
                <a:solidFill>
                  <a:srgbClr val="FF0000"/>
                </a:solidFill>
                <a:latin typeface="Times New Roman" panose="02020603050405020304" charset="0"/>
                <a:ea typeface="微软雅黑" panose="020B0503020204020204" charset="-122"/>
                <a:cs typeface="Times New Roman" panose="02020603050405020304" charset="0"/>
                <a:sym typeface="+mn-ea"/>
              </a:rPr>
              <a:t>2.</a:t>
            </a:r>
            <a:r>
              <a:rPr lang="zh-CN" altLang="en-US" sz="2800" b="1" dirty="0" smtClean="0">
                <a:solidFill>
                  <a:srgbClr val="FF0000"/>
                </a:solidFill>
                <a:latin typeface="Times New Roman" panose="02020603050405020304" charset="0"/>
                <a:ea typeface="微软雅黑" panose="020B0503020204020204" charset="-122"/>
                <a:cs typeface="Times New Roman" panose="02020603050405020304" charset="0"/>
                <a:sym typeface="+mn-ea"/>
              </a:rPr>
              <a:t>加</a:t>
            </a:r>
            <a:r>
              <a:rPr lang="zh-CN" altLang="en-US" sz="2800" b="1" dirty="0">
                <a:solidFill>
                  <a:srgbClr val="FF0000"/>
                </a:solidFill>
                <a:latin typeface="Times New Roman" panose="02020603050405020304" charset="0"/>
                <a:ea typeface="微软雅黑" panose="020B0503020204020204" charset="-122"/>
                <a:cs typeface="Times New Roman" panose="02020603050405020304" charset="0"/>
                <a:sym typeface="+mn-ea"/>
              </a:rPr>
              <a:t>成反应（碳碳双键的性质</a:t>
            </a:r>
            <a:r>
              <a:rPr lang="zh-CN" altLang="en-US" sz="2800" b="1" dirty="0" smtClean="0">
                <a:solidFill>
                  <a:srgbClr val="FF0000"/>
                </a:solidFill>
                <a:latin typeface="Times New Roman" panose="02020603050405020304" charset="0"/>
                <a:ea typeface="微软雅黑" panose="020B0503020204020204" charset="-122"/>
                <a:cs typeface="Times New Roman" panose="02020603050405020304" charset="0"/>
                <a:sym typeface="+mn-ea"/>
              </a:rPr>
              <a:t>）</a:t>
            </a:r>
            <a:endParaRPr lang="en-US" altLang="zh-CN" sz="2800" b="1" dirty="0" smtClean="0">
              <a:solidFill>
                <a:srgbClr val="FF0000"/>
              </a:solidFill>
              <a:latin typeface="Times New Roman" panose="02020603050405020304" charset="0"/>
              <a:ea typeface="微软雅黑" panose="020B0503020204020204" charset="-122"/>
              <a:cs typeface="Times New Roman" panose="02020603050405020304" charset="0"/>
              <a:sym typeface="+mn-ea"/>
            </a:endParaRPr>
          </a:p>
          <a:p>
            <a:pPr marL="514350" indent="-514350" algn="l"/>
            <a:r>
              <a:rPr lang="en-US" altLang="zh-CN" sz="2800" b="1" dirty="0" smtClean="0">
                <a:solidFill>
                  <a:srgbClr val="FF0000"/>
                </a:solidFill>
                <a:latin typeface="Times New Roman" panose="02020603050405020304" charset="0"/>
                <a:ea typeface="微软雅黑" panose="020B0503020204020204" charset="-122"/>
                <a:cs typeface="Times New Roman" panose="02020603050405020304" charset="0"/>
                <a:sym typeface="+mn-ea"/>
              </a:rPr>
              <a:t>3.</a:t>
            </a:r>
            <a:r>
              <a:rPr lang="zh-CN" altLang="en-US" sz="2800" b="1" dirty="0" smtClean="0">
                <a:solidFill>
                  <a:srgbClr val="FF0000"/>
                </a:solidFill>
                <a:latin typeface="Times New Roman" panose="02020603050405020304" charset="0"/>
                <a:ea typeface="微软雅黑" panose="020B0503020204020204" charset="-122"/>
                <a:cs typeface="Times New Roman" panose="02020603050405020304" charset="0"/>
                <a:sym typeface="+mn-ea"/>
              </a:rPr>
              <a:t>聚合反应（加聚反应）</a:t>
            </a:r>
            <a:endParaRPr lang="zh-CN" altLang="en-US" sz="2800" b="1" dirty="0">
              <a:solidFill>
                <a:srgbClr val="FF0000"/>
              </a:solidFill>
              <a:latin typeface="Times New Roman" panose="02020603050405020304" charset="0"/>
              <a:ea typeface="微软雅黑" panose="020B0503020204020204" charset="-122"/>
              <a:cs typeface="Times New Roman" panose="0202060305040502030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noChangeArrowheads="1"/>
          </p:cNvPicPr>
          <p:nvPr>
            <p:custDataLst>
              <p:tags r:id="rId1"/>
            </p:custDataLst>
          </p:nvPr>
        </p:nvPicPr>
        <p:blipFill>
          <a:blip r:embed="rId11" cstate="print">
            <a:extLst>
              <a:ext uri="{28A0092B-C50C-407E-A947-70E740481C1C}">
                <a14:useLocalDpi xmlns:a14="http://schemas.microsoft.com/office/drawing/2010/main" xmlns="" val="0"/>
              </a:ext>
            </a:extLst>
          </a:blip>
          <a:srcRect r="64315" b="21414"/>
          <a:stretch>
            <a:fillRect/>
          </a:stretch>
        </p:blipFill>
        <p:spPr bwMode="auto">
          <a:xfrm>
            <a:off x="4078982" y="4005858"/>
            <a:ext cx="2604258" cy="2160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矩形 20"/>
          <p:cNvSpPr/>
          <p:nvPr>
            <p:custDataLst>
              <p:tags r:id="rId2"/>
            </p:custDataLst>
          </p:nvPr>
        </p:nvSpPr>
        <p:spPr>
          <a:xfrm>
            <a:off x="171322" y="715935"/>
            <a:ext cx="2404490" cy="738835"/>
          </a:xfrm>
          <a:prstGeom prst="rect">
            <a:avLst/>
          </a:prstGeom>
        </p:spPr>
        <p:txBody>
          <a:bodyPr wrap="square">
            <a:spAutoFit/>
          </a:bodyPr>
          <a:lstStyle/>
          <a:p>
            <a:pPr algn="just">
              <a:lnSpc>
                <a:spcPct val="150000"/>
              </a:lnSpc>
              <a:spcAft>
                <a:spcPct val="0"/>
              </a:spcAft>
            </a:pPr>
            <a:r>
              <a:rPr lang="en-US" altLang="zh-CN" sz="2800" b="1" kern="100">
                <a:solidFill>
                  <a:schemeClr val="tx1"/>
                </a:solidFill>
                <a:latin typeface="宋体" panose="02010600030101010101" pitchFamily="2" charset="-122"/>
                <a:ea typeface="宋体" panose="02010600030101010101" pitchFamily="2" charset="-122"/>
                <a:cs typeface="宋体" panose="02010600030101010101" pitchFamily="2" charset="-122"/>
              </a:rPr>
              <a:t>1.</a:t>
            </a:r>
            <a:r>
              <a:rPr lang="zh-CN" altLang="zh-CN" sz="2800" b="1" kern="100">
                <a:solidFill>
                  <a:schemeClr val="tx1"/>
                </a:solidFill>
                <a:latin typeface="宋体" panose="02010600030101010101" pitchFamily="2" charset="-122"/>
                <a:ea typeface="宋体" panose="02010600030101010101" pitchFamily="2" charset="-122"/>
                <a:cs typeface="宋体" panose="02010600030101010101" pitchFamily="2" charset="-122"/>
              </a:rPr>
              <a:t>烃的</a:t>
            </a:r>
            <a:r>
              <a:rPr lang="zh-CN" altLang="zh-CN" sz="2800" b="1" kern="100" smtClean="0">
                <a:solidFill>
                  <a:schemeClr val="tx1"/>
                </a:solidFill>
                <a:latin typeface="宋体" panose="02010600030101010101" pitchFamily="2" charset="-122"/>
                <a:ea typeface="宋体" panose="02010600030101010101" pitchFamily="2" charset="-122"/>
                <a:cs typeface="宋体" panose="02010600030101010101" pitchFamily="2" charset="-122"/>
              </a:rPr>
              <a:t>概念</a:t>
            </a:r>
            <a:r>
              <a:rPr lang="zh-CN" altLang="en-US" sz="2800" b="1" kern="100" smtClean="0">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zh-CN" altLang="zh-CN" sz="2800" b="1" kern="1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9" name="文本框 8"/>
          <p:cNvSpPr txBox="1"/>
          <p:nvPr>
            <p:custDataLst>
              <p:tags r:id="rId3"/>
            </p:custDataLst>
          </p:nvPr>
        </p:nvSpPr>
        <p:spPr>
          <a:xfrm>
            <a:off x="171321" y="192594"/>
            <a:ext cx="2307788" cy="523341"/>
          </a:xfrm>
          <a:prstGeom prst="rect">
            <a:avLst/>
          </a:prstGeom>
          <a:noFill/>
        </p:spPr>
        <p:txBody>
          <a:bodyPr vert="horz" wrap="square" rtlCol="0" anchor="ctr">
            <a:spAutoFit/>
          </a:bodyPr>
          <a:lstStyle/>
          <a:p>
            <a:pPr algn="l" defTabSz="457200">
              <a:spcBef>
                <a:spcPct val="0"/>
              </a:spcBef>
            </a:pPr>
            <a:r>
              <a:rPr lang="zh-CN" altLang="zh-CN" sz="2800" b="1">
                <a:solidFill>
                  <a:schemeClr val="tx1"/>
                </a:solidFill>
                <a:latin typeface="宋体" panose="02010600030101010101" pitchFamily="2" charset="-122"/>
                <a:ea typeface="宋体" panose="02010600030101010101" pitchFamily="2" charset="-122"/>
                <a:cs typeface="微软雅黑" panose="020B0503020204020204" pitchFamily="34" charset="-122"/>
              </a:rPr>
              <a:t>一、烃</a:t>
            </a:r>
          </a:p>
        </p:txBody>
      </p:sp>
      <p:sp>
        <p:nvSpPr>
          <p:cNvPr id="5" name="矩形 4"/>
          <p:cNvSpPr/>
          <p:nvPr>
            <p:custDataLst>
              <p:tags r:id="rId4"/>
            </p:custDataLst>
          </p:nvPr>
        </p:nvSpPr>
        <p:spPr>
          <a:xfrm>
            <a:off x="4957663" y="2819113"/>
            <a:ext cx="1627157" cy="523341"/>
          </a:xfrm>
          <a:prstGeom prst="rect">
            <a:avLst/>
          </a:prstGeom>
        </p:spPr>
        <p:txBody>
          <a:bodyPr wrap="none">
            <a:spAutoFit/>
          </a:bodyPr>
          <a:lstStyle/>
          <a:p>
            <a:r>
              <a:rPr lang="zh-CN" altLang="zh-CN" sz="2800" b="1" kern="100">
                <a:solidFill>
                  <a:srgbClr val="FF0000"/>
                </a:solidFill>
                <a:latin typeface="宋体" panose="02010600030101010101" pitchFamily="2" charset="-122"/>
                <a:ea typeface="宋体" panose="02010600030101010101" pitchFamily="2" charset="-122"/>
                <a:cs typeface="Times New Roman" panose="02020603050405020304" pitchFamily="18" charset="0"/>
              </a:rPr>
              <a:t>成键方式</a:t>
            </a:r>
          </a:p>
        </p:txBody>
      </p:sp>
      <p:sp>
        <p:nvSpPr>
          <p:cNvPr id="7" name="矩形 6"/>
          <p:cNvSpPr/>
          <p:nvPr>
            <p:custDataLst>
              <p:tags r:id="rId5"/>
            </p:custDataLst>
          </p:nvPr>
        </p:nvSpPr>
        <p:spPr>
          <a:xfrm>
            <a:off x="8055859" y="2819113"/>
            <a:ext cx="1266528" cy="523341"/>
          </a:xfrm>
          <a:prstGeom prst="rect">
            <a:avLst/>
          </a:prstGeom>
        </p:spPr>
        <p:txBody>
          <a:bodyPr wrap="none">
            <a:spAutoFit/>
          </a:bodyPr>
          <a:lstStyle/>
          <a:p>
            <a:r>
              <a:rPr lang="zh-CN" altLang="zh-CN" sz="2800" b="1" kern="100">
                <a:solidFill>
                  <a:srgbClr val="FF0000"/>
                </a:solidFill>
                <a:latin typeface="宋体" panose="02010600030101010101" pitchFamily="2" charset="-122"/>
                <a:ea typeface="宋体" panose="02010600030101010101" pitchFamily="2" charset="-122"/>
                <a:cs typeface="Times New Roman" panose="02020603050405020304" pitchFamily="18" charset="0"/>
              </a:rPr>
              <a:t>碳骨架</a:t>
            </a:r>
          </a:p>
        </p:txBody>
      </p:sp>
      <p:sp>
        <p:nvSpPr>
          <p:cNvPr id="8" name="矩形 7"/>
          <p:cNvSpPr/>
          <p:nvPr>
            <p:custDataLst>
              <p:tags r:id="rId6"/>
            </p:custDataLst>
          </p:nvPr>
        </p:nvSpPr>
        <p:spPr>
          <a:xfrm>
            <a:off x="376448" y="2761873"/>
            <a:ext cx="11408402" cy="738664"/>
          </a:xfrm>
          <a:prstGeom prst="rect">
            <a:avLst/>
          </a:prstGeom>
        </p:spPr>
        <p:txBody>
          <a:bodyPr wrap="square">
            <a:spAutoFit/>
          </a:bodyPr>
          <a:lstStyle/>
          <a:p>
            <a:pPr algn="just">
              <a:lnSpc>
                <a:spcPct val="150000"/>
              </a:lnSpc>
              <a:spcAft>
                <a:spcPct val="0"/>
              </a:spcAft>
            </a:pPr>
            <a:r>
              <a:rPr lang="en-US" altLang="zh-CN" sz="2800" b="1" kern="100" smtClean="0">
                <a:latin typeface="宋体" panose="02010600030101010101" pitchFamily="2" charset="-122"/>
                <a:ea typeface="宋体" panose="02010600030101010101" pitchFamily="2" charset="-122"/>
                <a:cs typeface="Courier New" panose="02070309020205020404" pitchFamily="49" charset="0"/>
              </a:rPr>
              <a:t>(</a:t>
            </a:r>
            <a:r>
              <a:rPr lang="en-US" altLang="zh-CN" sz="2800" b="1" kern="100">
                <a:latin typeface="宋体" panose="02010600030101010101" pitchFamily="2" charset="-122"/>
                <a:ea typeface="宋体" panose="02010600030101010101" pitchFamily="2" charset="-122"/>
                <a:cs typeface="Courier New" panose="02070309020205020404" pitchFamily="49" charset="0"/>
              </a:rPr>
              <a:t>1)</a:t>
            </a:r>
            <a:r>
              <a:rPr lang="zh-CN" altLang="zh-CN" sz="2800" b="1" kern="100">
                <a:latin typeface="宋体" panose="02010600030101010101" pitchFamily="2" charset="-122"/>
                <a:ea typeface="宋体" panose="02010600030101010101" pitchFamily="2" charset="-122"/>
                <a:cs typeface="Times New Roman" panose="02020603050405020304" pitchFamily="18" charset="0"/>
              </a:rPr>
              <a:t>依据：烃分子中碳原子</a:t>
            </a:r>
            <a:r>
              <a:rPr lang="zh-CN" altLang="zh-CN" sz="2800" b="1" kern="100" smtClean="0">
                <a:latin typeface="宋体" panose="02010600030101010101" pitchFamily="2" charset="-122"/>
                <a:ea typeface="宋体" panose="02010600030101010101" pitchFamily="2" charset="-122"/>
                <a:cs typeface="Times New Roman" panose="02020603050405020304" pitchFamily="18" charset="0"/>
              </a:rPr>
              <a:t>间</a:t>
            </a:r>
            <a:r>
              <a:rPr lang="en-US" altLang="zh-CN" sz="2800" b="1" kern="100" smtClean="0">
                <a:latin typeface="宋体" panose="02010600030101010101" pitchFamily="2" charset="-122"/>
                <a:ea typeface="宋体" panose="02010600030101010101" pitchFamily="2" charset="-122"/>
                <a:cs typeface="Times New Roman" panose="02020603050405020304" pitchFamily="18" charset="0"/>
              </a:rPr>
              <a:t>_________</a:t>
            </a:r>
            <a:r>
              <a:rPr lang="zh-CN" altLang="zh-CN" sz="2800" b="1" kern="100" smtClean="0">
                <a:latin typeface="宋体" panose="02010600030101010101" pitchFamily="2" charset="-122"/>
                <a:ea typeface="宋体" panose="02010600030101010101" pitchFamily="2" charset="-122"/>
                <a:cs typeface="Times New Roman" panose="02020603050405020304" pitchFamily="18" charset="0"/>
              </a:rPr>
              <a:t>的</a:t>
            </a:r>
            <a:r>
              <a:rPr lang="zh-CN" altLang="zh-CN" sz="2800" b="1" kern="100">
                <a:latin typeface="宋体" panose="02010600030101010101" pitchFamily="2" charset="-122"/>
                <a:ea typeface="宋体" panose="02010600030101010101" pitchFamily="2" charset="-122"/>
                <a:cs typeface="Times New Roman" panose="02020603050405020304" pitchFamily="18" charset="0"/>
              </a:rPr>
              <a:t>不同</a:t>
            </a:r>
            <a:r>
              <a:rPr lang="zh-CN" altLang="zh-CN" sz="2800" b="1" kern="100" smtClean="0">
                <a:latin typeface="宋体" panose="02010600030101010101" pitchFamily="2" charset="-122"/>
                <a:ea typeface="宋体" panose="02010600030101010101" pitchFamily="2" charset="-122"/>
                <a:cs typeface="Times New Roman" panose="02020603050405020304" pitchFamily="18" charset="0"/>
              </a:rPr>
              <a:t>及</a:t>
            </a:r>
            <a:r>
              <a:rPr lang="en-US" altLang="zh-CN" sz="2800" b="1" kern="100" smtClean="0">
                <a:latin typeface="宋体" panose="02010600030101010101" pitchFamily="2" charset="-122"/>
                <a:ea typeface="宋体" panose="02010600030101010101" pitchFamily="2" charset="-122"/>
                <a:cs typeface="Times New Roman" panose="02020603050405020304" pitchFamily="18" charset="0"/>
              </a:rPr>
              <a:t>________</a:t>
            </a:r>
            <a:r>
              <a:rPr lang="zh-CN" altLang="zh-CN" sz="2800" b="1" kern="100" smtClean="0">
                <a:latin typeface="宋体" panose="02010600030101010101" pitchFamily="2" charset="-122"/>
                <a:ea typeface="宋体" panose="02010600030101010101" pitchFamily="2" charset="-122"/>
                <a:cs typeface="Times New Roman" panose="02020603050405020304" pitchFamily="18" charset="0"/>
              </a:rPr>
              <a:t>的</a:t>
            </a:r>
            <a:r>
              <a:rPr lang="zh-CN" altLang="zh-CN" sz="2800" b="1" kern="100">
                <a:latin typeface="宋体" panose="02010600030101010101" pitchFamily="2" charset="-122"/>
                <a:ea typeface="宋体" panose="02010600030101010101" pitchFamily="2" charset="-122"/>
                <a:cs typeface="Times New Roman" panose="02020603050405020304" pitchFamily="18" charset="0"/>
              </a:rPr>
              <a:t>不同。</a:t>
            </a:r>
            <a:endParaRPr lang="zh-CN" altLang="zh-CN" sz="2800" b="1"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custDataLst>
              <p:tags r:id="rId7"/>
            </p:custDataLst>
          </p:nvPr>
        </p:nvSpPr>
        <p:spPr>
          <a:xfrm>
            <a:off x="859962" y="1346398"/>
            <a:ext cx="10216905" cy="637675"/>
          </a:xfrm>
          <a:prstGeom prst="rect">
            <a:avLst/>
          </a:prstGeom>
        </p:spPr>
        <p:txBody>
          <a:bodyPr wrap="square">
            <a:spAutoFit/>
          </a:bodyPr>
          <a:lstStyle/>
          <a:p>
            <a:pPr algn="just">
              <a:lnSpc>
                <a:spcPct val="150000"/>
              </a:lnSpc>
              <a:spcAft>
                <a:spcPct val="0"/>
              </a:spcAft>
            </a:pPr>
            <a:r>
              <a:rPr lang="zh-CN" altLang="zh-CN" sz="2800" b="1" kern="100" dirty="0"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仅</a:t>
            </a:r>
            <a:r>
              <a:rPr lang="zh-CN" altLang="zh-CN" sz="2800" b="1" kern="100" dirty="0" smtClean="0">
                <a:latin typeface="宋体" panose="02010600030101010101" pitchFamily="2" charset="-122"/>
                <a:ea typeface="宋体" panose="02010600030101010101" pitchFamily="2" charset="-122"/>
                <a:cs typeface="Times New Roman" panose="02020603050405020304" pitchFamily="18" charset="0"/>
              </a:rPr>
              <a:t>含</a:t>
            </a:r>
            <a:r>
              <a:rPr lang="zh-CN" altLang="en-US" sz="2800" b="1" kern="100" dirty="0"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碳</a:t>
            </a:r>
            <a:r>
              <a:rPr lang="zh-CN" altLang="en-US" sz="2800" b="1" kern="100" dirty="0" smtClean="0">
                <a:latin typeface="宋体" panose="02010600030101010101" pitchFamily="2" charset="-122"/>
                <a:ea typeface="宋体" panose="02010600030101010101" pitchFamily="2" charset="-122"/>
                <a:cs typeface="Times New Roman" panose="02020603050405020304" pitchFamily="18" charset="0"/>
              </a:rPr>
              <a:t>和</a:t>
            </a:r>
            <a:r>
              <a:rPr lang="zh-CN" altLang="en-US" sz="2800" b="1" kern="100" dirty="0"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氢</a:t>
            </a:r>
            <a:r>
              <a:rPr lang="zh-CN" altLang="zh-CN" sz="2800" b="1" kern="100" dirty="0" smtClean="0">
                <a:latin typeface="宋体" panose="02010600030101010101" pitchFamily="2" charset="-122"/>
                <a:ea typeface="宋体" panose="02010600030101010101" pitchFamily="2" charset="-122"/>
                <a:cs typeface="Times New Roman" panose="02020603050405020304" pitchFamily="18" charset="0"/>
              </a:rPr>
              <a:t>两种</a:t>
            </a:r>
            <a:r>
              <a:rPr lang="zh-CN" altLang="zh-CN" sz="2800" b="1" kern="100" dirty="0">
                <a:latin typeface="宋体" panose="02010600030101010101" pitchFamily="2" charset="-122"/>
                <a:ea typeface="宋体" panose="02010600030101010101" pitchFamily="2" charset="-122"/>
                <a:cs typeface="Times New Roman" panose="02020603050405020304" pitchFamily="18" charset="0"/>
              </a:rPr>
              <a:t>元素的有机化合物称为碳氢化合物，也称为烃</a:t>
            </a:r>
            <a:r>
              <a:rPr lang="zh-CN" altLang="zh-CN" sz="2800" b="1" kern="100" dirty="0" smtClean="0">
                <a:latin typeface="宋体" panose="02010600030101010101" pitchFamily="2" charset="-122"/>
                <a:ea typeface="宋体" panose="02010600030101010101" pitchFamily="2" charset="-122"/>
                <a:cs typeface="Times New Roman" panose="02020603050405020304" pitchFamily="18" charset="0"/>
              </a:rPr>
              <a:t>。</a:t>
            </a:r>
            <a:endParaRPr lang="zh-CN" altLang="zh-CN" sz="2800" b="1"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矩形 10"/>
          <p:cNvSpPr/>
          <p:nvPr>
            <p:custDataLst>
              <p:tags r:id="rId8"/>
            </p:custDataLst>
          </p:nvPr>
        </p:nvSpPr>
        <p:spPr>
          <a:xfrm>
            <a:off x="171322" y="2023037"/>
            <a:ext cx="2597895" cy="738835"/>
          </a:xfrm>
          <a:prstGeom prst="rect">
            <a:avLst/>
          </a:prstGeom>
        </p:spPr>
        <p:txBody>
          <a:bodyPr wrap="square">
            <a:spAutoFit/>
          </a:bodyPr>
          <a:lstStyle/>
          <a:p>
            <a:pPr algn="just">
              <a:lnSpc>
                <a:spcPct val="150000"/>
              </a:lnSpc>
              <a:spcAft>
                <a:spcPct val="0"/>
              </a:spcAft>
            </a:pPr>
            <a:r>
              <a:rPr lang="en-US" altLang="zh-CN" sz="2800" b="1" kern="100" smtClean="0">
                <a:solidFill>
                  <a:schemeClr val="tx1"/>
                </a:solidFill>
                <a:latin typeface="宋体" panose="02010600030101010101" pitchFamily="2" charset="-122"/>
                <a:ea typeface="宋体" panose="02010600030101010101" pitchFamily="2" charset="-122"/>
                <a:cs typeface="宋体" panose="02010600030101010101" pitchFamily="2" charset="-122"/>
              </a:rPr>
              <a:t>2</a:t>
            </a:r>
            <a:r>
              <a:rPr lang="en-US" altLang="zh-CN" sz="2800" b="1" kern="1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zh-CN" sz="2800" b="1" kern="100">
                <a:solidFill>
                  <a:schemeClr val="tx1"/>
                </a:solidFill>
                <a:latin typeface="宋体" panose="02010600030101010101" pitchFamily="2" charset="-122"/>
                <a:ea typeface="宋体" panose="02010600030101010101" pitchFamily="2" charset="-122"/>
                <a:cs typeface="宋体" panose="02010600030101010101" pitchFamily="2" charset="-122"/>
              </a:rPr>
              <a:t>烃的</a:t>
            </a:r>
            <a:r>
              <a:rPr lang="zh-CN" altLang="zh-CN" sz="2800" b="1" kern="100" smtClean="0">
                <a:solidFill>
                  <a:schemeClr val="tx1"/>
                </a:solidFill>
                <a:latin typeface="宋体" panose="02010600030101010101" pitchFamily="2" charset="-122"/>
                <a:ea typeface="宋体" panose="02010600030101010101" pitchFamily="2" charset="-122"/>
                <a:cs typeface="宋体" panose="02010600030101010101" pitchFamily="2" charset="-122"/>
              </a:rPr>
              <a:t>分类</a:t>
            </a:r>
            <a:endParaRPr lang="zh-CN" altLang="zh-CN" sz="2800" b="1"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custDataLst>
              <p:tags r:id="rId9"/>
            </p:custDataLst>
          </p:nvPr>
        </p:nvSpPr>
        <p:spPr>
          <a:xfrm>
            <a:off x="301393" y="3637949"/>
            <a:ext cx="3613490" cy="738664"/>
          </a:xfrm>
          <a:prstGeom prst="rect">
            <a:avLst/>
          </a:prstGeom>
        </p:spPr>
        <p:txBody>
          <a:bodyPr wrap="none">
            <a:spAutoFit/>
          </a:bodyPr>
          <a:lstStyle/>
          <a:p>
            <a:pPr algn="just">
              <a:lnSpc>
                <a:spcPct val="150000"/>
              </a:lnSpc>
              <a:spcAft>
                <a:spcPct val="0"/>
              </a:spcAft>
              <a:tabLst>
                <a:tab pos="2743200" algn="l"/>
              </a:tabLst>
            </a:pPr>
            <a:r>
              <a:rPr lang="en-US" altLang="zh-CN" sz="2800" b="1" kern="100">
                <a:solidFill>
                  <a:srgbClr val="0000FF"/>
                </a:solidFill>
                <a:latin typeface="宋体" panose="02010600030101010101" pitchFamily="2" charset="-122"/>
                <a:ea typeface="宋体" panose="02010600030101010101" pitchFamily="2" charset="-122"/>
                <a:cs typeface="Times New Roman" panose="02020603050405020304" pitchFamily="18" charset="0"/>
              </a:rPr>
              <a:t>(2)</a:t>
            </a:r>
            <a:r>
              <a:rPr lang="zh-CN" altLang="zh-CN" sz="2800" b="1" kern="100">
                <a:solidFill>
                  <a:srgbClr val="0000FF"/>
                </a:solidFill>
                <a:latin typeface="宋体" panose="02010600030101010101" pitchFamily="2" charset="-122"/>
                <a:ea typeface="宋体" panose="02010600030101010101" pitchFamily="2" charset="-122"/>
                <a:cs typeface="Times New Roman" panose="02020603050405020304" pitchFamily="18" charset="0"/>
              </a:rPr>
              <a:t>按碳骨架的</a:t>
            </a:r>
            <a:r>
              <a:rPr lang="zh-CN" altLang="zh-CN" sz="2800" b="1" kern="100" smtClean="0">
                <a:solidFill>
                  <a:srgbClr val="0000FF"/>
                </a:solidFill>
                <a:latin typeface="宋体" panose="02010600030101010101" pitchFamily="2" charset="-122"/>
                <a:ea typeface="宋体" panose="02010600030101010101" pitchFamily="2" charset="-122"/>
                <a:cs typeface="Times New Roman" panose="02020603050405020304" pitchFamily="18" charset="0"/>
              </a:rPr>
              <a:t>不同</a:t>
            </a:r>
            <a:r>
              <a:rPr lang="zh-CN" altLang="en-US" sz="2800" b="1" kern="100">
                <a:solidFill>
                  <a:srgbClr val="0000FF"/>
                </a:solidFill>
                <a:latin typeface="宋体" panose="02010600030101010101" pitchFamily="2" charset="-122"/>
                <a:ea typeface="宋体" panose="02010600030101010101" pitchFamily="2" charset="-122"/>
                <a:cs typeface="Times New Roman" panose="02020603050405020304" pitchFamily="18" charset="0"/>
              </a:rPr>
              <a:t>：</a:t>
            </a:r>
            <a:endParaRPr lang="zh-CN" altLang="zh-CN" sz="2800" kern="100">
              <a:solidFill>
                <a:srgbClr val="0000FF"/>
              </a:solidFill>
              <a:effectLst/>
              <a:latin typeface="宋体" panose="02010600030101010101" pitchFamily="2" charset="-122"/>
              <a:ea typeface="宋体" panose="02010600030101010101" pitchFamily="2" charset="-122"/>
              <a:cs typeface="Times New Roman" panose="02020603050405020304" pitchFamily="18" charset="0"/>
            </a:endParaRPr>
          </a:p>
        </p:txBody>
      </p:sp>
      <p:sp>
        <p:nvSpPr>
          <p:cNvPr id="13" name="内容占位符 2"/>
          <p:cNvSpPr>
            <a:spLocks noGrp="1"/>
          </p:cNvSpPr>
          <p:nvPr/>
        </p:nvSpPr>
        <p:spPr>
          <a:xfrm>
            <a:off x="2638822" y="876856"/>
            <a:ext cx="8424936" cy="4320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dirty="0">
                <a:solidFill>
                  <a:srgbClr val="FF0000"/>
                </a:solidFill>
              </a:rPr>
              <a:t>烃的衍生物：除</a:t>
            </a:r>
            <a:r>
              <a:rPr lang="en-US" altLang="zh-CN" dirty="0">
                <a:solidFill>
                  <a:srgbClr val="FF0000"/>
                </a:solidFill>
              </a:rPr>
              <a:t>C,H</a:t>
            </a:r>
            <a:r>
              <a:rPr lang="zh-CN" altLang="en-US" dirty="0">
                <a:solidFill>
                  <a:srgbClr val="FF0000"/>
                </a:solidFill>
              </a:rPr>
              <a:t>外，还含有其它元素的有机物</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1" grpId="0"/>
      <p:bldP spid="3" grpId="0"/>
      <p:bldP spid="13" grpId="0"/>
      <p:bldP spid="1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116638" y="17588"/>
            <a:ext cx="5293437" cy="738664"/>
          </a:xfrm>
          <a:prstGeom prst="rect">
            <a:avLst/>
          </a:prstGeom>
        </p:spPr>
        <p:txBody>
          <a:bodyPr wrap="none">
            <a:spAutoFit/>
          </a:bodyPr>
          <a:lstStyle/>
          <a:p>
            <a:pPr algn="just">
              <a:lnSpc>
                <a:spcPct val="150000"/>
              </a:lnSpc>
              <a:spcAft>
                <a:spcPct val="0"/>
              </a:spcAft>
              <a:tabLst>
                <a:tab pos="2743200" algn="l"/>
              </a:tabLst>
            </a:pPr>
            <a:r>
              <a:rPr lang="en-US" altLang="zh-CN" sz="2800" b="1" kern="100"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rPr>
              <a:t>(3)</a:t>
            </a:r>
            <a:r>
              <a:rPr lang="zh-CN" altLang="zh-CN" sz="2800" b="1" kern="100">
                <a:solidFill>
                  <a:srgbClr val="0000FF"/>
                </a:solidFill>
                <a:latin typeface="Times New Roman" panose="02020603050405020304" pitchFamily="18" charset="0"/>
                <a:ea typeface="宋体" panose="02010600030101010101" pitchFamily="2" charset="-122"/>
                <a:cs typeface="Times New Roman" panose="02020603050405020304" pitchFamily="18" charset="0"/>
              </a:rPr>
              <a:t>按碳原子间的成键方式</a:t>
            </a:r>
            <a:r>
              <a:rPr lang="zh-CN" altLang="zh-CN" sz="2800" b="1" kern="100"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rPr>
              <a:t>不同</a:t>
            </a:r>
            <a:r>
              <a:rPr lang="zh-CN" altLang="en-US" sz="2800" b="1" kern="100"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 name="Picture 4" descr="20RH8-2.TIF"/>
          <p:cNvPicPr>
            <a:picLocks noChangeAspect="1" noChangeArrowheads="1"/>
          </p:cNvPicPr>
          <p:nvPr>
            <p:custDataLst>
              <p:tags r:id="rId2"/>
            </p:custDataLst>
          </p:nvPr>
        </p:nvPicPr>
        <p:blipFill>
          <a:blip r:embed="rId4" r:link="rId5" cstate="print">
            <a:extLst>
              <a:ext uri="{28A0092B-C50C-407E-A947-70E740481C1C}">
                <a14:useLocalDpi xmlns:a14="http://schemas.microsoft.com/office/drawing/2010/main" xmlns="" val="0"/>
              </a:ext>
            </a:extLst>
          </a:blip>
          <a:stretch>
            <a:fillRect/>
          </a:stretch>
        </p:blipFill>
        <p:spPr bwMode="auto">
          <a:xfrm>
            <a:off x="822313" y="756423"/>
            <a:ext cx="10210596" cy="5611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269597" y="264520"/>
            <a:ext cx="10974301" cy="1384995"/>
          </a:xfrm>
          <a:prstGeom prst="rect">
            <a:avLst/>
          </a:prstGeom>
        </p:spPr>
        <p:txBody>
          <a:bodyPr wrap="square">
            <a:spAutoFit/>
          </a:bodyPr>
          <a:lstStyle/>
          <a:p>
            <a:pPr algn="just">
              <a:lnSpc>
                <a:spcPct val="150000"/>
              </a:lnSpc>
              <a:spcAft>
                <a:spcPct val="0"/>
              </a:spcAft>
              <a:tabLst>
                <a:tab pos="2743200" algn="l"/>
              </a:tabLst>
            </a:pPr>
            <a:r>
              <a:rPr lang="en-US" altLang="zh-CN" sz="2800" b="1" kern="100" smtClean="0">
                <a:latin typeface="宋体" panose="02010600030101010101" pitchFamily="2" charset="-122"/>
                <a:ea typeface="宋体" panose="02010600030101010101" pitchFamily="2" charset="-122"/>
                <a:cs typeface="Times New Roman" panose="02020603050405020304" pitchFamily="18" charset="0"/>
              </a:rPr>
              <a:t>3</a:t>
            </a:r>
            <a:r>
              <a:rPr lang="zh-CN" altLang="en-US" sz="2800" b="1" kern="100" smtClean="0">
                <a:latin typeface="宋体" panose="02010600030101010101" pitchFamily="2" charset="-122"/>
                <a:ea typeface="宋体" panose="02010600030101010101" pitchFamily="2" charset="-122"/>
                <a:cs typeface="Times New Roman" panose="02020603050405020304" pitchFamily="18" charset="0"/>
              </a:rPr>
              <a:t>、根据烷烃通式，结合</a:t>
            </a:r>
            <a:r>
              <a:rPr lang="zh-CN" altLang="zh-CN" sz="2800" b="1" kern="100" smtClean="0">
                <a:latin typeface="宋体" panose="02010600030101010101" pitchFamily="2" charset="-122"/>
                <a:ea typeface="宋体" panose="02010600030101010101" pitchFamily="2" charset="-122"/>
                <a:cs typeface="Times New Roman" panose="02020603050405020304" pitchFamily="18" charset="0"/>
              </a:rPr>
              <a:t>乙烯</a:t>
            </a:r>
            <a:r>
              <a:rPr lang="zh-CN" altLang="zh-CN" sz="2800" b="1" kern="100">
                <a:latin typeface="宋体" panose="02010600030101010101" pitchFamily="2" charset="-122"/>
                <a:ea typeface="宋体" panose="02010600030101010101" pitchFamily="2" charset="-122"/>
                <a:cs typeface="Times New Roman" panose="02020603050405020304" pitchFamily="18" charset="0"/>
              </a:rPr>
              <a:t>、乙炔与</a:t>
            </a:r>
            <a:r>
              <a:rPr lang="zh-CN" altLang="zh-CN" sz="2800" b="1" kern="100" smtClean="0">
                <a:latin typeface="宋体" panose="02010600030101010101" pitchFamily="2" charset="-122"/>
                <a:ea typeface="宋体" panose="02010600030101010101" pitchFamily="2" charset="-122"/>
                <a:cs typeface="Times New Roman" panose="02020603050405020304" pitchFamily="18" charset="0"/>
              </a:rPr>
              <a:t>乙烷</a:t>
            </a:r>
            <a:r>
              <a:rPr lang="zh-CN" altLang="en-US" sz="2800" b="1" kern="100" smtClean="0">
                <a:latin typeface="宋体" panose="02010600030101010101" pitchFamily="2" charset="-122"/>
                <a:ea typeface="宋体" panose="02010600030101010101" pitchFamily="2" charset="-122"/>
                <a:cs typeface="Times New Roman" panose="02020603050405020304" pitchFamily="18" charset="0"/>
              </a:rPr>
              <a:t>的</a:t>
            </a:r>
            <a:r>
              <a:rPr lang="zh-CN" altLang="zh-CN" sz="2800" b="1" kern="100" smtClean="0">
                <a:latin typeface="宋体" panose="02010600030101010101" pitchFamily="2" charset="-122"/>
                <a:ea typeface="宋体" panose="02010600030101010101" pitchFamily="2" charset="-122"/>
                <a:cs typeface="Times New Roman" panose="02020603050405020304" pitchFamily="18" charset="0"/>
              </a:rPr>
              <a:t>球</a:t>
            </a:r>
            <a:r>
              <a:rPr lang="zh-CN" altLang="zh-CN" sz="2800" b="1" kern="100">
                <a:latin typeface="宋体" panose="02010600030101010101" pitchFamily="2" charset="-122"/>
                <a:ea typeface="宋体" panose="02010600030101010101" pitchFamily="2" charset="-122"/>
                <a:cs typeface="Times New Roman" panose="02020603050405020304" pitchFamily="18" charset="0"/>
              </a:rPr>
              <a:t>棍</a:t>
            </a:r>
            <a:r>
              <a:rPr lang="zh-CN" altLang="zh-CN" sz="2800" b="1" kern="100" smtClean="0">
                <a:latin typeface="宋体" panose="02010600030101010101" pitchFamily="2" charset="-122"/>
                <a:ea typeface="宋体" panose="02010600030101010101" pitchFamily="2" charset="-122"/>
                <a:cs typeface="Times New Roman" panose="02020603050405020304" pitchFamily="18" charset="0"/>
              </a:rPr>
              <a:t>模型分析</a:t>
            </a:r>
            <a:r>
              <a:rPr lang="zh-CN" altLang="zh-CN" sz="2800" b="1" kern="100">
                <a:latin typeface="宋体" panose="02010600030101010101" pitchFamily="2" charset="-122"/>
                <a:ea typeface="宋体" panose="02010600030101010101" pitchFamily="2" charset="-122"/>
                <a:cs typeface="Times New Roman" panose="02020603050405020304" pitchFamily="18" charset="0"/>
              </a:rPr>
              <a:t>得出烯烃、炔烃的分子组成通式各是什么？</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custDataLst>
              <p:tags r:id="rId2"/>
            </p:custDataLst>
          </p:nvPr>
        </p:nvSpPr>
        <p:spPr>
          <a:xfrm>
            <a:off x="1852006" y="1777641"/>
            <a:ext cx="6394106" cy="631088"/>
          </a:xfrm>
          <a:prstGeom prst="rect">
            <a:avLst/>
          </a:prstGeom>
        </p:spPr>
        <p:txBody>
          <a:bodyPr wrap="square">
            <a:spAutoFit/>
          </a:bodyPr>
          <a:lstStyle/>
          <a:p>
            <a:pPr>
              <a:lnSpc>
                <a:spcPct val="125000"/>
              </a:lnSpc>
            </a:pPr>
            <a:r>
              <a:rPr lang="zh-CN"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链状烷烃的分子组成通式为</a:t>
            </a:r>
            <a:r>
              <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C</a:t>
            </a:r>
            <a:r>
              <a:rPr lang="en-US" altLang="zh-CN" sz="2800" b="1" i="1" kern="100" baseline="-250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H</a:t>
            </a:r>
            <a:r>
              <a:rPr lang="en-US" altLang="zh-CN" sz="2800" b="1" kern="100" baseline="-250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2</a:t>
            </a:r>
            <a:r>
              <a:rPr lang="en-US" altLang="zh-CN" sz="2800" b="1" i="1" kern="100" baseline="-250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n</a:t>
            </a:r>
            <a:r>
              <a:rPr lang="zh-CN" altLang="zh-CN" sz="2800" b="1" kern="100" baseline="-250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kern="100" baseline="-25000" dirty="0"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rPr>
              <a:t>2</a:t>
            </a:r>
            <a:endParaRPr lang="zh-CN" altLang="en-US" sz="28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矩形 3"/>
          <p:cNvSpPr/>
          <p:nvPr>
            <p:custDataLst>
              <p:tags r:id="rId3"/>
            </p:custDataLst>
          </p:nvPr>
        </p:nvSpPr>
        <p:spPr>
          <a:xfrm>
            <a:off x="2253677" y="3351097"/>
            <a:ext cx="6279820" cy="631088"/>
          </a:xfrm>
          <a:prstGeom prst="rect">
            <a:avLst/>
          </a:prstGeom>
        </p:spPr>
        <p:txBody>
          <a:bodyPr wrap="square">
            <a:spAutoFit/>
          </a:bodyPr>
          <a:lstStyle/>
          <a:p>
            <a:pPr>
              <a:lnSpc>
                <a:spcPct val="125000"/>
              </a:lnSpc>
            </a:pPr>
            <a:r>
              <a:rPr lang="zh-CN" altLang="zh-CN" sz="2800" b="1" dirty="0"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rPr>
              <a:t>烯烃</a:t>
            </a:r>
            <a:r>
              <a:rPr lang="zh-CN" altLang="zh-CN" sz="28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的分子组成通式为</a:t>
            </a:r>
            <a:r>
              <a:rPr lang="en-US" altLang="zh-CN" sz="28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C</a:t>
            </a:r>
            <a:r>
              <a:rPr lang="en-US" altLang="zh-CN" sz="2800" b="1" i="1" baseline="-250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H</a:t>
            </a:r>
            <a:r>
              <a:rPr lang="en-US" altLang="zh-CN" sz="2800" b="1" baseline="-250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2</a:t>
            </a:r>
            <a:r>
              <a:rPr lang="en-US" altLang="zh-CN" sz="2800" b="1" i="1" baseline="-250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i="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≥2</a:t>
            </a:r>
            <a:r>
              <a:rPr lang="en-US" altLang="zh-CN" sz="2800" b="1" dirty="0"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28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矩形 4"/>
          <p:cNvSpPr/>
          <p:nvPr>
            <p:custDataLst>
              <p:tags r:id="rId4"/>
            </p:custDataLst>
          </p:nvPr>
        </p:nvSpPr>
        <p:spPr>
          <a:xfrm>
            <a:off x="1852006" y="2522021"/>
            <a:ext cx="6253447" cy="631088"/>
          </a:xfrm>
          <a:prstGeom prst="rect">
            <a:avLst/>
          </a:prstGeom>
        </p:spPr>
        <p:txBody>
          <a:bodyPr wrap="square">
            <a:spAutoFit/>
          </a:bodyPr>
          <a:lstStyle/>
          <a:p>
            <a:pPr>
              <a:lnSpc>
                <a:spcPct val="125000"/>
              </a:lnSpc>
            </a:pPr>
            <a:r>
              <a:rPr lang="zh-CN" altLang="en-US" sz="2800" b="1" kern="100" dirty="0"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rPr>
              <a:t>环</a:t>
            </a:r>
            <a:r>
              <a:rPr lang="zh-CN" altLang="zh-CN" sz="2800" b="1" kern="100" dirty="0"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rPr>
              <a:t>烷烃的</a:t>
            </a:r>
            <a:r>
              <a:rPr lang="zh-CN"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分子组成</a:t>
            </a:r>
            <a:r>
              <a:rPr lang="zh-CN" altLang="zh-CN" sz="2800" b="1" kern="100" dirty="0"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rPr>
              <a:t>通式</a:t>
            </a:r>
            <a:r>
              <a:rPr lang="zh-CN"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为</a:t>
            </a:r>
            <a:r>
              <a:rPr lang="en-US" altLang="zh-CN" sz="2800" b="1" kern="100" dirty="0"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rPr>
              <a:t>C</a:t>
            </a:r>
            <a:r>
              <a:rPr lang="en-US" altLang="zh-CN" sz="2800" b="1" i="1" kern="100" baseline="-25000" dirty="0"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b="1" kern="100" dirty="0"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rPr>
              <a:t>H</a:t>
            </a:r>
            <a:r>
              <a:rPr lang="en-US" altLang="zh-CN" sz="2800" b="1" kern="100" baseline="-25000" dirty="0"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rPr>
              <a:t>2</a:t>
            </a:r>
            <a:r>
              <a:rPr lang="en-US" altLang="zh-CN" sz="2800" b="1" i="1" kern="100" baseline="-25000" dirty="0"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rPr>
              <a:t>n </a:t>
            </a:r>
            <a:r>
              <a:rPr lang="en-US" altLang="zh-CN" sz="2800" b="1" dirty="0"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i="1" dirty="0"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b="1" dirty="0"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rPr>
              <a:t>≥3) </a:t>
            </a:r>
            <a:endParaRPr lang="zh-CN" altLang="en-US" sz="28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矩形 5"/>
          <p:cNvSpPr/>
          <p:nvPr>
            <p:custDataLst>
              <p:tags r:id="rId5"/>
            </p:custDataLst>
          </p:nvPr>
        </p:nvSpPr>
        <p:spPr>
          <a:xfrm>
            <a:off x="2254707" y="4095477"/>
            <a:ext cx="6399968" cy="631088"/>
          </a:xfrm>
          <a:prstGeom prst="rect">
            <a:avLst/>
          </a:prstGeom>
        </p:spPr>
        <p:txBody>
          <a:bodyPr wrap="square">
            <a:spAutoFit/>
          </a:bodyPr>
          <a:lstStyle/>
          <a:p>
            <a:pPr>
              <a:lnSpc>
                <a:spcPct val="125000"/>
              </a:lnSpc>
            </a:pPr>
            <a:r>
              <a:rPr lang="zh-CN" altLang="zh-CN" sz="2800" b="1"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rPr>
              <a:t>炔烃的</a:t>
            </a:r>
            <a:r>
              <a:rPr lang="zh-CN" altLang="zh-CN" sz="2800" b="1">
                <a:solidFill>
                  <a:srgbClr val="0000FF"/>
                </a:solidFill>
                <a:latin typeface="Times New Roman" panose="02020603050405020304" pitchFamily="18" charset="0"/>
                <a:ea typeface="宋体" panose="02010600030101010101" pitchFamily="2" charset="-122"/>
                <a:cs typeface="Times New Roman" panose="02020603050405020304" pitchFamily="18" charset="0"/>
              </a:rPr>
              <a:t>分子组成</a:t>
            </a:r>
            <a:r>
              <a:rPr lang="zh-CN" altLang="zh-CN" sz="2800" b="1"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rPr>
              <a:t>通式</a:t>
            </a:r>
            <a:r>
              <a:rPr lang="zh-CN" altLang="zh-CN" sz="2800" b="1">
                <a:solidFill>
                  <a:srgbClr val="0000FF"/>
                </a:solidFill>
                <a:latin typeface="Times New Roman" panose="02020603050405020304" pitchFamily="18" charset="0"/>
                <a:ea typeface="宋体" panose="02010600030101010101" pitchFamily="2" charset="-122"/>
                <a:cs typeface="Times New Roman" panose="02020603050405020304" pitchFamily="18" charset="0"/>
              </a:rPr>
              <a:t>为</a:t>
            </a:r>
            <a:r>
              <a:rPr lang="en-US" altLang="zh-CN" sz="2800" b="1">
                <a:solidFill>
                  <a:srgbClr val="0000FF"/>
                </a:solidFill>
                <a:latin typeface="Times New Roman" panose="02020603050405020304" pitchFamily="18" charset="0"/>
                <a:ea typeface="宋体" panose="02010600030101010101" pitchFamily="2" charset="-122"/>
                <a:cs typeface="Times New Roman" panose="02020603050405020304" pitchFamily="18" charset="0"/>
              </a:rPr>
              <a:t>C</a:t>
            </a:r>
            <a:r>
              <a:rPr lang="en-US" altLang="zh-CN" sz="2800" b="1" i="1" baseline="-25000">
                <a:solidFill>
                  <a:srgbClr val="0000FF"/>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b="1">
                <a:solidFill>
                  <a:srgbClr val="0000FF"/>
                </a:solidFill>
                <a:latin typeface="Times New Roman" panose="02020603050405020304" pitchFamily="18" charset="0"/>
                <a:ea typeface="宋体" panose="02010600030101010101" pitchFamily="2" charset="-122"/>
                <a:cs typeface="Times New Roman" panose="02020603050405020304" pitchFamily="18" charset="0"/>
              </a:rPr>
              <a:t>H</a:t>
            </a:r>
            <a:r>
              <a:rPr lang="en-US" altLang="zh-CN" sz="2800" b="1" baseline="-25000">
                <a:solidFill>
                  <a:srgbClr val="0000FF"/>
                </a:solidFill>
                <a:latin typeface="Times New Roman" panose="02020603050405020304" pitchFamily="18" charset="0"/>
                <a:ea typeface="宋体" panose="02010600030101010101" pitchFamily="2" charset="-122"/>
                <a:cs typeface="Times New Roman" panose="02020603050405020304" pitchFamily="18" charset="0"/>
              </a:rPr>
              <a:t>2</a:t>
            </a:r>
            <a:r>
              <a:rPr lang="en-US" altLang="zh-CN" sz="2800" b="1" i="1" baseline="-25000">
                <a:solidFill>
                  <a:srgbClr val="0000FF"/>
                </a:solidFill>
                <a:latin typeface="Times New Roman" panose="02020603050405020304" pitchFamily="18" charset="0"/>
                <a:ea typeface="宋体" panose="02010600030101010101" pitchFamily="2" charset="-122"/>
                <a:cs typeface="Times New Roman" panose="02020603050405020304" pitchFamily="18" charset="0"/>
              </a:rPr>
              <a:t>n</a:t>
            </a:r>
            <a:r>
              <a:rPr lang="zh-CN" altLang="zh-CN" sz="2800" b="1" baseline="-2500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baseline="-25000">
                <a:solidFill>
                  <a:srgbClr val="0000FF"/>
                </a:solidFill>
                <a:latin typeface="Times New Roman" panose="02020603050405020304" pitchFamily="18" charset="0"/>
                <a:ea typeface="宋体" panose="02010600030101010101" pitchFamily="2" charset="-122"/>
                <a:cs typeface="Times New Roman" panose="02020603050405020304" pitchFamily="18" charset="0"/>
              </a:rPr>
              <a:t>2</a:t>
            </a:r>
            <a:r>
              <a:rPr lang="en-US" altLang="zh-CN" sz="2800" b="1">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i="1">
                <a:solidFill>
                  <a:srgbClr val="0000FF"/>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b="1">
                <a:solidFill>
                  <a:srgbClr val="0000FF"/>
                </a:solidFill>
                <a:latin typeface="Times New Roman" panose="02020603050405020304" pitchFamily="18" charset="0"/>
                <a:ea typeface="宋体" panose="02010600030101010101" pitchFamily="2" charset="-122"/>
                <a:cs typeface="Times New Roman" panose="02020603050405020304" pitchFamily="18" charset="0"/>
              </a:rPr>
              <a:t>≥2</a:t>
            </a:r>
            <a:r>
              <a:rPr lang="en-US" altLang="zh-CN" sz="2800" b="1"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2800" b="1">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6"/>
            </p:custDataLst>
          </p:nvPr>
        </p:nvSpPr>
        <p:spPr>
          <a:xfrm>
            <a:off x="982638" y="3351097"/>
            <a:ext cx="1455653" cy="584775"/>
          </a:xfrm>
          <a:prstGeom prst="rect">
            <a:avLst/>
          </a:prstGeom>
          <a:noFill/>
        </p:spPr>
        <p:txBody>
          <a:bodyPr wrap="square" rtlCol="0">
            <a:spAutoFit/>
          </a:bodyPr>
          <a:lstStyle/>
          <a:p>
            <a:r>
              <a:rPr lang="zh-CN" altLang="en-US" sz="3200" b="1" dirty="0" smtClean="0">
                <a:solidFill>
                  <a:srgbClr val="FF0000"/>
                </a:solidFill>
                <a:latin typeface="宋体" panose="02010600030101010101" pitchFamily="2" charset="-122"/>
                <a:ea typeface="宋体" panose="02010600030101010101" pitchFamily="2" charset="-122"/>
              </a:rPr>
              <a:t>链状单</a:t>
            </a:r>
            <a:endParaRPr lang="zh-CN" altLang="en-US" sz="3200" b="1" dirty="0">
              <a:solidFill>
                <a:srgbClr val="FF0000"/>
              </a:solidFill>
              <a:latin typeface="宋体" panose="02010600030101010101" pitchFamily="2" charset="-122"/>
              <a:ea typeface="宋体" panose="02010600030101010101" pitchFamily="2" charset="-122"/>
            </a:endParaRPr>
          </a:p>
        </p:txBody>
      </p:sp>
      <p:sp>
        <p:nvSpPr>
          <p:cNvPr id="9" name="矩形 8"/>
          <p:cNvSpPr/>
          <p:nvPr>
            <p:custDataLst>
              <p:tags r:id="rId7"/>
            </p:custDataLst>
          </p:nvPr>
        </p:nvSpPr>
        <p:spPr>
          <a:xfrm>
            <a:off x="405860" y="4899230"/>
            <a:ext cx="3490090" cy="738835"/>
          </a:xfrm>
          <a:prstGeom prst="rect">
            <a:avLst/>
          </a:prstGeom>
        </p:spPr>
        <p:txBody>
          <a:bodyPr wrap="square">
            <a:spAutoFit/>
          </a:bodyPr>
          <a:lstStyle/>
          <a:p>
            <a:pPr algn="just">
              <a:lnSpc>
                <a:spcPct val="150000"/>
              </a:lnSpc>
              <a:spcAft>
                <a:spcPct val="0"/>
              </a:spcAft>
              <a:tabLst>
                <a:tab pos="2743200" algn="l"/>
              </a:tabLst>
            </a:pPr>
            <a:r>
              <a:rPr lang="en-US" altLang="zh-CN" sz="2800" b="1" kern="100" dirty="0" smtClean="0">
                <a:latin typeface="宋体" panose="02010600030101010101" pitchFamily="2" charset="-122"/>
                <a:ea typeface="宋体" panose="02010600030101010101" pitchFamily="2" charset="-122"/>
                <a:cs typeface="Times New Roman" panose="02020603050405020304" pitchFamily="18" charset="0"/>
              </a:rPr>
              <a:t>4</a:t>
            </a:r>
            <a:r>
              <a:rPr lang="zh-CN" altLang="en-US" sz="2800" b="1" kern="100" dirty="0" smtClean="0">
                <a:latin typeface="宋体" panose="02010600030101010101" pitchFamily="2" charset="-122"/>
                <a:ea typeface="宋体" panose="02010600030101010101" pitchFamily="2" charset="-122"/>
                <a:cs typeface="Times New Roman" panose="02020603050405020304" pitchFamily="18" charset="0"/>
              </a:rPr>
              <a:t>、什么叫芳香烃</a:t>
            </a:r>
            <a:r>
              <a:rPr lang="zh-CN" altLang="zh-CN" sz="2800" b="1" kern="100" dirty="0" smtClean="0">
                <a:latin typeface="宋体" panose="02010600030101010101" pitchFamily="2" charset="-122"/>
                <a:ea typeface="宋体" panose="02010600030101010101" pitchFamily="2" charset="-122"/>
                <a:cs typeface="Times New Roman" panose="02020603050405020304" pitchFamily="18"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custDataLst>
              <p:tags r:id="rId8"/>
            </p:custDataLst>
          </p:nvPr>
        </p:nvSpPr>
        <p:spPr>
          <a:xfrm>
            <a:off x="3979467" y="5007596"/>
            <a:ext cx="4266645" cy="523341"/>
          </a:xfrm>
          <a:prstGeom prst="rect">
            <a:avLst/>
          </a:prstGeom>
        </p:spPr>
        <p:txBody>
          <a:bodyPr wrap="square">
            <a:spAutoFit/>
          </a:bodyPr>
          <a:lstStyle/>
          <a:p>
            <a:r>
              <a:rPr lang="zh-CN" altLang="en-US" sz="2800" b="1" smtClean="0">
                <a:solidFill>
                  <a:srgbClr val="333333"/>
                </a:solidFill>
                <a:latin typeface="宋体" panose="02010600030101010101" pitchFamily="2" charset="-122"/>
                <a:ea typeface="宋体" panose="02010600030101010101" pitchFamily="2" charset="-122"/>
              </a:rPr>
              <a:t>分子</a:t>
            </a:r>
            <a:r>
              <a:rPr lang="zh-CN" altLang="en-US" sz="2800" b="1">
                <a:solidFill>
                  <a:srgbClr val="333333"/>
                </a:solidFill>
                <a:latin typeface="宋体" panose="02010600030101010101" pitchFamily="2" charset="-122"/>
                <a:ea typeface="宋体" panose="02010600030101010101" pitchFamily="2" charset="-122"/>
              </a:rPr>
              <a:t>中</a:t>
            </a:r>
            <a:r>
              <a:rPr lang="zh-CN" altLang="en-US" sz="2800" b="1">
                <a:solidFill>
                  <a:srgbClr val="FF0000"/>
                </a:solidFill>
                <a:latin typeface="宋体" panose="02010600030101010101" pitchFamily="2" charset="-122"/>
                <a:ea typeface="宋体" panose="02010600030101010101" pitchFamily="2" charset="-122"/>
              </a:rPr>
              <a:t>含有苯环</a:t>
            </a:r>
            <a:r>
              <a:rPr lang="zh-CN" altLang="en-US" sz="2800" b="1" smtClean="0">
                <a:solidFill>
                  <a:srgbClr val="FF0000"/>
                </a:solidFill>
                <a:latin typeface="宋体" panose="02010600030101010101" pitchFamily="2" charset="-122"/>
                <a:ea typeface="宋体" panose="02010600030101010101" pitchFamily="2" charset="-122"/>
              </a:rPr>
              <a:t>的烃</a:t>
            </a:r>
            <a:r>
              <a:rPr lang="zh-CN" altLang="en-US" sz="2800" b="1" smtClean="0">
                <a:solidFill>
                  <a:srgbClr val="333333"/>
                </a:solidFill>
                <a:latin typeface="宋体" panose="02010600030101010101" pitchFamily="2" charset="-122"/>
                <a:ea typeface="宋体" panose="02010600030101010101" pitchFamily="2" charset="-122"/>
              </a:rPr>
              <a:t>。</a:t>
            </a:r>
            <a:endParaRPr lang="zh-CN" altLang="en-US" sz="2800" b="1">
              <a:latin typeface="宋体" panose="02010600030101010101" pitchFamily="2" charset="-122"/>
              <a:ea typeface="宋体" panose="02010600030101010101" pitchFamily="2" charset="-122"/>
            </a:endParaRPr>
          </a:p>
        </p:txBody>
      </p:sp>
      <p:sp>
        <p:nvSpPr>
          <p:cNvPr id="11" name="矩形 10"/>
          <p:cNvSpPr/>
          <p:nvPr>
            <p:custDataLst>
              <p:tags r:id="rId9"/>
            </p:custDataLst>
          </p:nvPr>
        </p:nvSpPr>
        <p:spPr>
          <a:xfrm>
            <a:off x="7908627" y="5007596"/>
            <a:ext cx="4266645" cy="523341"/>
          </a:xfrm>
          <a:prstGeom prst="rect">
            <a:avLst/>
          </a:prstGeom>
        </p:spPr>
        <p:txBody>
          <a:bodyPr wrap="square">
            <a:spAutoFit/>
          </a:bodyPr>
          <a:lstStyle/>
          <a:p>
            <a:r>
              <a:rPr lang="zh-CN" altLang="en-US" sz="2800" b="1" smtClean="0">
                <a:solidFill>
                  <a:srgbClr val="0000FF"/>
                </a:solidFill>
                <a:latin typeface="宋体" panose="02010600030101010101" pitchFamily="2" charset="-122"/>
                <a:ea typeface="宋体" panose="02010600030101010101" pitchFamily="2" charset="-122"/>
              </a:rPr>
              <a:t>苯是最简单的芳香烃。</a:t>
            </a:r>
            <a:endParaRPr lang="zh-CN" altLang="en-US" sz="2800" b="1">
              <a:solidFill>
                <a:srgbClr val="0000FF"/>
              </a:solidFill>
              <a:latin typeface="宋体" panose="02010600030101010101" pitchFamily="2" charset="-122"/>
              <a:ea typeface="宋体" panose="02010600030101010101" pitchFamily="2" charset="-122"/>
            </a:endParaRPr>
          </a:p>
        </p:txBody>
      </p:sp>
      <p:sp>
        <p:nvSpPr>
          <p:cNvPr id="12" name="文本框 7"/>
          <p:cNvSpPr txBox="1"/>
          <p:nvPr>
            <p:custDataLst>
              <p:tags r:id="rId10"/>
            </p:custDataLst>
          </p:nvPr>
        </p:nvSpPr>
        <p:spPr>
          <a:xfrm>
            <a:off x="988917" y="4082060"/>
            <a:ext cx="1455653" cy="584775"/>
          </a:xfrm>
          <a:prstGeom prst="rect">
            <a:avLst/>
          </a:prstGeom>
          <a:noFill/>
        </p:spPr>
        <p:txBody>
          <a:bodyPr wrap="square" rtlCol="0">
            <a:spAutoFit/>
          </a:bodyPr>
          <a:lstStyle/>
          <a:p>
            <a:r>
              <a:rPr lang="zh-CN" altLang="en-US" sz="3200" b="1" dirty="0" smtClean="0">
                <a:solidFill>
                  <a:srgbClr val="FF0000"/>
                </a:solidFill>
                <a:latin typeface="宋体" panose="02010600030101010101" pitchFamily="2" charset="-122"/>
                <a:ea typeface="宋体" panose="02010600030101010101" pitchFamily="2" charset="-122"/>
              </a:rPr>
              <a:t>链状单</a:t>
            </a:r>
            <a:endParaRPr lang="zh-CN" altLang="en-US" sz="3200" b="1" dirty="0">
              <a:solidFill>
                <a:srgbClr val="FF0000"/>
              </a:solidFill>
              <a:latin typeface="宋体" panose="02010600030101010101" pitchFamily="2" charset="-122"/>
              <a:ea typeface="宋体" panose="02010600030101010101" pitchFamily="2" charset="-122"/>
            </a:endParaRPr>
          </a:p>
        </p:txBody>
      </p:sp>
      <p:sp>
        <p:nvSpPr>
          <p:cNvPr id="13" name="文本框 7"/>
          <p:cNvSpPr txBox="1"/>
          <p:nvPr>
            <p:custDataLst>
              <p:tags r:id="rId11"/>
            </p:custDataLst>
          </p:nvPr>
        </p:nvSpPr>
        <p:spPr>
          <a:xfrm>
            <a:off x="622598" y="2526348"/>
            <a:ext cx="1455653" cy="584775"/>
          </a:xfrm>
          <a:prstGeom prst="rect">
            <a:avLst/>
          </a:prstGeom>
          <a:noFill/>
        </p:spPr>
        <p:txBody>
          <a:bodyPr wrap="square" rtlCol="0">
            <a:spAutoFit/>
          </a:bodyPr>
          <a:lstStyle/>
          <a:p>
            <a:pPr algn="r"/>
            <a:r>
              <a:rPr lang="zh-CN" altLang="en-US" sz="3200" b="1" dirty="0" smtClean="0">
                <a:solidFill>
                  <a:srgbClr val="FF0000"/>
                </a:solidFill>
                <a:latin typeface="宋体" panose="02010600030101010101" pitchFamily="2" charset="-122"/>
                <a:ea typeface="宋体" panose="02010600030101010101" pitchFamily="2" charset="-122"/>
              </a:rPr>
              <a:t>单</a:t>
            </a:r>
            <a:endParaRPr lang="zh-CN" altLang="en-US" sz="3200" b="1" dirty="0">
              <a:solidFill>
                <a:srgbClr val="FF0000"/>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454292" y="135461"/>
            <a:ext cx="10846792" cy="691675"/>
          </a:xfrm>
          <a:prstGeom prst="rect">
            <a:avLst/>
          </a:prstGeom>
        </p:spPr>
        <p:txBody>
          <a:bodyPr>
            <a:spAutoFit/>
          </a:bodyPr>
          <a:lstStyle/>
          <a:p>
            <a:pPr>
              <a:lnSpc>
                <a:spcPct val="150000"/>
              </a:lnSpc>
            </a:pPr>
            <a:r>
              <a:rPr lang="zh-CN" altLang="zh-CN" sz="2600" kern="100" dirty="0">
                <a:latin typeface="Times New Roman" panose="02020603050405020304" charset="0"/>
                <a:ea typeface="微软雅黑" panose="020B0503020204020204" charset="-122"/>
                <a:cs typeface="Times New Roman" panose="02020603050405020304" charset="0"/>
              </a:rPr>
              <a:t>苯的组成与结构</a:t>
            </a:r>
            <a:endParaRPr lang="en-US" altLang="zh-CN" sz="2600" kern="100" dirty="0" smtClean="0">
              <a:latin typeface="Times New Roman" panose="02020603050405020304" charset="0"/>
              <a:ea typeface="微软雅黑" panose="020B0503020204020204" charset="-122"/>
              <a:cs typeface="Times New Roman" panose="02020603050405020304" charset="0"/>
            </a:endParaRPr>
          </a:p>
        </p:txBody>
      </p:sp>
      <p:graphicFrame>
        <p:nvGraphicFramePr>
          <p:cNvPr id="3" name="表格 2"/>
          <p:cNvGraphicFramePr>
            <a:graphicFrameLocks noGrp="1"/>
          </p:cNvGraphicFramePr>
          <p:nvPr>
            <p:custDataLst>
              <p:tags r:id="rId1"/>
            </p:custDataLst>
          </p:nvPr>
        </p:nvGraphicFramePr>
        <p:xfrm>
          <a:off x="792377" y="953356"/>
          <a:ext cx="10509152" cy="2398951"/>
        </p:xfrm>
        <a:graphic>
          <a:graphicData uri="http://schemas.openxmlformats.org/drawingml/2006/table">
            <a:tbl>
              <a:tblPr/>
              <a:tblGrid>
                <a:gridCol w="1867292"/>
                <a:gridCol w="3377125"/>
                <a:gridCol w="2250147"/>
                <a:gridCol w="3014588"/>
              </a:tblGrid>
              <a:tr h="741217">
                <a:tc>
                  <a:txBody>
                    <a:bodyPr/>
                    <a:lstStyle/>
                    <a:p>
                      <a:pPr algn="ctr">
                        <a:lnSpc>
                          <a:spcPct val="150000"/>
                        </a:lnSpc>
                        <a:spcAft>
                          <a:spcPts val="0"/>
                        </a:spcAft>
                      </a:pPr>
                      <a:r>
                        <a:rPr lang="zh-CN" sz="2600" b="1" kern="100" baseline="0" dirty="0">
                          <a:effectLst/>
                          <a:latin typeface="Times New Roman" panose="02020603050405020304" charset="0"/>
                          <a:ea typeface="微软雅黑" panose="020B0503020204020204" charset="-122"/>
                          <a:cs typeface="Times New Roman" panose="02020603050405020304" charset="0"/>
                        </a:rPr>
                        <a:t>分子式</a:t>
                      </a:r>
                    </a:p>
                  </a:txBody>
                  <a:tcPr marL="68555" marR="685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50000"/>
                        </a:lnSpc>
                        <a:spcAft>
                          <a:spcPts val="0"/>
                        </a:spcAft>
                      </a:pPr>
                      <a:r>
                        <a:rPr lang="zh-CN" sz="2600" b="1" kern="100" baseline="0">
                          <a:effectLst/>
                          <a:latin typeface="Times New Roman" panose="02020603050405020304" charset="0"/>
                          <a:ea typeface="微软雅黑" panose="020B0503020204020204" charset="-122"/>
                          <a:cs typeface="Times New Roman" panose="02020603050405020304" charset="0"/>
                        </a:rPr>
                        <a:t>结构式</a:t>
                      </a:r>
                    </a:p>
                  </a:txBody>
                  <a:tcPr marL="68555" marR="685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50000"/>
                        </a:lnSpc>
                        <a:spcAft>
                          <a:spcPts val="0"/>
                        </a:spcAft>
                      </a:pPr>
                      <a:r>
                        <a:rPr lang="zh-CN" sz="2600" b="1" kern="100" baseline="0">
                          <a:effectLst/>
                          <a:latin typeface="Times New Roman" panose="02020603050405020304" charset="0"/>
                          <a:ea typeface="微软雅黑" panose="020B0503020204020204" charset="-122"/>
                          <a:cs typeface="Times New Roman" panose="02020603050405020304" charset="0"/>
                        </a:rPr>
                        <a:t>结构简式</a:t>
                      </a:r>
                    </a:p>
                  </a:txBody>
                  <a:tcPr marL="68555" marR="685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50000"/>
                        </a:lnSpc>
                        <a:spcAft>
                          <a:spcPts val="0"/>
                        </a:spcAft>
                      </a:pPr>
                      <a:r>
                        <a:rPr lang="zh-CN" sz="2600" b="1" kern="100" baseline="0" dirty="0">
                          <a:effectLst/>
                          <a:latin typeface="Times New Roman" panose="02020603050405020304" charset="0"/>
                          <a:ea typeface="微软雅黑" panose="020B0503020204020204" charset="-122"/>
                          <a:cs typeface="Times New Roman" panose="02020603050405020304" charset="0"/>
                        </a:rPr>
                        <a:t>空</a:t>
                      </a:r>
                      <a:r>
                        <a:rPr lang="zh-CN" sz="2600" b="1" kern="100" baseline="0" dirty="0" smtClean="0">
                          <a:effectLst/>
                          <a:latin typeface="Times New Roman" panose="02020603050405020304" charset="0"/>
                          <a:ea typeface="微软雅黑" panose="020B0503020204020204" charset="-122"/>
                          <a:cs typeface="Times New Roman" panose="02020603050405020304" charset="0"/>
                        </a:rPr>
                        <a:t>间</a:t>
                      </a:r>
                      <a:r>
                        <a:rPr lang="zh-CN" altLang="en-US" sz="2600" b="1" kern="100" baseline="0" dirty="0" smtClean="0">
                          <a:effectLst/>
                          <a:latin typeface="Times New Roman" panose="02020603050405020304" charset="0"/>
                          <a:ea typeface="微软雅黑" panose="020B0503020204020204" charset="-122"/>
                          <a:cs typeface="Times New Roman" panose="02020603050405020304" charset="0"/>
                        </a:rPr>
                        <a:t>构型</a:t>
                      </a:r>
                      <a:endParaRPr lang="zh-CN" sz="2600" b="1" kern="100" baseline="0" dirty="0">
                        <a:effectLst/>
                        <a:latin typeface="Times New Roman" panose="02020603050405020304" charset="0"/>
                        <a:ea typeface="微软雅黑" panose="020B0503020204020204" charset="-122"/>
                        <a:cs typeface="Times New Roman" panose="02020603050405020304" charset="0"/>
                      </a:endParaRPr>
                    </a:p>
                  </a:txBody>
                  <a:tcPr marL="68555" marR="685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657734">
                <a:tc>
                  <a:txBody>
                    <a:bodyPr/>
                    <a:lstStyle/>
                    <a:p>
                      <a:pPr algn="ctr">
                        <a:lnSpc>
                          <a:spcPct val="150000"/>
                        </a:lnSpc>
                        <a:spcAft>
                          <a:spcPts val="0"/>
                        </a:spcAft>
                      </a:pPr>
                      <a:r>
                        <a:rPr lang="en-US" altLang="zh-CN" sz="2600" kern="100" dirty="0" smtClean="0">
                          <a:effectLst/>
                          <a:latin typeface="Times New Roman" panose="02020603050405020304" charset="0"/>
                          <a:ea typeface="微软雅黑" panose="020B0503020204020204" charset="-122"/>
                        </a:rPr>
                        <a:t>C</a:t>
                      </a:r>
                      <a:r>
                        <a:rPr lang="en-US" altLang="zh-CN" sz="2600" kern="100" baseline="-25000" dirty="0" smtClean="0">
                          <a:effectLst/>
                          <a:latin typeface="Times New Roman" panose="02020603050405020304" charset="0"/>
                          <a:ea typeface="微软雅黑" panose="020B0503020204020204" charset="-122"/>
                        </a:rPr>
                        <a:t>6</a:t>
                      </a:r>
                      <a:r>
                        <a:rPr lang="en-US" altLang="zh-CN" sz="2600" kern="100" dirty="0" smtClean="0">
                          <a:effectLst/>
                          <a:latin typeface="Times New Roman" panose="02020603050405020304" charset="0"/>
                          <a:ea typeface="微软雅黑" panose="020B0503020204020204" charset="-122"/>
                        </a:rPr>
                        <a:t>H</a:t>
                      </a:r>
                      <a:r>
                        <a:rPr lang="en-US" altLang="zh-CN" sz="2600" kern="100" baseline="-25000" dirty="0" smtClean="0">
                          <a:effectLst/>
                          <a:latin typeface="Times New Roman" panose="02020603050405020304" charset="0"/>
                          <a:ea typeface="微软雅黑" panose="020B0503020204020204" charset="-122"/>
                        </a:rPr>
                        <a:t>6</a:t>
                      </a:r>
                      <a:endParaRPr lang="zh-CN" sz="26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55" marR="685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endParaRPr lang="zh-CN" sz="26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55" marR="685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altLang="zh-CN" sz="2600" kern="100" baseline="0" dirty="0" smtClean="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pPr>
                      <a:endParaRPr lang="zh-CN" sz="26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55" marR="685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altLang="zh-CN" sz="2600" b="1" kern="100" dirty="0" smtClean="0">
                          <a:solidFill>
                            <a:srgbClr val="FF0000"/>
                          </a:solidFill>
                          <a:effectLst/>
                          <a:latin typeface="Times New Roman" panose="02020603050405020304" charset="0"/>
                          <a:ea typeface="微软雅黑" panose="020B0503020204020204" charset="-122"/>
                          <a:cs typeface="Times New Roman" panose="02020603050405020304" charset="0"/>
                        </a:rPr>
                        <a:t>平面正六边形</a:t>
                      </a:r>
                      <a:endParaRPr lang="zh-CN" altLang="zh-CN" sz="2600" b="1" kern="100" baseline="0" dirty="0" smtClean="0">
                        <a:solidFill>
                          <a:srgbClr val="FF0000"/>
                        </a:solidFill>
                        <a:effectLst/>
                        <a:latin typeface="Times New Roman" panose="02020603050405020304" charset="0"/>
                        <a:ea typeface="微软雅黑" panose="020B0503020204020204" charset="-122"/>
                        <a:cs typeface="Times New Roman" panose="02020603050405020304" charset="0"/>
                      </a:endParaRPr>
                    </a:p>
                  </a:txBody>
                  <a:tcPr marL="68555" marR="685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169" name="Picture 1"/>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167214" y="2133650"/>
            <a:ext cx="673647" cy="6948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0" name="Picture 2"/>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502918" y="1756295"/>
            <a:ext cx="1610707" cy="1564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图片 6"/>
          <p:cNvPicPr>
            <a:picLocks noChangeAspect="1"/>
          </p:cNvPicPr>
          <p:nvPr>
            <p:custDataLst>
              <p:tags r:id="rId2"/>
            </p:custDataLst>
          </p:nvPr>
        </p:nvPicPr>
        <p:blipFill>
          <a:blip r:embed="rId11" cstate="print"/>
          <a:stretch>
            <a:fillRect/>
          </a:stretch>
        </p:blipFill>
        <p:spPr>
          <a:xfrm>
            <a:off x="7247334" y="2133650"/>
            <a:ext cx="970660" cy="648072"/>
          </a:xfrm>
          <a:prstGeom prst="rect">
            <a:avLst/>
          </a:prstGeom>
          <a:noFill/>
          <a:ln w="9525">
            <a:noFill/>
          </a:ln>
        </p:spPr>
      </p:pic>
      <p:sp>
        <p:nvSpPr>
          <p:cNvPr id="8" name="文本框 13"/>
          <p:cNvSpPr txBox="1"/>
          <p:nvPr>
            <p:custDataLst>
              <p:tags r:id="rId3"/>
            </p:custDataLst>
          </p:nvPr>
        </p:nvSpPr>
        <p:spPr>
          <a:xfrm>
            <a:off x="6815286" y="2205658"/>
            <a:ext cx="593049" cy="523341"/>
          </a:xfrm>
          <a:prstGeom prst="rect">
            <a:avLst/>
          </a:prstGeom>
          <a:noFill/>
        </p:spPr>
        <p:txBody>
          <a:bodyPr wrap="square" rtlCol="0">
            <a:spAutoFit/>
          </a:bodyPr>
          <a:lstStyle/>
          <a:p>
            <a:r>
              <a:rPr lang="zh-CN" altLang="en-US" sz="2800" b="1"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或</a:t>
            </a:r>
            <a:endParaRPr lang="zh-CN" altLang="en-US"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文本框 10"/>
          <p:cNvSpPr txBox="1"/>
          <p:nvPr>
            <p:custDataLst>
              <p:tags r:id="rId4"/>
            </p:custDataLst>
          </p:nvPr>
        </p:nvSpPr>
        <p:spPr>
          <a:xfrm>
            <a:off x="806072" y="3645818"/>
            <a:ext cx="2360000" cy="523341"/>
          </a:xfrm>
          <a:prstGeom prst="rect">
            <a:avLst/>
          </a:prstGeom>
          <a:noFill/>
        </p:spPr>
        <p:txBody>
          <a:bodyPr wrap="square" rtlCol="0">
            <a:spAutoFit/>
          </a:bodyPr>
          <a:lstStyle/>
          <a:p>
            <a:r>
              <a:rPr lang="zh-CN" altLang="en-US" sz="2800" b="1" dirty="0" smtClean="0">
                <a:latin typeface="Times New Roman" panose="02020603050405020304" pitchFamily="18" charset="0"/>
                <a:ea typeface="宋体" panose="02010600030101010101" pitchFamily="2" charset="-122"/>
                <a:cs typeface="Times New Roman" panose="02020603050405020304" pitchFamily="18" charset="0"/>
              </a:rPr>
              <a:t>空</a:t>
            </a:r>
            <a:r>
              <a:rPr lang="zh-CN" altLang="en-US" sz="2800" b="1" dirty="0" smtClean="0">
                <a:latin typeface="Times New Roman" panose="02020603050405020304" pitchFamily="18" charset="0"/>
                <a:ea typeface="宋体" panose="02010600030101010101" pitchFamily="2" charset="-122"/>
                <a:cs typeface="Times New Roman" panose="02020603050405020304" pitchFamily="18" charset="0"/>
              </a:rPr>
              <a:t>间构型：</a:t>
            </a:r>
            <a:endParaRPr lang="zh-CN" altLang="en-US" sz="28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文本框 15"/>
          <p:cNvSpPr txBox="1"/>
          <p:nvPr>
            <p:custDataLst>
              <p:tags r:id="rId5"/>
            </p:custDataLst>
          </p:nvPr>
        </p:nvSpPr>
        <p:spPr>
          <a:xfrm>
            <a:off x="824836" y="4633435"/>
            <a:ext cx="1878291" cy="523341"/>
          </a:xfrm>
          <a:prstGeom prst="rect">
            <a:avLst/>
          </a:prstGeom>
          <a:noFill/>
        </p:spPr>
        <p:txBody>
          <a:bodyPr wrap="square" rtlCol="0">
            <a:spAutoFit/>
          </a:bodyPr>
          <a:lstStyle/>
          <a:p>
            <a:r>
              <a:rPr lang="zh-CN" altLang="en-US" sz="2800" b="1" dirty="0" smtClean="0">
                <a:latin typeface="Times New Roman" panose="02020603050405020304" pitchFamily="18" charset="0"/>
                <a:ea typeface="宋体" panose="02010600030101010101" pitchFamily="2" charset="-122"/>
                <a:cs typeface="Times New Roman" panose="02020603050405020304" pitchFamily="18" charset="0"/>
              </a:rPr>
              <a:t>化</a:t>
            </a:r>
            <a:r>
              <a:rPr lang="zh-CN" altLang="en-US" sz="2800" b="1" dirty="0" smtClean="0">
                <a:latin typeface="Times New Roman" panose="02020603050405020304" pitchFamily="18" charset="0"/>
                <a:ea typeface="宋体" panose="02010600030101010101" pitchFamily="2" charset="-122"/>
                <a:cs typeface="Times New Roman" panose="02020603050405020304" pitchFamily="18" charset="0"/>
              </a:rPr>
              <a:t>学键：</a:t>
            </a:r>
            <a:endParaRPr lang="zh-CN" altLang="en-US" sz="28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矩形 10"/>
          <p:cNvSpPr/>
          <p:nvPr>
            <p:custDataLst>
              <p:tags r:id="rId6"/>
            </p:custDataLst>
          </p:nvPr>
        </p:nvSpPr>
        <p:spPr>
          <a:xfrm>
            <a:off x="2856520" y="3645818"/>
            <a:ext cx="8358378" cy="523220"/>
          </a:xfrm>
          <a:prstGeom prst="rect">
            <a:avLst/>
          </a:prstGeom>
        </p:spPr>
        <p:txBody>
          <a:bodyPr wrap="none">
            <a:spAutoFit/>
          </a:bodyPr>
          <a:lstStyle/>
          <a:p>
            <a:r>
              <a:rPr lang="zh-CN" altLang="zh-CN" sz="2800" b="1" kern="100" dirty="0">
                <a:latin typeface="Times New Roman" panose="02020603050405020304" pitchFamily="18" charset="0"/>
                <a:ea typeface="宋体" panose="02010600030101010101" pitchFamily="2" charset="-122"/>
                <a:cs typeface="Times New Roman" panose="02020603050405020304" pitchFamily="18" charset="0"/>
              </a:rPr>
              <a:t>平面正六边形，即分子中所有原</a:t>
            </a:r>
            <a:r>
              <a:rPr lang="zh-CN" altLang="zh-CN" sz="2800" b="1" kern="100" dirty="0" smtClean="0">
                <a:latin typeface="Times New Roman" panose="02020603050405020304" pitchFamily="18" charset="0"/>
                <a:ea typeface="宋体" panose="02010600030101010101" pitchFamily="2" charset="-122"/>
                <a:cs typeface="Times New Roman" panose="02020603050405020304" pitchFamily="18" charset="0"/>
              </a:rPr>
              <a:t>子</a:t>
            </a:r>
            <a:r>
              <a:rPr lang="en-US" altLang="zh-CN" sz="2800" b="1" kern="100" dirty="0" smtClean="0">
                <a:latin typeface="Times New Roman" panose="02020603050405020304" pitchFamily="18" charset="0"/>
                <a:ea typeface="宋体" panose="02010600030101010101" pitchFamily="2" charset="-122"/>
                <a:cs typeface="Times New Roman" panose="02020603050405020304" pitchFamily="18" charset="0"/>
              </a:rPr>
              <a:t>(12</a:t>
            </a:r>
            <a:r>
              <a:rPr lang="zh-CN" altLang="en-US" sz="2800" b="1" kern="100" dirty="0" smtClean="0">
                <a:latin typeface="Times New Roman" panose="02020603050405020304" pitchFamily="18" charset="0"/>
                <a:ea typeface="宋体" panose="02010600030101010101" pitchFamily="2" charset="-122"/>
                <a:cs typeface="Times New Roman" panose="02020603050405020304" pitchFamily="18" charset="0"/>
              </a:rPr>
              <a:t>个原子</a:t>
            </a:r>
            <a:r>
              <a:rPr lang="en-US" altLang="zh-CN" sz="2800" b="1"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kern="100" dirty="0" smtClean="0">
                <a:latin typeface="Times New Roman" panose="02020603050405020304" pitchFamily="18" charset="0"/>
                <a:ea typeface="宋体" panose="02010600030101010101" pitchFamily="2" charset="-122"/>
                <a:cs typeface="Times New Roman" panose="02020603050405020304" pitchFamily="18" charset="0"/>
              </a:rPr>
              <a:t>共</a:t>
            </a:r>
            <a:r>
              <a:rPr lang="zh-CN" altLang="zh-CN" sz="2800" b="1" kern="100" dirty="0">
                <a:latin typeface="Times New Roman" panose="02020603050405020304" pitchFamily="18" charset="0"/>
                <a:ea typeface="宋体" panose="02010600030101010101" pitchFamily="2" charset="-122"/>
                <a:cs typeface="Times New Roman" panose="02020603050405020304" pitchFamily="18" charset="0"/>
              </a:rPr>
              <a:t>平面</a:t>
            </a:r>
            <a:endParaRPr lang="zh-CN" altLang="en-US" sz="2800" dirty="0"/>
          </a:p>
        </p:txBody>
      </p:sp>
      <p:sp>
        <p:nvSpPr>
          <p:cNvPr id="12" name="矩形 11"/>
          <p:cNvSpPr/>
          <p:nvPr>
            <p:custDataLst>
              <p:tags r:id="rId7"/>
            </p:custDataLst>
          </p:nvPr>
        </p:nvSpPr>
        <p:spPr>
          <a:xfrm>
            <a:off x="2911076" y="4355584"/>
            <a:ext cx="6928546" cy="1212640"/>
          </a:xfrm>
          <a:prstGeom prst="rect">
            <a:avLst/>
          </a:prstGeom>
        </p:spPr>
        <p:txBody>
          <a:bodyPr wrap="square">
            <a:spAutoFit/>
          </a:bodyPr>
          <a:lstStyle/>
          <a:p>
            <a:pPr lvl="0">
              <a:lnSpc>
                <a:spcPct val="130000"/>
              </a:lnSpc>
              <a:spcBef>
                <a:spcPct val="0"/>
              </a:spcBef>
            </a:pPr>
            <a:r>
              <a:rPr lang="en-US" altLang="zh-CN" sz="2800" b="1" dirty="0">
                <a:latin typeface="宋体" panose="02010600030101010101" pitchFamily="2" charset="-122"/>
                <a:ea typeface="宋体" panose="02010600030101010101" pitchFamily="2" charset="-122"/>
                <a:cs typeface="Times New Roman" panose="02020603050405020304" pitchFamily="18" charset="0"/>
              </a:rPr>
              <a:t>6</a:t>
            </a:r>
            <a:r>
              <a:rPr lang="zh-CN" altLang="en-US" sz="2800" b="1" dirty="0">
                <a:latin typeface="宋体" panose="02010600030101010101" pitchFamily="2" charset="-122"/>
                <a:ea typeface="宋体" panose="02010600030101010101" pitchFamily="2" charset="-122"/>
                <a:cs typeface="Times New Roman" panose="02020603050405020304" pitchFamily="18" charset="0"/>
              </a:rPr>
              <a:t>个碳原子之间</a:t>
            </a:r>
            <a:r>
              <a:rPr lang="zh-CN" altLang="en-US" sz="2800" b="1" dirty="0" smtClean="0">
                <a:latin typeface="宋体" panose="02010600030101010101" pitchFamily="2" charset="-122"/>
                <a:ea typeface="宋体" panose="02010600030101010101" pitchFamily="2" charset="-122"/>
                <a:cs typeface="Times New Roman" panose="02020603050405020304" pitchFamily="18" charset="0"/>
              </a:rPr>
              <a:t>的化学键完全相同，</a:t>
            </a:r>
            <a:endParaRPr lang="en-US" altLang="zh-CN" sz="2800" b="1" dirty="0" smtClean="0">
              <a:latin typeface="宋体" panose="02010600030101010101" pitchFamily="2" charset="-122"/>
              <a:ea typeface="宋体" panose="02010600030101010101" pitchFamily="2" charset="-122"/>
              <a:cs typeface="Times New Roman" panose="02020603050405020304" pitchFamily="18" charset="0"/>
            </a:endParaRPr>
          </a:p>
          <a:p>
            <a:pPr lvl="0">
              <a:lnSpc>
                <a:spcPct val="130000"/>
              </a:lnSpc>
              <a:spcBef>
                <a:spcPct val="0"/>
              </a:spcBef>
            </a:pPr>
            <a:r>
              <a:rPr lang="zh-CN" altLang="en-US" sz="2800" b="1" dirty="0" smtClean="0">
                <a:latin typeface="宋体" panose="02010600030101010101" pitchFamily="2" charset="-122"/>
                <a:ea typeface="宋体" panose="02010600030101010101" pitchFamily="2" charset="-122"/>
                <a:cs typeface="Times New Roman" panose="02020603050405020304" pitchFamily="18" charset="0"/>
              </a:rPr>
              <a:t>是</a:t>
            </a:r>
            <a:r>
              <a:rPr lang="zh-CN" altLang="en-US" sz="2800" b="1" dirty="0"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介于单键和双键之间</a:t>
            </a:r>
            <a:r>
              <a:rPr lang="zh-CN" altLang="en-US" sz="2800" b="1" dirty="0" smtClean="0">
                <a:latin typeface="宋体" panose="02010600030101010101" pitchFamily="2" charset="-122"/>
                <a:ea typeface="宋体" panose="02010600030101010101" pitchFamily="2" charset="-122"/>
                <a:cs typeface="Times New Roman" panose="02020603050405020304" pitchFamily="18" charset="0"/>
              </a:rPr>
              <a:t>的一种独特的键。</a:t>
            </a:r>
            <a:endParaRPr lang="zh-CN" altLang="en-US" sz="2800"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9" name="Object 3"/>
          <p:cNvGraphicFramePr>
            <a:graphicFrameLocks/>
          </p:cNvGraphicFramePr>
          <p:nvPr/>
        </p:nvGraphicFramePr>
        <p:xfrm>
          <a:off x="626451" y="261685"/>
          <a:ext cx="7868108" cy="939803"/>
        </p:xfrm>
        <a:graphic>
          <a:graphicData uri="http://schemas.openxmlformats.org/presentationml/2006/ole">
            <p:oleObj spid="_x0000_s76802" r:id="rId5" imgW="4296375" imgH="571731" progId="PBrush">
              <p:embed/>
            </p:oleObj>
          </a:graphicData>
        </a:graphic>
      </p:graphicFrame>
      <p:sp>
        <p:nvSpPr>
          <p:cNvPr id="24580" name="Text Box 4"/>
          <p:cNvSpPr txBox="1"/>
          <p:nvPr>
            <p:custDataLst>
              <p:tags r:id="rId2"/>
            </p:custDataLst>
          </p:nvPr>
        </p:nvSpPr>
        <p:spPr>
          <a:xfrm>
            <a:off x="626451" y="1201487"/>
            <a:ext cx="8533289" cy="3108410"/>
          </a:xfrm>
          <a:prstGeom prst="rect">
            <a:avLst/>
          </a:prstGeom>
          <a:noFill/>
          <a:ln w="9525">
            <a:noFill/>
          </a:ln>
        </p:spPr>
        <p:txBody>
          <a:bodyPr>
            <a:spAutoFit/>
          </a:bodyPr>
          <a:lstStyle/>
          <a:p>
            <a:pPr>
              <a:spcBef>
                <a:spcPct val="50000"/>
              </a:spcBef>
              <a:buClr>
                <a:schemeClr val="hlink"/>
              </a:buClr>
              <a:buFont typeface="Wingdings" panose="05000000000000000000" pitchFamily="2" charset="2"/>
            </a:pPr>
            <a:r>
              <a:rPr lang="zh-CN" altLang="en-US" sz="2800" b="1"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有关上图结构</a:t>
            </a:r>
            <a:r>
              <a:rPr lang="zh-CN" altLang="en-US" sz="28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的下列叙述中，正确的是（         ）</a:t>
            </a:r>
          </a:p>
          <a:p>
            <a:pPr>
              <a:spcBef>
                <a:spcPct val="50000"/>
              </a:spcBef>
              <a:buClr>
                <a:schemeClr val="hlink"/>
              </a:buClr>
              <a:buFont typeface="Wingdings" panose="05000000000000000000" pitchFamily="2" charset="2"/>
            </a:pPr>
            <a:r>
              <a:rPr lang="zh-CN" altLang="en-US" sz="28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8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除苯环外的其余碳原子有可能都在同一条直线上</a:t>
            </a:r>
          </a:p>
          <a:p>
            <a:pPr>
              <a:spcBef>
                <a:spcPct val="50000"/>
              </a:spcBef>
              <a:buClr>
                <a:schemeClr val="hlink"/>
              </a:buClr>
              <a:buFont typeface="Wingdings" panose="05000000000000000000" pitchFamily="2" charset="2"/>
            </a:pPr>
            <a:r>
              <a:rPr lang="zh-CN" altLang="en-US" sz="28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B.</a:t>
            </a:r>
            <a:r>
              <a:rPr lang="zh-CN" altLang="en-US" sz="28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除苯环外的其余碳原子不可能都在一条直线上</a:t>
            </a:r>
          </a:p>
          <a:p>
            <a:pPr>
              <a:spcBef>
                <a:spcPct val="50000"/>
              </a:spcBef>
              <a:buClr>
                <a:schemeClr val="hlink"/>
              </a:buClr>
              <a:buFont typeface="Wingdings" panose="05000000000000000000" pitchFamily="2" charset="2"/>
            </a:pPr>
            <a:r>
              <a:rPr lang="zh-CN" altLang="en-US" sz="28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C.12</a:t>
            </a:r>
            <a:r>
              <a:rPr lang="zh-CN" altLang="en-US" sz="28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个碳原子不可能都在同一个平面上</a:t>
            </a:r>
          </a:p>
          <a:p>
            <a:pPr>
              <a:spcBef>
                <a:spcPct val="50000"/>
              </a:spcBef>
              <a:buClr>
                <a:schemeClr val="hlink"/>
              </a:buClr>
              <a:buFont typeface="Wingdings" panose="05000000000000000000" pitchFamily="2" charset="2"/>
            </a:pPr>
            <a:r>
              <a:rPr lang="zh-CN" altLang="en-US" sz="28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D.12</a:t>
            </a:r>
            <a:r>
              <a:rPr lang="zh-CN" altLang="en-US" sz="28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个碳原子有可能都在同一个平面上</a:t>
            </a:r>
          </a:p>
        </p:txBody>
      </p:sp>
      <p:sp>
        <p:nvSpPr>
          <p:cNvPr id="4" name="Text Box 2"/>
          <p:cNvSpPr txBox="1"/>
          <p:nvPr>
            <p:custDataLst>
              <p:tags r:id="rId3"/>
            </p:custDataLst>
          </p:nvPr>
        </p:nvSpPr>
        <p:spPr>
          <a:xfrm>
            <a:off x="287829" y="4479904"/>
            <a:ext cx="11597823" cy="2247289"/>
          </a:xfrm>
          <a:prstGeom prst="rect">
            <a:avLst/>
          </a:prstGeom>
          <a:noFill/>
          <a:ln w="38100">
            <a:solidFill>
              <a:srgbClr val="FF0000"/>
            </a:solidFill>
          </a:ln>
        </p:spPr>
        <p:txBody>
          <a:bodyPr wrap="square">
            <a:spAutoFit/>
          </a:bodyPr>
          <a:lstStyle/>
          <a:p>
            <a:pPr>
              <a:spcBef>
                <a:spcPct val="50000"/>
              </a:spcBef>
            </a:pPr>
            <a:r>
              <a:rPr lang="zh-CN" altLang="en-US" sz="2800" b="1">
                <a:solidFill>
                  <a:srgbClr val="0033CC"/>
                </a:solidFill>
                <a:latin typeface="宋体" panose="02010600030101010101" pitchFamily="2" charset="-122"/>
                <a:ea typeface="宋体" panose="02010600030101010101" pitchFamily="2" charset="-122"/>
              </a:rPr>
              <a:t>解决该类问题时还应注意：</a:t>
            </a:r>
          </a:p>
          <a:p>
            <a:pPr>
              <a:spcBef>
                <a:spcPct val="50000"/>
              </a:spcBef>
            </a:pPr>
            <a:r>
              <a:rPr lang="en-US" altLang="zh-CN" sz="2800" b="1">
                <a:latin typeface="宋体" panose="02010600030101010101" pitchFamily="2" charset="-122"/>
                <a:ea typeface="宋体" panose="02010600030101010101" pitchFamily="2" charset="-122"/>
              </a:rPr>
              <a:t>1.</a:t>
            </a:r>
            <a:r>
              <a:rPr lang="zh-CN" altLang="en-US" sz="2800" b="1">
                <a:latin typeface="宋体" panose="02010600030101010101" pitchFamily="2" charset="-122"/>
                <a:ea typeface="宋体" panose="02010600030101010101" pitchFamily="2" charset="-122"/>
              </a:rPr>
              <a:t>认真审题：比如分子中</a:t>
            </a:r>
            <a:r>
              <a:rPr lang="zh-CN" altLang="en-US" sz="2800" b="1">
                <a:solidFill>
                  <a:srgbClr val="FF0000"/>
                </a:solidFill>
                <a:latin typeface="宋体" panose="02010600030101010101" pitchFamily="2" charset="-122"/>
                <a:ea typeface="宋体" panose="02010600030101010101" pitchFamily="2" charset="-122"/>
              </a:rPr>
              <a:t>最多（最少）</a:t>
            </a:r>
            <a:r>
              <a:rPr lang="zh-CN" altLang="en-US" sz="2800" b="1">
                <a:latin typeface="宋体" panose="02010600030101010101" pitchFamily="2" charset="-122"/>
                <a:ea typeface="宋体" panose="02010600030101010101" pitchFamily="2" charset="-122"/>
              </a:rPr>
              <a:t>有多少个原子共面？</a:t>
            </a:r>
            <a:r>
              <a:rPr lang="zh-CN" altLang="en-US" sz="2800" b="1">
                <a:solidFill>
                  <a:srgbClr val="FF0000"/>
                </a:solidFill>
                <a:latin typeface="宋体" panose="02010600030101010101" pitchFamily="2" charset="-122"/>
                <a:ea typeface="宋体" panose="02010600030101010101" pitchFamily="2" charset="-122"/>
              </a:rPr>
              <a:t>可能</a:t>
            </a:r>
            <a:r>
              <a:rPr lang="zh-CN" altLang="en-US" sz="2800" b="1">
                <a:latin typeface="宋体" panose="02010600030101010101" pitchFamily="2" charset="-122"/>
                <a:ea typeface="宋体" panose="02010600030101010101" pitchFamily="2" charset="-122"/>
              </a:rPr>
              <a:t>共面的原子有多少个？</a:t>
            </a:r>
            <a:r>
              <a:rPr lang="zh-CN" altLang="en-US" sz="2800" b="1">
                <a:solidFill>
                  <a:srgbClr val="FF0000"/>
                </a:solidFill>
                <a:latin typeface="宋体" panose="02010600030101010101" pitchFamily="2" charset="-122"/>
                <a:ea typeface="宋体" panose="02010600030101010101" pitchFamily="2" charset="-122"/>
              </a:rPr>
              <a:t>一定</a:t>
            </a:r>
            <a:r>
              <a:rPr lang="zh-CN" altLang="en-US" sz="2800" b="1">
                <a:latin typeface="宋体" panose="02010600030101010101" pitchFamily="2" charset="-122"/>
                <a:ea typeface="宋体" panose="02010600030101010101" pitchFamily="2" charset="-122"/>
              </a:rPr>
              <a:t>共面的原子有多少个</a:t>
            </a:r>
            <a:r>
              <a:rPr lang="zh-CN" altLang="en-US" sz="2800" b="1" smtClean="0">
                <a:latin typeface="宋体" panose="02010600030101010101" pitchFamily="2" charset="-122"/>
                <a:ea typeface="宋体" panose="02010600030101010101" pitchFamily="2" charset="-122"/>
              </a:rPr>
              <a:t>？最多</a:t>
            </a:r>
            <a:r>
              <a:rPr lang="zh-CN" altLang="en-US" sz="2800" b="1">
                <a:latin typeface="宋体" panose="02010600030101010101" pitchFamily="2" charset="-122"/>
                <a:ea typeface="宋体" panose="02010600030101010101" pitchFamily="2" charset="-122"/>
              </a:rPr>
              <a:t>有多少个</a:t>
            </a:r>
            <a:r>
              <a:rPr lang="zh-CN" altLang="en-US" sz="2800" b="1">
                <a:solidFill>
                  <a:srgbClr val="FF0000"/>
                </a:solidFill>
                <a:latin typeface="宋体" panose="02010600030101010101" pitchFamily="2" charset="-122"/>
                <a:ea typeface="宋体" panose="02010600030101010101" pitchFamily="2" charset="-122"/>
              </a:rPr>
              <a:t>碳原子</a:t>
            </a:r>
            <a:r>
              <a:rPr lang="zh-CN" altLang="en-US" sz="2800" b="1">
                <a:latin typeface="宋体" panose="02010600030101010101" pitchFamily="2" charset="-122"/>
                <a:ea typeface="宋体" panose="02010600030101010101" pitchFamily="2" charset="-122"/>
              </a:rPr>
              <a:t>共面？</a:t>
            </a:r>
          </a:p>
          <a:p>
            <a:pPr>
              <a:spcBef>
                <a:spcPct val="50000"/>
              </a:spcBef>
            </a:pPr>
            <a:r>
              <a:rPr lang="en-US" altLang="zh-CN" sz="2800" b="1">
                <a:solidFill>
                  <a:srgbClr val="FF0000"/>
                </a:solidFill>
                <a:latin typeface="宋体" panose="02010600030101010101" pitchFamily="2" charset="-122"/>
                <a:ea typeface="宋体" panose="02010600030101010101" pitchFamily="2" charset="-122"/>
              </a:rPr>
              <a:t>2.</a:t>
            </a:r>
            <a:r>
              <a:rPr lang="zh-CN" altLang="en-US" sz="2800" b="1">
                <a:solidFill>
                  <a:srgbClr val="FF0000"/>
                </a:solidFill>
                <a:latin typeface="宋体" panose="02010600030101010101" pitchFamily="2" charset="-122"/>
                <a:ea typeface="宋体" panose="02010600030101010101" pitchFamily="2" charset="-122"/>
              </a:rPr>
              <a:t>单键可以旋转，而双、三键不能旋转。</a:t>
            </a:r>
          </a:p>
        </p:txBody>
      </p:sp>
      <p:sp>
        <p:nvSpPr>
          <p:cNvPr id="5" name="TextBox 4"/>
          <p:cNvSpPr txBox="1"/>
          <p:nvPr/>
        </p:nvSpPr>
        <p:spPr>
          <a:xfrm>
            <a:off x="7175326" y="1197546"/>
            <a:ext cx="864096" cy="461665"/>
          </a:xfrm>
          <a:prstGeom prst="rect">
            <a:avLst/>
          </a:prstGeom>
          <a:noFill/>
        </p:spPr>
        <p:txBody>
          <a:bodyPr wrap="square" rtlCol="0">
            <a:spAutoFit/>
          </a:bodyPr>
          <a:lstStyle/>
          <a:p>
            <a:r>
              <a:rPr lang="en-US" altLang="zh-CN" b="1" dirty="0" smtClean="0">
                <a:solidFill>
                  <a:srgbClr val="FF0000"/>
                </a:solidFill>
              </a:rPr>
              <a:t>BD</a:t>
            </a:r>
            <a:endParaRPr lang="zh-CN" altLang="en-US" b="1" dirty="0">
              <a:solidFill>
                <a:srgbClr val="FF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图片 3"/>
          <p:cNvPicPr>
            <a:picLocks noChangeAspect="1"/>
          </p:cNvPicPr>
          <p:nvPr/>
        </p:nvPicPr>
        <p:blipFill>
          <a:blip r:embed="rId5" cstate="print"/>
          <a:srcRect t="2802" r="4623"/>
          <a:stretch>
            <a:fillRect/>
          </a:stretch>
        </p:blipFill>
        <p:spPr bwMode="auto">
          <a:xfrm>
            <a:off x="118746" y="45721"/>
            <a:ext cx="2312035" cy="690245"/>
          </a:xfrm>
          <a:prstGeom prst="rect">
            <a:avLst/>
          </a:prstGeom>
          <a:noFill/>
          <a:ln w="9525">
            <a:noFill/>
            <a:miter lim="800000"/>
            <a:headEnd/>
            <a:tailEnd/>
          </a:ln>
        </p:spPr>
      </p:pic>
      <p:sp>
        <p:nvSpPr>
          <p:cNvPr id="13316" name="Text Box 5"/>
          <p:cNvSpPr txBox="1"/>
          <p:nvPr>
            <p:custDataLst>
              <p:tags r:id="rId1"/>
            </p:custDataLst>
          </p:nvPr>
        </p:nvSpPr>
        <p:spPr>
          <a:xfrm>
            <a:off x="1647190" y="4798060"/>
            <a:ext cx="8896350" cy="521970"/>
          </a:xfrm>
          <a:prstGeom prst="rect">
            <a:avLst/>
          </a:prstGeom>
          <a:noFill/>
          <a:ln w="9525">
            <a:noFill/>
          </a:ln>
        </p:spPr>
        <p:txBody>
          <a:bodyPr wrap="square">
            <a:spAutoFit/>
          </a:bodyPr>
          <a:lstStyle/>
          <a:p>
            <a:pPr algn="just">
              <a:spcBef>
                <a:spcPct val="50000"/>
              </a:spcBef>
            </a:pPr>
            <a:r>
              <a:rPr lang="zh-CN" altLang="en-US" sz="2800" b="1" dirty="0">
                <a:solidFill>
                  <a:srgbClr val="0D0D0D"/>
                </a:solidFill>
                <a:latin typeface="华文中宋" panose="02010600040101010101" charset="-122"/>
                <a:ea typeface="华文中宋" panose="02010600040101010101" charset="-122"/>
                <a:cs typeface="Times New Roman" panose="02020603050405020304" pitchFamily="18" charset="0"/>
              </a:rPr>
              <a:t>为了促进香蕉成熟，可在密封袋子中放一些</a:t>
            </a:r>
            <a:r>
              <a:rPr lang="zh-CN" altLang="en-US" sz="2800" b="1" dirty="0">
                <a:solidFill>
                  <a:srgbClr val="FF0000"/>
                </a:solidFill>
                <a:latin typeface="华文中宋" panose="02010600040101010101" charset="-122"/>
                <a:ea typeface="华文中宋" panose="02010600040101010101" charset="-122"/>
                <a:cs typeface="Times New Roman" panose="02020603050405020304" pitchFamily="18" charset="0"/>
              </a:rPr>
              <a:t>成熟的苹果</a:t>
            </a:r>
            <a:endParaRPr lang="zh-CN" altLang="en-US" sz="2800" b="1" dirty="0">
              <a:solidFill>
                <a:srgbClr val="FF0000"/>
              </a:solidFill>
              <a:latin typeface="华文中宋" panose="02010600040101010101" charset="-122"/>
              <a:ea typeface="华文中宋" panose="02010600040101010101" charset="-122"/>
              <a:cs typeface="Times New Roman" panose="02020603050405020304"/>
            </a:endParaRPr>
          </a:p>
        </p:txBody>
      </p:sp>
      <p:pic>
        <p:nvPicPr>
          <p:cNvPr id="4" name="内容占位符 3"/>
          <p:cNvPicPr>
            <a:picLocks noGrp="1" noChangeAspect="1"/>
          </p:cNvPicPr>
          <p:nvPr>
            <p:custDataLst>
              <p:tags r:id="rId2"/>
            </p:custDataLst>
          </p:nvPr>
        </p:nvPicPr>
        <p:blipFill>
          <a:blip r:embed="rId6" cstate="print"/>
          <a:stretch>
            <a:fillRect/>
          </a:stretch>
        </p:blipFill>
        <p:spPr>
          <a:xfrm>
            <a:off x="694691" y="756920"/>
            <a:ext cx="4439285" cy="3330575"/>
          </a:xfrm>
          <a:prstGeom prst="rect">
            <a:avLst/>
          </a:prstGeom>
        </p:spPr>
      </p:pic>
      <p:pic>
        <p:nvPicPr>
          <p:cNvPr id="6" name="图片 5"/>
          <p:cNvPicPr>
            <a:picLocks noChangeAspect="1"/>
          </p:cNvPicPr>
          <p:nvPr>
            <p:custDataLst>
              <p:tags r:id="rId3"/>
            </p:custDataLst>
          </p:nvPr>
        </p:nvPicPr>
        <p:blipFill>
          <a:blip r:embed="rId7" cstate="print"/>
          <a:stretch>
            <a:fillRect/>
          </a:stretch>
        </p:blipFill>
        <p:spPr>
          <a:xfrm>
            <a:off x="6480811" y="735965"/>
            <a:ext cx="5113655" cy="3345180"/>
          </a:xfrm>
          <a:prstGeom prst="rect">
            <a:avLst/>
          </a:prstGeom>
        </p:spPr>
      </p:pic>
      <p:sp>
        <p:nvSpPr>
          <p:cNvPr id="2" name="文本框 1"/>
          <p:cNvSpPr txBox="1"/>
          <p:nvPr/>
        </p:nvSpPr>
        <p:spPr>
          <a:xfrm>
            <a:off x="1270635" y="5446396"/>
            <a:ext cx="10275570" cy="460375"/>
          </a:xfrm>
          <a:prstGeom prst="rect">
            <a:avLst/>
          </a:prstGeom>
          <a:noFill/>
        </p:spPr>
        <p:txBody>
          <a:bodyPr wrap="square" rtlCol="0">
            <a:spAutoFit/>
          </a:bodyPr>
          <a:lstStyle/>
          <a:p>
            <a:r>
              <a:rPr lang="zh-CN" altLang="en-US" b="1" dirty="0">
                <a:latin typeface="华文中宋" panose="02010600040101010101" charset="-122"/>
                <a:ea typeface="华文中宋" panose="02010600040101010101" charset="-122"/>
              </a:rPr>
              <a:t>熟苹果释放的</a:t>
            </a:r>
            <a:r>
              <a:rPr lang="zh-CN" altLang="en-US" b="1" dirty="0">
                <a:solidFill>
                  <a:srgbClr val="FF0000"/>
                </a:solidFill>
                <a:latin typeface="华文中宋" panose="02010600040101010101" charset="-122"/>
                <a:ea typeface="华文中宋" panose="02010600040101010101" charset="-122"/>
              </a:rPr>
              <a:t>乙烯</a:t>
            </a:r>
            <a:r>
              <a:rPr lang="zh-CN" altLang="en-US" b="1" dirty="0">
                <a:latin typeface="华文中宋" panose="02010600040101010101" charset="-122"/>
                <a:ea typeface="华文中宋" panose="02010600040101010101" charset="-122"/>
              </a:rPr>
              <a:t>气体，扮演着植物激素的角色，可以作为香蕉的</a:t>
            </a:r>
            <a:r>
              <a:rPr lang="zh-CN" altLang="en-US" b="1" dirty="0">
                <a:solidFill>
                  <a:srgbClr val="FF0000"/>
                </a:solidFill>
                <a:latin typeface="华文中宋" panose="02010600040101010101" charset="-122"/>
                <a:ea typeface="华文中宋" panose="02010600040101010101" charset="-122"/>
              </a:rPr>
              <a:t>催熟剂</a:t>
            </a:r>
            <a:r>
              <a:rPr lang="zh-CN" altLang="en-US" b="1" dirty="0">
                <a:latin typeface="华文中宋" panose="02010600040101010101" charset="-122"/>
                <a:ea typeface="华文中宋" panose="02010600040101010101" charset="-122"/>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40397" y="70536"/>
            <a:ext cx="6091846" cy="523341"/>
          </a:xfrm>
          <a:prstGeom prst="rect">
            <a:avLst/>
          </a:prstGeom>
          <a:noFill/>
        </p:spPr>
        <p:txBody>
          <a:bodyPr wrap="square" rtlCol="0">
            <a:spAutoFit/>
          </a:bodyPr>
          <a:lstStyle/>
          <a:p>
            <a:r>
              <a:rPr lang="zh-CN" altLang="en-US" sz="2800" b="1" smtClean="0">
                <a:solidFill>
                  <a:srgbClr val="FF0000"/>
                </a:solidFill>
                <a:latin typeface="宋体" panose="02010600030101010101" pitchFamily="2" charset="-122"/>
                <a:ea typeface="宋体" panose="02010600030101010101" pitchFamily="2" charset="-122"/>
                <a:cs typeface="+mn-lt"/>
              </a:rPr>
              <a:t>材料是现代</a:t>
            </a:r>
            <a:r>
              <a:rPr lang="zh-CN" altLang="en-US" sz="2800" b="1">
                <a:solidFill>
                  <a:srgbClr val="FF0000"/>
                </a:solidFill>
                <a:latin typeface="宋体" panose="02010600030101010101" pitchFamily="2" charset="-122"/>
                <a:ea typeface="宋体" panose="02010600030101010101" pitchFamily="2" charset="-122"/>
                <a:cs typeface="+mn-lt"/>
              </a:rPr>
              <a:t>社会发展的重要</a:t>
            </a:r>
            <a:r>
              <a:rPr lang="zh-CN" altLang="en-US" sz="2800" b="1" smtClean="0">
                <a:solidFill>
                  <a:srgbClr val="FF0000"/>
                </a:solidFill>
                <a:latin typeface="宋体" panose="02010600030101010101" pitchFamily="2" charset="-122"/>
                <a:ea typeface="宋体" panose="02010600030101010101" pitchFamily="2" charset="-122"/>
                <a:cs typeface="+mn-lt"/>
              </a:rPr>
              <a:t>支柱。</a:t>
            </a:r>
            <a:endParaRPr lang="zh-CN" altLang="en-US" sz="2800" b="1">
              <a:solidFill>
                <a:srgbClr val="FF0000"/>
              </a:solidFill>
              <a:latin typeface="宋体" panose="02010600030101010101" pitchFamily="2" charset="-122"/>
              <a:ea typeface="宋体" panose="02010600030101010101" pitchFamily="2" charset="-122"/>
              <a:cs typeface="+mn-lt"/>
            </a:endParaRPr>
          </a:p>
        </p:txBody>
      </p:sp>
      <p:grpSp>
        <p:nvGrpSpPr>
          <p:cNvPr id="3" name="组合 31"/>
          <p:cNvGrpSpPr/>
          <p:nvPr>
            <p:custDataLst>
              <p:tags r:id="rId2"/>
            </p:custDataLst>
          </p:nvPr>
        </p:nvGrpSpPr>
        <p:grpSpPr>
          <a:xfrm>
            <a:off x="109370" y="884046"/>
            <a:ext cx="3979237" cy="2212371"/>
            <a:chOff x="311504" y="944558"/>
            <a:chExt cx="3979755" cy="2211859"/>
          </a:xfrm>
        </p:grpSpPr>
        <p:sp>
          <p:nvSpPr>
            <p:cNvPr id="10" name="矩形 9"/>
            <p:cNvSpPr/>
            <p:nvPr>
              <p:custDataLst>
                <p:tags r:id="rId23"/>
              </p:custDataLst>
            </p:nvPr>
          </p:nvSpPr>
          <p:spPr>
            <a:xfrm>
              <a:off x="311504" y="1813717"/>
              <a:ext cx="1008609" cy="584775"/>
            </a:xfrm>
            <a:prstGeom prst="rect">
              <a:avLst/>
            </a:prstGeom>
          </p:spPr>
          <p:txBody>
            <a:bodyPr wrap="none">
              <a:spAutoFit/>
            </a:bodyPr>
            <a:lstStyle/>
            <a:p>
              <a:r>
                <a:rPr lang="zh-CN" altLang="en-US" sz="3200" b="1">
                  <a:solidFill>
                    <a:srgbClr val="FF0000"/>
                  </a:solidFill>
                  <a:latin typeface="宋体" panose="02010600030101010101" pitchFamily="2" charset="-122"/>
                  <a:ea typeface="宋体" panose="02010600030101010101" pitchFamily="2" charset="-122"/>
                  <a:cs typeface="+mn-lt"/>
                </a:rPr>
                <a:t>材料</a:t>
              </a:r>
              <a:endParaRPr lang="zh-CN" altLang="en-US" sz="3200"/>
            </a:p>
          </p:txBody>
        </p:sp>
        <p:grpSp>
          <p:nvGrpSpPr>
            <p:cNvPr id="7" name="组合 29"/>
            <p:cNvGrpSpPr/>
            <p:nvPr>
              <p:custDataLst>
                <p:tags r:id="rId24"/>
              </p:custDataLst>
            </p:nvPr>
          </p:nvGrpSpPr>
          <p:grpSpPr>
            <a:xfrm>
              <a:off x="1320113" y="944558"/>
              <a:ext cx="2971146" cy="2211859"/>
              <a:chOff x="1082141" y="1248283"/>
              <a:chExt cx="2971146" cy="2211859"/>
            </a:xfrm>
          </p:grpSpPr>
          <p:grpSp>
            <p:nvGrpSpPr>
              <p:cNvPr id="16" name="组合 28"/>
              <p:cNvGrpSpPr/>
              <p:nvPr>
                <p:custDataLst>
                  <p:tags r:id="rId25"/>
                </p:custDataLst>
              </p:nvPr>
            </p:nvGrpSpPr>
            <p:grpSpPr>
              <a:xfrm>
                <a:off x="1287123" y="1248283"/>
                <a:ext cx="2766164" cy="2211859"/>
                <a:chOff x="1287123" y="1248283"/>
                <a:chExt cx="2766164" cy="2211859"/>
              </a:xfrm>
            </p:grpSpPr>
            <p:sp>
              <p:nvSpPr>
                <p:cNvPr id="4" name="文本框 3"/>
                <p:cNvSpPr txBox="1"/>
                <p:nvPr>
                  <p:custDataLst>
                    <p:tags r:id="rId27"/>
                  </p:custDataLst>
                </p:nvPr>
              </p:nvSpPr>
              <p:spPr>
                <a:xfrm>
                  <a:off x="1352482" y="1248283"/>
                  <a:ext cx="1905199" cy="519872"/>
                </a:xfrm>
                <a:prstGeom prst="rect">
                  <a:avLst/>
                </a:prstGeom>
                <a:noFill/>
              </p:spPr>
              <p:txBody>
                <a:bodyPr wrap="square" rtlCol="0">
                  <a:spAutoFit/>
                </a:bodyPr>
                <a:lstStyle/>
                <a:p>
                  <a:r>
                    <a:rPr lang="zh-CN" altLang="en-US" sz="2800" b="1">
                      <a:latin typeface="宋体" panose="02010600030101010101" pitchFamily="2" charset="-122"/>
                      <a:ea typeface="宋体" panose="02010600030101010101" pitchFamily="2" charset="-122"/>
                      <a:cs typeface="+mn-lt"/>
                    </a:rPr>
                    <a:t>金属材料</a:t>
                  </a:r>
                </a:p>
              </p:txBody>
            </p:sp>
            <p:sp>
              <p:nvSpPr>
                <p:cNvPr id="5" name="文本框 4"/>
                <p:cNvSpPr txBox="1"/>
                <p:nvPr>
                  <p:custDataLst>
                    <p:tags r:id="rId28"/>
                  </p:custDataLst>
                </p:nvPr>
              </p:nvSpPr>
              <p:spPr>
                <a:xfrm>
                  <a:off x="1304336" y="2940270"/>
                  <a:ext cx="2748951" cy="519872"/>
                </a:xfrm>
                <a:prstGeom prst="rect">
                  <a:avLst/>
                </a:prstGeom>
                <a:noFill/>
              </p:spPr>
              <p:txBody>
                <a:bodyPr wrap="square" rtlCol="0">
                  <a:spAutoFit/>
                </a:bodyPr>
                <a:lstStyle/>
                <a:p>
                  <a:r>
                    <a:rPr lang="zh-CN" altLang="en-US" sz="2800" b="1">
                      <a:latin typeface="宋体" panose="02010600030101010101" pitchFamily="2" charset="-122"/>
                      <a:ea typeface="宋体" panose="02010600030101010101" pitchFamily="2" charset="-122"/>
                      <a:cs typeface="+mn-lt"/>
                    </a:rPr>
                    <a:t>有机高分子材料</a:t>
                  </a:r>
                </a:p>
              </p:txBody>
            </p:sp>
            <p:sp>
              <p:nvSpPr>
                <p:cNvPr id="6" name="文本框 5"/>
                <p:cNvSpPr txBox="1"/>
                <p:nvPr>
                  <p:custDataLst>
                    <p:tags r:id="rId29"/>
                  </p:custDataLst>
                </p:nvPr>
              </p:nvSpPr>
              <p:spPr>
                <a:xfrm>
                  <a:off x="1287123" y="2072792"/>
                  <a:ext cx="2730653" cy="519872"/>
                </a:xfrm>
                <a:prstGeom prst="rect">
                  <a:avLst/>
                </a:prstGeom>
                <a:noFill/>
              </p:spPr>
              <p:txBody>
                <a:bodyPr wrap="square" rtlCol="0">
                  <a:spAutoFit/>
                </a:bodyPr>
                <a:lstStyle/>
                <a:p>
                  <a:r>
                    <a:rPr lang="zh-CN" altLang="en-US" sz="2800" b="1">
                      <a:latin typeface="宋体" panose="02010600030101010101" pitchFamily="2" charset="-122"/>
                      <a:ea typeface="宋体" panose="02010600030101010101" pitchFamily="2" charset="-122"/>
                      <a:cs typeface="+mn-lt"/>
                    </a:rPr>
                    <a:t>无机非金属材料</a:t>
                  </a:r>
                </a:p>
              </p:txBody>
            </p:sp>
          </p:grpSp>
          <p:sp>
            <p:nvSpPr>
              <p:cNvPr id="12" name="AutoShape 31"/>
              <p:cNvSpPr/>
              <p:nvPr>
                <p:custDataLst>
                  <p:tags r:id="rId26"/>
                </p:custDataLst>
              </p:nvPr>
            </p:nvSpPr>
            <p:spPr>
              <a:xfrm>
                <a:off x="1082141" y="1533818"/>
                <a:ext cx="228591" cy="1795289"/>
              </a:xfrm>
              <a:prstGeom prst="leftBrace">
                <a:avLst>
                  <a:gd name="adj1" fmla="val 42559"/>
                  <a:gd name="adj2" fmla="val 50000"/>
                </a:avLst>
              </a:prstGeom>
              <a:noFill/>
              <a:ln w="38100">
                <a:solidFill>
                  <a:srgbClr val="6600CC"/>
                </a:solidFill>
                <a:round/>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5pPr>
              </a:lstStyle>
              <a:p>
                <a:pPr marL="0" lvl="0" indent="0" algn="ctr"/>
                <a:endParaRPr lang="zh-CN" altLang="zh-CN" sz="2800" b="1"/>
              </a:p>
            </p:txBody>
          </p:sp>
        </p:grpSp>
      </p:grpSp>
      <p:grpSp>
        <p:nvGrpSpPr>
          <p:cNvPr id="17" name="组合 30"/>
          <p:cNvGrpSpPr/>
          <p:nvPr>
            <p:custDataLst>
              <p:tags r:id="rId3"/>
            </p:custDataLst>
          </p:nvPr>
        </p:nvGrpSpPr>
        <p:grpSpPr>
          <a:xfrm>
            <a:off x="6080567" y="1311713"/>
            <a:ext cx="3816591" cy="3905566"/>
            <a:chOff x="4229245" y="406489"/>
            <a:chExt cx="3817088" cy="3904662"/>
          </a:xfrm>
        </p:grpSpPr>
        <p:sp>
          <p:nvSpPr>
            <p:cNvPr id="8" name="文本框 7"/>
            <p:cNvSpPr txBox="1"/>
            <p:nvPr>
              <p:custDataLst>
                <p:tags r:id="rId20"/>
              </p:custDataLst>
            </p:nvPr>
          </p:nvSpPr>
          <p:spPr>
            <a:xfrm>
              <a:off x="4469567" y="406489"/>
              <a:ext cx="3576766" cy="519872"/>
            </a:xfrm>
            <a:prstGeom prst="rect">
              <a:avLst/>
            </a:prstGeom>
            <a:noFill/>
          </p:spPr>
          <p:txBody>
            <a:bodyPr wrap="square" rtlCol="0">
              <a:spAutoFit/>
            </a:bodyPr>
            <a:lstStyle/>
            <a:p>
              <a:r>
                <a:rPr lang="zh-CN" altLang="en-US" sz="2800" b="1">
                  <a:latin typeface="宋体" panose="02010600030101010101" pitchFamily="2" charset="-122"/>
                  <a:ea typeface="宋体" panose="02010600030101010101" pitchFamily="2" charset="-122"/>
                  <a:cs typeface="+mn-lt"/>
                </a:rPr>
                <a:t>天然有机高分子材料</a:t>
              </a:r>
            </a:p>
          </p:txBody>
        </p:sp>
        <p:sp>
          <p:nvSpPr>
            <p:cNvPr id="9" name="文本框 8"/>
            <p:cNvSpPr txBox="1"/>
            <p:nvPr>
              <p:custDataLst>
                <p:tags r:id="rId21"/>
              </p:custDataLst>
            </p:nvPr>
          </p:nvSpPr>
          <p:spPr>
            <a:xfrm>
              <a:off x="4445841" y="3791279"/>
              <a:ext cx="3452835" cy="519872"/>
            </a:xfrm>
            <a:prstGeom prst="rect">
              <a:avLst/>
            </a:prstGeom>
            <a:noFill/>
          </p:spPr>
          <p:txBody>
            <a:bodyPr wrap="square" rtlCol="0">
              <a:spAutoFit/>
            </a:bodyPr>
            <a:lstStyle/>
            <a:p>
              <a:r>
                <a:rPr lang="zh-CN" altLang="en-US" sz="2800" b="1">
                  <a:latin typeface="宋体" panose="02010600030101010101" pitchFamily="2" charset="-122"/>
                  <a:ea typeface="宋体" panose="02010600030101010101" pitchFamily="2" charset="-122"/>
                  <a:cs typeface="+mn-lt"/>
                </a:rPr>
                <a:t>合成有机高分子材料</a:t>
              </a:r>
            </a:p>
          </p:txBody>
        </p:sp>
        <p:sp>
          <p:nvSpPr>
            <p:cNvPr id="13" name="AutoShape 31"/>
            <p:cNvSpPr/>
            <p:nvPr>
              <p:custDataLst>
                <p:tags r:id="rId22"/>
              </p:custDataLst>
            </p:nvPr>
          </p:nvSpPr>
          <p:spPr>
            <a:xfrm>
              <a:off x="4229245" y="672388"/>
              <a:ext cx="228591" cy="3495651"/>
            </a:xfrm>
            <a:prstGeom prst="leftBrace">
              <a:avLst>
                <a:gd name="adj1" fmla="val 42559"/>
                <a:gd name="adj2" fmla="val 50000"/>
              </a:avLst>
            </a:prstGeom>
            <a:noFill/>
            <a:ln w="38100">
              <a:solidFill>
                <a:srgbClr val="6600CC"/>
              </a:solidFill>
              <a:round/>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5pPr>
            </a:lstStyle>
            <a:p>
              <a:pPr marL="0" lvl="0" indent="0" algn="ctr"/>
              <a:endParaRPr lang="zh-CN" altLang="zh-CN" sz="2800" b="1"/>
            </a:p>
          </p:txBody>
        </p:sp>
      </p:grpSp>
      <p:grpSp>
        <p:nvGrpSpPr>
          <p:cNvPr id="18" name="组合 27"/>
          <p:cNvGrpSpPr/>
          <p:nvPr>
            <p:custDataLst>
              <p:tags r:id="rId4"/>
            </p:custDataLst>
          </p:nvPr>
        </p:nvGrpSpPr>
        <p:grpSpPr>
          <a:xfrm>
            <a:off x="9701744" y="3242415"/>
            <a:ext cx="2026830" cy="3375058"/>
            <a:chOff x="7744047" y="3422168"/>
            <a:chExt cx="2027094" cy="3374277"/>
          </a:xfrm>
        </p:grpSpPr>
        <p:sp>
          <p:nvSpPr>
            <p:cNvPr id="14" name="AutoShape 31"/>
            <p:cNvSpPr/>
            <p:nvPr>
              <p:custDataLst>
                <p:tags r:id="rId13"/>
              </p:custDataLst>
            </p:nvPr>
          </p:nvSpPr>
          <p:spPr>
            <a:xfrm>
              <a:off x="7744047" y="3589867"/>
              <a:ext cx="228591" cy="3123922"/>
            </a:xfrm>
            <a:prstGeom prst="leftBrace">
              <a:avLst>
                <a:gd name="adj1" fmla="val 42559"/>
                <a:gd name="adj2" fmla="val 50000"/>
              </a:avLst>
            </a:prstGeom>
            <a:noFill/>
            <a:ln w="38100">
              <a:solidFill>
                <a:srgbClr val="6600CC"/>
              </a:solidFill>
              <a:round/>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5pPr>
            </a:lstStyle>
            <a:p>
              <a:pPr marL="0" lvl="0" indent="0" algn="ctr"/>
              <a:endParaRPr lang="zh-CN" altLang="zh-CN" sz="2800" b="1"/>
            </a:p>
          </p:txBody>
        </p:sp>
        <p:sp>
          <p:nvSpPr>
            <p:cNvPr id="21" name="文本框 20"/>
            <p:cNvSpPr txBox="1"/>
            <p:nvPr>
              <p:custDataLst>
                <p:tags r:id="rId14"/>
              </p:custDataLst>
            </p:nvPr>
          </p:nvSpPr>
          <p:spPr>
            <a:xfrm>
              <a:off x="8129825" y="3422168"/>
              <a:ext cx="947050" cy="461665"/>
            </a:xfrm>
            <a:prstGeom prst="rect">
              <a:avLst/>
            </a:prstGeom>
            <a:noFill/>
            <a:ln w="28575">
              <a:solidFill>
                <a:srgbClr val="FF0000"/>
              </a:solidFill>
            </a:ln>
          </p:spPr>
          <p:txBody>
            <a:bodyPr wrap="square" rtlCol="0">
              <a:spAutoFit/>
            </a:bodyPr>
            <a:lstStyle/>
            <a:p>
              <a:r>
                <a:rPr lang="zh-CN" altLang="en-US" sz="2400" b="1" smtClean="0">
                  <a:latin typeface="宋体" panose="02010600030101010101" pitchFamily="2" charset="-122"/>
                  <a:ea typeface="宋体" panose="02010600030101010101" pitchFamily="2" charset="-122"/>
                </a:rPr>
                <a:t>塑料</a:t>
              </a:r>
              <a:endParaRPr lang="zh-CN" altLang="en-US" sz="2400" b="1">
                <a:latin typeface="宋体" panose="02010600030101010101" pitchFamily="2" charset="-122"/>
                <a:ea typeface="宋体" panose="02010600030101010101" pitchFamily="2" charset="-122"/>
              </a:endParaRPr>
            </a:p>
          </p:txBody>
        </p:sp>
        <p:sp>
          <p:nvSpPr>
            <p:cNvPr id="22" name="文本框 21"/>
            <p:cNvSpPr txBox="1"/>
            <p:nvPr>
              <p:custDataLst>
                <p:tags r:id="rId15"/>
              </p:custDataLst>
            </p:nvPr>
          </p:nvSpPr>
          <p:spPr>
            <a:xfrm>
              <a:off x="8129825" y="4001263"/>
              <a:ext cx="1611718" cy="461665"/>
            </a:xfrm>
            <a:prstGeom prst="rect">
              <a:avLst/>
            </a:prstGeom>
            <a:noFill/>
            <a:ln w="28575">
              <a:solidFill>
                <a:srgbClr val="FF0000"/>
              </a:solidFill>
            </a:ln>
          </p:spPr>
          <p:txBody>
            <a:bodyPr wrap="square" rtlCol="0">
              <a:spAutoFit/>
            </a:bodyPr>
            <a:lstStyle/>
            <a:p>
              <a:r>
                <a:rPr lang="zh-CN" altLang="en-US" sz="2400" b="1" smtClean="0">
                  <a:latin typeface="宋体" panose="02010600030101010101" pitchFamily="2" charset="-122"/>
                  <a:ea typeface="宋体" panose="02010600030101010101" pitchFamily="2" charset="-122"/>
                </a:rPr>
                <a:t>合成橡胶</a:t>
              </a:r>
              <a:endParaRPr lang="zh-CN" altLang="en-US" sz="2400" b="1">
                <a:latin typeface="宋体" panose="02010600030101010101" pitchFamily="2" charset="-122"/>
                <a:ea typeface="宋体" panose="02010600030101010101" pitchFamily="2" charset="-122"/>
              </a:endParaRPr>
            </a:p>
          </p:txBody>
        </p:sp>
        <p:sp>
          <p:nvSpPr>
            <p:cNvPr id="23" name="文本框 22"/>
            <p:cNvSpPr txBox="1"/>
            <p:nvPr>
              <p:custDataLst>
                <p:tags r:id="rId16"/>
              </p:custDataLst>
            </p:nvPr>
          </p:nvSpPr>
          <p:spPr>
            <a:xfrm>
              <a:off x="8129825" y="4585379"/>
              <a:ext cx="1641316" cy="461665"/>
            </a:xfrm>
            <a:prstGeom prst="rect">
              <a:avLst/>
            </a:prstGeom>
            <a:noFill/>
            <a:ln w="28575">
              <a:solidFill>
                <a:srgbClr val="FF0000"/>
              </a:solidFill>
            </a:ln>
          </p:spPr>
          <p:txBody>
            <a:bodyPr wrap="square" rtlCol="0">
              <a:spAutoFit/>
            </a:bodyPr>
            <a:lstStyle/>
            <a:p>
              <a:r>
                <a:rPr lang="zh-CN" altLang="en-US" sz="2400" b="1" smtClean="0">
                  <a:latin typeface="宋体" panose="02010600030101010101" pitchFamily="2" charset="-122"/>
                  <a:ea typeface="宋体" panose="02010600030101010101" pitchFamily="2" charset="-122"/>
                </a:rPr>
                <a:t>合成纤维</a:t>
              </a:r>
              <a:endParaRPr lang="zh-CN" altLang="en-US" sz="2400" b="1">
                <a:latin typeface="宋体" panose="02010600030101010101" pitchFamily="2" charset="-122"/>
                <a:ea typeface="宋体" panose="02010600030101010101" pitchFamily="2" charset="-122"/>
              </a:endParaRPr>
            </a:p>
          </p:txBody>
        </p:sp>
        <p:sp>
          <p:nvSpPr>
            <p:cNvPr id="24" name="文本框 23"/>
            <p:cNvSpPr txBox="1"/>
            <p:nvPr>
              <p:custDataLst>
                <p:tags r:id="rId17"/>
              </p:custDataLst>
            </p:nvPr>
          </p:nvSpPr>
          <p:spPr>
            <a:xfrm>
              <a:off x="8129825" y="5164474"/>
              <a:ext cx="1268175" cy="461665"/>
            </a:xfrm>
            <a:prstGeom prst="rect">
              <a:avLst/>
            </a:prstGeom>
            <a:noFill/>
            <a:ln w="28575">
              <a:solidFill>
                <a:srgbClr val="FF0000"/>
              </a:solidFill>
            </a:ln>
          </p:spPr>
          <p:txBody>
            <a:bodyPr wrap="square" rtlCol="0">
              <a:spAutoFit/>
            </a:bodyPr>
            <a:lstStyle/>
            <a:p>
              <a:r>
                <a:rPr lang="zh-CN" altLang="en-US" sz="2400" b="1" smtClean="0">
                  <a:latin typeface="宋体" panose="02010600030101010101" pitchFamily="2" charset="-122"/>
                  <a:ea typeface="宋体" panose="02010600030101010101" pitchFamily="2" charset="-122"/>
                </a:rPr>
                <a:t>黏合剂</a:t>
              </a:r>
              <a:endParaRPr lang="zh-CN" altLang="en-US" sz="2400" b="1">
                <a:latin typeface="宋体" panose="02010600030101010101" pitchFamily="2" charset="-122"/>
                <a:ea typeface="宋体" panose="02010600030101010101" pitchFamily="2" charset="-122"/>
              </a:endParaRPr>
            </a:p>
          </p:txBody>
        </p:sp>
        <p:sp>
          <p:nvSpPr>
            <p:cNvPr id="25" name="文本框 24"/>
            <p:cNvSpPr txBox="1"/>
            <p:nvPr>
              <p:custDataLst>
                <p:tags r:id="rId18"/>
              </p:custDataLst>
            </p:nvPr>
          </p:nvSpPr>
          <p:spPr>
            <a:xfrm>
              <a:off x="8146151" y="5749627"/>
              <a:ext cx="947050" cy="461665"/>
            </a:xfrm>
            <a:prstGeom prst="rect">
              <a:avLst/>
            </a:prstGeom>
            <a:noFill/>
            <a:ln w="28575">
              <a:solidFill>
                <a:srgbClr val="FF0000"/>
              </a:solidFill>
            </a:ln>
          </p:spPr>
          <p:txBody>
            <a:bodyPr wrap="square" rtlCol="0">
              <a:spAutoFit/>
            </a:bodyPr>
            <a:lstStyle/>
            <a:p>
              <a:r>
                <a:rPr lang="zh-CN" altLang="en-US" sz="2400" b="1" smtClean="0">
                  <a:latin typeface="宋体" panose="02010600030101010101" pitchFamily="2" charset="-122"/>
                  <a:ea typeface="宋体" panose="02010600030101010101" pitchFamily="2" charset="-122"/>
                </a:rPr>
                <a:t>涂料</a:t>
              </a:r>
              <a:endParaRPr lang="zh-CN" altLang="en-US" sz="2400" b="1">
                <a:latin typeface="宋体" panose="02010600030101010101" pitchFamily="2" charset="-122"/>
                <a:ea typeface="宋体" panose="02010600030101010101" pitchFamily="2" charset="-122"/>
              </a:endParaRPr>
            </a:p>
          </p:txBody>
        </p:sp>
        <p:sp>
          <p:nvSpPr>
            <p:cNvPr id="26" name="文本框 25"/>
            <p:cNvSpPr txBox="1"/>
            <p:nvPr>
              <p:custDataLst>
                <p:tags r:id="rId19"/>
              </p:custDataLst>
            </p:nvPr>
          </p:nvSpPr>
          <p:spPr>
            <a:xfrm>
              <a:off x="8133356" y="6334780"/>
              <a:ext cx="947050" cy="461665"/>
            </a:xfrm>
            <a:prstGeom prst="rect">
              <a:avLst/>
            </a:prstGeom>
            <a:noFill/>
            <a:ln w="28575">
              <a:solidFill>
                <a:srgbClr val="FF0000"/>
              </a:solidFill>
            </a:ln>
          </p:spPr>
          <p:txBody>
            <a:bodyPr wrap="square" rtlCol="0">
              <a:spAutoFit/>
            </a:bodyPr>
            <a:lstStyle/>
            <a:p>
              <a:r>
                <a:rPr lang="en-US" altLang="zh-CN" sz="2400" b="1" smtClean="0">
                  <a:latin typeface="宋体" panose="02010600030101010101" pitchFamily="2" charset="-122"/>
                  <a:ea typeface="宋体" panose="02010600030101010101" pitchFamily="2" charset="-122"/>
                </a:rPr>
                <a:t>……</a:t>
              </a:r>
              <a:endParaRPr lang="zh-CN" altLang="en-US" sz="2400" b="1">
                <a:latin typeface="宋体" panose="02010600030101010101" pitchFamily="2" charset="-122"/>
                <a:ea typeface="宋体" panose="02010600030101010101" pitchFamily="2" charset="-122"/>
              </a:endParaRPr>
            </a:p>
          </p:txBody>
        </p:sp>
      </p:grpSp>
      <p:grpSp>
        <p:nvGrpSpPr>
          <p:cNvPr id="28" name="组合 16"/>
          <p:cNvGrpSpPr/>
          <p:nvPr>
            <p:custDataLst>
              <p:tags r:id="rId5"/>
            </p:custDataLst>
          </p:nvPr>
        </p:nvGrpSpPr>
        <p:grpSpPr>
          <a:xfrm>
            <a:off x="9675386" y="369511"/>
            <a:ext cx="1803747" cy="2206913"/>
            <a:chOff x="7775272" y="677333"/>
            <a:chExt cx="1803982" cy="2206402"/>
          </a:xfrm>
        </p:grpSpPr>
        <p:sp>
          <p:nvSpPr>
            <p:cNvPr id="15" name="AutoShape 31"/>
            <p:cNvSpPr/>
            <p:nvPr>
              <p:custDataLst>
                <p:tags r:id="rId8"/>
              </p:custDataLst>
            </p:nvPr>
          </p:nvSpPr>
          <p:spPr>
            <a:xfrm>
              <a:off x="7775272" y="749017"/>
              <a:ext cx="228591" cy="2090469"/>
            </a:xfrm>
            <a:prstGeom prst="leftBrace">
              <a:avLst>
                <a:gd name="adj1" fmla="val 42559"/>
                <a:gd name="adj2" fmla="val 50000"/>
              </a:avLst>
            </a:prstGeom>
            <a:noFill/>
            <a:ln w="38100">
              <a:solidFill>
                <a:srgbClr val="6600CC"/>
              </a:solidFill>
              <a:round/>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5pPr>
            </a:lstStyle>
            <a:p>
              <a:pPr marL="0" lvl="0" indent="0" algn="ctr"/>
              <a:endParaRPr lang="zh-CN" altLang="zh-CN" sz="2800" b="1"/>
            </a:p>
          </p:txBody>
        </p:sp>
        <p:sp>
          <p:nvSpPr>
            <p:cNvPr id="11" name="文本框 10"/>
            <p:cNvSpPr txBox="1"/>
            <p:nvPr>
              <p:custDataLst>
                <p:tags r:id="rId9"/>
              </p:custDataLst>
            </p:nvPr>
          </p:nvSpPr>
          <p:spPr>
            <a:xfrm>
              <a:off x="8146151" y="677333"/>
              <a:ext cx="947050" cy="461665"/>
            </a:xfrm>
            <a:prstGeom prst="rect">
              <a:avLst/>
            </a:prstGeom>
            <a:noFill/>
            <a:ln w="28575">
              <a:solidFill>
                <a:srgbClr val="FF0000"/>
              </a:solidFill>
            </a:ln>
          </p:spPr>
          <p:txBody>
            <a:bodyPr wrap="square" rtlCol="0">
              <a:spAutoFit/>
            </a:bodyPr>
            <a:lstStyle/>
            <a:p>
              <a:r>
                <a:rPr lang="zh-CN" altLang="en-US" sz="2400" b="1" smtClean="0">
                  <a:latin typeface="宋体" panose="02010600030101010101" pitchFamily="2" charset="-122"/>
                  <a:ea typeface="宋体" panose="02010600030101010101" pitchFamily="2" charset="-122"/>
                </a:rPr>
                <a:t>棉花</a:t>
              </a:r>
              <a:endParaRPr lang="zh-CN" altLang="en-US" sz="2400" b="1">
                <a:latin typeface="宋体" panose="02010600030101010101" pitchFamily="2" charset="-122"/>
                <a:ea typeface="宋体" panose="02010600030101010101" pitchFamily="2" charset="-122"/>
              </a:endParaRPr>
            </a:p>
          </p:txBody>
        </p:sp>
        <p:sp>
          <p:nvSpPr>
            <p:cNvPr id="19" name="文本框 18"/>
            <p:cNvSpPr txBox="1"/>
            <p:nvPr>
              <p:custDataLst>
                <p:tags r:id="rId10"/>
              </p:custDataLst>
            </p:nvPr>
          </p:nvSpPr>
          <p:spPr>
            <a:xfrm>
              <a:off x="8146151" y="1256428"/>
              <a:ext cx="947050" cy="461665"/>
            </a:xfrm>
            <a:prstGeom prst="rect">
              <a:avLst/>
            </a:prstGeom>
            <a:noFill/>
            <a:ln w="28575">
              <a:solidFill>
                <a:srgbClr val="FF0000"/>
              </a:solidFill>
            </a:ln>
          </p:spPr>
          <p:txBody>
            <a:bodyPr wrap="square" rtlCol="0">
              <a:spAutoFit/>
            </a:bodyPr>
            <a:lstStyle/>
            <a:p>
              <a:r>
                <a:rPr lang="zh-CN" altLang="en-US" sz="2400" b="1" smtClean="0">
                  <a:latin typeface="宋体" panose="02010600030101010101" pitchFamily="2" charset="-122"/>
                  <a:ea typeface="宋体" panose="02010600030101010101" pitchFamily="2" charset="-122"/>
                </a:rPr>
                <a:t>羊毛</a:t>
              </a:r>
              <a:endParaRPr lang="zh-CN" altLang="en-US" sz="2400" b="1">
                <a:latin typeface="宋体" panose="02010600030101010101" pitchFamily="2" charset="-122"/>
                <a:ea typeface="宋体" panose="02010600030101010101" pitchFamily="2" charset="-122"/>
              </a:endParaRPr>
            </a:p>
          </p:txBody>
        </p:sp>
        <p:sp>
          <p:nvSpPr>
            <p:cNvPr id="20" name="文本框 19"/>
            <p:cNvSpPr txBox="1"/>
            <p:nvPr>
              <p:custDataLst>
                <p:tags r:id="rId11"/>
              </p:custDataLst>
            </p:nvPr>
          </p:nvSpPr>
          <p:spPr>
            <a:xfrm>
              <a:off x="8146150" y="1830075"/>
              <a:ext cx="1433104" cy="461665"/>
            </a:xfrm>
            <a:prstGeom prst="rect">
              <a:avLst/>
            </a:prstGeom>
            <a:noFill/>
            <a:ln w="28575">
              <a:solidFill>
                <a:srgbClr val="FF0000"/>
              </a:solidFill>
            </a:ln>
          </p:spPr>
          <p:txBody>
            <a:bodyPr wrap="square" rtlCol="0">
              <a:spAutoFit/>
            </a:bodyPr>
            <a:lstStyle/>
            <a:p>
              <a:r>
                <a:rPr lang="zh-CN" altLang="en-US" sz="2400" b="1" smtClean="0">
                  <a:latin typeface="宋体" panose="02010600030101010101" pitchFamily="2" charset="-122"/>
                  <a:ea typeface="宋体" panose="02010600030101010101" pitchFamily="2" charset="-122"/>
                </a:rPr>
                <a:t>天然橡胶</a:t>
              </a:r>
              <a:endParaRPr lang="zh-CN" altLang="en-US" sz="2400" b="1">
                <a:latin typeface="宋体" panose="02010600030101010101" pitchFamily="2" charset="-122"/>
                <a:ea typeface="宋体" panose="02010600030101010101" pitchFamily="2" charset="-122"/>
              </a:endParaRPr>
            </a:p>
          </p:txBody>
        </p:sp>
        <p:sp>
          <p:nvSpPr>
            <p:cNvPr id="27" name="文本框 26"/>
            <p:cNvSpPr txBox="1"/>
            <p:nvPr>
              <p:custDataLst>
                <p:tags r:id="rId12"/>
              </p:custDataLst>
            </p:nvPr>
          </p:nvSpPr>
          <p:spPr>
            <a:xfrm>
              <a:off x="8146151" y="2422070"/>
              <a:ext cx="947050" cy="461665"/>
            </a:xfrm>
            <a:prstGeom prst="rect">
              <a:avLst/>
            </a:prstGeom>
            <a:noFill/>
            <a:ln w="28575">
              <a:solidFill>
                <a:srgbClr val="FF0000"/>
              </a:solidFill>
            </a:ln>
          </p:spPr>
          <p:txBody>
            <a:bodyPr wrap="square" rtlCol="0">
              <a:spAutoFit/>
            </a:bodyPr>
            <a:lstStyle/>
            <a:p>
              <a:r>
                <a:rPr lang="en-US" altLang="zh-CN" sz="2400" b="1" smtClean="0">
                  <a:latin typeface="宋体" panose="02010600030101010101" pitchFamily="2" charset="-122"/>
                  <a:ea typeface="宋体" panose="02010600030101010101" pitchFamily="2" charset="-122"/>
                </a:rPr>
                <a:t>……</a:t>
              </a:r>
              <a:endParaRPr lang="zh-CN" altLang="en-US" sz="2400" b="1">
                <a:latin typeface="宋体" panose="02010600030101010101" pitchFamily="2" charset="-122"/>
                <a:ea typeface="宋体" panose="02010600030101010101" pitchFamily="2" charset="-122"/>
              </a:endParaRPr>
            </a:p>
          </p:txBody>
        </p:sp>
      </p:grpSp>
      <p:sp>
        <p:nvSpPr>
          <p:cNvPr id="33" name="文本框 32"/>
          <p:cNvSpPr txBox="1"/>
          <p:nvPr>
            <p:custDataLst>
              <p:tags r:id="rId6"/>
            </p:custDataLst>
          </p:nvPr>
        </p:nvSpPr>
        <p:spPr>
          <a:xfrm>
            <a:off x="240396" y="4021745"/>
            <a:ext cx="3736390" cy="523341"/>
          </a:xfrm>
          <a:prstGeom prst="rect">
            <a:avLst/>
          </a:prstGeom>
          <a:noFill/>
        </p:spPr>
        <p:txBody>
          <a:bodyPr vert="horz" wrap="square" rtlCol="0" anchor="ctr">
            <a:spAutoFit/>
          </a:bodyPr>
          <a:lstStyle/>
          <a:p>
            <a:pPr algn="l" defTabSz="457200">
              <a:spcBef>
                <a:spcPct val="0"/>
              </a:spcBef>
            </a:pPr>
            <a:r>
              <a:rPr lang="zh-CN" altLang="en-US" sz="2800" b="1" smtClean="0">
                <a:solidFill>
                  <a:srgbClr val="0000FF"/>
                </a:solidFill>
                <a:latin typeface="宋体" panose="02010600030101010101" pitchFamily="2" charset="-122"/>
                <a:ea typeface="宋体" panose="02010600030101010101" pitchFamily="2" charset="-122"/>
                <a:cs typeface="微软雅黑" panose="020B0503020204020204" pitchFamily="34" charset="-122"/>
              </a:rPr>
              <a:t>二</a:t>
            </a:r>
            <a:r>
              <a:rPr lang="zh-CN" altLang="zh-CN" sz="2800" b="1" smtClean="0">
                <a:solidFill>
                  <a:srgbClr val="0000FF"/>
                </a:solidFill>
                <a:latin typeface="宋体" panose="02010600030101010101" pitchFamily="2" charset="-122"/>
                <a:ea typeface="宋体" panose="02010600030101010101" pitchFamily="2" charset="-122"/>
                <a:cs typeface="微软雅黑" panose="020B0503020204020204" pitchFamily="34" charset="-122"/>
              </a:rPr>
              <a:t>、</a:t>
            </a:r>
            <a:r>
              <a:rPr lang="zh-CN" altLang="zh-CN" sz="2800" b="1">
                <a:solidFill>
                  <a:srgbClr val="0000FF"/>
                </a:solidFill>
                <a:latin typeface="宋体" panose="02010600030101010101" pitchFamily="2" charset="-122"/>
                <a:ea typeface="宋体" panose="02010600030101010101" pitchFamily="2" charset="-122"/>
                <a:cs typeface="微软雅黑" panose="020B0503020204020204" pitchFamily="34" charset="-122"/>
              </a:rPr>
              <a:t>有机高分子材料</a:t>
            </a:r>
          </a:p>
        </p:txBody>
      </p:sp>
      <p:sp>
        <p:nvSpPr>
          <p:cNvPr id="34" name="矩形 33"/>
          <p:cNvSpPr/>
          <p:nvPr>
            <p:custDataLst>
              <p:tags r:id="rId7"/>
            </p:custDataLst>
          </p:nvPr>
        </p:nvSpPr>
        <p:spPr>
          <a:xfrm>
            <a:off x="4357594" y="2874330"/>
            <a:ext cx="1834794" cy="831189"/>
          </a:xfrm>
          <a:prstGeom prst="rect">
            <a:avLst/>
          </a:prstGeom>
        </p:spPr>
        <p:txBody>
          <a:bodyPr wrap="square">
            <a:spAutoFit/>
          </a:bodyPr>
          <a:lstStyle/>
          <a:p>
            <a:pPr algn="just">
              <a:lnSpc>
                <a:spcPct val="150000"/>
              </a:lnSpc>
            </a:pPr>
            <a:r>
              <a:rPr lang="en-US" altLang="zh-CN" sz="3200" b="1" kern="10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sz="3200" b="1" kern="1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3200" b="1" kern="10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分类</a:t>
            </a:r>
            <a:endParaRPr lang="zh-CN" altLang="zh-CN" sz="3200" b="1" kern="10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custDataLst>
              <p:tags r:id="rId1"/>
            </p:custDataLst>
          </p:nvPr>
        </p:nvGrpSpPr>
        <p:grpSpPr>
          <a:xfrm>
            <a:off x="3047814" y="2973414"/>
            <a:ext cx="3684126" cy="2677145"/>
            <a:chOff x="3158284" y="2134830"/>
            <a:chExt cx="3684606" cy="2676525"/>
          </a:xfrm>
        </p:grpSpPr>
        <p:sp>
          <p:nvSpPr>
            <p:cNvPr id="16" name="矩形 15"/>
            <p:cNvSpPr/>
            <p:nvPr>
              <p:custDataLst>
                <p:tags r:id="rId18"/>
              </p:custDataLst>
            </p:nvPr>
          </p:nvSpPr>
          <p:spPr>
            <a:xfrm>
              <a:off x="3369781" y="2134830"/>
              <a:ext cx="3473109" cy="2676525"/>
            </a:xfrm>
            <a:prstGeom prst="rect">
              <a:avLst/>
            </a:prstGeom>
          </p:spPr>
          <p:txBody>
            <a:bodyPr wrap="square">
              <a:spAutoFit/>
            </a:bodyPr>
            <a:lstStyle/>
            <a:p>
              <a:pPr algn="just">
                <a:lnSpc>
                  <a:spcPct val="150000"/>
                </a:lnSpc>
                <a:spcAft>
                  <a:spcPct val="0"/>
                </a:spcAft>
              </a:pPr>
              <a:r>
                <a:rPr lang="zh-CN" altLang="zh-CN" sz="2800" b="1" kern="100" smtClean="0">
                  <a:latin typeface="宋体" panose="02010600030101010101" pitchFamily="2" charset="-122"/>
                  <a:ea typeface="宋体" panose="02010600030101010101" pitchFamily="2" charset="-122"/>
                  <a:cs typeface="Times New Roman" panose="02020603050405020304" pitchFamily="18" charset="0"/>
                </a:rPr>
                <a:t>提高</a:t>
              </a:r>
              <a:r>
                <a:rPr lang="zh-CN" altLang="zh-CN" sz="2800" b="1" kern="100">
                  <a:latin typeface="宋体" panose="02010600030101010101" pitchFamily="2" charset="-122"/>
                  <a:ea typeface="宋体" panose="02010600030101010101" pitchFamily="2" charset="-122"/>
                  <a:cs typeface="Times New Roman" panose="02020603050405020304" pitchFamily="18" charset="0"/>
                </a:rPr>
                <a:t>塑性</a:t>
              </a:r>
              <a:r>
                <a:rPr lang="zh-CN" altLang="zh-CN" sz="2800" b="1" kern="100" smtClean="0">
                  <a:latin typeface="宋体" panose="02010600030101010101" pitchFamily="2" charset="-122"/>
                  <a:ea typeface="宋体" panose="02010600030101010101" pitchFamily="2" charset="-122"/>
                  <a:cs typeface="Times New Roman" panose="02020603050405020304" pitchFamily="18" charset="0"/>
                </a:rPr>
                <a:t>：</a:t>
              </a:r>
              <a:r>
                <a:rPr lang="en-US" altLang="zh-CN" sz="2800" b="1" kern="100" smtClean="0">
                  <a:latin typeface="宋体" panose="02010600030101010101" pitchFamily="2" charset="-122"/>
                  <a:ea typeface="宋体" panose="02010600030101010101" pitchFamily="2" charset="-122"/>
                  <a:cs typeface="Times New Roman" panose="02020603050405020304" pitchFamily="18" charset="0"/>
                </a:rPr>
                <a:t>______</a:t>
              </a:r>
              <a:endParaRPr lang="en-US" altLang="zh-CN" sz="2800" b="1" kern="100" smtClean="0">
                <a:latin typeface="宋体" panose="02010600030101010101" pitchFamily="2" charset="-122"/>
                <a:ea typeface="宋体" panose="02010600030101010101" pitchFamily="2" charset="-122"/>
              </a:endParaRPr>
            </a:p>
            <a:p>
              <a:pPr algn="just">
                <a:lnSpc>
                  <a:spcPct val="150000"/>
                </a:lnSpc>
                <a:spcAft>
                  <a:spcPct val="0"/>
                </a:spcAft>
              </a:pPr>
              <a:r>
                <a:rPr lang="zh-CN" altLang="zh-CN" sz="2800" b="1" kern="100" smtClean="0">
                  <a:latin typeface="宋体" panose="02010600030101010101" pitchFamily="2" charset="-122"/>
                  <a:ea typeface="宋体" panose="02010600030101010101" pitchFamily="2" charset="-122"/>
                  <a:cs typeface="Times New Roman" panose="02020603050405020304" pitchFamily="18" charset="0"/>
                </a:rPr>
                <a:t>防止</a:t>
              </a:r>
              <a:r>
                <a:rPr lang="zh-CN" altLang="zh-CN" sz="2800" b="1" kern="100">
                  <a:latin typeface="宋体" panose="02010600030101010101" pitchFamily="2" charset="-122"/>
                  <a:ea typeface="宋体" panose="02010600030101010101" pitchFamily="2" charset="-122"/>
                  <a:cs typeface="Times New Roman" panose="02020603050405020304" pitchFamily="18" charset="0"/>
                </a:rPr>
                <a:t>老化</a:t>
              </a:r>
              <a:r>
                <a:rPr lang="zh-CN" altLang="zh-CN" sz="2800" b="1" kern="100" smtClean="0">
                  <a:latin typeface="宋体" panose="02010600030101010101" pitchFamily="2" charset="-122"/>
                  <a:ea typeface="宋体" panose="02010600030101010101" pitchFamily="2" charset="-122"/>
                  <a:cs typeface="Times New Roman" panose="02020603050405020304" pitchFamily="18" charset="0"/>
                </a:rPr>
                <a:t>：</a:t>
              </a:r>
              <a:r>
                <a:rPr lang="en-US" altLang="zh-CN" sz="2800" b="1" kern="100" smtClean="0">
                  <a:latin typeface="宋体" panose="02010600030101010101" pitchFamily="2" charset="-122"/>
                  <a:ea typeface="宋体" panose="02010600030101010101" pitchFamily="2" charset="-122"/>
                  <a:cs typeface="Times New Roman" panose="02020603050405020304" pitchFamily="18" charset="0"/>
                </a:rPr>
                <a:t>______</a:t>
              </a:r>
              <a:endParaRPr lang="en-US" altLang="zh-CN" sz="2800" b="1" kern="100" smtClean="0">
                <a:latin typeface="宋体" panose="02010600030101010101" pitchFamily="2" charset="-122"/>
                <a:ea typeface="宋体" panose="02010600030101010101" pitchFamily="2" charset="-122"/>
              </a:endParaRPr>
            </a:p>
            <a:p>
              <a:pPr algn="just">
                <a:lnSpc>
                  <a:spcPct val="150000"/>
                </a:lnSpc>
                <a:spcAft>
                  <a:spcPct val="0"/>
                </a:spcAft>
              </a:pPr>
              <a:r>
                <a:rPr lang="zh-CN" altLang="zh-CN" sz="2800" b="1" kern="100" smtClean="0">
                  <a:latin typeface="宋体" panose="02010600030101010101" pitchFamily="2" charset="-122"/>
                  <a:ea typeface="宋体" panose="02010600030101010101" pitchFamily="2" charset="-122"/>
                  <a:cs typeface="Times New Roman" panose="02020603050405020304" pitchFamily="18" charset="0"/>
                </a:rPr>
                <a:t>增强材料</a:t>
              </a:r>
              <a:endParaRPr lang="en-US" altLang="zh-CN" sz="2800" b="1" kern="100" smtClean="0">
                <a:latin typeface="宋体" panose="02010600030101010101" pitchFamily="2" charset="-122"/>
                <a:ea typeface="宋体" panose="02010600030101010101" pitchFamily="2" charset="-122"/>
              </a:endParaRPr>
            </a:p>
            <a:p>
              <a:pPr algn="just">
                <a:lnSpc>
                  <a:spcPct val="150000"/>
                </a:lnSpc>
                <a:spcAft>
                  <a:spcPct val="0"/>
                </a:spcAft>
              </a:pPr>
              <a:r>
                <a:rPr lang="zh-CN" altLang="zh-CN" sz="2800" b="1" kern="100" smtClean="0">
                  <a:latin typeface="宋体" panose="02010600030101010101" pitchFamily="2" charset="-122"/>
                  <a:ea typeface="宋体" panose="02010600030101010101" pitchFamily="2" charset="-122"/>
                  <a:cs typeface="Times New Roman" panose="02020603050405020304" pitchFamily="18" charset="0"/>
                </a:rPr>
                <a:t>着色剂</a:t>
              </a:r>
              <a:endParaRPr lang="zh-CN" altLang="zh-CN" sz="2800" b="1"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7" name="AutoShape 31"/>
            <p:cNvSpPr/>
            <p:nvPr>
              <p:custDataLst>
                <p:tags r:id="rId19"/>
              </p:custDataLst>
            </p:nvPr>
          </p:nvSpPr>
          <p:spPr>
            <a:xfrm>
              <a:off x="3158284" y="2495955"/>
              <a:ext cx="228591" cy="2042178"/>
            </a:xfrm>
            <a:prstGeom prst="leftBrace">
              <a:avLst>
                <a:gd name="adj1" fmla="val 42559"/>
                <a:gd name="adj2" fmla="val 50000"/>
              </a:avLst>
            </a:prstGeom>
            <a:noFill/>
            <a:ln w="38100">
              <a:solidFill>
                <a:srgbClr val="6600CC"/>
              </a:solidFill>
              <a:round/>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5pPr>
            </a:lstStyle>
            <a:p>
              <a:pPr marL="0" lvl="0" indent="0" algn="ctr"/>
              <a:endParaRPr lang="zh-CN" altLang="zh-CN" sz="2800" b="1"/>
            </a:p>
          </p:txBody>
        </p:sp>
      </p:grpSp>
      <p:sp>
        <p:nvSpPr>
          <p:cNvPr id="11" name="矩形 10"/>
          <p:cNvSpPr/>
          <p:nvPr>
            <p:custDataLst>
              <p:tags r:id="rId2"/>
            </p:custDataLst>
          </p:nvPr>
        </p:nvSpPr>
        <p:spPr>
          <a:xfrm>
            <a:off x="108753" y="144635"/>
            <a:ext cx="1691365" cy="738835"/>
          </a:xfrm>
          <a:prstGeom prst="rect">
            <a:avLst/>
          </a:prstGeom>
        </p:spPr>
        <p:txBody>
          <a:bodyPr wrap="square">
            <a:spAutoFit/>
          </a:bodyPr>
          <a:lstStyle/>
          <a:p>
            <a:pPr algn="just">
              <a:lnSpc>
                <a:spcPct val="150000"/>
              </a:lnSpc>
              <a:spcAft>
                <a:spcPct val="0"/>
              </a:spcAft>
            </a:pPr>
            <a:r>
              <a:rPr lang="en-US" altLang="zh-CN" sz="2800" kern="100" smtClean="0">
                <a:latin typeface="Times New Roman" panose="02020603050405020304" pitchFamily="18" charset="0"/>
                <a:ea typeface="宋体" panose="02010600030101010101" pitchFamily="2" charset="-122"/>
                <a:cs typeface="Times New Roman" panose="02020603050405020304" pitchFamily="18" charset="0"/>
              </a:rPr>
              <a:t>2</a:t>
            </a:r>
            <a:r>
              <a:rPr lang="zh-CN" altLang="en-US" sz="2800" kern="10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kern="100" smtClean="0">
                <a:latin typeface="Times New Roman" panose="02020603050405020304" pitchFamily="18" charset="0"/>
                <a:ea typeface="宋体" panose="02010600030101010101" pitchFamily="2" charset="-122"/>
                <a:cs typeface="Times New Roman" panose="02020603050405020304" pitchFamily="18" charset="0"/>
              </a:rPr>
              <a:t>塑料</a:t>
            </a:r>
            <a:endParaRPr lang="zh-CN" altLang="zh-CN" sz="2800" b="1" kern="10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矩形 12"/>
          <p:cNvSpPr/>
          <p:nvPr>
            <p:custDataLst>
              <p:tags r:id="rId3"/>
            </p:custDataLst>
          </p:nvPr>
        </p:nvSpPr>
        <p:spPr>
          <a:xfrm>
            <a:off x="283246" y="2935967"/>
            <a:ext cx="1266528" cy="523341"/>
          </a:xfrm>
          <a:prstGeom prst="rect">
            <a:avLst/>
          </a:prstGeom>
        </p:spPr>
        <p:txBody>
          <a:bodyPr wrap="none">
            <a:spAutoFit/>
          </a:bodyPr>
          <a:lstStyle/>
          <a:p>
            <a:r>
              <a:rPr lang="en-US" altLang="zh-CN" sz="2800" b="1" kern="100">
                <a:latin typeface="宋体" panose="02010600030101010101" pitchFamily="2" charset="-122"/>
                <a:ea typeface="宋体" panose="02010600030101010101" pitchFamily="2" charset="-122"/>
                <a:cs typeface="Times New Roman" panose="02020603050405020304" pitchFamily="18" charset="0"/>
              </a:rPr>
              <a:t>①</a:t>
            </a:r>
            <a:r>
              <a:rPr lang="zh-CN" altLang="zh-CN" sz="2800" b="1" kern="100">
                <a:latin typeface="宋体" panose="02010600030101010101" pitchFamily="2" charset="-122"/>
                <a:ea typeface="宋体" panose="02010600030101010101" pitchFamily="2" charset="-122"/>
                <a:cs typeface="Times New Roman" panose="02020603050405020304" pitchFamily="18" charset="0"/>
              </a:rPr>
              <a:t>组成</a:t>
            </a:r>
            <a:endParaRPr lang="zh-CN" altLang="en-US" sz="2800" b="1">
              <a:latin typeface="宋体" panose="02010600030101010101" pitchFamily="2" charset="-122"/>
              <a:ea typeface="宋体" panose="02010600030101010101" pitchFamily="2" charset="-122"/>
            </a:endParaRPr>
          </a:p>
        </p:txBody>
      </p:sp>
      <p:sp>
        <p:nvSpPr>
          <p:cNvPr id="10" name="矩形 9"/>
          <p:cNvSpPr/>
          <p:nvPr>
            <p:custDataLst>
              <p:tags r:id="rId4"/>
            </p:custDataLst>
          </p:nvPr>
        </p:nvSpPr>
        <p:spPr>
          <a:xfrm>
            <a:off x="3584930" y="2101909"/>
            <a:ext cx="1627157" cy="523341"/>
          </a:xfrm>
          <a:prstGeom prst="rect">
            <a:avLst/>
          </a:prstGeom>
        </p:spPr>
        <p:txBody>
          <a:bodyPr wrap="none">
            <a:spAutoFit/>
          </a:bodyPr>
          <a:lstStyle/>
          <a:p>
            <a:r>
              <a:rPr lang="zh-CN" altLang="zh-CN" sz="2800" b="1" kern="100">
                <a:solidFill>
                  <a:srgbClr val="FF0000"/>
                </a:solidFill>
                <a:latin typeface="宋体" panose="02010600030101010101" pitchFamily="2" charset="-122"/>
                <a:ea typeface="宋体" panose="02010600030101010101" pitchFamily="2" charset="-122"/>
                <a:cs typeface="Times New Roman" panose="02020603050405020304" pitchFamily="18" charset="0"/>
              </a:rPr>
              <a:t>合成树脂</a:t>
            </a:r>
            <a:endParaRPr lang="zh-CN" altLang="en-US" b="1">
              <a:solidFill>
                <a:srgbClr val="FF0000"/>
              </a:solidFill>
              <a:latin typeface="宋体" panose="02010600030101010101" pitchFamily="2" charset="-122"/>
              <a:ea typeface="宋体" panose="02010600030101010101" pitchFamily="2" charset="-122"/>
            </a:endParaRPr>
          </a:p>
        </p:txBody>
      </p:sp>
      <p:sp>
        <p:nvSpPr>
          <p:cNvPr id="21" name="矩形 20"/>
          <p:cNvSpPr/>
          <p:nvPr>
            <p:custDataLst>
              <p:tags r:id="rId5"/>
            </p:custDataLst>
          </p:nvPr>
        </p:nvSpPr>
        <p:spPr>
          <a:xfrm>
            <a:off x="4995612" y="3028686"/>
            <a:ext cx="1266528" cy="523341"/>
          </a:xfrm>
          <a:prstGeom prst="rect">
            <a:avLst/>
          </a:prstGeom>
        </p:spPr>
        <p:txBody>
          <a:bodyPr wrap="none">
            <a:spAutoFit/>
          </a:bodyPr>
          <a:lstStyle/>
          <a:p>
            <a:r>
              <a:rPr lang="zh-CN" altLang="zh-CN" sz="2800" b="1" kern="100">
                <a:solidFill>
                  <a:srgbClr val="FF0000"/>
                </a:solidFill>
                <a:latin typeface="宋体" panose="02010600030101010101" pitchFamily="2" charset="-122"/>
                <a:ea typeface="宋体" panose="02010600030101010101" pitchFamily="2" charset="-122"/>
                <a:cs typeface="Times New Roman" panose="02020603050405020304" pitchFamily="18" charset="0"/>
              </a:rPr>
              <a:t>增塑剂</a:t>
            </a:r>
            <a:endParaRPr lang="zh-CN" altLang="en-US" sz="2800" b="1" kern="10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22" name="矩形 21"/>
          <p:cNvSpPr/>
          <p:nvPr>
            <p:custDataLst>
              <p:tags r:id="rId6"/>
            </p:custDataLst>
          </p:nvPr>
        </p:nvSpPr>
        <p:spPr>
          <a:xfrm>
            <a:off x="4995612" y="3668316"/>
            <a:ext cx="1266528" cy="523341"/>
          </a:xfrm>
          <a:prstGeom prst="rect">
            <a:avLst/>
          </a:prstGeom>
        </p:spPr>
        <p:txBody>
          <a:bodyPr wrap="none">
            <a:spAutoFit/>
          </a:bodyPr>
          <a:lstStyle/>
          <a:p>
            <a:r>
              <a:rPr lang="zh-CN" altLang="zh-CN" sz="2800" b="1" kern="100">
                <a:solidFill>
                  <a:srgbClr val="FF0000"/>
                </a:solidFill>
                <a:latin typeface="宋体" panose="02010600030101010101" pitchFamily="2" charset="-122"/>
                <a:ea typeface="宋体" panose="02010600030101010101" pitchFamily="2" charset="-122"/>
                <a:cs typeface="Times New Roman" panose="02020603050405020304" pitchFamily="18" charset="0"/>
              </a:rPr>
              <a:t>防老剂</a:t>
            </a:r>
            <a:endParaRPr lang="zh-CN" altLang="en-US" sz="2800" b="1" kern="10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24" name="矩形 23"/>
          <p:cNvSpPr/>
          <p:nvPr>
            <p:custDataLst>
              <p:tags r:id="rId7"/>
            </p:custDataLst>
          </p:nvPr>
        </p:nvSpPr>
        <p:spPr>
          <a:xfrm>
            <a:off x="391165" y="5740583"/>
            <a:ext cx="8523075" cy="738835"/>
          </a:xfrm>
          <a:prstGeom prst="rect">
            <a:avLst/>
          </a:prstGeom>
        </p:spPr>
        <p:txBody>
          <a:bodyPr wrap="square">
            <a:spAutoFit/>
          </a:bodyPr>
          <a:lstStyle/>
          <a:p>
            <a:pPr algn="just">
              <a:lnSpc>
                <a:spcPct val="150000"/>
              </a:lnSpc>
              <a:spcAft>
                <a:spcPct val="0"/>
              </a:spcAft>
            </a:pPr>
            <a:r>
              <a:rPr lang="en-US" altLang="zh-CN" sz="2800" b="1" kern="100">
                <a:latin typeface="宋体" panose="02010600030101010101" pitchFamily="2" charset="-122"/>
                <a:ea typeface="宋体" panose="02010600030101010101" pitchFamily="2" charset="-122"/>
                <a:cs typeface="Times New Roman" panose="02020603050405020304" pitchFamily="18" charset="0"/>
              </a:rPr>
              <a:t>②</a:t>
            </a:r>
            <a:r>
              <a:rPr lang="zh-CN" altLang="zh-CN" sz="2800" b="1" kern="100">
                <a:latin typeface="宋体" panose="02010600030101010101" pitchFamily="2" charset="-122"/>
                <a:ea typeface="宋体" panose="02010600030101010101" pitchFamily="2" charset="-122"/>
                <a:cs typeface="Times New Roman" panose="02020603050405020304" pitchFamily="18" charset="0"/>
              </a:rPr>
              <a:t>性能：</a:t>
            </a:r>
            <a:r>
              <a:rPr lang="zh-CN" altLang="zh-CN" sz="2800" b="1" kern="100" smtClean="0">
                <a:latin typeface="宋体" panose="02010600030101010101" pitchFamily="2" charset="-122"/>
                <a:ea typeface="宋体" panose="02010600030101010101" pitchFamily="2" charset="-122"/>
                <a:cs typeface="Times New Roman" panose="02020603050405020304" pitchFamily="18" charset="0"/>
              </a:rPr>
              <a:t>强度</a:t>
            </a:r>
            <a:r>
              <a:rPr lang="en-US" altLang="zh-CN" sz="2800" b="1" kern="100" smtClean="0">
                <a:latin typeface="宋体" panose="02010600030101010101" pitchFamily="2" charset="-122"/>
                <a:ea typeface="宋体" panose="02010600030101010101" pitchFamily="2" charset="-122"/>
                <a:cs typeface="Times New Roman" panose="02020603050405020304" pitchFamily="18" charset="0"/>
              </a:rPr>
              <a:t>___</a:t>
            </a:r>
            <a:r>
              <a:rPr lang="zh-CN" altLang="zh-CN" sz="2800" b="1" kern="100" smtClean="0">
                <a:latin typeface="宋体" panose="02010600030101010101" pitchFamily="2" charset="-122"/>
                <a:ea typeface="宋体" panose="02010600030101010101" pitchFamily="2" charset="-122"/>
                <a:cs typeface="Times New Roman" panose="02020603050405020304" pitchFamily="18" charset="0"/>
              </a:rPr>
              <a:t>、密度</a:t>
            </a:r>
            <a:r>
              <a:rPr lang="en-US" altLang="zh-CN" sz="2800" b="1" kern="100" smtClean="0">
                <a:latin typeface="宋体" panose="02010600030101010101" pitchFamily="2" charset="-122"/>
                <a:ea typeface="宋体" panose="02010600030101010101" pitchFamily="2" charset="-122"/>
                <a:cs typeface="Times New Roman" panose="02020603050405020304" pitchFamily="18" charset="0"/>
              </a:rPr>
              <a:t>___</a:t>
            </a:r>
            <a:r>
              <a:rPr lang="zh-CN" altLang="zh-CN" sz="2800" b="1" kern="100" smtClean="0">
                <a:latin typeface="宋体" panose="02010600030101010101" pitchFamily="2" charset="-122"/>
                <a:ea typeface="宋体" panose="02010600030101010101" pitchFamily="2" charset="-122"/>
                <a:cs typeface="Times New Roman" panose="02020603050405020304" pitchFamily="18" charset="0"/>
              </a:rPr>
              <a:t>、</a:t>
            </a:r>
            <a:r>
              <a:rPr lang="en-US" altLang="zh-CN" sz="2800" b="1" kern="100" smtClean="0">
                <a:latin typeface="宋体" panose="02010600030101010101" pitchFamily="2" charset="-122"/>
                <a:ea typeface="宋体" panose="02010600030101010101" pitchFamily="2" charset="-122"/>
                <a:cs typeface="Times New Roman" panose="02020603050405020304" pitchFamily="18" charset="0"/>
              </a:rPr>
              <a:t>_______</a:t>
            </a:r>
            <a:r>
              <a:rPr lang="zh-CN" altLang="zh-CN" sz="2800" b="1" kern="100" smtClean="0">
                <a:latin typeface="宋体" panose="02010600030101010101" pitchFamily="2" charset="-122"/>
                <a:ea typeface="宋体" panose="02010600030101010101" pitchFamily="2" charset="-122"/>
                <a:cs typeface="Times New Roman" panose="02020603050405020304" pitchFamily="18" charset="0"/>
              </a:rPr>
              <a:t>、</a:t>
            </a:r>
            <a:r>
              <a:rPr lang="zh-CN" altLang="zh-CN" sz="2800" b="1" kern="100">
                <a:latin typeface="宋体" panose="02010600030101010101" pitchFamily="2" charset="-122"/>
                <a:ea typeface="宋体" panose="02010600030101010101" pitchFamily="2" charset="-122"/>
                <a:cs typeface="Times New Roman" panose="02020603050405020304" pitchFamily="18" charset="0"/>
              </a:rPr>
              <a:t>易加工等。</a:t>
            </a:r>
            <a:endParaRPr lang="zh-CN" altLang="zh-CN" sz="2800" b="1"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矩形 22"/>
          <p:cNvSpPr/>
          <p:nvPr>
            <p:custDataLst>
              <p:tags r:id="rId8"/>
            </p:custDataLst>
          </p:nvPr>
        </p:nvSpPr>
        <p:spPr>
          <a:xfrm>
            <a:off x="2594568" y="5785404"/>
            <a:ext cx="545271" cy="523341"/>
          </a:xfrm>
          <a:prstGeom prst="rect">
            <a:avLst/>
          </a:prstGeom>
        </p:spPr>
        <p:txBody>
          <a:bodyPr wrap="none">
            <a:spAutoFit/>
          </a:bodyPr>
          <a:lstStyle/>
          <a:p>
            <a:r>
              <a:rPr lang="zh-CN" altLang="zh-CN" sz="2800" b="1" kern="100">
                <a:solidFill>
                  <a:srgbClr val="FF0000"/>
                </a:solidFill>
                <a:latin typeface="宋体" panose="02010600030101010101" pitchFamily="2" charset="-122"/>
                <a:ea typeface="宋体" panose="02010600030101010101" pitchFamily="2" charset="-122"/>
                <a:cs typeface="Times New Roman" panose="02020603050405020304" pitchFamily="18" charset="0"/>
              </a:rPr>
              <a:t>高</a:t>
            </a:r>
            <a:endParaRPr lang="zh-CN" altLang="en-US" sz="2800" b="1" kern="10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25" name="矩形 24"/>
          <p:cNvSpPr/>
          <p:nvPr>
            <p:custDataLst>
              <p:tags r:id="rId9"/>
            </p:custDataLst>
          </p:nvPr>
        </p:nvSpPr>
        <p:spPr>
          <a:xfrm>
            <a:off x="4177038" y="5791309"/>
            <a:ext cx="545271" cy="523341"/>
          </a:xfrm>
          <a:prstGeom prst="rect">
            <a:avLst/>
          </a:prstGeom>
        </p:spPr>
        <p:txBody>
          <a:bodyPr wrap="none">
            <a:spAutoFit/>
          </a:bodyPr>
          <a:lstStyle/>
          <a:p>
            <a:r>
              <a:rPr lang="zh-CN" altLang="zh-CN" sz="2800" b="1" kern="100">
                <a:solidFill>
                  <a:srgbClr val="FF0000"/>
                </a:solidFill>
                <a:latin typeface="宋体" panose="02010600030101010101" pitchFamily="2" charset="-122"/>
                <a:ea typeface="宋体" panose="02010600030101010101" pitchFamily="2" charset="-122"/>
                <a:cs typeface="Times New Roman" panose="02020603050405020304" pitchFamily="18" charset="0"/>
              </a:rPr>
              <a:t>小</a:t>
            </a:r>
            <a:endParaRPr lang="zh-CN" altLang="en-US" sz="2800" b="1" kern="10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26" name="矩形 25"/>
          <p:cNvSpPr/>
          <p:nvPr>
            <p:custDataLst>
              <p:tags r:id="rId10"/>
            </p:custDataLst>
          </p:nvPr>
        </p:nvSpPr>
        <p:spPr>
          <a:xfrm>
            <a:off x="5071808" y="5776935"/>
            <a:ext cx="1266528" cy="523341"/>
          </a:xfrm>
          <a:prstGeom prst="rect">
            <a:avLst/>
          </a:prstGeom>
        </p:spPr>
        <p:txBody>
          <a:bodyPr wrap="none">
            <a:spAutoFit/>
          </a:bodyPr>
          <a:lstStyle/>
          <a:p>
            <a:r>
              <a:rPr lang="zh-CN" altLang="zh-CN" sz="2800" b="1" kern="100">
                <a:solidFill>
                  <a:srgbClr val="FF0000"/>
                </a:solidFill>
                <a:latin typeface="宋体" panose="02010600030101010101" pitchFamily="2" charset="-122"/>
                <a:ea typeface="宋体" panose="02010600030101010101" pitchFamily="2" charset="-122"/>
                <a:cs typeface="Times New Roman" panose="02020603050405020304" pitchFamily="18" charset="0"/>
              </a:rPr>
              <a:t>耐腐蚀</a:t>
            </a:r>
            <a:endParaRPr lang="zh-CN" altLang="en-US" sz="2800" b="1" kern="10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2" name="矩形 1"/>
          <p:cNvSpPr/>
          <p:nvPr>
            <p:custDataLst>
              <p:tags r:id="rId11"/>
            </p:custDataLst>
          </p:nvPr>
        </p:nvSpPr>
        <p:spPr>
          <a:xfrm>
            <a:off x="3403158" y="406716"/>
            <a:ext cx="8454778" cy="461772"/>
          </a:xfrm>
          <a:prstGeom prst="rect">
            <a:avLst/>
          </a:prstGeom>
        </p:spPr>
        <p:txBody>
          <a:bodyPr wrap="square">
            <a:spAutoFit/>
          </a:bodyPr>
          <a:lstStyle/>
          <a:p>
            <a:r>
              <a:rPr lang="zh-CN" altLang="en-US" sz="2400" b="1">
                <a:solidFill>
                  <a:srgbClr val="0000FF"/>
                </a:solidFill>
                <a:latin typeface="宋体" panose="02010600030101010101" pitchFamily="2" charset="-122"/>
                <a:ea typeface="宋体" panose="02010600030101010101" pitchFamily="2" charset="-122"/>
              </a:rPr>
              <a:t>可以作为塑料制品加工原料的任何高分子化合物都称为树脂</a:t>
            </a:r>
          </a:p>
        </p:txBody>
      </p:sp>
      <p:grpSp>
        <p:nvGrpSpPr>
          <p:cNvPr id="5" name="组合 4"/>
          <p:cNvGrpSpPr/>
          <p:nvPr>
            <p:custDataLst>
              <p:tags r:id="rId12"/>
            </p:custDataLst>
          </p:nvPr>
        </p:nvGrpSpPr>
        <p:grpSpPr>
          <a:xfrm>
            <a:off x="1571557" y="2009951"/>
            <a:ext cx="4271375" cy="2669351"/>
            <a:chOff x="1571761" y="1416816"/>
            <a:chExt cx="4271931" cy="2668733"/>
          </a:xfrm>
        </p:grpSpPr>
        <p:sp>
          <p:nvSpPr>
            <p:cNvPr id="3" name="矩形 2"/>
            <p:cNvSpPr/>
            <p:nvPr>
              <p:custDataLst>
                <p:tags r:id="rId15"/>
              </p:custDataLst>
            </p:nvPr>
          </p:nvSpPr>
          <p:spPr>
            <a:xfrm>
              <a:off x="1767512" y="1416816"/>
              <a:ext cx="4076180" cy="738664"/>
            </a:xfrm>
            <a:prstGeom prst="rect">
              <a:avLst/>
            </a:prstGeom>
          </p:spPr>
          <p:txBody>
            <a:bodyPr wrap="square">
              <a:spAutoFit/>
            </a:bodyPr>
            <a:lstStyle/>
            <a:p>
              <a:pPr lvl="0" algn="just">
                <a:lnSpc>
                  <a:spcPct val="150000"/>
                </a:lnSpc>
              </a:pPr>
              <a:r>
                <a:rPr lang="zh-CN" altLang="zh-CN" sz="2800" b="1" kern="100">
                  <a:solidFill>
                    <a:prstClr val="black"/>
                  </a:solidFill>
                  <a:latin typeface="宋体" panose="02010600030101010101" pitchFamily="2" charset="-122"/>
                  <a:ea typeface="宋体" panose="02010600030101010101" pitchFamily="2" charset="-122"/>
                  <a:cs typeface="Times New Roman" panose="02020603050405020304" pitchFamily="18" charset="0"/>
                </a:rPr>
                <a:t>主要成分</a:t>
              </a:r>
              <a:r>
                <a:rPr lang="zh-CN" altLang="zh-CN" sz="2800" b="1" kern="10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en-US" altLang="zh-CN" sz="2800" b="1" kern="10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_________</a:t>
              </a:r>
              <a:endParaRPr lang="en-US" altLang="zh-CN" sz="2800" b="1" kern="100" smtClean="0">
                <a:solidFill>
                  <a:prstClr val="black"/>
                </a:solidFill>
                <a:latin typeface="宋体" panose="02010600030101010101" pitchFamily="2" charset="-122"/>
                <a:ea typeface="宋体" panose="02010600030101010101" pitchFamily="2" charset="-122"/>
              </a:endParaRPr>
            </a:p>
          </p:txBody>
        </p:sp>
        <p:sp>
          <p:nvSpPr>
            <p:cNvPr id="6" name="矩形 5"/>
            <p:cNvSpPr/>
            <p:nvPr>
              <p:custDataLst>
                <p:tags r:id="rId16"/>
              </p:custDataLst>
            </p:nvPr>
          </p:nvSpPr>
          <p:spPr>
            <a:xfrm>
              <a:off x="1767512" y="3346885"/>
              <a:ext cx="1266693" cy="738664"/>
            </a:xfrm>
            <a:prstGeom prst="rect">
              <a:avLst/>
            </a:prstGeom>
          </p:spPr>
          <p:txBody>
            <a:bodyPr wrap="none">
              <a:spAutoFit/>
            </a:bodyPr>
            <a:lstStyle/>
            <a:p>
              <a:pPr lvl="0" algn="just">
                <a:lnSpc>
                  <a:spcPct val="150000"/>
                </a:lnSpc>
              </a:pPr>
              <a:r>
                <a:rPr lang="zh-CN" altLang="zh-CN" sz="2800" b="1" kern="100">
                  <a:solidFill>
                    <a:prstClr val="black"/>
                  </a:solidFill>
                  <a:latin typeface="宋体" panose="02010600030101010101" pitchFamily="2" charset="-122"/>
                  <a:ea typeface="宋体" panose="02010600030101010101" pitchFamily="2" charset="-122"/>
                  <a:cs typeface="Times New Roman" panose="02020603050405020304" pitchFamily="18" charset="0"/>
                </a:rPr>
                <a:t>添加剂</a:t>
              </a:r>
              <a:endParaRPr lang="en-US" altLang="zh-CN" sz="2800" b="1" kern="100">
                <a:solidFill>
                  <a:prstClr val="black"/>
                </a:solidFill>
                <a:latin typeface="宋体" panose="02010600030101010101" pitchFamily="2" charset="-122"/>
                <a:ea typeface="宋体" panose="02010600030101010101" pitchFamily="2" charset="-122"/>
              </a:endParaRPr>
            </a:p>
          </p:txBody>
        </p:sp>
        <p:sp>
          <p:nvSpPr>
            <p:cNvPr id="19" name="AutoShape 31"/>
            <p:cNvSpPr/>
            <p:nvPr>
              <p:custDataLst>
                <p:tags r:id="rId17"/>
              </p:custDataLst>
            </p:nvPr>
          </p:nvSpPr>
          <p:spPr>
            <a:xfrm>
              <a:off x="1571761" y="1790383"/>
              <a:ext cx="228591" cy="1977283"/>
            </a:xfrm>
            <a:prstGeom prst="leftBrace">
              <a:avLst>
                <a:gd name="adj1" fmla="val 42559"/>
                <a:gd name="adj2" fmla="val 50000"/>
              </a:avLst>
            </a:prstGeom>
            <a:noFill/>
            <a:ln w="38100">
              <a:solidFill>
                <a:srgbClr val="6600CC"/>
              </a:solidFill>
              <a:round/>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5pPr>
            </a:lstStyle>
            <a:p>
              <a:pPr marL="0" lvl="0" indent="0" algn="ctr"/>
              <a:endParaRPr lang="zh-CN" altLang="zh-CN" sz="2800" b="1"/>
            </a:p>
          </p:txBody>
        </p:sp>
      </p:grpSp>
      <p:sp>
        <p:nvSpPr>
          <p:cNvPr id="7" name="文本框 6"/>
          <p:cNvSpPr txBox="1"/>
          <p:nvPr>
            <p:custDataLst>
              <p:tags r:id="rId13"/>
            </p:custDataLst>
          </p:nvPr>
        </p:nvSpPr>
        <p:spPr>
          <a:xfrm>
            <a:off x="5316375" y="2112541"/>
            <a:ext cx="5917430" cy="523341"/>
          </a:xfrm>
          <a:prstGeom prst="rect">
            <a:avLst/>
          </a:prstGeom>
          <a:noFill/>
        </p:spPr>
        <p:txBody>
          <a:bodyPr wrap="square" rtlCol="0">
            <a:spAutoFit/>
          </a:bodyPr>
          <a:lstStyle/>
          <a:p>
            <a:r>
              <a:rPr lang="zh-CN" altLang="en-US" sz="2800" b="1" smtClean="0">
                <a:solidFill>
                  <a:srgbClr val="0000FF"/>
                </a:solidFill>
                <a:latin typeface="宋体" panose="02010600030101010101" pitchFamily="2" charset="-122"/>
                <a:ea typeface="宋体" panose="02010600030101010101" pitchFamily="2" charset="-122"/>
              </a:rPr>
              <a:t>如聚乙烯、聚氯乙烯、聚苯乙烯等。</a:t>
            </a:r>
            <a:endParaRPr lang="zh-CN" altLang="en-US" sz="2800" b="1">
              <a:solidFill>
                <a:srgbClr val="0000FF"/>
              </a:solidFill>
              <a:latin typeface="宋体" panose="02010600030101010101" pitchFamily="2" charset="-122"/>
              <a:ea typeface="宋体" panose="02010600030101010101" pitchFamily="2" charset="-122"/>
            </a:endParaRPr>
          </a:p>
        </p:txBody>
      </p:sp>
      <p:sp>
        <p:nvSpPr>
          <p:cNvPr id="8" name="矩形 7"/>
          <p:cNvSpPr/>
          <p:nvPr>
            <p:custDataLst>
              <p:tags r:id="rId14"/>
            </p:custDataLst>
          </p:nvPr>
        </p:nvSpPr>
        <p:spPr>
          <a:xfrm>
            <a:off x="0" y="959563"/>
            <a:ext cx="12402051" cy="738835"/>
          </a:xfrm>
          <a:prstGeom prst="rect">
            <a:avLst/>
          </a:prstGeom>
        </p:spPr>
        <p:txBody>
          <a:bodyPr wrap="square">
            <a:spAutoFit/>
          </a:bodyPr>
          <a:lstStyle/>
          <a:p>
            <a:pPr algn="just">
              <a:lnSpc>
                <a:spcPct val="150000"/>
              </a:lnSpc>
              <a:spcAft>
                <a:spcPct val="0"/>
              </a:spcAft>
              <a:tabLst>
                <a:tab pos="2743200" algn="l"/>
              </a:tabLst>
            </a:pPr>
            <a:r>
              <a:rPr lang="zh-CN" altLang="zh-CN" sz="2800" b="1" kern="100">
                <a:latin typeface="Times New Roman" panose="02020603050405020304" pitchFamily="18" charset="0"/>
                <a:ea typeface="宋体" panose="02010600030101010101" pitchFamily="2" charset="-122"/>
                <a:cs typeface="Times New Roman" panose="02020603050405020304" pitchFamily="18" charset="0"/>
              </a:rPr>
              <a:t>塑料的主要成分是合成树脂，还可根据需要加入一些具有特定作用的添加剂。</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ppt_x"/>
                                          </p:val>
                                        </p:tav>
                                        <p:tav tm="100000">
                                          <p:val>
                                            <p:strVal val="#ppt_x"/>
                                          </p:val>
                                        </p:tav>
                                      </p:tavLst>
                                    </p:anim>
                                    <p:anim calcmode="lin" valueType="num">
                                      <p:cBhvr additive="base">
                                        <p:cTn id="4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500" fill="hold"/>
                                        <p:tgtEl>
                                          <p:spTgt spid="23"/>
                                        </p:tgtEl>
                                        <p:attrNameLst>
                                          <p:attrName>ppt_x</p:attrName>
                                        </p:attrNameLst>
                                      </p:cBhvr>
                                      <p:tavLst>
                                        <p:tav tm="0">
                                          <p:val>
                                            <p:strVal val="#ppt_x"/>
                                          </p:val>
                                        </p:tav>
                                        <p:tav tm="100000">
                                          <p:val>
                                            <p:strVal val="#ppt_x"/>
                                          </p:val>
                                        </p:tav>
                                      </p:tavLst>
                                    </p:anim>
                                    <p:anim calcmode="lin" valueType="num">
                                      <p:cBhvr additive="base">
                                        <p:cTn id="59" dur="500" fill="hold"/>
                                        <p:tgtEl>
                                          <p:spTgt spid="2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additive="base">
                                        <p:cTn id="62" dur="500" fill="hold"/>
                                        <p:tgtEl>
                                          <p:spTgt spid="25"/>
                                        </p:tgtEl>
                                        <p:attrNameLst>
                                          <p:attrName>ppt_x</p:attrName>
                                        </p:attrNameLst>
                                      </p:cBhvr>
                                      <p:tavLst>
                                        <p:tav tm="0">
                                          <p:val>
                                            <p:strVal val="#ppt_x"/>
                                          </p:val>
                                        </p:tav>
                                        <p:tav tm="100000">
                                          <p:val>
                                            <p:strVal val="#ppt_x"/>
                                          </p:val>
                                        </p:tav>
                                      </p:tavLst>
                                    </p:anim>
                                    <p:anim calcmode="lin" valueType="num">
                                      <p:cBhvr additive="base">
                                        <p:cTn id="63" dur="500" fill="hold"/>
                                        <p:tgtEl>
                                          <p:spTgt spid="25"/>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additive="base">
                                        <p:cTn id="66" dur="500" fill="hold"/>
                                        <p:tgtEl>
                                          <p:spTgt spid="26"/>
                                        </p:tgtEl>
                                        <p:attrNameLst>
                                          <p:attrName>ppt_x</p:attrName>
                                        </p:attrNameLst>
                                      </p:cBhvr>
                                      <p:tavLst>
                                        <p:tav tm="0">
                                          <p:val>
                                            <p:strVal val="#ppt_x"/>
                                          </p:val>
                                        </p:tav>
                                        <p:tav tm="100000">
                                          <p:val>
                                            <p:strVal val="#ppt_x"/>
                                          </p:val>
                                        </p:tav>
                                      </p:tavLst>
                                    </p:anim>
                                    <p:anim calcmode="lin" valueType="num">
                                      <p:cBhvr additive="base">
                                        <p:cTn id="6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P spid="21" grpId="0"/>
      <p:bldP spid="22" grpId="0"/>
      <p:bldP spid="24" grpId="0"/>
      <p:bldP spid="23" grpId="0"/>
      <p:bldP spid="25" grpId="0"/>
      <p:bldP spid="26" grpId="0"/>
      <p:bldP spid="2"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482538" y="847138"/>
          <a:ext cx="11140683" cy="5902632"/>
        </p:xfrm>
        <a:graphic>
          <a:graphicData uri="http://schemas.openxmlformats.org/drawingml/2006/table">
            <a:tbl>
              <a:tblPr firstRow="1" bandRow="1">
                <a:tableStyleId>{5940675A-B579-460E-94D1-54222C63F5DA}</a:tableStyleId>
              </a:tblPr>
              <a:tblGrid>
                <a:gridCol w="2488876"/>
                <a:gridCol w="2353427"/>
                <a:gridCol w="6298380"/>
              </a:tblGrid>
              <a:tr h="640228">
                <a:tc>
                  <a:txBody>
                    <a:bodyPr/>
                    <a:lstStyle/>
                    <a:p>
                      <a:pPr algn="ctr">
                        <a:lnSpc>
                          <a:spcPct val="150000"/>
                        </a:lnSpc>
                        <a:spcAft>
                          <a:spcPct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名称</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58" marR="68558" marT="0" marB="0" anchor="ctr"/>
                </a:tc>
                <a:tc>
                  <a:txBody>
                    <a:bodyPr/>
                    <a:lstStyle/>
                    <a:p>
                      <a:pPr algn="ctr">
                        <a:lnSpc>
                          <a:spcPct val="150000"/>
                        </a:lnSpc>
                        <a:spcAft>
                          <a:spcPct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结构简式</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58" marR="68558" marT="0" marB="0" anchor="ctr"/>
                </a:tc>
                <a:tc>
                  <a:txBody>
                    <a:bodyPr/>
                    <a:lstStyle/>
                    <a:p>
                      <a:pPr algn="ctr">
                        <a:lnSpc>
                          <a:spcPct val="150000"/>
                        </a:lnSpc>
                        <a:spcAft>
                          <a:spcPct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用途</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58" marR="68558" marT="0" marB="0" anchor="ctr"/>
                </a:tc>
              </a:tr>
              <a:tr h="640228">
                <a:tc>
                  <a:txBody>
                    <a:bodyPr/>
                    <a:lstStyle/>
                    <a:p>
                      <a:pPr algn="ctr">
                        <a:lnSpc>
                          <a:spcPct val="150000"/>
                        </a:lnSpc>
                        <a:spcAft>
                          <a:spcPct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聚乙烯</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58" marR="68558" marT="0" marB="0" anchor="ctr"/>
                </a:tc>
                <a:tc>
                  <a:txBody>
                    <a:bodyPr/>
                    <a:lstStyle/>
                    <a:p>
                      <a:endParaRPr lang="zh-CN" altLang="en-US" sz="2400"/>
                    </a:p>
                  </a:txBody>
                  <a:tcPr marL="91428" marR="91428" marT="45731" marB="45731"/>
                </a:tc>
                <a:tc>
                  <a:txBody>
                    <a:bodyPr/>
                    <a:lstStyle/>
                    <a:p>
                      <a:pPr algn="ctr">
                        <a:lnSpc>
                          <a:spcPct val="150000"/>
                        </a:lnSpc>
                        <a:spcAft>
                          <a:spcPct val="0"/>
                        </a:spcAft>
                      </a:pPr>
                      <a:r>
                        <a:rPr lang="zh-CN" sz="2800" kern="100">
                          <a:effectLst/>
                          <a:latin typeface="宋体" panose="02010600030101010101" pitchFamily="2" charset="-122"/>
                          <a:ea typeface="宋体" panose="02010600030101010101" pitchFamily="2" charset="-122"/>
                          <a:cs typeface="Times New Roman" panose="02020603050405020304" pitchFamily="18" charset="0"/>
                        </a:rPr>
                        <a:t>可制成食品包装袋等</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58" marR="68558" marT="0" marB="0" anchor="ctr"/>
                </a:tc>
              </a:tr>
              <a:tr h="640228">
                <a:tc>
                  <a:txBody>
                    <a:bodyPr/>
                    <a:lstStyle/>
                    <a:p>
                      <a:pPr algn="ctr">
                        <a:lnSpc>
                          <a:spcPct val="150000"/>
                        </a:lnSpc>
                        <a:spcAft>
                          <a:spcPct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聚氯乙烯</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58" marR="68558" marT="0" marB="0" anchor="ctr"/>
                </a:tc>
                <a:tc>
                  <a:txBody>
                    <a:bodyPr/>
                    <a:lstStyle/>
                    <a:p>
                      <a:endParaRPr lang="zh-CN" altLang="en-US" sz="2400"/>
                    </a:p>
                  </a:txBody>
                  <a:tcPr marL="91428" marR="91428" marT="45731" marB="45731"/>
                </a:tc>
                <a:tc>
                  <a:txBody>
                    <a:bodyPr/>
                    <a:lstStyle/>
                    <a:p>
                      <a:pPr marL="71755" algn="l">
                        <a:lnSpc>
                          <a:spcPct val="150000"/>
                        </a:lnSpc>
                        <a:spcAft>
                          <a:spcPct val="0"/>
                        </a:spcAft>
                      </a:pPr>
                      <a:r>
                        <a:rPr lang="zh-CN" sz="2800" kern="100">
                          <a:effectLst/>
                          <a:latin typeface="宋体" panose="02010600030101010101" pitchFamily="2" charset="-122"/>
                          <a:ea typeface="宋体" panose="02010600030101010101" pitchFamily="2" charset="-122"/>
                          <a:cs typeface="Times New Roman" panose="02020603050405020304" pitchFamily="18" charset="0"/>
                        </a:rPr>
                        <a:t>可制成电线的绝缘层、管道等</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58" marR="68558" marT="0" marB="0" anchor="ctr"/>
                </a:tc>
              </a:tr>
              <a:tr h="721527">
                <a:tc>
                  <a:txBody>
                    <a:bodyPr/>
                    <a:lstStyle/>
                    <a:p>
                      <a:pPr algn="ctr">
                        <a:lnSpc>
                          <a:spcPct val="150000"/>
                        </a:lnSpc>
                        <a:spcAft>
                          <a:spcPct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聚苯乙烯</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58" marR="68558" marT="0" marB="0" anchor="ctr"/>
                </a:tc>
                <a:tc>
                  <a:txBody>
                    <a:bodyPr/>
                    <a:lstStyle/>
                    <a:p>
                      <a:endParaRPr lang="zh-CN" altLang="en-US" sz="2400"/>
                    </a:p>
                  </a:txBody>
                  <a:tcPr marL="91428" marR="91428" marT="45731" marB="45731"/>
                </a:tc>
                <a:tc>
                  <a:txBody>
                    <a:bodyPr/>
                    <a:lstStyle/>
                    <a:p>
                      <a:pPr marL="71755" algn="l">
                        <a:lnSpc>
                          <a:spcPct val="150000"/>
                        </a:lnSpc>
                        <a:spcAft>
                          <a:spcPct val="0"/>
                        </a:spcAft>
                      </a:pPr>
                      <a:r>
                        <a:rPr lang="zh-CN" sz="2800" kern="100">
                          <a:effectLst/>
                          <a:latin typeface="宋体" panose="02010600030101010101" pitchFamily="2" charset="-122"/>
                          <a:ea typeface="宋体" panose="02010600030101010101" pitchFamily="2" charset="-122"/>
                          <a:cs typeface="Times New Roman" panose="02020603050405020304" pitchFamily="18" charset="0"/>
                        </a:rPr>
                        <a:t>可制成泡沫包装材料、绝缘材料等</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58" marR="68558" marT="0" marB="0" anchor="ctr"/>
                </a:tc>
              </a:tr>
              <a:tr h="640228">
                <a:tc>
                  <a:txBody>
                    <a:bodyPr/>
                    <a:lstStyle/>
                    <a:p>
                      <a:pPr algn="ctr">
                        <a:lnSpc>
                          <a:spcPct val="150000"/>
                        </a:lnSpc>
                        <a:spcAft>
                          <a:spcPct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聚四氟乙烯</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58" marR="68558" marT="0" marB="0" anchor="ctr"/>
                </a:tc>
                <a:tc>
                  <a:txBody>
                    <a:bodyPr/>
                    <a:lstStyle/>
                    <a:p>
                      <a:endParaRPr lang="zh-CN" altLang="en-US" sz="2400"/>
                    </a:p>
                  </a:txBody>
                  <a:tcPr marL="91428" marR="91428" marT="45731" marB="45731"/>
                </a:tc>
                <a:tc>
                  <a:txBody>
                    <a:bodyPr/>
                    <a:lstStyle/>
                    <a:p>
                      <a:pPr marL="71755" algn="l">
                        <a:lnSpc>
                          <a:spcPct val="150000"/>
                        </a:lnSpc>
                        <a:spcAft>
                          <a:spcPct val="0"/>
                        </a:spcAft>
                      </a:pPr>
                      <a:r>
                        <a:rPr lang="zh-CN" sz="2800" kern="100">
                          <a:effectLst/>
                          <a:latin typeface="宋体" panose="02010600030101010101" pitchFamily="2" charset="-122"/>
                          <a:ea typeface="宋体" panose="02010600030101010101" pitchFamily="2" charset="-122"/>
                          <a:cs typeface="Times New Roman" panose="02020603050405020304" pitchFamily="18" charset="0"/>
                        </a:rPr>
                        <a:t>可制成实验仪器、化工用品等</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58" marR="68558" marT="0" marB="0" anchor="ctr"/>
                </a:tc>
              </a:tr>
              <a:tr h="812988">
                <a:tc>
                  <a:txBody>
                    <a:bodyPr/>
                    <a:lstStyle/>
                    <a:p>
                      <a:pPr algn="ctr">
                        <a:lnSpc>
                          <a:spcPct val="150000"/>
                        </a:lnSpc>
                        <a:spcAft>
                          <a:spcPct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聚丙烯</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58" marR="68558" marT="0" marB="0" anchor="ctr"/>
                </a:tc>
                <a:tc>
                  <a:txBody>
                    <a:bodyPr/>
                    <a:lstStyle/>
                    <a:p>
                      <a:endParaRPr lang="zh-CN" altLang="en-US" sz="2400"/>
                    </a:p>
                  </a:txBody>
                  <a:tcPr marL="91428" marR="91428" marT="45731" marB="45731"/>
                </a:tc>
                <a:tc>
                  <a:txBody>
                    <a:bodyPr/>
                    <a:lstStyle/>
                    <a:p>
                      <a:pPr algn="ctr">
                        <a:lnSpc>
                          <a:spcPct val="150000"/>
                        </a:lnSpc>
                        <a:spcAft>
                          <a:spcPct val="0"/>
                        </a:spcAft>
                      </a:pPr>
                      <a:r>
                        <a:rPr lang="zh-CN" sz="2800" kern="100">
                          <a:effectLst/>
                          <a:latin typeface="宋体" panose="02010600030101010101" pitchFamily="2" charset="-122"/>
                          <a:ea typeface="宋体" panose="02010600030101010101" pitchFamily="2" charset="-122"/>
                          <a:cs typeface="Times New Roman" panose="02020603050405020304" pitchFamily="18" charset="0"/>
                        </a:rPr>
                        <a:t>可制成管道、包装材料等</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58" marR="68558" marT="0" marB="0" anchor="ctr"/>
                </a:tc>
              </a:tr>
              <a:tr h="1097534">
                <a:tc>
                  <a:txBody>
                    <a:bodyPr/>
                    <a:lstStyle/>
                    <a:p>
                      <a:pPr algn="ctr">
                        <a:lnSpc>
                          <a:spcPct val="150000"/>
                        </a:lnSpc>
                        <a:spcAft>
                          <a:spcPct val="0"/>
                        </a:spcAft>
                      </a:pPr>
                      <a:r>
                        <a:rPr lang="zh-CN" sz="2800"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有机玻璃</a:t>
                      </a:r>
                      <a:endParaRPr lang="en-US" altLang="zh-CN" sz="2800" kern="10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algn="ctr">
                        <a:lnSpc>
                          <a:spcPct val="150000"/>
                        </a:lnSpc>
                        <a:spcAft>
                          <a:spcPct val="0"/>
                        </a:spcAft>
                      </a:pPr>
                      <a:r>
                        <a:rPr lang="en-US" sz="2000" kern="100" smtClean="0">
                          <a:effectLst/>
                          <a:latin typeface="Times New Roman" panose="02020603050405020304" pitchFamily="18" charset="0"/>
                          <a:ea typeface="方正中等线简体" panose="03000509000000000000" pitchFamily="65" charset="-122"/>
                          <a:cs typeface="Courier New" panose="02070309020205020404" pitchFamily="49" charset="0"/>
                        </a:rPr>
                        <a:t>(</a:t>
                      </a:r>
                      <a:r>
                        <a:rPr lang="zh-CN" sz="2000"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聚甲基丙烯酸甲酯</a:t>
                      </a:r>
                      <a:r>
                        <a:rPr lang="en-US" sz="2000" kern="10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2000" kern="100">
                        <a:effectLst/>
                        <a:latin typeface="宋体" panose="02010600030101010101" pitchFamily="2" charset="-122"/>
                        <a:ea typeface="宋体" panose="02010600030101010101" pitchFamily="2" charset="-122"/>
                        <a:cs typeface="Courier New" panose="02070309020205020404" pitchFamily="49" charset="0"/>
                      </a:endParaRPr>
                    </a:p>
                  </a:txBody>
                  <a:tcPr marL="68558" marR="68558" marT="0" marB="0" anchor="ctr"/>
                </a:tc>
                <a:tc>
                  <a:txBody>
                    <a:bodyPr/>
                    <a:lstStyle/>
                    <a:p>
                      <a:endParaRPr lang="zh-CN" altLang="en-US" sz="2400"/>
                    </a:p>
                  </a:txBody>
                  <a:tcPr marL="91428" marR="91428" marT="45731" marB="45731"/>
                </a:tc>
                <a:tc>
                  <a:txBody>
                    <a:bodyPr/>
                    <a:lstStyle/>
                    <a:p>
                      <a:pPr marL="71755" algn="l">
                        <a:lnSpc>
                          <a:spcPct val="150000"/>
                        </a:lnSpc>
                        <a:spcAft>
                          <a:spcPct val="0"/>
                        </a:spcAft>
                      </a:pPr>
                      <a:r>
                        <a:rPr lang="zh-CN" sz="2800" kern="100">
                          <a:effectLst/>
                          <a:latin typeface="宋体" panose="02010600030101010101" pitchFamily="2" charset="-122"/>
                          <a:ea typeface="宋体" panose="02010600030101010101" pitchFamily="2" charset="-122"/>
                          <a:cs typeface="Times New Roman" panose="02020603050405020304" pitchFamily="18" charset="0"/>
                        </a:rPr>
                        <a:t>可制成飞机和车辆的风挡、光学仪器等</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58" marR="68558" marT="0" marB="0" anchor="ctr"/>
                </a:tc>
              </a:tr>
              <a:tr h="709671">
                <a:tc>
                  <a:txBody>
                    <a:bodyPr/>
                    <a:lstStyle/>
                    <a:p>
                      <a:pPr algn="ctr">
                        <a:lnSpc>
                          <a:spcPct val="150000"/>
                        </a:lnSpc>
                        <a:spcAft>
                          <a:spcPct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脲醛</a:t>
                      </a:r>
                      <a:r>
                        <a:rPr lang="zh-CN" sz="2800"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塑料</a:t>
                      </a:r>
                      <a:r>
                        <a:rPr lang="en-US" sz="2000" kern="100" smtClean="0">
                          <a:effectLst/>
                          <a:latin typeface="Times New Roman" panose="02020603050405020304" pitchFamily="18" charset="0"/>
                          <a:ea typeface="方正中等线简体" panose="03000509000000000000" pitchFamily="65" charset="-122"/>
                          <a:cs typeface="Courier New" panose="02070309020205020404" pitchFamily="49" charset="0"/>
                        </a:rPr>
                        <a:t>(</a:t>
                      </a:r>
                      <a:r>
                        <a:rPr lang="zh-CN" sz="2000" kern="100">
                          <a:effectLst/>
                          <a:latin typeface="Times New Roman" panose="02020603050405020304" pitchFamily="18" charset="0"/>
                          <a:ea typeface="方正中等线简体" panose="03000509000000000000" pitchFamily="65" charset="-122"/>
                          <a:cs typeface="Times New Roman" panose="02020603050405020304" pitchFamily="18" charset="0"/>
                        </a:rPr>
                        <a:t>电玉</a:t>
                      </a:r>
                      <a:r>
                        <a:rPr lang="en-US" sz="2000" kern="10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2000" kern="100">
                        <a:effectLst/>
                        <a:latin typeface="宋体" panose="02010600030101010101" pitchFamily="2" charset="-122"/>
                        <a:ea typeface="宋体" panose="02010600030101010101" pitchFamily="2" charset="-122"/>
                        <a:cs typeface="Courier New" panose="02070309020205020404" pitchFamily="49" charset="0"/>
                      </a:endParaRPr>
                    </a:p>
                  </a:txBody>
                  <a:tcPr marL="68558" marR="68558" marT="0" marB="0" anchor="ctr"/>
                </a:tc>
                <a:tc>
                  <a:txBody>
                    <a:bodyPr/>
                    <a:lstStyle/>
                    <a:p>
                      <a:endParaRPr lang="zh-CN" altLang="en-US" sz="2400"/>
                    </a:p>
                  </a:txBody>
                  <a:tcPr marL="91428" marR="91428" marT="45731" marB="45731"/>
                </a:tc>
                <a:tc>
                  <a:txBody>
                    <a:bodyPr/>
                    <a:lstStyle/>
                    <a:p>
                      <a:pPr algn="ctr">
                        <a:lnSpc>
                          <a:spcPct val="150000"/>
                        </a:lnSpc>
                        <a:spcAft>
                          <a:spcPct val="0"/>
                        </a:spcAft>
                      </a:pPr>
                      <a:r>
                        <a:rPr lang="zh-CN" sz="2800" kern="100">
                          <a:effectLst/>
                          <a:latin typeface="宋体" panose="02010600030101010101" pitchFamily="2" charset="-122"/>
                          <a:ea typeface="宋体" panose="02010600030101010101" pitchFamily="2" charset="-122"/>
                          <a:cs typeface="Times New Roman" panose="02020603050405020304" pitchFamily="18" charset="0"/>
                        </a:rPr>
                        <a:t>可制成电器开关、插座等</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58" marR="68558" marT="0" marB="0" anchor="ctr"/>
                </a:tc>
              </a:tr>
            </a:tbl>
          </a:graphicData>
        </a:graphic>
      </p:graphicFrame>
      <p:sp>
        <p:nvSpPr>
          <p:cNvPr id="3" name="矩形 2"/>
          <p:cNvSpPr/>
          <p:nvPr>
            <p:custDataLst>
              <p:tags r:id="rId2"/>
            </p:custDataLst>
          </p:nvPr>
        </p:nvSpPr>
        <p:spPr>
          <a:xfrm>
            <a:off x="69474" y="63986"/>
            <a:ext cx="3147442" cy="738664"/>
          </a:xfrm>
          <a:prstGeom prst="rect">
            <a:avLst/>
          </a:prstGeom>
        </p:spPr>
        <p:txBody>
          <a:bodyPr wrap="square">
            <a:spAutoFit/>
          </a:bodyPr>
          <a:lstStyle/>
          <a:p>
            <a:pPr algn="just">
              <a:lnSpc>
                <a:spcPct val="150000"/>
              </a:lnSpc>
            </a:pPr>
            <a:r>
              <a:rPr lang="en-US" altLang="zh-CN" sz="2800" b="1" kern="100">
                <a:latin typeface="宋体" panose="02010600030101010101" pitchFamily="2" charset="-122"/>
                <a:ea typeface="宋体" panose="02010600030101010101" pitchFamily="2" charset="-122"/>
                <a:cs typeface="Times New Roman" panose="02020603050405020304" pitchFamily="18" charset="0"/>
              </a:rPr>
              <a:t>③</a:t>
            </a:r>
            <a:r>
              <a:rPr lang="zh-CN" altLang="zh-CN" sz="2800" b="1" kern="100">
                <a:latin typeface="宋体" panose="02010600030101010101" pitchFamily="2" charset="-122"/>
                <a:ea typeface="宋体" panose="02010600030101010101" pitchFamily="2" charset="-122"/>
                <a:cs typeface="Times New Roman" panose="02020603050405020304" pitchFamily="18" charset="0"/>
              </a:rPr>
              <a:t>常见塑料及用途</a:t>
            </a:r>
            <a:endParaRPr lang="zh-CN" altLang="zh-CN" sz="2800" b="1" kern="10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pic>
        <p:nvPicPr>
          <p:cNvPr id="4" name="Picture 2"/>
          <p:cNvPicPr>
            <a:picLocks noChangeAspect="1" noChangeArrowheads="1"/>
          </p:cNvPicPr>
          <p:nvPr>
            <p:custDataLst>
              <p:tags r:id="rId3"/>
            </p:custDataLst>
          </p:nvPr>
        </p:nvPicPr>
        <p:blipFill>
          <a:blip r:embed="rId11" cstate="print">
            <a:clrChange>
              <a:clrFrom>
                <a:srgbClr val="FFFFFF"/>
              </a:clrFrom>
              <a:clrTo>
                <a:srgbClr val="FFFFFF">
                  <a:alpha val="0"/>
                </a:srgbClr>
              </a:clrTo>
            </a:clrChange>
            <a:duotone>
              <a:srgbClr val="C0504D">
                <a:shade val="45000"/>
                <a:satMod val="135000"/>
              </a:srgbClr>
              <a:prstClr val="white"/>
            </a:duotone>
            <a:extLst>
              <a:ext uri="{28A0092B-C50C-407E-A947-70E740481C1C}">
                <a14:useLocalDpi xmlns:a14="http://schemas.microsoft.com/office/drawing/2010/main" xmlns="" val="0"/>
              </a:ext>
            </a:extLst>
          </a:blip>
          <a:srcRect b="18603"/>
          <a:stretch>
            <a:fillRect/>
          </a:stretch>
        </p:blipFill>
        <p:spPr bwMode="auto">
          <a:xfrm>
            <a:off x="3216915" y="1628275"/>
            <a:ext cx="1974414" cy="301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3"/>
          <p:cNvPicPr>
            <a:picLocks noChangeAspect="1" noChangeArrowheads="1"/>
          </p:cNvPicPr>
          <p:nvPr>
            <p:custDataLst>
              <p:tags r:id="rId4"/>
            </p:custDataLst>
          </p:nvPr>
        </p:nvPicPr>
        <p:blipFill>
          <a:blip r:embed="rId12" cstate="print">
            <a:clrChange>
              <a:clrFrom>
                <a:srgbClr val="FFFFFF"/>
              </a:clrFrom>
              <a:clrTo>
                <a:srgbClr val="FFFFFF">
                  <a:alpha val="0"/>
                </a:srgbClr>
              </a:clrTo>
            </a:clrChange>
            <a:duotone>
              <a:srgbClr val="C0504D">
                <a:shade val="45000"/>
                <a:satMod val="135000"/>
              </a:srgbClr>
              <a:prstClr val="white"/>
            </a:duotone>
            <a:extLst>
              <a:ext uri="{28A0092B-C50C-407E-A947-70E740481C1C}">
                <a14:useLocalDpi xmlns:a14="http://schemas.microsoft.com/office/drawing/2010/main" xmlns="" val="0"/>
              </a:ext>
            </a:extLst>
          </a:blip>
          <a:stretch>
            <a:fillRect/>
          </a:stretch>
        </p:blipFill>
        <p:spPr bwMode="auto">
          <a:xfrm>
            <a:off x="3156122" y="2183326"/>
            <a:ext cx="2095998" cy="533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p:cNvPicPr>
            <a:picLocks noChangeAspect="1" noChangeArrowheads="1"/>
          </p:cNvPicPr>
          <p:nvPr>
            <p:custDataLst>
              <p:tags r:id="rId5"/>
            </p:custDataLst>
          </p:nvPr>
        </p:nvPicPr>
        <p:blipFill>
          <a:blip r:embed="rId13" cstate="print">
            <a:clrChange>
              <a:clrFrom>
                <a:srgbClr val="FFFFFF"/>
              </a:clrFrom>
              <a:clrTo>
                <a:srgbClr val="FFFFFF">
                  <a:alpha val="0"/>
                </a:srgbClr>
              </a:clrTo>
            </a:clrChange>
            <a:duotone>
              <a:srgbClr val="C0504D">
                <a:shade val="45000"/>
                <a:satMod val="135000"/>
              </a:srgbClr>
              <a:prstClr val="white"/>
            </a:duotone>
            <a:extLst>
              <a:ext uri="{28A0092B-C50C-407E-A947-70E740481C1C}">
                <a14:useLocalDpi xmlns:a14="http://schemas.microsoft.com/office/drawing/2010/main" xmlns="" val="0"/>
              </a:ext>
            </a:extLst>
          </a:blip>
          <a:stretch>
            <a:fillRect/>
          </a:stretch>
        </p:blipFill>
        <p:spPr bwMode="auto">
          <a:xfrm>
            <a:off x="3131616" y="2839783"/>
            <a:ext cx="2016153" cy="677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5"/>
          <p:cNvPicPr>
            <a:picLocks noChangeAspect="1" noChangeArrowheads="1"/>
          </p:cNvPicPr>
          <p:nvPr>
            <p:custDataLst>
              <p:tags r:id="rId6"/>
            </p:custDataLst>
          </p:nvPr>
        </p:nvPicPr>
        <p:blipFill>
          <a:blip r:embed="rId14" cstate="print">
            <a:clrChange>
              <a:clrFrom>
                <a:srgbClr val="FFFFFF"/>
              </a:clrFrom>
              <a:clrTo>
                <a:srgbClr val="FFFFFF">
                  <a:alpha val="0"/>
                </a:srgbClr>
              </a:clrTo>
            </a:clrChange>
            <a:duotone>
              <a:srgbClr val="C0504D">
                <a:shade val="45000"/>
                <a:satMod val="135000"/>
              </a:srgbClr>
              <a:prstClr val="white"/>
            </a:duotone>
            <a:extLst>
              <a:ext uri="{28A0092B-C50C-407E-A947-70E740481C1C}">
                <a14:useLocalDpi xmlns:a14="http://schemas.microsoft.com/office/drawing/2010/main" xmlns="" val="0"/>
              </a:ext>
            </a:extLst>
          </a:blip>
          <a:srcRect b="19235"/>
          <a:stretch>
            <a:fillRect/>
          </a:stretch>
        </p:blipFill>
        <p:spPr bwMode="auto">
          <a:xfrm>
            <a:off x="3216915" y="3640206"/>
            <a:ext cx="1887291" cy="2946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6"/>
          <p:cNvPicPr>
            <a:picLocks noChangeAspect="1" noChangeArrowheads="1"/>
          </p:cNvPicPr>
          <p:nvPr>
            <p:custDataLst>
              <p:tags r:id="rId7"/>
            </p:custDataLst>
          </p:nvPr>
        </p:nvPicPr>
        <p:blipFill>
          <a:blip r:embed="rId15" cstate="print">
            <a:clrChange>
              <a:clrFrom>
                <a:srgbClr val="FFFFFF"/>
              </a:clrFrom>
              <a:clrTo>
                <a:srgbClr val="FFFFFF">
                  <a:alpha val="0"/>
                </a:srgbClr>
              </a:clrTo>
            </a:clrChange>
            <a:duotone>
              <a:srgbClr val="C0504D">
                <a:shade val="45000"/>
                <a:satMod val="135000"/>
              </a:srgbClr>
              <a:prstClr val="white"/>
            </a:duotone>
            <a:extLst>
              <a:ext uri="{28A0092B-C50C-407E-A947-70E740481C1C}">
                <a14:useLocalDpi xmlns:a14="http://schemas.microsoft.com/office/drawing/2010/main" xmlns="" val="0"/>
              </a:ext>
            </a:extLst>
          </a:blip>
          <a:stretch>
            <a:fillRect/>
          </a:stretch>
        </p:blipFill>
        <p:spPr bwMode="auto">
          <a:xfrm>
            <a:off x="3216914" y="4130620"/>
            <a:ext cx="1754354" cy="825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0" name="直接连接符 9"/>
          <p:cNvCxnSpPr/>
          <p:nvPr>
            <p:custDataLst>
              <p:tags r:id="rId8"/>
            </p:custDataLst>
          </p:nvPr>
        </p:nvCxnSpPr>
        <p:spPr>
          <a:xfrm>
            <a:off x="2988344" y="4956338"/>
            <a:ext cx="2336496" cy="10733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9"/>
            </p:custDataLst>
          </p:nvPr>
        </p:nvCxnSpPr>
        <p:spPr>
          <a:xfrm>
            <a:off x="2979879" y="6063537"/>
            <a:ext cx="2353427" cy="6690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custDataLst>
              <p:tags r:id="rId1"/>
            </p:custDataLst>
          </p:nvPr>
        </p:nvSpPr>
        <p:spPr>
          <a:xfrm>
            <a:off x="450425" y="1516823"/>
            <a:ext cx="11408402" cy="3971237"/>
          </a:xfrm>
          <a:prstGeom prst="rect">
            <a:avLst/>
          </a:prstGeom>
        </p:spPr>
        <p:txBody>
          <a:bodyPr>
            <a:spAutoFit/>
          </a:bodyPr>
          <a:lstStyle/>
          <a:p>
            <a:pPr algn="just">
              <a:lnSpc>
                <a:spcPct val="150000"/>
              </a:lnSpc>
              <a:spcAft>
                <a:spcPct val="0"/>
              </a:spcAft>
            </a:pPr>
            <a:r>
              <a:rPr lang="en-US" altLang="zh-CN" sz="2800" b="1" kern="100" smtClean="0">
                <a:latin typeface="Times New Roman" panose="02020603050405020304" pitchFamily="18" charset="0"/>
                <a:ea typeface="宋体" panose="02010600030101010101" pitchFamily="2" charset="-122"/>
                <a:cs typeface="Times New Roman" panose="02020603050405020304" pitchFamily="18" charset="0"/>
              </a:rPr>
              <a:t>① </a:t>
            </a:r>
            <a:r>
              <a:rPr lang="zh-CN" altLang="zh-CN" sz="2800" b="1" kern="100" smtClean="0">
                <a:latin typeface="Times New Roman" panose="02020603050405020304" pitchFamily="18" charset="0"/>
                <a:ea typeface="宋体" panose="02010600030101010101" pitchFamily="2" charset="-122"/>
                <a:cs typeface="Times New Roman" panose="02020603050405020304" pitchFamily="18" charset="0"/>
              </a:rPr>
              <a:t>橡胶</a:t>
            </a:r>
            <a:r>
              <a:rPr lang="zh-CN" altLang="zh-CN" sz="2800" b="1" kern="100">
                <a:latin typeface="Times New Roman" panose="02020603050405020304" pitchFamily="18" charset="0"/>
                <a:ea typeface="宋体" panose="02010600030101010101" pitchFamily="2" charset="-122"/>
                <a:cs typeface="Times New Roman" panose="02020603050405020304" pitchFamily="18" charset="0"/>
              </a:rPr>
              <a:t>是一类具有高弹性的高分子材料，是制造汽车、飞机轮胎和各种密封材料所必需的原料。天然橡胶的主要成分</a:t>
            </a:r>
            <a:r>
              <a:rPr lang="zh-CN" altLang="zh-CN" sz="2800" b="1" kern="100" smtClean="0">
                <a:latin typeface="Times New Roman" panose="02020603050405020304" pitchFamily="18" charset="0"/>
                <a:ea typeface="宋体" panose="02010600030101010101" pitchFamily="2" charset="-122"/>
                <a:cs typeface="Times New Roman" panose="02020603050405020304" pitchFamily="18" charset="0"/>
              </a:rPr>
              <a:t>是</a:t>
            </a:r>
            <a:r>
              <a:rPr lang="en-US" altLang="zh-CN" sz="2800" b="1" kern="100" smtClean="0">
                <a:latin typeface="Times New Roman" panose="02020603050405020304" pitchFamily="18" charset="0"/>
                <a:ea typeface="宋体" panose="02010600030101010101" pitchFamily="2" charset="-122"/>
                <a:cs typeface="Times New Roman" panose="02020603050405020304" pitchFamily="18" charset="0"/>
              </a:rPr>
              <a:t>____________</a:t>
            </a:r>
            <a:r>
              <a:rPr lang="zh-CN" altLang="zh-CN" sz="2800" b="1" kern="10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kern="100">
                <a:latin typeface="Times New Roman" panose="02020603050405020304" pitchFamily="18" charset="0"/>
                <a:ea typeface="宋体" panose="02010600030101010101" pitchFamily="2" charset="-122"/>
                <a:cs typeface="Times New Roman" panose="02020603050405020304" pitchFamily="18" charset="0"/>
              </a:rPr>
              <a:t>结构简式</a:t>
            </a:r>
            <a:r>
              <a:rPr lang="zh-CN" altLang="zh-CN" sz="2800" b="1" kern="10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800" b="1" kern="10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b="1" kern="10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kern="100">
                <a:latin typeface="Times New Roman" panose="02020603050405020304" pitchFamily="18" charset="0"/>
                <a:ea typeface="宋体" panose="02010600030101010101" pitchFamily="2" charset="-122"/>
                <a:cs typeface="Times New Roman" panose="02020603050405020304" pitchFamily="18" charset="0"/>
              </a:rPr>
              <a:t>其单体为</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b="1" kern="10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b="1" kern="10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ct val="0"/>
              </a:spcAft>
            </a:pPr>
            <a:endParaRPr lang="en-US" altLang="zh-CN" sz="2800" b="1" kern="10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ct val="0"/>
              </a:spcAft>
            </a:pPr>
            <a:endParaRPr lang="en-US" altLang="zh-CN" sz="2800" b="1" kern="10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ct val="0"/>
              </a:spcAft>
            </a:pPr>
            <a:r>
              <a:rPr lang="zh-CN" altLang="zh-CN" sz="2800" b="1" kern="100" smtClean="0">
                <a:latin typeface="Times New Roman" panose="02020603050405020304" pitchFamily="18" charset="0"/>
                <a:ea typeface="宋体" panose="02010600030101010101" pitchFamily="2" charset="-122"/>
                <a:cs typeface="Times New Roman" panose="02020603050405020304" pitchFamily="18" charset="0"/>
              </a:rPr>
              <a:t>天然橡胶</a:t>
            </a:r>
            <a:r>
              <a:rPr lang="zh-CN" altLang="zh-CN" sz="2800" b="1" kern="100">
                <a:latin typeface="Times New Roman" panose="02020603050405020304" pitchFamily="18" charset="0"/>
                <a:ea typeface="宋体" panose="02010600030101010101" pitchFamily="2" charset="-122"/>
                <a:cs typeface="Times New Roman" panose="02020603050405020304" pitchFamily="18" charset="0"/>
              </a:rPr>
              <a:t>分子中含有</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b="1" kern="100">
                <a:latin typeface="Times New Roman" panose="02020603050405020304" pitchFamily="18" charset="0"/>
                <a:ea typeface="宋体" panose="02010600030101010101" pitchFamily="2" charset="-122"/>
                <a:cs typeface="Times New Roman" panose="02020603050405020304" pitchFamily="18" charset="0"/>
              </a:rPr>
              <a:t>，易</a:t>
            </a:r>
            <a:r>
              <a:rPr lang="zh-CN" altLang="zh-CN" sz="2800" b="1" kern="100" smtClean="0">
                <a:latin typeface="Times New Roman" panose="02020603050405020304" pitchFamily="18" charset="0"/>
                <a:ea typeface="宋体" panose="02010600030101010101" pitchFamily="2" charset="-122"/>
                <a:cs typeface="Times New Roman" panose="02020603050405020304" pitchFamily="18" charset="0"/>
              </a:rPr>
              <a:t>发生</a:t>
            </a:r>
            <a:r>
              <a:rPr lang="en-US" altLang="zh-CN" sz="2800" b="1" kern="100" smtClean="0">
                <a:latin typeface="Times New Roman" panose="02020603050405020304" pitchFamily="18" charset="0"/>
                <a:ea typeface="宋体" panose="02010600030101010101" pitchFamily="2" charset="-122"/>
                <a:cs typeface="Times New Roman" panose="02020603050405020304" pitchFamily="18" charset="0"/>
              </a:rPr>
              <a:t>_____</a:t>
            </a:r>
            <a:r>
              <a:rPr lang="zh-CN" altLang="zh-CN" sz="2800" b="1" kern="100" smtClean="0">
                <a:latin typeface="Times New Roman" panose="02020603050405020304" pitchFamily="18" charset="0"/>
                <a:ea typeface="宋体" panose="02010600030101010101" pitchFamily="2" charset="-122"/>
                <a:cs typeface="Times New Roman" panose="02020603050405020304" pitchFamily="18" charset="0"/>
              </a:rPr>
              <a:t>反应和</a:t>
            </a:r>
            <a:r>
              <a:rPr lang="en-US" altLang="zh-CN" sz="2800" b="1" kern="100" smtClean="0">
                <a:latin typeface="Times New Roman" panose="02020603050405020304" pitchFamily="18" charset="0"/>
                <a:ea typeface="宋体" panose="02010600030101010101" pitchFamily="2" charset="-122"/>
                <a:cs typeface="Times New Roman" panose="02020603050405020304" pitchFamily="18" charset="0"/>
              </a:rPr>
              <a:t>_____</a:t>
            </a:r>
            <a:r>
              <a:rPr lang="zh-CN" altLang="zh-CN" sz="2800" b="1" kern="100" smtClean="0">
                <a:latin typeface="Times New Roman" panose="02020603050405020304" pitchFamily="18" charset="0"/>
                <a:ea typeface="宋体" panose="02010600030101010101" pitchFamily="2" charset="-122"/>
                <a:cs typeface="Times New Roman" panose="02020603050405020304" pitchFamily="18" charset="0"/>
              </a:rPr>
              <a:t>反应</a:t>
            </a:r>
            <a:r>
              <a:rPr lang="zh-CN" altLang="zh-CN" sz="2800" b="1" kern="10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b="1" kern="100">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73730" name="Picture 2"/>
          <p:cNvPicPr>
            <a:picLocks noChangeAspect="1" noChangeArrowheads="1"/>
          </p:cNvPicPr>
          <p:nvPr>
            <p:custDataLst>
              <p:tags r:id="rId2"/>
            </p:custDataLst>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1320638" y="3024296"/>
            <a:ext cx="3768254" cy="1070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3732" name="Picture 4"/>
          <p:cNvPicPr>
            <a:picLocks noChangeAspect="1" noChangeArrowheads="1"/>
          </p:cNvPicPr>
          <p:nvPr>
            <p:custDataLst>
              <p:tags r:id="rId3"/>
            </p:custDataLst>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3892975" y="4586040"/>
            <a:ext cx="1519280" cy="9920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矩形 1"/>
          <p:cNvSpPr/>
          <p:nvPr>
            <p:custDataLst>
              <p:tags r:id="rId4"/>
            </p:custDataLst>
          </p:nvPr>
        </p:nvSpPr>
        <p:spPr>
          <a:xfrm>
            <a:off x="8233734" y="2194370"/>
            <a:ext cx="1987786" cy="523341"/>
          </a:xfrm>
          <a:prstGeom prst="rect">
            <a:avLst/>
          </a:prstGeom>
        </p:spPr>
        <p:txBody>
          <a:bodyPr wrap="none">
            <a:spAutoFit/>
          </a:bodyPr>
          <a:lstStyle/>
          <a:p>
            <a:r>
              <a:rPr lang="zh-CN" altLang="zh-CN" sz="28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rPr>
              <a:t>聚异戊二烯</a:t>
            </a:r>
            <a:endParaRPr lang="zh-CN" altLang="en-US" sz="28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cxnSp>
        <p:nvCxnSpPr>
          <p:cNvPr id="10" name="直接连接符 9"/>
          <p:cNvCxnSpPr/>
          <p:nvPr>
            <p:custDataLst>
              <p:tags r:id="rId5"/>
            </p:custDataLst>
          </p:nvPr>
        </p:nvCxnSpPr>
        <p:spPr>
          <a:xfrm>
            <a:off x="7536094" y="4238398"/>
            <a:ext cx="3198504" cy="0"/>
          </a:xfrm>
          <a:prstGeom prst="line">
            <a:avLst/>
          </a:prstGeom>
          <a:ln w="38100"/>
        </p:spPr>
        <p:style>
          <a:lnRef idx="1">
            <a:schemeClr val="dk1"/>
          </a:lnRef>
          <a:fillRef idx="0">
            <a:schemeClr val="dk1"/>
          </a:fillRef>
          <a:effectRef idx="0">
            <a:schemeClr val="dk1"/>
          </a:effectRef>
          <a:fontRef idx="minor">
            <a:schemeClr val="tx1"/>
          </a:fontRef>
        </p:style>
      </p:cxnSp>
      <p:sp>
        <p:nvSpPr>
          <p:cNvPr id="4" name="矩形 3"/>
          <p:cNvSpPr/>
          <p:nvPr>
            <p:custDataLst>
              <p:tags r:id="rId6"/>
            </p:custDataLst>
          </p:nvPr>
        </p:nvSpPr>
        <p:spPr>
          <a:xfrm>
            <a:off x="7038585" y="4820372"/>
            <a:ext cx="905899" cy="523341"/>
          </a:xfrm>
          <a:prstGeom prst="rect">
            <a:avLst/>
          </a:prstGeom>
        </p:spPr>
        <p:txBody>
          <a:bodyPr wrap="none">
            <a:spAutoFit/>
          </a:bodyPr>
          <a:lstStyle/>
          <a:p>
            <a:r>
              <a:rPr lang="zh-CN" altLang="zh-CN" sz="28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rPr>
              <a:t>加成</a:t>
            </a:r>
            <a:endParaRPr lang="zh-CN" altLang="en-US" sz="28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5" name="矩形 4"/>
          <p:cNvSpPr/>
          <p:nvPr>
            <p:custDataLst>
              <p:tags r:id="rId7"/>
            </p:custDataLst>
          </p:nvPr>
        </p:nvSpPr>
        <p:spPr>
          <a:xfrm>
            <a:off x="8995755" y="4800572"/>
            <a:ext cx="905899" cy="523341"/>
          </a:xfrm>
          <a:prstGeom prst="rect">
            <a:avLst/>
          </a:prstGeom>
        </p:spPr>
        <p:txBody>
          <a:bodyPr wrap="none">
            <a:spAutoFit/>
          </a:bodyPr>
          <a:lstStyle/>
          <a:p>
            <a:r>
              <a:rPr lang="zh-CN" altLang="zh-CN" sz="28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rPr>
              <a:t>氧化</a:t>
            </a:r>
            <a:endParaRPr lang="zh-CN" altLang="en-US" sz="28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pic>
        <p:nvPicPr>
          <p:cNvPr id="6" name="Picture 3"/>
          <p:cNvPicPr>
            <a:picLocks noChangeAspect="1" noChangeArrowheads="1"/>
          </p:cNvPicPr>
          <p:nvPr>
            <p:custDataLst>
              <p:tags r:id="rId8"/>
            </p:custDataLst>
          </p:nvPr>
        </p:nvPicPr>
        <p:blipFill>
          <a:blip r:embed="rId15" cstate="print">
            <a:clrChange>
              <a:clrFrom>
                <a:srgbClr val="FFFFFF"/>
              </a:clrFrom>
              <a:clrTo>
                <a:srgbClr val="FFFFFF">
                  <a:alpha val="0"/>
                </a:srgbClr>
              </a:clrTo>
            </a:clrChange>
            <a:duotone>
              <a:srgbClr val="C0504D">
                <a:shade val="45000"/>
                <a:satMod val="135000"/>
              </a:srgbClr>
              <a:prstClr val="white"/>
            </a:duotone>
            <a:extLst>
              <a:ext uri="{28A0092B-C50C-407E-A947-70E740481C1C}">
                <a14:useLocalDpi xmlns:a14="http://schemas.microsoft.com/office/drawing/2010/main" xmlns="" val="0"/>
              </a:ext>
            </a:extLst>
          </a:blip>
          <a:stretch>
            <a:fillRect/>
          </a:stretch>
        </p:blipFill>
        <p:spPr bwMode="auto">
          <a:xfrm>
            <a:off x="7429367" y="3061058"/>
            <a:ext cx="3215026" cy="1070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矩形 2"/>
          <p:cNvSpPr/>
          <p:nvPr>
            <p:custDataLst>
              <p:tags r:id="rId9"/>
            </p:custDataLst>
          </p:nvPr>
        </p:nvSpPr>
        <p:spPr>
          <a:xfrm>
            <a:off x="187047" y="125264"/>
            <a:ext cx="1447832" cy="738664"/>
          </a:xfrm>
          <a:prstGeom prst="rect">
            <a:avLst/>
          </a:prstGeom>
        </p:spPr>
        <p:txBody>
          <a:bodyPr wrap="none">
            <a:spAutoFit/>
          </a:bodyPr>
          <a:lstStyle/>
          <a:p>
            <a:pPr algn="just">
              <a:lnSpc>
                <a:spcPct val="150000"/>
              </a:lnSpc>
              <a:spcAft>
                <a:spcPct val="0"/>
              </a:spcAft>
            </a:pPr>
            <a:r>
              <a:rPr lang="en-US" altLang="zh-CN" sz="2800" b="1" kern="100" smtClean="0">
                <a:latin typeface="宋体" panose="02010600030101010101" pitchFamily="2" charset="-122"/>
                <a:ea typeface="宋体" panose="02010600030101010101" pitchFamily="2" charset="-122"/>
                <a:cs typeface="Courier New" panose="02070309020205020404" pitchFamily="49" charset="0"/>
              </a:rPr>
              <a:t>3</a:t>
            </a:r>
            <a:r>
              <a:rPr lang="zh-CN" altLang="en-US" sz="2800" b="1" kern="100" smtClean="0">
                <a:latin typeface="宋体" panose="02010600030101010101" pitchFamily="2" charset="-122"/>
                <a:ea typeface="宋体" panose="02010600030101010101" pitchFamily="2" charset="-122"/>
                <a:cs typeface="Courier New" panose="02070309020205020404" pitchFamily="49" charset="0"/>
              </a:rPr>
              <a:t>、</a:t>
            </a:r>
            <a:r>
              <a:rPr lang="zh-CN" altLang="zh-CN" sz="2800" b="1" kern="100" smtClean="0">
                <a:latin typeface="宋体" panose="02010600030101010101" pitchFamily="2" charset="-122"/>
                <a:ea typeface="宋体" panose="02010600030101010101" pitchFamily="2" charset="-122"/>
                <a:cs typeface="Times New Roman" panose="02020603050405020304" pitchFamily="18" charset="0"/>
              </a:rPr>
              <a:t>橡胶</a:t>
            </a:r>
            <a:endParaRPr lang="zh-CN" altLang="zh-CN" sz="2800" b="1" kern="100">
              <a:latin typeface="宋体" panose="02010600030101010101" pitchFamily="2" charset="-122"/>
              <a:ea typeface="宋体" panose="02010600030101010101" pitchFamily="2" charset="-122"/>
              <a:cs typeface="Courier New" panose="02070309020205020404" pitchFamily="49" charset="0"/>
            </a:endParaRPr>
          </a:p>
        </p:txBody>
      </p:sp>
      <p:cxnSp>
        <p:nvCxnSpPr>
          <p:cNvPr id="11" name="直接连接符 10"/>
          <p:cNvCxnSpPr/>
          <p:nvPr>
            <p:custDataLst>
              <p:tags r:id="rId10"/>
            </p:custDataLst>
          </p:nvPr>
        </p:nvCxnSpPr>
        <p:spPr>
          <a:xfrm>
            <a:off x="1381630" y="4238398"/>
            <a:ext cx="4030626"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直接连接符 12"/>
          <p:cNvCxnSpPr/>
          <p:nvPr>
            <p:custDataLst>
              <p:tags r:id="rId11"/>
            </p:custDataLst>
          </p:nvPr>
        </p:nvCxnSpPr>
        <p:spPr>
          <a:xfrm flipV="1">
            <a:off x="3892976" y="5707857"/>
            <a:ext cx="1677367" cy="8469"/>
          </a:xfrm>
          <a:prstGeom prst="line">
            <a:avLst/>
          </a:prstGeom>
          <a:ln w="38100"/>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3730"/>
                                        </p:tgtEl>
                                        <p:attrNameLst>
                                          <p:attrName>style.visibility</p:attrName>
                                        </p:attrNameLst>
                                      </p:cBhvr>
                                      <p:to>
                                        <p:strVal val="visible"/>
                                      </p:to>
                                    </p:set>
                                    <p:anim calcmode="lin" valueType="num">
                                      <p:cBhvr additive="base">
                                        <p:cTn id="12" dur="500" fill="hold"/>
                                        <p:tgtEl>
                                          <p:spTgt spid="73730"/>
                                        </p:tgtEl>
                                        <p:attrNameLst>
                                          <p:attrName>ppt_x</p:attrName>
                                        </p:attrNameLst>
                                      </p:cBhvr>
                                      <p:tavLst>
                                        <p:tav tm="0">
                                          <p:val>
                                            <p:strVal val="#ppt_x"/>
                                          </p:val>
                                        </p:tav>
                                        <p:tav tm="100000">
                                          <p:val>
                                            <p:strVal val="#ppt_x"/>
                                          </p:val>
                                        </p:tav>
                                      </p:tavLst>
                                    </p:anim>
                                    <p:anim calcmode="lin" valueType="num">
                                      <p:cBhvr additive="base">
                                        <p:cTn id="13" dur="500" fill="hold"/>
                                        <p:tgtEl>
                                          <p:spTgt spid="7373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3732"/>
                                        </p:tgtEl>
                                        <p:attrNameLst>
                                          <p:attrName>style.visibility</p:attrName>
                                        </p:attrNameLst>
                                      </p:cBhvr>
                                      <p:to>
                                        <p:strVal val="visible"/>
                                      </p:to>
                                    </p:set>
                                    <p:anim calcmode="lin" valueType="num">
                                      <p:cBhvr additive="base">
                                        <p:cTn id="24" dur="500" fill="hold"/>
                                        <p:tgtEl>
                                          <p:spTgt spid="73732"/>
                                        </p:tgtEl>
                                        <p:attrNameLst>
                                          <p:attrName>ppt_x</p:attrName>
                                        </p:attrNameLst>
                                      </p:cBhvr>
                                      <p:tavLst>
                                        <p:tav tm="0">
                                          <p:val>
                                            <p:strVal val="#ppt_x"/>
                                          </p:val>
                                        </p:tav>
                                        <p:tav tm="100000">
                                          <p:val>
                                            <p:strVal val="#ppt_x"/>
                                          </p:val>
                                        </p:tav>
                                      </p:tavLst>
                                    </p:anim>
                                    <p:anim calcmode="lin" valueType="num">
                                      <p:cBhvr additive="base">
                                        <p:cTn id="25" dur="500" fill="hold"/>
                                        <p:tgtEl>
                                          <p:spTgt spid="7373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77021" y="32164"/>
            <a:ext cx="2732629" cy="738664"/>
          </a:xfrm>
          <a:prstGeom prst="rect">
            <a:avLst/>
          </a:prstGeom>
        </p:spPr>
        <p:txBody>
          <a:bodyPr wrap="square">
            <a:spAutoFit/>
          </a:bodyPr>
          <a:lstStyle/>
          <a:p>
            <a:pPr algn="just">
              <a:lnSpc>
                <a:spcPct val="150000"/>
              </a:lnSpc>
              <a:spcAft>
                <a:spcPct val="0"/>
              </a:spcAft>
            </a:pPr>
            <a:r>
              <a:rPr lang="en-US" altLang="zh-CN" sz="2800" b="1" kern="100">
                <a:latin typeface="宋体" panose="02010600030101010101" pitchFamily="2" charset="-122"/>
                <a:ea typeface="宋体" panose="02010600030101010101" pitchFamily="2" charset="-122"/>
                <a:cs typeface="Times New Roman" panose="02020603050405020304" pitchFamily="18" charset="0"/>
              </a:rPr>
              <a:t>②</a:t>
            </a:r>
            <a:r>
              <a:rPr lang="zh-CN" altLang="zh-CN" sz="2800" b="1" kern="100">
                <a:latin typeface="宋体" panose="02010600030101010101" pitchFamily="2" charset="-122"/>
                <a:ea typeface="宋体" panose="02010600030101010101" pitchFamily="2" charset="-122"/>
                <a:cs typeface="Times New Roman" panose="02020603050405020304" pitchFamily="18" charset="0"/>
              </a:rPr>
              <a:t>橡胶的分类</a:t>
            </a:r>
            <a:endParaRPr lang="zh-CN" altLang="zh-CN" sz="2800" b="1" kern="10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3" name="组合 24"/>
          <p:cNvGrpSpPr/>
          <p:nvPr>
            <p:custDataLst>
              <p:tags r:id="rId2"/>
            </p:custDataLst>
          </p:nvPr>
        </p:nvGrpSpPr>
        <p:grpSpPr>
          <a:xfrm>
            <a:off x="1287042" y="748528"/>
            <a:ext cx="2794400" cy="2859673"/>
            <a:chOff x="269907" y="1020835"/>
            <a:chExt cx="2794764" cy="2859011"/>
          </a:xfrm>
        </p:grpSpPr>
        <p:sp>
          <p:nvSpPr>
            <p:cNvPr id="4" name="矩形 3"/>
            <p:cNvSpPr/>
            <p:nvPr>
              <p:custDataLst>
                <p:tags r:id="rId32"/>
              </p:custDataLst>
            </p:nvPr>
          </p:nvSpPr>
          <p:spPr>
            <a:xfrm>
              <a:off x="269907" y="2053465"/>
              <a:ext cx="906135" cy="738493"/>
            </a:xfrm>
            <a:prstGeom prst="rect">
              <a:avLst/>
            </a:prstGeom>
          </p:spPr>
          <p:txBody>
            <a:bodyPr wrap="none">
              <a:spAutoFit/>
            </a:bodyPr>
            <a:lstStyle/>
            <a:p>
              <a:pPr algn="just">
                <a:lnSpc>
                  <a:spcPct val="150000"/>
                </a:lnSpc>
                <a:spcAft>
                  <a:spcPct val="0"/>
                </a:spcAft>
              </a:pPr>
              <a:r>
                <a:rPr lang="zh-CN" altLang="zh-CN" sz="2800" b="1" kern="100" smtClean="0">
                  <a:latin typeface="宋体" panose="02010600030101010101" pitchFamily="2" charset="-122"/>
                  <a:ea typeface="宋体" panose="02010600030101010101" pitchFamily="2" charset="-122"/>
                  <a:cs typeface="Times New Roman" panose="02020603050405020304" pitchFamily="18" charset="0"/>
                </a:rPr>
                <a:t>橡胶</a:t>
              </a:r>
              <a:endParaRPr lang="zh-CN" altLang="zh-CN" sz="2800" b="1" kern="100">
                <a:latin typeface="宋体" panose="02010600030101010101" pitchFamily="2" charset="-122"/>
                <a:ea typeface="宋体" panose="02010600030101010101" pitchFamily="2" charset="-122"/>
                <a:cs typeface="Courier New" panose="02070309020205020404" pitchFamily="49" charset="0"/>
              </a:endParaRPr>
            </a:p>
          </p:txBody>
        </p:sp>
        <p:sp>
          <p:nvSpPr>
            <p:cNvPr id="8" name="AutoShape 31"/>
            <p:cNvSpPr/>
            <p:nvPr>
              <p:custDataLst>
                <p:tags r:id="rId33"/>
              </p:custDataLst>
            </p:nvPr>
          </p:nvSpPr>
          <p:spPr>
            <a:xfrm>
              <a:off x="1224331" y="1367874"/>
              <a:ext cx="228591" cy="2173456"/>
            </a:xfrm>
            <a:prstGeom prst="leftBrace">
              <a:avLst>
                <a:gd name="adj1" fmla="val 42559"/>
                <a:gd name="adj2" fmla="val 50000"/>
              </a:avLst>
            </a:prstGeom>
            <a:noFill/>
            <a:ln w="38100">
              <a:solidFill>
                <a:srgbClr val="6600CC"/>
              </a:solidFill>
              <a:round/>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5pPr>
            </a:lstStyle>
            <a:p>
              <a:pPr marL="0" lvl="0" indent="0" algn="ctr"/>
              <a:endParaRPr lang="zh-CN" altLang="zh-CN" sz="2800" b="1"/>
            </a:p>
          </p:txBody>
        </p:sp>
        <p:sp>
          <p:nvSpPr>
            <p:cNvPr id="9" name="矩形 8"/>
            <p:cNvSpPr/>
            <p:nvPr>
              <p:custDataLst>
                <p:tags r:id="rId34"/>
              </p:custDataLst>
            </p:nvPr>
          </p:nvSpPr>
          <p:spPr>
            <a:xfrm>
              <a:off x="1437090" y="1020835"/>
              <a:ext cx="1627581" cy="738493"/>
            </a:xfrm>
            <a:prstGeom prst="rect">
              <a:avLst/>
            </a:prstGeom>
          </p:spPr>
          <p:txBody>
            <a:bodyPr wrap="none">
              <a:spAutoFit/>
            </a:bodyPr>
            <a:lstStyle/>
            <a:p>
              <a:pPr algn="just">
                <a:lnSpc>
                  <a:spcPct val="150000"/>
                </a:lnSpc>
                <a:spcAft>
                  <a:spcPct val="0"/>
                </a:spcAft>
              </a:pPr>
              <a:r>
                <a:rPr lang="zh-CN" altLang="en-US" sz="2800" b="1" kern="100" smtClean="0">
                  <a:latin typeface="宋体" panose="02010600030101010101" pitchFamily="2" charset="-122"/>
                  <a:ea typeface="宋体" panose="02010600030101010101" pitchFamily="2" charset="-122"/>
                  <a:cs typeface="Times New Roman" panose="02020603050405020304" pitchFamily="18" charset="0"/>
                </a:rPr>
                <a:t>天然</a:t>
              </a:r>
              <a:r>
                <a:rPr lang="zh-CN" altLang="zh-CN" sz="2800" b="1" kern="100" smtClean="0">
                  <a:latin typeface="宋体" panose="02010600030101010101" pitchFamily="2" charset="-122"/>
                  <a:ea typeface="宋体" panose="02010600030101010101" pitchFamily="2" charset="-122"/>
                  <a:cs typeface="Times New Roman" panose="02020603050405020304" pitchFamily="18" charset="0"/>
                </a:rPr>
                <a:t>橡胶</a:t>
              </a:r>
              <a:endParaRPr lang="zh-CN" altLang="zh-CN" sz="2800" b="1" kern="100">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custDataLst>
                <p:tags r:id="rId35"/>
              </p:custDataLst>
            </p:nvPr>
          </p:nvSpPr>
          <p:spPr>
            <a:xfrm>
              <a:off x="1425182" y="3141353"/>
              <a:ext cx="1627581" cy="738493"/>
            </a:xfrm>
            <a:prstGeom prst="rect">
              <a:avLst/>
            </a:prstGeom>
          </p:spPr>
          <p:txBody>
            <a:bodyPr wrap="none">
              <a:spAutoFit/>
            </a:bodyPr>
            <a:lstStyle/>
            <a:p>
              <a:pPr algn="just">
                <a:lnSpc>
                  <a:spcPct val="150000"/>
                </a:lnSpc>
                <a:spcAft>
                  <a:spcPct val="0"/>
                </a:spcAft>
              </a:pPr>
              <a:r>
                <a:rPr lang="zh-CN" altLang="en-US" sz="2800" b="1" kern="100" smtClean="0">
                  <a:latin typeface="宋体" panose="02010600030101010101" pitchFamily="2" charset="-122"/>
                  <a:ea typeface="宋体" panose="02010600030101010101" pitchFamily="2" charset="-122"/>
                  <a:cs typeface="Times New Roman" panose="02020603050405020304" pitchFamily="18" charset="0"/>
                </a:rPr>
                <a:t>合成</a:t>
              </a:r>
              <a:r>
                <a:rPr lang="zh-CN" altLang="zh-CN" sz="2800" b="1" kern="100" smtClean="0">
                  <a:latin typeface="宋体" panose="02010600030101010101" pitchFamily="2" charset="-122"/>
                  <a:ea typeface="宋体" panose="02010600030101010101" pitchFamily="2" charset="-122"/>
                  <a:cs typeface="Times New Roman" panose="02020603050405020304" pitchFamily="18" charset="0"/>
                </a:rPr>
                <a:t>橡胶</a:t>
              </a:r>
              <a:endParaRPr lang="zh-CN" altLang="zh-CN" sz="2800" b="1" kern="100">
                <a:latin typeface="宋体" panose="02010600030101010101" pitchFamily="2" charset="-122"/>
                <a:ea typeface="宋体" panose="02010600030101010101" pitchFamily="2" charset="-122"/>
                <a:cs typeface="Courier New" panose="02070309020205020404" pitchFamily="49" charset="0"/>
              </a:endParaRPr>
            </a:p>
          </p:txBody>
        </p:sp>
      </p:grpSp>
      <p:grpSp>
        <p:nvGrpSpPr>
          <p:cNvPr id="20" name="组合 21"/>
          <p:cNvGrpSpPr/>
          <p:nvPr>
            <p:custDataLst>
              <p:tags r:id="rId3"/>
            </p:custDataLst>
          </p:nvPr>
        </p:nvGrpSpPr>
        <p:grpSpPr>
          <a:xfrm>
            <a:off x="4009046" y="2037515"/>
            <a:ext cx="1803702" cy="2349620"/>
            <a:chOff x="3035989" y="2404013"/>
            <a:chExt cx="1803937" cy="2349076"/>
          </a:xfrm>
        </p:grpSpPr>
        <p:sp>
          <p:nvSpPr>
            <p:cNvPr id="5" name="AutoShape 31"/>
            <p:cNvSpPr/>
            <p:nvPr>
              <p:custDataLst>
                <p:tags r:id="rId29"/>
              </p:custDataLst>
            </p:nvPr>
          </p:nvSpPr>
          <p:spPr>
            <a:xfrm>
              <a:off x="3035989" y="2732939"/>
              <a:ext cx="228591" cy="1712268"/>
            </a:xfrm>
            <a:prstGeom prst="leftBrace">
              <a:avLst>
                <a:gd name="adj1" fmla="val 42559"/>
                <a:gd name="adj2" fmla="val 50000"/>
              </a:avLst>
            </a:prstGeom>
            <a:noFill/>
            <a:ln w="38100">
              <a:solidFill>
                <a:srgbClr val="6600CC"/>
              </a:solidFill>
              <a:round/>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5pPr>
            </a:lstStyle>
            <a:p>
              <a:pPr marL="0" lvl="0" indent="0" algn="ctr"/>
              <a:endParaRPr lang="zh-CN" altLang="zh-CN" sz="2800" b="1"/>
            </a:p>
          </p:txBody>
        </p:sp>
        <p:sp>
          <p:nvSpPr>
            <p:cNvPr id="11" name="矩形 10"/>
            <p:cNvSpPr/>
            <p:nvPr>
              <p:custDataLst>
                <p:tags r:id="rId30"/>
              </p:custDataLst>
            </p:nvPr>
          </p:nvSpPr>
          <p:spPr>
            <a:xfrm>
              <a:off x="3198704" y="4014596"/>
              <a:ext cx="1627581" cy="738493"/>
            </a:xfrm>
            <a:prstGeom prst="rect">
              <a:avLst/>
            </a:prstGeom>
          </p:spPr>
          <p:txBody>
            <a:bodyPr wrap="none">
              <a:spAutoFit/>
            </a:bodyPr>
            <a:lstStyle/>
            <a:p>
              <a:pPr algn="just">
                <a:lnSpc>
                  <a:spcPct val="150000"/>
                </a:lnSpc>
                <a:spcAft>
                  <a:spcPct val="0"/>
                </a:spcAft>
              </a:pPr>
              <a:r>
                <a:rPr lang="zh-CN" altLang="en-US" sz="2800" b="1" kern="100" smtClean="0">
                  <a:latin typeface="宋体" panose="02010600030101010101" pitchFamily="2" charset="-122"/>
                  <a:ea typeface="宋体" panose="02010600030101010101" pitchFamily="2" charset="-122"/>
                  <a:cs typeface="Times New Roman" panose="02020603050405020304" pitchFamily="18" charset="0"/>
                </a:rPr>
                <a:t>特种</a:t>
              </a:r>
              <a:r>
                <a:rPr lang="zh-CN" altLang="zh-CN" sz="2800" b="1" kern="100" smtClean="0">
                  <a:latin typeface="宋体" panose="02010600030101010101" pitchFamily="2" charset="-122"/>
                  <a:ea typeface="宋体" panose="02010600030101010101" pitchFamily="2" charset="-122"/>
                  <a:cs typeface="Times New Roman" panose="02020603050405020304" pitchFamily="18" charset="0"/>
                </a:rPr>
                <a:t>橡胶</a:t>
              </a:r>
              <a:endParaRPr lang="zh-CN" altLang="zh-CN" sz="2800" b="1" kern="100">
                <a:latin typeface="宋体" panose="02010600030101010101" pitchFamily="2" charset="-122"/>
                <a:ea typeface="宋体" panose="02010600030101010101" pitchFamily="2" charset="-122"/>
                <a:cs typeface="Courier New" panose="02070309020205020404" pitchFamily="49" charset="0"/>
              </a:endParaRPr>
            </a:p>
          </p:txBody>
        </p:sp>
        <p:sp>
          <p:nvSpPr>
            <p:cNvPr id="12" name="矩形 11"/>
            <p:cNvSpPr/>
            <p:nvPr>
              <p:custDataLst>
                <p:tags r:id="rId31"/>
              </p:custDataLst>
            </p:nvPr>
          </p:nvSpPr>
          <p:spPr>
            <a:xfrm>
              <a:off x="3212345" y="2404013"/>
              <a:ext cx="1627581" cy="738493"/>
            </a:xfrm>
            <a:prstGeom prst="rect">
              <a:avLst/>
            </a:prstGeom>
          </p:spPr>
          <p:txBody>
            <a:bodyPr wrap="none">
              <a:spAutoFit/>
            </a:bodyPr>
            <a:lstStyle/>
            <a:p>
              <a:pPr algn="just">
                <a:lnSpc>
                  <a:spcPct val="150000"/>
                </a:lnSpc>
                <a:spcAft>
                  <a:spcPct val="0"/>
                </a:spcAft>
              </a:pPr>
              <a:r>
                <a:rPr lang="zh-CN" altLang="en-US" sz="2800" b="1" kern="100" smtClean="0">
                  <a:latin typeface="宋体" panose="02010600030101010101" pitchFamily="2" charset="-122"/>
                  <a:ea typeface="宋体" panose="02010600030101010101" pitchFamily="2" charset="-122"/>
                  <a:cs typeface="Times New Roman" panose="02020603050405020304" pitchFamily="18" charset="0"/>
                </a:rPr>
                <a:t>通用</a:t>
              </a:r>
              <a:r>
                <a:rPr lang="zh-CN" altLang="zh-CN" sz="2800" b="1" kern="100" smtClean="0">
                  <a:latin typeface="宋体" panose="02010600030101010101" pitchFamily="2" charset="-122"/>
                  <a:ea typeface="宋体" panose="02010600030101010101" pitchFamily="2" charset="-122"/>
                  <a:cs typeface="Times New Roman" panose="02020603050405020304" pitchFamily="18" charset="0"/>
                </a:rPr>
                <a:t>橡胶</a:t>
              </a:r>
              <a:endParaRPr lang="zh-CN" altLang="zh-CN" sz="2800" b="1" kern="100">
                <a:latin typeface="宋体" panose="02010600030101010101" pitchFamily="2" charset="-122"/>
                <a:ea typeface="宋体" panose="02010600030101010101" pitchFamily="2" charset="-122"/>
                <a:cs typeface="Courier New" panose="02070309020205020404" pitchFamily="49" charset="0"/>
              </a:endParaRPr>
            </a:p>
          </p:txBody>
        </p:sp>
      </p:grpSp>
      <p:grpSp>
        <p:nvGrpSpPr>
          <p:cNvPr id="21" name="组合 20"/>
          <p:cNvGrpSpPr/>
          <p:nvPr>
            <p:custDataLst>
              <p:tags r:id="rId4"/>
            </p:custDataLst>
          </p:nvPr>
        </p:nvGrpSpPr>
        <p:grpSpPr>
          <a:xfrm>
            <a:off x="5774148" y="3323853"/>
            <a:ext cx="1796562" cy="1310874"/>
            <a:chOff x="4843114" y="3611698"/>
            <a:chExt cx="1796796" cy="1310571"/>
          </a:xfrm>
        </p:grpSpPr>
        <p:sp>
          <p:nvSpPr>
            <p:cNvPr id="7" name="AutoShape 31"/>
            <p:cNvSpPr/>
            <p:nvPr>
              <p:custDataLst>
                <p:tags r:id="rId26"/>
              </p:custDataLst>
            </p:nvPr>
          </p:nvSpPr>
          <p:spPr>
            <a:xfrm>
              <a:off x="4843114" y="4039999"/>
              <a:ext cx="169113" cy="603806"/>
            </a:xfrm>
            <a:prstGeom prst="leftBrace">
              <a:avLst>
                <a:gd name="adj1" fmla="val 42559"/>
                <a:gd name="adj2" fmla="val 50000"/>
              </a:avLst>
            </a:prstGeom>
            <a:noFill/>
            <a:ln w="38100">
              <a:solidFill>
                <a:srgbClr val="6600CC"/>
              </a:solidFill>
              <a:round/>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5pPr>
            </a:lstStyle>
            <a:p>
              <a:pPr marL="0" lvl="0" indent="0" algn="ctr"/>
              <a:endParaRPr lang="zh-CN" altLang="zh-CN" sz="2800" b="1"/>
            </a:p>
          </p:txBody>
        </p:sp>
        <p:sp>
          <p:nvSpPr>
            <p:cNvPr id="13" name="矩形 12"/>
            <p:cNvSpPr/>
            <p:nvPr>
              <p:custDataLst>
                <p:tags r:id="rId27"/>
              </p:custDataLst>
            </p:nvPr>
          </p:nvSpPr>
          <p:spPr>
            <a:xfrm>
              <a:off x="5012329" y="4183776"/>
              <a:ext cx="1627581" cy="738493"/>
            </a:xfrm>
            <a:prstGeom prst="rect">
              <a:avLst/>
            </a:prstGeom>
          </p:spPr>
          <p:txBody>
            <a:bodyPr wrap="none">
              <a:spAutoFit/>
            </a:bodyPr>
            <a:lstStyle/>
            <a:p>
              <a:pPr algn="just">
                <a:lnSpc>
                  <a:spcPct val="150000"/>
                </a:lnSpc>
                <a:spcAft>
                  <a:spcPct val="0"/>
                </a:spcAft>
              </a:pPr>
              <a:r>
                <a:rPr lang="zh-CN" altLang="en-US" sz="2800" b="1" kern="100" smtClean="0">
                  <a:latin typeface="宋体" panose="02010600030101010101" pitchFamily="2" charset="-122"/>
                  <a:ea typeface="宋体" panose="02010600030101010101" pitchFamily="2" charset="-122"/>
                  <a:cs typeface="Times New Roman" panose="02020603050405020304" pitchFamily="18" charset="0"/>
                </a:rPr>
                <a:t>硅</a:t>
              </a:r>
              <a:r>
                <a:rPr lang="zh-CN" altLang="zh-CN" sz="2800" b="1" kern="100" smtClean="0">
                  <a:latin typeface="宋体" panose="02010600030101010101" pitchFamily="2" charset="-122"/>
                  <a:ea typeface="宋体" panose="02010600030101010101" pitchFamily="2" charset="-122"/>
                  <a:cs typeface="Times New Roman" panose="02020603050405020304" pitchFamily="18" charset="0"/>
                </a:rPr>
                <a:t>橡胶</a:t>
              </a:r>
              <a:r>
                <a:rPr lang="zh-CN" altLang="en-US" sz="2800" b="1" kern="100" smtClean="0">
                  <a:latin typeface="宋体" panose="02010600030101010101" pitchFamily="2" charset="-122"/>
                  <a:ea typeface="宋体" panose="02010600030101010101" pitchFamily="2" charset="-122"/>
                  <a:cs typeface="Times New Roman" panose="02020603050405020304" pitchFamily="18" charset="0"/>
                </a:rPr>
                <a:t>：</a:t>
              </a:r>
              <a:endParaRPr lang="zh-CN" altLang="zh-CN" sz="2800" b="1" kern="100">
                <a:latin typeface="宋体" panose="02010600030101010101" pitchFamily="2" charset="-122"/>
                <a:ea typeface="宋体" panose="02010600030101010101" pitchFamily="2" charset="-122"/>
                <a:cs typeface="Courier New" panose="02070309020205020404" pitchFamily="49" charset="0"/>
              </a:endParaRPr>
            </a:p>
          </p:txBody>
        </p:sp>
        <p:sp>
          <p:nvSpPr>
            <p:cNvPr id="14" name="矩形 13"/>
            <p:cNvSpPr/>
            <p:nvPr>
              <p:custDataLst>
                <p:tags r:id="rId28"/>
              </p:custDataLst>
            </p:nvPr>
          </p:nvSpPr>
          <p:spPr>
            <a:xfrm>
              <a:off x="4995291" y="3611698"/>
              <a:ext cx="1627581" cy="738493"/>
            </a:xfrm>
            <a:prstGeom prst="rect">
              <a:avLst/>
            </a:prstGeom>
          </p:spPr>
          <p:txBody>
            <a:bodyPr wrap="none">
              <a:spAutoFit/>
            </a:bodyPr>
            <a:lstStyle/>
            <a:p>
              <a:pPr algn="just">
                <a:lnSpc>
                  <a:spcPct val="150000"/>
                </a:lnSpc>
                <a:spcAft>
                  <a:spcPct val="0"/>
                </a:spcAft>
              </a:pPr>
              <a:r>
                <a:rPr lang="zh-CN" altLang="en-US" sz="2800" b="1" kern="100" smtClean="0">
                  <a:latin typeface="宋体" panose="02010600030101010101" pitchFamily="2" charset="-122"/>
                  <a:ea typeface="宋体" panose="02010600030101010101" pitchFamily="2" charset="-122"/>
                  <a:cs typeface="Times New Roman" panose="02020603050405020304" pitchFamily="18" charset="0"/>
                </a:rPr>
                <a:t>氟</a:t>
              </a:r>
              <a:r>
                <a:rPr lang="zh-CN" altLang="zh-CN" sz="2800" b="1" kern="100" smtClean="0">
                  <a:latin typeface="宋体" panose="02010600030101010101" pitchFamily="2" charset="-122"/>
                  <a:ea typeface="宋体" panose="02010600030101010101" pitchFamily="2" charset="-122"/>
                  <a:cs typeface="Times New Roman" panose="02020603050405020304" pitchFamily="18" charset="0"/>
                </a:rPr>
                <a:t>橡胶</a:t>
              </a:r>
              <a:r>
                <a:rPr lang="zh-CN" altLang="en-US" sz="2800" b="1" kern="100" smtClean="0">
                  <a:latin typeface="宋体" panose="02010600030101010101" pitchFamily="2" charset="-122"/>
                  <a:ea typeface="宋体" panose="02010600030101010101" pitchFamily="2" charset="-122"/>
                  <a:cs typeface="Times New Roman" panose="02020603050405020304" pitchFamily="18" charset="0"/>
                </a:rPr>
                <a:t>：</a:t>
              </a:r>
              <a:endParaRPr lang="zh-CN" altLang="zh-CN" sz="2800" b="1" kern="100">
                <a:latin typeface="宋体" panose="02010600030101010101" pitchFamily="2" charset="-122"/>
                <a:ea typeface="宋体" panose="02010600030101010101" pitchFamily="2" charset="-122"/>
                <a:cs typeface="Courier New" panose="02070309020205020404" pitchFamily="49" charset="0"/>
              </a:endParaRPr>
            </a:p>
          </p:txBody>
        </p:sp>
      </p:grpSp>
      <p:grpSp>
        <p:nvGrpSpPr>
          <p:cNvPr id="22" name="组合 19"/>
          <p:cNvGrpSpPr/>
          <p:nvPr>
            <p:custDataLst>
              <p:tags r:id="rId5"/>
            </p:custDataLst>
          </p:nvPr>
        </p:nvGrpSpPr>
        <p:grpSpPr>
          <a:xfrm>
            <a:off x="5855122" y="1479994"/>
            <a:ext cx="1850052" cy="1890453"/>
            <a:chOff x="4845593" y="1708202"/>
            <a:chExt cx="1850293" cy="1890016"/>
          </a:xfrm>
        </p:grpSpPr>
        <p:sp>
          <p:nvSpPr>
            <p:cNvPr id="6" name="AutoShape 31"/>
            <p:cNvSpPr/>
            <p:nvPr>
              <p:custDataLst>
                <p:tags r:id="rId22"/>
              </p:custDataLst>
            </p:nvPr>
          </p:nvSpPr>
          <p:spPr>
            <a:xfrm>
              <a:off x="4845593" y="2065245"/>
              <a:ext cx="228591" cy="1294213"/>
            </a:xfrm>
            <a:prstGeom prst="leftBrace">
              <a:avLst>
                <a:gd name="adj1" fmla="val 42559"/>
                <a:gd name="adj2" fmla="val 50000"/>
              </a:avLst>
            </a:prstGeom>
            <a:noFill/>
            <a:ln w="38100">
              <a:solidFill>
                <a:srgbClr val="6600CC"/>
              </a:solidFill>
              <a:round/>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5pPr>
            </a:lstStyle>
            <a:p>
              <a:pPr marL="0" lvl="0" indent="0" algn="ctr"/>
              <a:endParaRPr lang="zh-CN" altLang="zh-CN" sz="2800" b="1"/>
            </a:p>
          </p:txBody>
        </p:sp>
        <p:sp>
          <p:nvSpPr>
            <p:cNvPr id="15" name="矩形 14"/>
            <p:cNvSpPr/>
            <p:nvPr>
              <p:custDataLst>
                <p:tags r:id="rId23"/>
              </p:custDataLst>
            </p:nvPr>
          </p:nvSpPr>
          <p:spPr>
            <a:xfrm>
              <a:off x="5068305" y="2859725"/>
              <a:ext cx="1627581" cy="738493"/>
            </a:xfrm>
            <a:prstGeom prst="rect">
              <a:avLst/>
            </a:prstGeom>
          </p:spPr>
          <p:txBody>
            <a:bodyPr wrap="none">
              <a:spAutoFit/>
            </a:bodyPr>
            <a:lstStyle/>
            <a:p>
              <a:pPr algn="just">
                <a:lnSpc>
                  <a:spcPct val="150000"/>
                </a:lnSpc>
                <a:spcAft>
                  <a:spcPct val="0"/>
                </a:spcAft>
              </a:pPr>
              <a:r>
                <a:rPr lang="zh-CN" altLang="en-US" sz="2800" b="1" kern="100" smtClean="0">
                  <a:latin typeface="宋体" panose="02010600030101010101" pitchFamily="2" charset="-122"/>
                  <a:ea typeface="宋体" panose="02010600030101010101" pitchFamily="2" charset="-122"/>
                  <a:cs typeface="Times New Roman" panose="02020603050405020304" pitchFamily="18" charset="0"/>
                </a:rPr>
                <a:t>氯丁</a:t>
              </a:r>
              <a:r>
                <a:rPr lang="zh-CN" altLang="zh-CN" sz="2800" b="1" kern="100" smtClean="0">
                  <a:latin typeface="宋体" panose="02010600030101010101" pitchFamily="2" charset="-122"/>
                  <a:ea typeface="宋体" panose="02010600030101010101" pitchFamily="2" charset="-122"/>
                  <a:cs typeface="Times New Roman" panose="02020603050405020304" pitchFamily="18" charset="0"/>
                </a:rPr>
                <a:t>橡胶</a:t>
              </a:r>
              <a:endParaRPr lang="zh-CN" altLang="zh-CN" sz="2800" b="1" kern="100">
                <a:latin typeface="宋体" panose="02010600030101010101" pitchFamily="2" charset="-122"/>
                <a:ea typeface="宋体" panose="02010600030101010101" pitchFamily="2" charset="-122"/>
                <a:cs typeface="Courier New" panose="02070309020205020404" pitchFamily="49" charset="0"/>
              </a:endParaRPr>
            </a:p>
          </p:txBody>
        </p:sp>
        <p:sp>
          <p:nvSpPr>
            <p:cNvPr id="16" name="矩形 15"/>
            <p:cNvSpPr/>
            <p:nvPr>
              <p:custDataLst>
                <p:tags r:id="rId24"/>
              </p:custDataLst>
            </p:nvPr>
          </p:nvSpPr>
          <p:spPr>
            <a:xfrm>
              <a:off x="5048615" y="2262582"/>
              <a:ext cx="1627581" cy="738493"/>
            </a:xfrm>
            <a:prstGeom prst="rect">
              <a:avLst/>
            </a:prstGeom>
          </p:spPr>
          <p:txBody>
            <a:bodyPr wrap="none">
              <a:spAutoFit/>
            </a:bodyPr>
            <a:lstStyle/>
            <a:p>
              <a:pPr algn="just">
                <a:lnSpc>
                  <a:spcPct val="150000"/>
                </a:lnSpc>
                <a:spcAft>
                  <a:spcPct val="0"/>
                </a:spcAft>
              </a:pPr>
              <a:r>
                <a:rPr lang="zh-CN" altLang="en-US" sz="2800" b="1" kern="100" smtClean="0">
                  <a:latin typeface="宋体" panose="02010600030101010101" pitchFamily="2" charset="-122"/>
                  <a:ea typeface="宋体" panose="02010600030101010101" pitchFamily="2" charset="-122"/>
                  <a:cs typeface="Times New Roman" panose="02020603050405020304" pitchFamily="18" charset="0"/>
                </a:rPr>
                <a:t>顺丁</a:t>
              </a:r>
              <a:r>
                <a:rPr lang="zh-CN" altLang="zh-CN" sz="2800" b="1" kern="100" smtClean="0">
                  <a:latin typeface="宋体" panose="02010600030101010101" pitchFamily="2" charset="-122"/>
                  <a:ea typeface="宋体" panose="02010600030101010101" pitchFamily="2" charset="-122"/>
                  <a:cs typeface="Times New Roman" panose="02020603050405020304" pitchFamily="18" charset="0"/>
                </a:rPr>
                <a:t>橡胶</a:t>
              </a:r>
              <a:endParaRPr lang="zh-CN" altLang="zh-CN" sz="2800" b="1" kern="100">
                <a:latin typeface="宋体" panose="02010600030101010101" pitchFamily="2" charset="-122"/>
                <a:ea typeface="宋体" panose="02010600030101010101" pitchFamily="2" charset="-122"/>
                <a:cs typeface="Courier New" panose="02070309020205020404" pitchFamily="49" charset="0"/>
              </a:endParaRPr>
            </a:p>
          </p:txBody>
        </p:sp>
        <p:sp>
          <p:nvSpPr>
            <p:cNvPr id="17" name="矩形 16"/>
            <p:cNvSpPr/>
            <p:nvPr>
              <p:custDataLst>
                <p:tags r:id="rId25"/>
              </p:custDataLst>
            </p:nvPr>
          </p:nvSpPr>
          <p:spPr>
            <a:xfrm>
              <a:off x="5000267" y="1708202"/>
              <a:ext cx="1627581" cy="738493"/>
            </a:xfrm>
            <a:prstGeom prst="rect">
              <a:avLst/>
            </a:prstGeom>
          </p:spPr>
          <p:txBody>
            <a:bodyPr wrap="none">
              <a:spAutoFit/>
            </a:bodyPr>
            <a:lstStyle/>
            <a:p>
              <a:pPr algn="just">
                <a:lnSpc>
                  <a:spcPct val="150000"/>
                </a:lnSpc>
                <a:spcAft>
                  <a:spcPct val="0"/>
                </a:spcAft>
              </a:pPr>
              <a:r>
                <a:rPr lang="zh-CN" altLang="en-US" sz="2800" b="1" kern="100" smtClean="0">
                  <a:latin typeface="宋体" panose="02010600030101010101" pitchFamily="2" charset="-122"/>
                  <a:ea typeface="宋体" panose="02010600030101010101" pitchFamily="2" charset="-122"/>
                  <a:cs typeface="Times New Roman" panose="02020603050405020304" pitchFamily="18" charset="0"/>
                </a:rPr>
                <a:t>丁苯</a:t>
              </a:r>
              <a:r>
                <a:rPr lang="zh-CN" altLang="zh-CN" sz="2800" b="1" kern="100" smtClean="0">
                  <a:latin typeface="宋体" panose="02010600030101010101" pitchFamily="2" charset="-122"/>
                  <a:ea typeface="宋体" panose="02010600030101010101" pitchFamily="2" charset="-122"/>
                  <a:cs typeface="Times New Roman" panose="02020603050405020304" pitchFamily="18" charset="0"/>
                </a:rPr>
                <a:t>橡胶</a:t>
              </a:r>
              <a:endParaRPr lang="zh-CN" altLang="zh-CN" sz="2800" b="1" kern="100">
                <a:latin typeface="宋体" panose="02010600030101010101" pitchFamily="2" charset="-122"/>
                <a:ea typeface="宋体" panose="02010600030101010101" pitchFamily="2" charset="-122"/>
                <a:cs typeface="Courier New" panose="02070309020205020404" pitchFamily="49" charset="0"/>
              </a:endParaRPr>
            </a:p>
          </p:txBody>
        </p:sp>
      </p:grpSp>
      <p:sp>
        <p:nvSpPr>
          <p:cNvPr id="18" name="矩形 17"/>
          <p:cNvSpPr/>
          <p:nvPr>
            <p:custDataLst>
              <p:tags r:id="rId6"/>
            </p:custDataLst>
          </p:nvPr>
        </p:nvSpPr>
        <p:spPr>
          <a:xfrm>
            <a:off x="7335183" y="3880593"/>
            <a:ext cx="2348720" cy="738664"/>
          </a:xfrm>
          <a:prstGeom prst="rect">
            <a:avLst/>
          </a:prstGeom>
        </p:spPr>
        <p:txBody>
          <a:bodyPr wrap="none">
            <a:spAutoFit/>
          </a:bodyPr>
          <a:lstStyle/>
          <a:p>
            <a:pPr algn="just">
              <a:lnSpc>
                <a:spcPct val="150000"/>
              </a:lnSpc>
              <a:spcAft>
                <a:spcPct val="0"/>
              </a:spcAft>
            </a:pPr>
            <a:r>
              <a:rPr lang="zh-CN" altLang="en-US" sz="2800" b="1" kern="100" smtClean="0">
                <a:latin typeface="宋体" panose="02010600030101010101" pitchFamily="2" charset="-122"/>
                <a:ea typeface="宋体" panose="02010600030101010101" pitchFamily="2" charset="-122"/>
                <a:cs typeface="Courier New" panose="02070309020205020404" pitchFamily="49" charset="0"/>
              </a:rPr>
              <a:t>耐高温和严寒</a:t>
            </a:r>
            <a:endParaRPr lang="zh-CN" altLang="zh-CN" sz="2800" b="1" kern="100">
              <a:latin typeface="宋体" panose="02010600030101010101" pitchFamily="2" charset="-122"/>
              <a:ea typeface="宋体" panose="02010600030101010101" pitchFamily="2" charset="-122"/>
              <a:cs typeface="Courier New" panose="02070309020205020404" pitchFamily="49" charset="0"/>
            </a:endParaRPr>
          </a:p>
        </p:txBody>
      </p:sp>
      <p:sp>
        <p:nvSpPr>
          <p:cNvPr id="19" name="矩形 18"/>
          <p:cNvSpPr/>
          <p:nvPr>
            <p:custDataLst>
              <p:tags r:id="rId7"/>
            </p:custDataLst>
          </p:nvPr>
        </p:nvSpPr>
        <p:spPr>
          <a:xfrm>
            <a:off x="7335545" y="3316904"/>
            <a:ext cx="3430300" cy="738835"/>
          </a:xfrm>
          <a:prstGeom prst="rect">
            <a:avLst/>
          </a:prstGeom>
        </p:spPr>
        <p:txBody>
          <a:bodyPr wrap="none">
            <a:spAutoFit/>
          </a:bodyPr>
          <a:lstStyle/>
          <a:p>
            <a:pPr algn="just">
              <a:lnSpc>
                <a:spcPct val="150000"/>
              </a:lnSpc>
              <a:spcAft>
                <a:spcPct val="0"/>
              </a:spcAft>
            </a:pPr>
            <a:r>
              <a:rPr lang="zh-CN" altLang="en-US" sz="2800" b="1" kern="100" smtClean="0">
                <a:latin typeface="宋体" panose="02010600030101010101" pitchFamily="2" charset="-122"/>
                <a:ea typeface="宋体" panose="02010600030101010101" pitchFamily="2" charset="-122"/>
                <a:cs typeface="Courier New" panose="02070309020205020404" pitchFamily="49" charset="0"/>
              </a:rPr>
              <a:t>耐热和耐酸、碱腐蚀</a:t>
            </a:r>
            <a:endParaRPr lang="zh-CN" altLang="zh-CN" sz="2800" b="1" kern="100">
              <a:latin typeface="宋体" panose="02010600030101010101" pitchFamily="2" charset="-122"/>
              <a:ea typeface="宋体" panose="02010600030101010101" pitchFamily="2" charset="-122"/>
              <a:cs typeface="Courier New" panose="02070309020205020404" pitchFamily="49" charset="0"/>
            </a:endParaRPr>
          </a:p>
        </p:txBody>
      </p:sp>
      <p:pic>
        <p:nvPicPr>
          <p:cNvPr id="23" name="图片 22"/>
          <p:cNvPicPr>
            <a:picLocks noChangeAspect="1"/>
          </p:cNvPicPr>
          <p:nvPr>
            <p:custDataLst>
              <p:tags r:id="rId8"/>
            </p:custDataLst>
          </p:nvPr>
        </p:nvPicPr>
        <p:blipFill>
          <a:blip r:embed="rId37" cstate="print">
            <a:extLst>
              <a:ext uri="{28A0092B-C50C-407E-A947-70E740481C1C}">
                <a14:useLocalDpi xmlns:a14="http://schemas.microsoft.com/office/drawing/2010/main" xmlns="" val="0"/>
              </a:ext>
            </a:extLst>
          </a:blip>
          <a:stretch>
            <a:fillRect/>
          </a:stretch>
        </p:blipFill>
        <p:spPr>
          <a:xfrm>
            <a:off x="4081336" y="310978"/>
            <a:ext cx="6690681" cy="1071996"/>
          </a:xfrm>
          <a:prstGeom prst="rect">
            <a:avLst/>
          </a:prstGeom>
        </p:spPr>
      </p:pic>
      <p:sp>
        <p:nvSpPr>
          <p:cNvPr id="26" name="文本框 25"/>
          <p:cNvSpPr txBox="1"/>
          <p:nvPr>
            <p:custDataLst>
              <p:tags r:id="rId9"/>
            </p:custDataLst>
          </p:nvPr>
        </p:nvSpPr>
        <p:spPr>
          <a:xfrm>
            <a:off x="77020" y="4249774"/>
            <a:ext cx="4021143" cy="523341"/>
          </a:xfrm>
          <a:prstGeom prst="rect">
            <a:avLst/>
          </a:prstGeom>
          <a:noFill/>
        </p:spPr>
        <p:txBody>
          <a:bodyPr wrap="square" rtlCol="0">
            <a:spAutoFit/>
          </a:bodyPr>
          <a:lstStyle/>
          <a:p>
            <a:r>
              <a:rPr lang="zh-CN" altLang="en-US" sz="2800" b="1" smtClean="0">
                <a:latin typeface="宋体" panose="02010600030101010101" pitchFamily="2" charset="-122"/>
                <a:ea typeface="宋体" panose="02010600030101010101" pitchFamily="2" charset="-122"/>
                <a:cs typeface="Times New Roman" panose="02020603050405020304" pitchFamily="18" charset="0"/>
              </a:rPr>
              <a:t>③橡胶的结构和性能</a:t>
            </a:r>
            <a:endParaRPr lang="zh-CN" altLang="en-US" sz="2800" b="1">
              <a:latin typeface="宋体" panose="02010600030101010101" pitchFamily="2" charset="-122"/>
              <a:ea typeface="宋体" panose="02010600030101010101" pitchFamily="2" charset="-122"/>
              <a:cs typeface="Times New Roman" panose="02020603050405020304" pitchFamily="18" charset="0"/>
            </a:endParaRPr>
          </a:p>
        </p:txBody>
      </p:sp>
      <p:grpSp>
        <p:nvGrpSpPr>
          <p:cNvPr id="24" name="组合 35"/>
          <p:cNvGrpSpPr/>
          <p:nvPr>
            <p:custDataLst>
              <p:tags r:id="rId10"/>
            </p:custDataLst>
          </p:nvPr>
        </p:nvGrpSpPr>
        <p:grpSpPr>
          <a:xfrm>
            <a:off x="1473242" y="4876243"/>
            <a:ext cx="2215902" cy="2035349"/>
            <a:chOff x="1473434" y="4875115"/>
            <a:chExt cx="2216190" cy="2034878"/>
          </a:xfrm>
        </p:grpSpPr>
        <p:sp>
          <p:nvSpPr>
            <p:cNvPr id="27" name="AutoShape 31"/>
            <p:cNvSpPr/>
            <p:nvPr>
              <p:custDataLst>
                <p:tags r:id="rId19"/>
              </p:custDataLst>
            </p:nvPr>
          </p:nvSpPr>
          <p:spPr>
            <a:xfrm>
              <a:off x="1473434" y="5277168"/>
              <a:ext cx="213117" cy="1323324"/>
            </a:xfrm>
            <a:prstGeom prst="leftBrace">
              <a:avLst>
                <a:gd name="adj1" fmla="val 42559"/>
                <a:gd name="adj2" fmla="val 50000"/>
              </a:avLst>
            </a:prstGeom>
            <a:noFill/>
            <a:ln w="38100">
              <a:solidFill>
                <a:srgbClr val="6600CC"/>
              </a:solidFill>
              <a:round/>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5pPr>
            </a:lstStyle>
            <a:p>
              <a:pPr marL="0" lvl="0" indent="0" algn="ctr"/>
              <a:endParaRPr lang="zh-CN" altLang="zh-CN" sz="2800" b="1"/>
            </a:p>
          </p:txBody>
        </p:sp>
        <p:sp>
          <p:nvSpPr>
            <p:cNvPr id="28" name="矩形 27"/>
            <p:cNvSpPr/>
            <p:nvPr>
              <p:custDataLst>
                <p:tags r:id="rId20"/>
              </p:custDataLst>
            </p:nvPr>
          </p:nvSpPr>
          <p:spPr>
            <a:xfrm>
              <a:off x="1701321" y="4875115"/>
              <a:ext cx="1988303" cy="738493"/>
            </a:xfrm>
            <a:prstGeom prst="rect">
              <a:avLst/>
            </a:prstGeom>
          </p:spPr>
          <p:txBody>
            <a:bodyPr wrap="none">
              <a:spAutoFit/>
            </a:bodyPr>
            <a:lstStyle/>
            <a:p>
              <a:pPr algn="just">
                <a:lnSpc>
                  <a:spcPct val="150000"/>
                </a:lnSpc>
                <a:spcAft>
                  <a:spcPct val="0"/>
                </a:spcAft>
              </a:pPr>
              <a:r>
                <a:rPr lang="zh-CN" altLang="en-US" sz="2800" b="1" kern="100" smtClean="0">
                  <a:latin typeface="宋体" panose="02010600030101010101" pitchFamily="2" charset="-122"/>
                  <a:ea typeface="宋体" panose="02010600030101010101" pitchFamily="2" charset="-122"/>
                  <a:cs typeface="Courier New" panose="02070309020205020404" pitchFamily="49" charset="0"/>
                </a:rPr>
                <a:t>线型结构：</a:t>
              </a:r>
              <a:endParaRPr lang="zh-CN" altLang="zh-CN" sz="2800" b="1" kern="100">
                <a:latin typeface="宋体" panose="02010600030101010101" pitchFamily="2" charset="-122"/>
                <a:ea typeface="宋体" panose="02010600030101010101" pitchFamily="2" charset="-122"/>
                <a:cs typeface="Courier New" panose="02070309020205020404" pitchFamily="49" charset="0"/>
              </a:endParaRPr>
            </a:p>
          </p:txBody>
        </p:sp>
        <p:sp>
          <p:nvSpPr>
            <p:cNvPr id="29" name="矩形 28"/>
            <p:cNvSpPr/>
            <p:nvPr>
              <p:custDataLst>
                <p:tags r:id="rId21"/>
              </p:custDataLst>
            </p:nvPr>
          </p:nvSpPr>
          <p:spPr>
            <a:xfrm>
              <a:off x="1677955" y="6171500"/>
              <a:ext cx="1988303" cy="738493"/>
            </a:xfrm>
            <a:prstGeom prst="rect">
              <a:avLst/>
            </a:prstGeom>
          </p:spPr>
          <p:txBody>
            <a:bodyPr wrap="none">
              <a:spAutoFit/>
            </a:bodyPr>
            <a:lstStyle/>
            <a:p>
              <a:pPr algn="just">
                <a:lnSpc>
                  <a:spcPct val="150000"/>
                </a:lnSpc>
                <a:spcAft>
                  <a:spcPct val="0"/>
                </a:spcAft>
              </a:pPr>
              <a:r>
                <a:rPr lang="zh-CN" altLang="en-US" sz="2800" b="1" kern="100" smtClean="0">
                  <a:latin typeface="宋体" panose="02010600030101010101" pitchFamily="2" charset="-122"/>
                  <a:ea typeface="宋体" panose="02010600030101010101" pitchFamily="2" charset="-122"/>
                  <a:cs typeface="Courier New" panose="02070309020205020404" pitchFamily="49" charset="0"/>
                </a:rPr>
                <a:t>网状结构：</a:t>
              </a:r>
              <a:endParaRPr lang="zh-CN" altLang="zh-CN" sz="2800" b="1" kern="100">
                <a:latin typeface="宋体" panose="02010600030101010101" pitchFamily="2" charset="-122"/>
                <a:ea typeface="宋体" panose="02010600030101010101" pitchFamily="2" charset="-122"/>
                <a:cs typeface="Courier New" panose="02070309020205020404" pitchFamily="49" charset="0"/>
              </a:endParaRPr>
            </a:p>
          </p:txBody>
        </p:sp>
      </p:grpSp>
      <p:sp>
        <p:nvSpPr>
          <p:cNvPr id="30" name="矩形 29"/>
          <p:cNvSpPr/>
          <p:nvPr>
            <p:custDataLst>
              <p:tags r:id="rId11"/>
            </p:custDataLst>
          </p:nvPr>
        </p:nvSpPr>
        <p:spPr>
          <a:xfrm>
            <a:off x="3505060" y="4865809"/>
            <a:ext cx="5233444" cy="738835"/>
          </a:xfrm>
          <a:prstGeom prst="rect">
            <a:avLst/>
          </a:prstGeom>
        </p:spPr>
        <p:txBody>
          <a:bodyPr wrap="none">
            <a:spAutoFit/>
          </a:bodyPr>
          <a:lstStyle/>
          <a:p>
            <a:pPr algn="just">
              <a:lnSpc>
                <a:spcPct val="150000"/>
              </a:lnSpc>
              <a:spcAft>
                <a:spcPct val="0"/>
              </a:spcAft>
            </a:pPr>
            <a:r>
              <a:rPr lang="zh-CN" altLang="en-US" sz="2800" b="1" kern="100" smtClean="0">
                <a:latin typeface="宋体" panose="02010600030101010101" pitchFamily="2" charset="-122"/>
                <a:ea typeface="宋体" panose="02010600030101010101" pitchFamily="2" charset="-122"/>
                <a:cs typeface="Courier New" panose="02070309020205020404" pitchFamily="49" charset="0"/>
              </a:rPr>
              <a:t>有一定弹性，但强度和韧性差。</a:t>
            </a:r>
            <a:endParaRPr lang="zh-CN" altLang="zh-CN" sz="2800" b="1" kern="100">
              <a:latin typeface="宋体" panose="02010600030101010101" pitchFamily="2" charset="-122"/>
              <a:ea typeface="宋体" panose="02010600030101010101" pitchFamily="2" charset="-122"/>
              <a:cs typeface="Courier New" panose="02070309020205020404" pitchFamily="49" charset="0"/>
            </a:endParaRPr>
          </a:p>
        </p:txBody>
      </p:sp>
      <p:sp>
        <p:nvSpPr>
          <p:cNvPr id="31" name="矩形 30"/>
          <p:cNvSpPr/>
          <p:nvPr>
            <p:custDataLst>
              <p:tags r:id="rId12"/>
            </p:custDataLst>
          </p:nvPr>
        </p:nvSpPr>
        <p:spPr>
          <a:xfrm>
            <a:off x="3505060" y="6148044"/>
            <a:ext cx="6675959" cy="738835"/>
          </a:xfrm>
          <a:prstGeom prst="rect">
            <a:avLst/>
          </a:prstGeom>
        </p:spPr>
        <p:txBody>
          <a:bodyPr wrap="none">
            <a:spAutoFit/>
          </a:bodyPr>
          <a:lstStyle/>
          <a:p>
            <a:pPr algn="just">
              <a:lnSpc>
                <a:spcPct val="150000"/>
              </a:lnSpc>
              <a:spcAft>
                <a:spcPct val="0"/>
              </a:spcAft>
            </a:pPr>
            <a:r>
              <a:rPr lang="zh-CN" altLang="en-US" sz="2800" b="1" kern="100" smtClean="0">
                <a:latin typeface="宋体" panose="02010600030101010101" pitchFamily="2" charset="-122"/>
                <a:ea typeface="宋体" panose="02010600030101010101" pitchFamily="2" charset="-122"/>
                <a:cs typeface="Courier New" panose="02070309020205020404" pitchFamily="49" charset="0"/>
              </a:rPr>
              <a:t>较好的强度、弹性、韧性和化学稳定性。</a:t>
            </a:r>
            <a:endParaRPr lang="zh-CN" altLang="zh-CN" sz="2800" b="1" kern="100">
              <a:latin typeface="宋体" panose="02010600030101010101" pitchFamily="2" charset="-122"/>
              <a:ea typeface="宋体" panose="02010600030101010101" pitchFamily="2" charset="-122"/>
              <a:cs typeface="Courier New" panose="02070309020205020404" pitchFamily="49" charset="0"/>
            </a:endParaRPr>
          </a:p>
        </p:txBody>
      </p:sp>
      <p:grpSp>
        <p:nvGrpSpPr>
          <p:cNvPr id="25" name="组合 34"/>
          <p:cNvGrpSpPr/>
          <p:nvPr>
            <p:custDataLst>
              <p:tags r:id="rId13"/>
            </p:custDataLst>
          </p:nvPr>
        </p:nvGrpSpPr>
        <p:grpSpPr>
          <a:xfrm>
            <a:off x="2336496" y="5463022"/>
            <a:ext cx="912301" cy="903372"/>
            <a:chOff x="1185333" y="5461757"/>
            <a:chExt cx="912420" cy="903163"/>
          </a:xfrm>
        </p:grpSpPr>
        <p:sp>
          <p:nvSpPr>
            <p:cNvPr id="32" name="矩形 31"/>
            <p:cNvSpPr/>
            <p:nvPr>
              <p:custDataLst>
                <p:tags r:id="rId17"/>
              </p:custDataLst>
            </p:nvPr>
          </p:nvSpPr>
          <p:spPr>
            <a:xfrm>
              <a:off x="1191618" y="5490489"/>
              <a:ext cx="906135" cy="738493"/>
            </a:xfrm>
            <a:prstGeom prst="rect">
              <a:avLst/>
            </a:prstGeom>
          </p:spPr>
          <p:txBody>
            <a:bodyPr wrap="none">
              <a:spAutoFit/>
            </a:bodyPr>
            <a:lstStyle/>
            <a:p>
              <a:pPr algn="just">
                <a:lnSpc>
                  <a:spcPct val="150000"/>
                </a:lnSpc>
                <a:spcAft>
                  <a:spcPct val="0"/>
                </a:spcAft>
              </a:pPr>
              <a:r>
                <a:rPr lang="zh-CN" altLang="en-US" sz="2800" b="1" kern="100" smtClean="0">
                  <a:solidFill>
                    <a:srgbClr val="FF0000"/>
                  </a:solidFill>
                  <a:latin typeface="宋体" panose="02010600030101010101" pitchFamily="2" charset="-122"/>
                  <a:ea typeface="宋体" panose="02010600030101010101" pitchFamily="2" charset="-122"/>
                  <a:cs typeface="Courier New" panose="02070309020205020404" pitchFamily="49" charset="0"/>
                </a:rPr>
                <a:t>硫化</a:t>
              </a:r>
              <a:endParaRPr lang="zh-CN" altLang="zh-CN" sz="2800" b="1" kern="100">
                <a:solidFill>
                  <a:srgbClr val="FF0000"/>
                </a:solidFill>
                <a:latin typeface="宋体" panose="02010600030101010101" pitchFamily="2" charset="-122"/>
                <a:ea typeface="宋体" panose="02010600030101010101" pitchFamily="2" charset="-122"/>
                <a:cs typeface="Courier New" panose="02070309020205020404" pitchFamily="49" charset="0"/>
              </a:endParaRPr>
            </a:p>
          </p:txBody>
        </p:sp>
        <p:cxnSp>
          <p:nvCxnSpPr>
            <p:cNvPr id="34" name="直接箭头连接符 33"/>
            <p:cNvCxnSpPr/>
            <p:nvPr>
              <p:custDataLst>
                <p:tags r:id="rId18"/>
              </p:custDataLst>
            </p:nvPr>
          </p:nvCxnSpPr>
          <p:spPr>
            <a:xfrm flipH="1">
              <a:off x="1185333" y="5461757"/>
              <a:ext cx="8467" cy="9031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组合 38"/>
          <p:cNvGrpSpPr/>
          <p:nvPr>
            <p:custDataLst>
              <p:tags r:id="rId14"/>
            </p:custDataLst>
          </p:nvPr>
        </p:nvGrpSpPr>
        <p:grpSpPr>
          <a:xfrm>
            <a:off x="3293046" y="5640787"/>
            <a:ext cx="8084580" cy="461772"/>
            <a:chOff x="3268182" y="5666342"/>
            <a:chExt cx="8085632" cy="461665"/>
          </a:xfrm>
        </p:grpSpPr>
        <p:sp>
          <p:nvSpPr>
            <p:cNvPr id="37" name="文本框 36"/>
            <p:cNvSpPr txBox="1"/>
            <p:nvPr>
              <p:custDataLst>
                <p:tags r:id="rId15"/>
              </p:custDataLst>
            </p:nvPr>
          </p:nvSpPr>
          <p:spPr>
            <a:xfrm>
              <a:off x="3666129" y="5666342"/>
              <a:ext cx="7687685" cy="461665"/>
            </a:xfrm>
            <a:prstGeom prst="rect">
              <a:avLst/>
            </a:prstGeom>
            <a:noFill/>
          </p:spPr>
          <p:txBody>
            <a:bodyPr wrap="square" rtlCol="0">
              <a:spAutoFit/>
            </a:bodyPr>
            <a:lstStyle/>
            <a:p>
              <a:r>
                <a:rPr lang="zh-CN" altLang="en-US" sz="2400" b="1" smtClean="0">
                  <a:solidFill>
                    <a:srgbClr val="0000FF"/>
                  </a:solidFill>
                  <a:latin typeface="宋体" panose="02010600030101010101" pitchFamily="2" charset="-122"/>
                  <a:ea typeface="宋体" panose="02010600030101010101" pitchFamily="2" charset="-122"/>
                </a:rPr>
                <a:t>线型分子通过硫原子形成</a:t>
              </a:r>
              <a:r>
                <a:rPr lang="zh-CN" altLang="en-US" sz="2400" b="1" smtClean="0">
                  <a:solidFill>
                    <a:srgbClr val="FF0000"/>
                  </a:solidFill>
                  <a:latin typeface="宋体" panose="02010600030101010101" pitchFamily="2" charset="-122"/>
                  <a:ea typeface="宋体" panose="02010600030101010101" pitchFamily="2" charset="-122"/>
                </a:rPr>
                <a:t>化学键</a:t>
              </a:r>
              <a:r>
                <a:rPr lang="zh-CN" altLang="en-US" sz="2400" b="1" smtClean="0">
                  <a:solidFill>
                    <a:srgbClr val="0000FF"/>
                  </a:solidFill>
                  <a:latin typeface="宋体" panose="02010600030101010101" pitchFamily="2" charset="-122"/>
                  <a:ea typeface="宋体" panose="02010600030101010101" pitchFamily="2" charset="-122"/>
                </a:rPr>
                <a:t>产生交联形成网状结构</a:t>
              </a:r>
              <a:endParaRPr lang="zh-CN" altLang="en-US" sz="2400" b="1">
                <a:solidFill>
                  <a:srgbClr val="0000FF"/>
                </a:solidFill>
                <a:latin typeface="宋体" panose="02010600030101010101" pitchFamily="2" charset="-122"/>
                <a:ea typeface="宋体" panose="02010600030101010101" pitchFamily="2" charset="-122"/>
              </a:endParaRPr>
            </a:p>
          </p:txBody>
        </p:sp>
        <p:sp>
          <p:nvSpPr>
            <p:cNvPr id="38" name="右箭头 37"/>
            <p:cNvSpPr/>
            <p:nvPr>
              <p:custDataLst>
                <p:tags r:id="rId16"/>
              </p:custDataLst>
            </p:nvPr>
          </p:nvSpPr>
          <p:spPr>
            <a:xfrm>
              <a:off x="3268182" y="5826316"/>
              <a:ext cx="421313" cy="229226"/>
            </a:xfrm>
            <a:prstGeom prst="rightArrow">
              <a:avLst/>
            </a:prstGeom>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 calcmode="lin" valueType="num">
                                      <p:cBhvr additive="base">
                                        <p:cTn id="2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 calcmode="lin" valueType="num">
                                      <p:cBhvr additive="base">
                                        <p:cTn id="3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ppt_x"/>
                                          </p:val>
                                        </p:tav>
                                        <p:tav tm="100000">
                                          <p:val>
                                            <p:strVal val="#ppt_x"/>
                                          </p:val>
                                        </p:tav>
                                      </p:tavLst>
                                    </p:anim>
                                    <p:anim calcmode="lin" valueType="num">
                                      <p:cBhvr additive="base">
                                        <p:cTn id="5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1">
                                            <p:txEl>
                                              <p:pRg st="0" end="0"/>
                                            </p:txEl>
                                          </p:spTgt>
                                        </p:tgtEl>
                                        <p:attrNameLst>
                                          <p:attrName>style.visibility</p:attrName>
                                        </p:attrNameLst>
                                      </p:cBhvr>
                                      <p:to>
                                        <p:strVal val="visible"/>
                                      </p:to>
                                    </p:set>
                                    <p:anim calcmode="lin" valueType="num">
                                      <p:cBhvr additive="base">
                                        <p:cTn id="55"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500" fill="hold"/>
                                        <p:tgtEl>
                                          <p:spTgt spid="33"/>
                                        </p:tgtEl>
                                        <p:attrNameLst>
                                          <p:attrName>ppt_x</p:attrName>
                                        </p:attrNameLst>
                                      </p:cBhvr>
                                      <p:tavLst>
                                        <p:tav tm="0">
                                          <p:val>
                                            <p:strVal val="#ppt_x"/>
                                          </p:val>
                                        </p:tav>
                                        <p:tav tm="100000">
                                          <p:val>
                                            <p:strVal val="#ppt_x"/>
                                          </p:val>
                                        </p:tav>
                                      </p:tavLst>
                                    </p:anim>
                                    <p:anim calcmode="lin" valueType="num">
                                      <p:cBhvr additive="base">
                                        <p:cTn id="6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custDataLst>
              <p:tags r:id="rId1"/>
            </p:custDataLst>
          </p:nvPr>
        </p:nvSpPr>
        <p:spPr>
          <a:xfrm>
            <a:off x="90367" y="37307"/>
            <a:ext cx="1724763" cy="738664"/>
          </a:xfrm>
          <a:prstGeom prst="rect">
            <a:avLst/>
          </a:prstGeom>
        </p:spPr>
        <p:txBody>
          <a:bodyPr wrap="square">
            <a:spAutoFit/>
          </a:bodyPr>
          <a:lstStyle/>
          <a:p>
            <a:pPr>
              <a:lnSpc>
                <a:spcPct val="150000"/>
              </a:lnSpc>
              <a:spcAft>
                <a:spcPct val="0"/>
              </a:spcAft>
            </a:pPr>
            <a:r>
              <a:rPr lang="en-US" altLang="zh-CN" sz="2800" b="1" kern="100">
                <a:latin typeface="宋体" panose="02010600030101010101" pitchFamily="2" charset="-122"/>
                <a:ea typeface="宋体" panose="02010600030101010101" pitchFamily="2" charset="-122"/>
                <a:cs typeface="Courier New" panose="02070309020205020404" pitchFamily="49" charset="0"/>
              </a:rPr>
              <a:t>(3)</a:t>
            </a:r>
            <a:r>
              <a:rPr lang="zh-CN" altLang="zh-CN" sz="2800" b="1" kern="100" smtClean="0">
                <a:latin typeface="宋体" panose="02010600030101010101" pitchFamily="2" charset="-122"/>
                <a:ea typeface="宋体" panose="02010600030101010101" pitchFamily="2" charset="-122"/>
                <a:cs typeface="Times New Roman" panose="02020603050405020304" pitchFamily="18" charset="0"/>
              </a:rPr>
              <a:t>纤维</a:t>
            </a:r>
            <a:endParaRPr lang="zh-CN" altLang="zh-CN" sz="2800" b="1"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custDataLst>
              <p:tags r:id="rId2"/>
            </p:custDataLst>
          </p:nvPr>
        </p:nvSpPr>
        <p:spPr>
          <a:xfrm>
            <a:off x="863932" y="2263880"/>
            <a:ext cx="905899" cy="523341"/>
          </a:xfrm>
          <a:prstGeom prst="rect">
            <a:avLst/>
          </a:prstGeom>
        </p:spPr>
        <p:txBody>
          <a:bodyPr wrap="none">
            <a:spAutoFit/>
          </a:bodyPr>
          <a:lstStyle/>
          <a:p>
            <a:r>
              <a:rPr lang="zh-CN" altLang="zh-CN" sz="2800" b="1" kern="100">
                <a:latin typeface="宋体" panose="02010600030101010101" pitchFamily="2" charset="-122"/>
                <a:ea typeface="宋体" panose="02010600030101010101" pitchFamily="2" charset="-122"/>
                <a:cs typeface="Times New Roman" panose="02020603050405020304" pitchFamily="18" charset="0"/>
              </a:rPr>
              <a:t>纤维</a:t>
            </a:r>
            <a:endParaRPr lang="zh-CN" altLang="en-US" sz="2800" b="1" kern="100">
              <a:latin typeface="宋体" panose="02010600030101010101" pitchFamily="2" charset="-122"/>
              <a:ea typeface="宋体" panose="02010600030101010101" pitchFamily="2" charset="-122"/>
              <a:cs typeface="Times New Roman" panose="02020603050405020304" pitchFamily="18" charset="0"/>
            </a:endParaRPr>
          </a:p>
        </p:txBody>
      </p:sp>
      <p:sp>
        <p:nvSpPr>
          <p:cNvPr id="10" name="矩形 9"/>
          <p:cNvSpPr/>
          <p:nvPr>
            <p:custDataLst>
              <p:tags r:id="rId3"/>
            </p:custDataLst>
          </p:nvPr>
        </p:nvSpPr>
        <p:spPr>
          <a:xfrm>
            <a:off x="2084764" y="1196567"/>
            <a:ext cx="1627369" cy="738664"/>
          </a:xfrm>
          <a:prstGeom prst="rect">
            <a:avLst/>
          </a:prstGeom>
        </p:spPr>
        <p:txBody>
          <a:bodyPr wrap="none">
            <a:spAutoFit/>
          </a:bodyPr>
          <a:lstStyle/>
          <a:p>
            <a:pPr>
              <a:lnSpc>
                <a:spcPct val="150000"/>
              </a:lnSpc>
            </a:pPr>
            <a:r>
              <a:rPr lang="zh-CN" altLang="zh-CN" sz="2800" b="1" kern="100" smtClean="0">
                <a:solidFill>
                  <a:srgbClr val="C00000"/>
                </a:solidFill>
                <a:latin typeface="宋体" panose="02010600030101010101" pitchFamily="2" charset="-122"/>
                <a:ea typeface="宋体" panose="02010600030101010101" pitchFamily="2" charset="-122"/>
                <a:cs typeface="Times New Roman" panose="02020603050405020304" pitchFamily="18" charset="0"/>
              </a:rPr>
              <a:t>天然</a:t>
            </a:r>
            <a:r>
              <a:rPr lang="zh-CN" altLang="en-US" sz="2800" b="1" kern="100" smtClean="0">
                <a:solidFill>
                  <a:srgbClr val="C00000"/>
                </a:solidFill>
                <a:latin typeface="宋体" panose="02010600030101010101" pitchFamily="2" charset="-122"/>
                <a:ea typeface="宋体" panose="02010600030101010101" pitchFamily="2" charset="-122"/>
                <a:cs typeface="Times New Roman" panose="02020603050405020304" pitchFamily="18" charset="0"/>
              </a:rPr>
              <a:t>纤维</a:t>
            </a:r>
            <a:endParaRPr lang="en-US" altLang="zh-CN" sz="2800" b="1" kern="100">
              <a:solidFill>
                <a:srgbClr val="C00000"/>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26" name="矩形 25"/>
          <p:cNvSpPr/>
          <p:nvPr>
            <p:custDataLst>
              <p:tags r:id="rId4"/>
            </p:custDataLst>
          </p:nvPr>
        </p:nvSpPr>
        <p:spPr>
          <a:xfrm>
            <a:off x="101324" y="661130"/>
            <a:ext cx="2585652" cy="738835"/>
          </a:xfrm>
          <a:prstGeom prst="rect">
            <a:avLst/>
          </a:prstGeom>
        </p:spPr>
        <p:txBody>
          <a:bodyPr wrap="square">
            <a:spAutoFit/>
          </a:bodyPr>
          <a:lstStyle/>
          <a:p>
            <a:pPr algn="just">
              <a:lnSpc>
                <a:spcPct val="150000"/>
              </a:lnSpc>
              <a:spcAft>
                <a:spcPct val="0"/>
              </a:spcAft>
            </a:pPr>
            <a:r>
              <a:rPr lang="en-US" altLang="zh-CN" sz="2800" b="1" kern="100" smtClean="0">
                <a:latin typeface="宋体" panose="02010600030101010101" pitchFamily="2" charset="-122"/>
                <a:ea typeface="宋体" panose="02010600030101010101" pitchFamily="2" charset="-122"/>
                <a:cs typeface="Times New Roman" panose="02020603050405020304" pitchFamily="18" charset="0"/>
              </a:rPr>
              <a:t>①</a:t>
            </a:r>
            <a:r>
              <a:rPr lang="zh-CN" altLang="zh-CN" sz="2800" b="1" kern="100">
                <a:latin typeface="宋体" panose="02010600030101010101" pitchFamily="2" charset="-122"/>
                <a:ea typeface="宋体" panose="02010600030101010101" pitchFamily="2" charset="-122"/>
                <a:cs typeface="Times New Roman" panose="02020603050405020304" pitchFamily="18" charset="0"/>
              </a:rPr>
              <a:t>纤维的分类</a:t>
            </a:r>
            <a:endParaRPr lang="zh-CN" altLang="zh-CN" sz="2800" b="1" kern="10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 name="组合 2"/>
          <p:cNvGrpSpPr/>
          <p:nvPr>
            <p:custDataLst>
              <p:tags r:id="rId5"/>
            </p:custDataLst>
          </p:nvPr>
        </p:nvGrpSpPr>
        <p:grpSpPr>
          <a:xfrm>
            <a:off x="5539133" y="2711597"/>
            <a:ext cx="5656582" cy="2838263"/>
            <a:chOff x="5077426" y="3274025"/>
            <a:chExt cx="5657318" cy="2837606"/>
          </a:xfrm>
        </p:grpSpPr>
        <p:grpSp>
          <p:nvGrpSpPr>
            <p:cNvPr id="3" name="组合 1"/>
            <p:cNvGrpSpPr/>
            <p:nvPr>
              <p:custDataLst>
                <p:tags r:id="rId16"/>
              </p:custDataLst>
            </p:nvPr>
          </p:nvGrpSpPr>
          <p:grpSpPr>
            <a:xfrm>
              <a:off x="5261210" y="3274025"/>
              <a:ext cx="5473534" cy="2837606"/>
              <a:chOff x="3906000" y="3168636"/>
              <a:chExt cx="5473534" cy="2837606"/>
            </a:xfrm>
          </p:grpSpPr>
          <p:sp>
            <p:nvSpPr>
              <p:cNvPr id="12" name="矩形 11"/>
              <p:cNvSpPr/>
              <p:nvPr>
                <p:custDataLst>
                  <p:tags r:id="rId18"/>
                </p:custDataLst>
              </p:nvPr>
            </p:nvSpPr>
            <p:spPr>
              <a:xfrm>
                <a:off x="3962569" y="3220864"/>
                <a:ext cx="5416965" cy="2785378"/>
              </a:xfrm>
              <a:prstGeom prst="rect">
                <a:avLst/>
              </a:prstGeom>
            </p:spPr>
            <p:txBody>
              <a:bodyPr wrap="square">
                <a:spAutoFit/>
              </a:bodyPr>
              <a:lstStyle/>
              <a:p>
                <a:pPr algn="just">
                  <a:lnSpc>
                    <a:spcPct val="125000"/>
                  </a:lnSpc>
                </a:pPr>
                <a:r>
                  <a:rPr lang="en-US" altLang="zh-CN" sz="2800" b="1" kern="100" smtClean="0">
                    <a:latin typeface="宋体" panose="02010600030101010101" pitchFamily="2" charset="-122"/>
                    <a:ea typeface="宋体" panose="02010600030101010101" pitchFamily="2" charset="-122"/>
                    <a:cs typeface="Times New Roman" panose="02020603050405020304" pitchFamily="18" charset="0"/>
                  </a:rPr>
                  <a:t>    (</a:t>
                </a:r>
                <a:r>
                  <a:rPr lang="zh-CN" altLang="zh-CN" sz="2800" b="1" kern="100">
                    <a:latin typeface="宋体" panose="02010600030101010101" pitchFamily="2" charset="-122"/>
                    <a:ea typeface="宋体" panose="02010600030101010101" pitchFamily="2" charset="-122"/>
                    <a:cs typeface="Times New Roman" panose="02020603050405020304" pitchFamily="18" charset="0"/>
                  </a:rPr>
                  <a:t>聚丙烯纤维</a:t>
                </a:r>
                <a:r>
                  <a:rPr lang="en-US" altLang="zh-CN" sz="2800" b="1" kern="100" smtClean="0">
                    <a:latin typeface="宋体" panose="02010600030101010101" pitchFamily="2" charset="-122"/>
                    <a:ea typeface="宋体" panose="02010600030101010101" pitchFamily="2" charset="-122"/>
                    <a:cs typeface="Times New Roman" panose="02020603050405020304" pitchFamily="18" charset="0"/>
                  </a:rPr>
                  <a:t>)</a:t>
                </a:r>
              </a:p>
              <a:p>
                <a:pPr algn="just">
                  <a:lnSpc>
                    <a:spcPct val="125000"/>
                  </a:lnSpc>
                </a:pPr>
                <a:r>
                  <a:rPr lang="en-US" altLang="zh-CN" sz="2800" b="1" kern="100" smtClean="0">
                    <a:latin typeface="宋体" panose="02010600030101010101" pitchFamily="2" charset="-122"/>
                    <a:ea typeface="宋体" panose="02010600030101010101" pitchFamily="2" charset="-122"/>
                    <a:cs typeface="Times New Roman" panose="02020603050405020304" pitchFamily="18" charset="0"/>
                  </a:rPr>
                  <a:t>    (</a:t>
                </a:r>
                <a:r>
                  <a:rPr lang="zh-CN" altLang="zh-CN" sz="2800" b="1" kern="100">
                    <a:latin typeface="宋体" panose="02010600030101010101" pitchFamily="2" charset="-122"/>
                    <a:ea typeface="宋体" panose="02010600030101010101" pitchFamily="2" charset="-122"/>
                    <a:cs typeface="Times New Roman" panose="02020603050405020304" pitchFamily="18" charset="0"/>
                  </a:rPr>
                  <a:t>聚氯乙烯纤维</a:t>
                </a:r>
                <a:r>
                  <a:rPr lang="en-US" altLang="zh-CN" sz="2800" b="1" kern="100" smtClean="0">
                    <a:latin typeface="宋体" panose="02010600030101010101" pitchFamily="2" charset="-122"/>
                    <a:ea typeface="宋体" panose="02010600030101010101" pitchFamily="2" charset="-122"/>
                    <a:cs typeface="Times New Roman" panose="02020603050405020304" pitchFamily="18" charset="0"/>
                  </a:rPr>
                  <a:t>)</a:t>
                </a:r>
              </a:p>
              <a:p>
                <a:pPr algn="just">
                  <a:lnSpc>
                    <a:spcPct val="125000"/>
                  </a:lnSpc>
                </a:pPr>
                <a:r>
                  <a:rPr lang="en-US" altLang="zh-CN" sz="2800" b="1" kern="100" smtClean="0">
                    <a:latin typeface="宋体" panose="02010600030101010101" pitchFamily="2" charset="-122"/>
                    <a:ea typeface="宋体" panose="02010600030101010101" pitchFamily="2" charset="-122"/>
                    <a:cs typeface="Times New Roman" panose="02020603050405020304" pitchFamily="18" charset="0"/>
                  </a:rPr>
                  <a:t>    (</a:t>
                </a:r>
                <a:r>
                  <a:rPr lang="zh-CN" altLang="zh-CN" sz="2800" b="1" kern="100">
                    <a:latin typeface="宋体" panose="02010600030101010101" pitchFamily="2" charset="-122"/>
                    <a:ea typeface="宋体" panose="02010600030101010101" pitchFamily="2" charset="-122"/>
                    <a:cs typeface="Times New Roman" panose="02020603050405020304" pitchFamily="18" charset="0"/>
                  </a:rPr>
                  <a:t>聚丙烯腈纤维</a:t>
                </a:r>
                <a:r>
                  <a:rPr lang="en-US" altLang="zh-CN" sz="2800" b="1" kern="100" smtClean="0">
                    <a:latin typeface="宋体" panose="02010600030101010101" pitchFamily="2" charset="-122"/>
                    <a:ea typeface="宋体" panose="02010600030101010101" pitchFamily="2" charset="-122"/>
                    <a:cs typeface="Times New Roman" panose="02020603050405020304" pitchFamily="18" charset="0"/>
                  </a:rPr>
                  <a:t>)</a:t>
                </a:r>
              </a:p>
              <a:p>
                <a:pPr algn="just">
                  <a:lnSpc>
                    <a:spcPct val="125000"/>
                  </a:lnSpc>
                </a:pPr>
                <a:r>
                  <a:rPr lang="en-US" altLang="zh-CN" sz="2800" b="1" kern="100" smtClean="0">
                    <a:latin typeface="宋体" panose="02010600030101010101" pitchFamily="2" charset="-122"/>
                    <a:ea typeface="宋体" panose="02010600030101010101" pitchFamily="2" charset="-122"/>
                    <a:cs typeface="Times New Roman" panose="02020603050405020304" pitchFamily="18" charset="0"/>
                  </a:rPr>
                  <a:t>    (</a:t>
                </a:r>
                <a:r>
                  <a:rPr lang="zh-CN" altLang="zh-CN" sz="2800" b="1" kern="100">
                    <a:latin typeface="宋体" panose="02010600030101010101" pitchFamily="2" charset="-122"/>
                    <a:ea typeface="宋体" panose="02010600030101010101" pitchFamily="2" charset="-122"/>
                    <a:cs typeface="Times New Roman" panose="02020603050405020304" pitchFamily="18" charset="0"/>
                  </a:rPr>
                  <a:t>聚对苯二甲酸乙二酯纤维</a:t>
                </a:r>
                <a:r>
                  <a:rPr lang="en-US" altLang="zh-CN" sz="2800" b="1" kern="100" smtClean="0">
                    <a:latin typeface="宋体" panose="02010600030101010101" pitchFamily="2" charset="-122"/>
                    <a:ea typeface="宋体" panose="02010600030101010101" pitchFamily="2" charset="-122"/>
                    <a:cs typeface="Times New Roman" panose="02020603050405020304" pitchFamily="18" charset="0"/>
                  </a:rPr>
                  <a:t>)</a:t>
                </a:r>
              </a:p>
              <a:p>
                <a:pPr algn="just">
                  <a:lnSpc>
                    <a:spcPct val="125000"/>
                  </a:lnSpc>
                </a:pPr>
                <a:r>
                  <a:rPr lang="en-US" altLang="zh-CN" sz="2800" b="1" kern="100" smtClean="0">
                    <a:latin typeface="宋体" panose="02010600030101010101" pitchFamily="2" charset="-122"/>
                    <a:ea typeface="宋体" panose="02010600030101010101" pitchFamily="2" charset="-122"/>
                    <a:cs typeface="Times New Roman" panose="02020603050405020304" pitchFamily="18" charset="0"/>
                  </a:rPr>
                  <a:t>          (</a:t>
                </a:r>
                <a:r>
                  <a:rPr lang="zh-CN" altLang="zh-CN" sz="2800" b="1" kern="100">
                    <a:latin typeface="宋体" panose="02010600030101010101" pitchFamily="2" charset="-122"/>
                    <a:ea typeface="宋体" panose="02010600030101010101" pitchFamily="2" charset="-122"/>
                    <a:cs typeface="Times New Roman" panose="02020603050405020304" pitchFamily="18" charset="0"/>
                  </a:rPr>
                  <a:t>聚酰胺纤维</a:t>
                </a:r>
                <a:r>
                  <a:rPr lang="en-US" altLang="zh-CN" sz="2800" b="1" kern="100">
                    <a:latin typeface="宋体" panose="02010600030101010101" pitchFamily="2" charset="-122"/>
                    <a:ea typeface="宋体" panose="02010600030101010101" pitchFamily="2" charset="-122"/>
                    <a:cs typeface="Times New Roman" panose="02020603050405020304" pitchFamily="18" charset="0"/>
                  </a:rPr>
                  <a:t>)</a:t>
                </a:r>
              </a:p>
            </p:txBody>
          </p:sp>
          <p:sp>
            <p:nvSpPr>
              <p:cNvPr id="21" name="矩形 20"/>
              <p:cNvSpPr/>
              <p:nvPr>
                <p:custDataLst>
                  <p:tags r:id="rId19"/>
                </p:custDataLst>
              </p:nvPr>
            </p:nvSpPr>
            <p:spPr>
              <a:xfrm>
                <a:off x="3936220" y="3168636"/>
                <a:ext cx="906017" cy="738664"/>
              </a:xfrm>
              <a:prstGeom prst="rect">
                <a:avLst/>
              </a:prstGeom>
            </p:spPr>
            <p:txBody>
              <a:bodyPr wrap="none">
                <a:spAutoFit/>
              </a:bodyPr>
              <a:lstStyle/>
              <a:p>
                <a:pPr>
                  <a:lnSpc>
                    <a:spcPct val="150000"/>
                  </a:lnSpc>
                </a:pPr>
                <a:r>
                  <a:rPr lang="zh-CN" altLang="zh-CN" sz="2800" b="1" kern="100">
                    <a:solidFill>
                      <a:srgbClr val="C00000"/>
                    </a:solidFill>
                    <a:latin typeface="宋体" panose="02010600030101010101" pitchFamily="2" charset="-122"/>
                    <a:ea typeface="宋体" panose="02010600030101010101" pitchFamily="2" charset="-122"/>
                    <a:cs typeface="Times New Roman" panose="02020603050405020304" pitchFamily="18" charset="0"/>
                  </a:rPr>
                  <a:t>丙纶</a:t>
                </a:r>
                <a:endParaRPr lang="zh-CN" altLang="en-US" sz="2800" b="1" kern="100">
                  <a:solidFill>
                    <a:srgbClr val="C00000"/>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22" name="矩形 21"/>
              <p:cNvSpPr/>
              <p:nvPr>
                <p:custDataLst>
                  <p:tags r:id="rId20"/>
                </p:custDataLst>
              </p:nvPr>
            </p:nvSpPr>
            <p:spPr>
              <a:xfrm>
                <a:off x="3917762" y="3701065"/>
                <a:ext cx="906017" cy="738664"/>
              </a:xfrm>
              <a:prstGeom prst="rect">
                <a:avLst/>
              </a:prstGeom>
            </p:spPr>
            <p:txBody>
              <a:bodyPr wrap="none">
                <a:spAutoFit/>
              </a:bodyPr>
              <a:lstStyle/>
              <a:p>
                <a:pPr>
                  <a:lnSpc>
                    <a:spcPct val="150000"/>
                  </a:lnSpc>
                </a:pPr>
                <a:r>
                  <a:rPr lang="zh-CN" altLang="zh-CN" sz="2800" b="1" kern="100" smtClean="0">
                    <a:solidFill>
                      <a:srgbClr val="C00000"/>
                    </a:solidFill>
                    <a:latin typeface="宋体" panose="02010600030101010101" pitchFamily="2" charset="-122"/>
                    <a:ea typeface="宋体" panose="02010600030101010101" pitchFamily="2" charset="-122"/>
                    <a:cs typeface="Times New Roman" panose="02020603050405020304" pitchFamily="18" charset="0"/>
                  </a:rPr>
                  <a:t>氯纶</a:t>
                </a:r>
                <a:endParaRPr lang="zh-CN" altLang="en-US" sz="2800" b="1" kern="100">
                  <a:solidFill>
                    <a:srgbClr val="C00000"/>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23" name="矩形 22"/>
              <p:cNvSpPr/>
              <p:nvPr>
                <p:custDataLst>
                  <p:tags r:id="rId21"/>
                </p:custDataLst>
              </p:nvPr>
            </p:nvSpPr>
            <p:spPr>
              <a:xfrm>
                <a:off x="3917762" y="4223236"/>
                <a:ext cx="906017" cy="738664"/>
              </a:xfrm>
              <a:prstGeom prst="rect">
                <a:avLst/>
              </a:prstGeom>
            </p:spPr>
            <p:txBody>
              <a:bodyPr wrap="none">
                <a:spAutoFit/>
              </a:bodyPr>
              <a:lstStyle/>
              <a:p>
                <a:pPr>
                  <a:lnSpc>
                    <a:spcPct val="150000"/>
                  </a:lnSpc>
                </a:pPr>
                <a:r>
                  <a:rPr lang="zh-CN" altLang="zh-CN" sz="2800" b="1" kern="100">
                    <a:solidFill>
                      <a:srgbClr val="C00000"/>
                    </a:solidFill>
                    <a:latin typeface="宋体" panose="02010600030101010101" pitchFamily="2" charset="-122"/>
                    <a:ea typeface="宋体" panose="02010600030101010101" pitchFamily="2" charset="-122"/>
                    <a:cs typeface="Times New Roman" panose="02020603050405020304" pitchFamily="18" charset="0"/>
                  </a:rPr>
                  <a:t>腈纶</a:t>
                </a:r>
                <a:endParaRPr lang="zh-CN" altLang="en-US" sz="2800" b="1" kern="100">
                  <a:solidFill>
                    <a:srgbClr val="C00000"/>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24" name="矩形 23"/>
              <p:cNvSpPr/>
              <p:nvPr>
                <p:custDataLst>
                  <p:tags r:id="rId22"/>
                </p:custDataLst>
              </p:nvPr>
            </p:nvSpPr>
            <p:spPr>
              <a:xfrm>
                <a:off x="3906000" y="4765924"/>
                <a:ext cx="906017" cy="738664"/>
              </a:xfrm>
              <a:prstGeom prst="rect">
                <a:avLst/>
              </a:prstGeom>
            </p:spPr>
            <p:txBody>
              <a:bodyPr wrap="none">
                <a:spAutoFit/>
              </a:bodyPr>
              <a:lstStyle/>
              <a:p>
                <a:pPr>
                  <a:lnSpc>
                    <a:spcPct val="150000"/>
                  </a:lnSpc>
                </a:pPr>
                <a:r>
                  <a:rPr lang="zh-CN" altLang="zh-CN" sz="2800" b="1" kern="100">
                    <a:solidFill>
                      <a:srgbClr val="C00000"/>
                    </a:solidFill>
                    <a:latin typeface="宋体" panose="02010600030101010101" pitchFamily="2" charset="-122"/>
                    <a:ea typeface="宋体" panose="02010600030101010101" pitchFamily="2" charset="-122"/>
                    <a:cs typeface="Times New Roman" panose="02020603050405020304" pitchFamily="18" charset="0"/>
                  </a:rPr>
                  <a:t>涤纶</a:t>
                </a:r>
                <a:endParaRPr lang="zh-CN" altLang="en-US" sz="2800" b="1" kern="100">
                  <a:solidFill>
                    <a:srgbClr val="C00000"/>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25" name="矩形 24"/>
              <p:cNvSpPr/>
              <p:nvPr>
                <p:custDataLst>
                  <p:tags r:id="rId23"/>
                </p:custDataLst>
              </p:nvPr>
            </p:nvSpPr>
            <p:spPr>
              <a:xfrm>
                <a:off x="3906000" y="5267578"/>
                <a:ext cx="1988045" cy="738664"/>
              </a:xfrm>
              <a:prstGeom prst="rect">
                <a:avLst/>
              </a:prstGeom>
            </p:spPr>
            <p:txBody>
              <a:bodyPr wrap="none">
                <a:spAutoFit/>
              </a:bodyPr>
              <a:lstStyle/>
              <a:p>
                <a:pPr>
                  <a:lnSpc>
                    <a:spcPct val="150000"/>
                  </a:lnSpc>
                </a:pPr>
                <a:r>
                  <a:rPr lang="zh-CN" altLang="zh-CN" sz="2800" b="1" kern="100">
                    <a:solidFill>
                      <a:srgbClr val="C00000"/>
                    </a:solidFill>
                    <a:latin typeface="宋体" panose="02010600030101010101" pitchFamily="2" charset="-122"/>
                    <a:ea typeface="宋体" panose="02010600030101010101" pitchFamily="2" charset="-122"/>
                    <a:cs typeface="Times New Roman" panose="02020603050405020304" pitchFamily="18" charset="0"/>
                  </a:rPr>
                  <a:t>锦纶、芳纶</a:t>
                </a:r>
                <a:endParaRPr lang="zh-CN" altLang="en-US" sz="2800" b="1" kern="100">
                  <a:solidFill>
                    <a:srgbClr val="C00000"/>
                  </a:solidFill>
                  <a:latin typeface="宋体" panose="02010600030101010101" pitchFamily="2" charset="-122"/>
                  <a:ea typeface="宋体" panose="02010600030101010101" pitchFamily="2" charset="-122"/>
                  <a:cs typeface="Times New Roman" panose="02020603050405020304" pitchFamily="18" charset="0"/>
                </a:endParaRPr>
              </a:p>
            </p:txBody>
          </p:sp>
        </p:grpSp>
        <p:sp>
          <p:nvSpPr>
            <p:cNvPr id="27" name="AutoShape 31"/>
            <p:cNvSpPr/>
            <p:nvPr>
              <p:custDataLst>
                <p:tags r:id="rId17"/>
              </p:custDataLst>
            </p:nvPr>
          </p:nvSpPr>
          <p:spPr>
            <a:xfrm>
              <a:off x="5077426" y="3695585"/>
              <a:ext cx="228591" cy="2154881"/>
            </a:xfrm>
            <a:prstGeom prst="leftBrace">
              <a:avLst>
                <a:gd name="adj1" fmla="val 42559"/>
                <a:gd name="adj2" fmla="val 50000"/>
              </a:avLst>
            </a:prstGeom>
            <a:noFill/>
            <a:ln w="38100">
              <a:solidFill>
                <a:srgbClr val="6600CC"/>
              </a:solidFill>
              <a:round/>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5pPr>
            </a:lstStyle>
            <a:p>
              <a:pPr marL="0" lvl="0" indent="0" algn="ctr"/>
              <a:endParaRPr lang="zh-CN" altLang="zh-CN" sz="2800" b="1"/>
            </a:p>
          </p:txBody>
        </p:sp>
      </p:grpSp>
      <p:grpSp>
        <p:nvGrpSpPr>
          <p:cNvPr id="4" name="组合 6"/>
          <p:cNvGrpSpPr/>
          <p:nvPr>
            <p:custDataLst>
              <p:tags r:id="rId6"/>
            </p:custDataLst>
          </p:nvPr>
        </p:nvGrpSpPr>
        <p:grpSpPr>
          <a:xfrm>
            <a:off x="3734929" y="954318"/>
            <a:ext cx="4743349" cy="1169822"/>
            <a:chOff x="2190233" y="1153878"/>
            <a:chExt cx="4743967" cy="1169551"/>
          </a:xfrm>
        </p:grpSpPr>
        <p:sp>
          <p:nvSpPr>
            <p:cNvPr id="13" name="矩形 12"/>
            <p:cNvSpPr/>
            <p:nvPr>
              <p:custDataLst>
                <p:tags r:id="rId14"/>
              </p:custDataLst>
            </p:nvPr>
          </p:nvSpPr>
          <p:spPr>
            <a:xfrm>
              <a:off x="2262407" y="1153878"/>
              <a:ext cx="4671793" cy="1169551"/>
            </a:xfrm>
            <a:prstGeom prst="rect">
              <a:avLst/>
            </a:prstGeom>
          </p:spPr>
          <p:txBody>
            <a:bodyPr wrap="square">
              <a:spAutoFit/>
            </a:bodyPr>
            <a:lstStyle/>
            <a:p>
              <a:pPr algn="just">
                <a:lnSpc>
                  <a:spcPct val="125000"/>
                </a:lnSpc>
              </a:pPr>
              <a:r>
                <a:rPr lang="zh-CN" altLang="zh-CN" sz="2800" b="1" kern="100">
                  <a:latin typeface="宋体" panose="02010600030101010101" pitchFamily="2" charset="-122"/>
                  <a:ea typeface="宋体" panose="02010600030101010101" pitchFamily="2" charset="-122"/>
                  <a:cs typeface="Times New Roman" panose="02020603050405020304" pitchFamily="18" charset="0"/>
                </a:rPr>
                <a:t>动物纤维</a:t>
              </a:r>
              <a:r>
                <a:rPr lang="en-US" altLang="zh-CN" sz="2800" b="1" kern="100">
                  <a:latin typeface="宋体" panose="02010600030101010101" pitchFamily="2" charset="-122"/>
                  <a:ea typeface="宋体" panose="02010600030101010101" pitchFamily="2" charset="-122"/>
                  <a:cs typeface="Times New Roman" panose="02020603050405020304" pitchFamily="18" charset="0"/>
                </a:rPr>
                <a:t>——</a:t>
              </a:r>
              <a:r>
                <a:rPr lang="zh-CN" altLang="zh-CN" sz="2800" b="1" kern="100">
                  <a:latin typeface="宋体" panose="02010600030101010101" pitchFamily="2" charset="-122"/>
                  <a:ea typeface="宋体" panose="02010600030101010101" pitchFamily="2" charset="-122"/>
                  <a:cs typeface="Times New Roman" panose="02020603050405020304" pitchFamily="18" charset="0"/>
                </a:rPr>
                <a:t>羊毛、蚕丝</a:t>
              </a:r>
              <a:r>
                <a:rPr lang="zh-CN" altLang="zh-CN" sz="2800" b="1" kern="100" smtClean="0">
                  <a:latin typeface="宋体" panose="02010600030101010101" pitchFamily="2" charset="-122"/>
                  <a:ea typeface="宋体" panose="02010600030101010101" pitchFamily="2" charset="-122"/>
                  <a:cs typeface="Times New Roman" panose="02020603050405020304" pitchFamily="18" charset="0"/>
                </a:rPr>
                <a:t>等</a:t>
              </a:r>
              <a:endParaRPr lang="en-US" altLang="zh-CN" sz="2800" b="1" kern="100" smtClean="0">
                <a:latin typeface="宋体" panose="02010600030101010101" pitchFamily="2" charset="-122"/>
                <a:ea typeface="宋体" panose="02010600030101010101" pitchFamily="2" charset="-122"/>
                <a:cs typeface="Times New Roman" panose="02020603050405020304" pitchFamily="18" charset="0"/>
              </a:endParaRPr>
            </a:p>
            <a:p>
              <a:pPr algn="just">
                <a:lnSpc>
                  <a:spcPct val="125000"/>
                </a:lnSpc>
              </a:pPr>
              <a:r>
                <a:rPr lang="zh-CN" altLang="zh-CN" sz="2800" b="1" kern="100" smtClean="0">
                  <a:latin typeface="宋体" panose="02010600030101010101" pitchFamily="2" charset="-122"/>
                  <a:ea typeface="宋体" panose="02010600030101010101" pitchFamily="2" charset="-122"/>
                  <a:cs typeface="Times New Roman" panose="02020603050405020304" pitchFamily="18" charset="0"/>
                </a:rPr>
                <a:t>植物纤维</a:t>
              </a:r>
              <a:r>
                <a:rPr lang="en-US" altLang="zh-CN" sz="2800" b="1" kern="100">
                  <a:latin typeface="宋体" panose="02010600030101010101" pitchFamily="2" charset="-122"/>
                  <a:ea typeface="宋体" panose="02010600030101010101" pitchFamily="2" charset="-122"/>
                  <a:cs typeface="Times New Roman" panose="02020603050405020304" pitchFamily="18" charset="0"/>
                </a:rPr>
                <a:t>——</a:t>
              </a:r>
              <a:r>
                <a:rPr lang="zh-CN" altLang="zh-CN" sz="2800" b="1" kern="100">
                  <a:latin typeface="宋体" panose="02010600030101010101" pitchFamily="2" charset="-122"/>
                  <a:ea typeface="宋体" panose="02010600030101010101" pitchFamily="2" charset="-122"/>
                  <a:cs typeface="Times New Roman" panose="02020603050405020304" pitchFamily="18" charset="0"/>
                </a:rPr>
                <a:t>棉花、麻等</a:t>
              </a:r>
            </a:p>
          </p:txBody>
        </p:sp>
        <p:sp>
          <p:nvSpPr>
            <p:cNvPr id="28" name="AutoShape 31"/>
            <p:cNvSpPr/>
            <p:nvPr>
              <p:custDataLst>
                <p:tags r:id="rId15"/>
              </p:custDataLst>
            </p:nvPr>
          </p:nvSpPr>
          <p:spPr>
            <a:xfrm>
              <a:off x="2190233" y="1407163"/>
              <a:ext cx="118885" cy="722358"/>
            </a:xfrm>
            <a:prstGeom prst="leftBrace">
              <a:avLst>
                <a:gd name="adj1" fmla="val 42559"/>
                <a:gd name="adj2" fmla="val 50000"/>
              </a:avLst>
            </a:prstGeom>
            <a:noFill/>
            <a:ln w="38100">
              <a:solidFill>
                <a:srgbClr val="6600CC"/>
              </a:solidFill>
              <a:round/>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5pPr>
            </a:lstStyle>
            <a:p>
              <a:pPr marL="0" lvl="0" indent="0" algn="ctr"/>
              <a:endParaRPr lang="zh-CN" altLang="zh-CN" sz="2800" b="1"/>
            </a:p>
          </p:txBody>
        </p:sp>
      </p:grpSp>
      <p:grpSp>
        <p:nvGrpSpPr>
          <p:cNvPr id="6" name="组合 29"/>
          <p:cNvGrpSpPr/>
          <p:nvPr>
            <p:custDataLst>
              <p:tags r:id="rId7"/>
            </p:custDataLst>
          </p:nvPr>
        </p:nvGrpSpPr>
        <p:grpSpPr>
          <a:xfrm>
            <a:off x="3711921" y="2104276"/>
            <a:ext cx="7725101" cy="2674300"/>
            <a:chOff x="3149797" y="2486497"/>
            <a:chExt cx="7726107" cy="2673681"/>
          </a:xfrm>
        </p:grpSpPr>
        <p:sp>
          <p:nvSpPr>
            <p:cNvPr id="9" name="矩形 8"/>
            <p:cNvSpPr/>
            <p:nvPr>
              <p:custDataLst>
                <p:tags r:id="rId11"/>
              </p:custDataLst>
            </p:nvPr>
          </p:nvSpPr>
          <p:spPr>
            <a:xfrm>
              <a:off x="3371094" y="2486497"/>
              <a:ext cx="7504810" cy="738664"/>
            </a:xfrm>
            <a:prstGeom prst="rect">
              <a:avLst/>
            </a:prstGeom>
          </p:spPr>
          <p:txBody>
            <a:bodyPr wrap="square">
              <a:spAutoFit/>
            </a:bodyPr>
            <a:lstStyle/>
            <a:p>
              <a:pPr algn="just">
                <a:lnSpc>
                  <a:spcPct val="150000"/>
                </a:lnSpc>
              </a:pPr>
              <a:r>
                <a:rPr lang="zh-CN" altLang="en-US" sz="2800" b="1" kern="100" smtClean="0">
                  <a:latin typeface="宋体" panose="02010600030101010101" pitchFamily="2" charset="-122"/>
                  <a:ea typeface="宋体" panose="02010600030101010101" pitchFamily="2" charset="-122"/>
                  <a:cs typeface="Times New Roman" panose="02020603050405020304" pitchFamily="18" charset="0"/>
                </a:rPr>
                <a:t>再生</a:t>
              </a:r>
              <a:r>
                <a:rPr lang="zh-CN" altLang="zh-CN" sz="2800" b="1" kern="100" smtClean="0">
                  <a:latin typeface="宋体" panose="02010600030101010101" pitchFamily="2" charset="-122"/>
                  <a:ea typeface="宋体" panose="02010600030101010101" pitchFamily="2" charset="-122"/>
                  <a:cs typeface="Times New Roman" panose="02020603050405020304" pitchFamily="18" charset="0"/>
                </a:rPr>
                <a:t>纤维</a:t>
              </a:r>
              <a:r>
                <a:rPr lang="en-US" altLang="zh-CN" sz="2800" b="1" kern="100">
                  <a:latin typeface="宋体" panose="02010600030101010101" pitchFamily="2" charset="-122"/>
                  <a:ea typeface="宋体" panose="02010600030101010101" pitchFamily="2" charset="-122"/>
                  <a:cs typeface="Times New Roman" panose="02020603050405020304" pitchFamily="18" charset="0"/>
                </a:rPr>
                <a:t>——</a:t>
              </a:r>
              <a:r>
                <a:rPr lang="zh-CN" altLang="zh-CN" sz="2800" b="1" kern="100">
                  <a:latin typeface="宋体" panose="02010600030101010101" pitchFamily="2" charset="-122"/>
                  <a:ea typeface="宋体" panose="02010600030101010101" pitchFamily="2" charset="-122"/>
                  <a:cs typeface="Times New Roman" panose="02020603050405020304" pitchFamily="18" charset="0"/>
                </a:rPr>
                <a:t>黏胶纤维、大豆蛋白纤维</a:t>
              </a:r>
              <a:r>
                <a:rPr lang="zh-CN" altLang="zh-CN" sz="2800" b="1" kern="100" smtClean="0">
                  <a:latin typeface="宋体" panose="02010600030101010101" pitchFamily="2" charset="-122"/>
                  <a:ea typeface="宋体" panose="02010600030101010101" pitchFamily="2" charset="-122"/>
                  <a:cs typeface="Times New Roman" panose="02020603050405020304" pitchFamily="18" charset="0"/>
                </a:rPr>
                <a:t>等</a:t>
              </a:r>
              <a:endParaRPr lang="en-US" altLang="zh-CN" sz="2800" b="1" kern="100" smtClean="0">
                <a:latin typeface="宋体" panose="02010600030101010101" pitchFamily="2" charset="-122"/>
                <a:ea typeface="宋体" panose="02010600030101010101" pitchFamily="2" charset="-122"/>
                <a:cs typeface="Times New Roman" panose="02020603050405020304" pitchFamily="18" charset="0"/>
              </a:endParaRPr>
            </a:p>
          </p:txBody>
        </p:sp>
        <p:sp>
          <p:nvSpPr>
            <p:cNvPr id="8" name="矩形 7"/>
            <p:cNvSpPr/>
            <p:nvPr>
              <p:custDataLst>
                <p:tags r:id="rId12"/>
              </p:custDataLst>
            </p:nvPr>
          </p:nvSpPr>
          <p:spPr>
            <a:xfrm>
              <a:off x="3371094" y="4206071"/>
              <a:ext cx="1634534" cy="954107"/>
            </a:xfrm>
            <a:prstGeom prst="rect">
              <a:avLst/>
            </a:prstGeom>
          </p:spPr>
          <p:txBody>
            <a:bodyPr wrap="square">
              <a:spAutoFit/>
            </a:bodyPr>
            <a:lstStyle/>
            <a:p>
              <a:pPr lvl="0" algn="just"/>
              <a:r>
                <a:rPr lang="zh-CN" altLang="en-US" sz="2800" b="1" kern="10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合成</a:t>
              </a:r>
              <a:r>
                <a:rPr lang="zh-CN" altLang="zh-CN" sz="2800" b="1" kern="10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纤维</a:t>
              </a:r>
              <a:endParaRPr lang="en-US" altLang="zh-CN" sz="2800" b="1" kern="100" smtClean="0">
                <a:solidFill>
                  <a:prstClr val="black"/>
                </a:solidFill>
                <a:latin typeface="宋体" panose="02010600030101010101" pitchFamily="2" charset="-122"/>
                <a:ea typeface="宋体" panose="02010600030101010101" pitchFamily="2" charset="-122"/>
                <a:cs typeface="Times New Roman" panose="02020603050405020304" pitchFamily="18" charset="0"/>
              </a:endParaRPr>
            </a:p>
            <a:p>
              <a:pPr lvl="0" algn="just"/>
              <a:r>
                <a:rPr lang="en-US" altLang="zh-CN" sz="2800" b="1" kern="10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zh-CN" sz="2800" b="1" kern="100">
                  <a:solidFill>
                    <a:prstClr val="black"/>
                  </a:solidFill>
                  <a:latin typeface="宋体" panose="02010600030101010101" pitchFamily="2" charset="-122"/>
                  <a:ea typeface="宋体" panose="02010600030101010101" pitchFamily="2" charset="-122"/>
                  <a:cs typeface="Times New Roman" panose="02020603050405020304" pitchFamily="18" charset="0"/>
                </a:rPr>
                <a:t>六大纶</a:t>
              </a:r>
              <a:r>
                <a:rPr lang="en-US" altLang="zh-CN" sz="2800" b="1" kern="100">
                  <a:solidFill>
                    <a:prstClr val="black"/>
                  </a:solidFill>
                  <a:latin typeface="宋体" panose="02010600030101010101" pitchFamily="2" charset="-122"/>
                  <a:ea typeface="宋体" panose="02010600030101010101" pitchFamily="2" charset="-122"/>
                  <a:cs typeface="Times New Roman" panose="02020603050405020304" pitchFamily="18" charset="0"/>
                </a:rPr>
                <a:t>)</a:t>
              </a:r>
              <a:endParaRPr lang="zh-CN" altLang="zh-CN" sz="2800" b="1" kern="100">
                <a:solidFill>
                  <a:prstClr val="black"/>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29" name="AutoShape 31"/>
            <p:cNvSpPr/>
            <p:nvPr>
              <p:custDataLst>
                <p:tags r:id="rId13"/>
              </p:custDataLst>
            </p:nvPr>
          </p:nvSpPr>
          <p:spPr>
            <a:xfrm>
              <a:off x="3149797" y="2974529"/>
              <a:ext cx="228591" cy="1663503"/>
            </a:xfrm>
            <a:prstGeom prst="leftBrace">
              <a:avLst>
                <a:gd name="adj1" fmla="val 42559"/>
                <a:gd name="adj2" fmla="val 50000"/>
              </a:avLst>
            </a:prstGeom>
            <a:noFill/>
            <a:ln w="38100">
              <a:solidFill>
                <a:srgbClr val="6600CC"/>
              </a:solidFill>
              <a:round/>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5pPr>
            </a:lstStyle>
            <a:p>
              <a:pPr marL="0" lvl="0" indent="0" algn="ctr"/>
              <a:endParaRPr lang="zh-CN" altLang="zh-CN" sz="2800" b="1"/>
            </a:p>
          </p:txBody>
        </p:sp>
      </p:grpSp>
      <p:sp>
        <p:nvSpPr>
          <p:cNvPr id="31" name="矩形 30"/>
          <p:cNvSpPr/>
          <p:nvPr>
            <p:custDataLst>
              <p:tags r:id="rId8"/>
            </p:custDataLst>
          </p:nvPr>
        </p:nvSpPr>
        <p:spPr>
          <a:xfrm>
            <a:off x="2137308" y="2965217"/>
            <a:ext cx="1627369" cy="738664"/>
          </a:xfrm>
          <a:prstGeom prst="rect">
            <a:avLst/>
          </a:prstGeom>
        </p:spPr>
        <p:txBody>
          <a:bodyPr wrap="none">
            <a:spAutoFit/>
          </a:bodyPr>
          <a:lstStyle/>
          <a:p>
            <a:pPr>
              <a:lnSpc>
                <a:spcPct val="150000"/>
              </a:lnSpc>
            </a:pPr>
            <a:r>
              <a:rPr lang="zh-CN" altLang="en-US" sz="2800" b="1" kern="100" smtClean="0">
                <a:solidFill>
                  <a:srgbClr val="C00000"/>
                </a:solidFill>
                <a:latin typeface="宋体" panose="02010600030101010101" pitchFamily="2" charset="-122"/>
                <a:ea typeface="宋体" panose="02010600030101010101" pitchFamily="2" charset="-122"/>
                <a:cs typeface="Times New Roman" panose="02020603050405020304" pitchFamily="18" charset="0"/>
              </a:rPr>
              <a:t>化学纤维</a:t>
            </a:r>
            <a:endParaRPr lang="en-US" altLang="zh-CN" sz="2800" b="1" kern="100">
              <a:solidFill>
                <a:srgbClr val="C00000"/>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32" name="AutoShape 31"/>
          <p:cNvSpPr/>
          <p:nvPr>
            <p:custDataLst>
              <p:tags r:id="rId9"/>
            </p:custDataLst>
          </p:nvPr>
        </p:nvSpPr>
        <p:spPr>
          <a:xfrm>
            <a:off x="1880466" y="1600920"/>
            <a:ext cx="228561" cy="1849263"/>
          </a:xfrm>
          <a:prstGeom prst="leftBrace">
            <a:avLst>
              <a:gd name="adj1" fmla="val 42559"/>
              <a:gd name="adj2" fmla="val 50000"/>
            </a:avLst>
          </a:prstGeom>
          <a:noFill/>
          <a:ln w="38100">
            <a:solidFill>
              <a:srgbClr val="6600CC"/>
            </a:solidFill>
            <a:round/>
          </a:ln>
        </p:spPr>
        <p:txBody>
          <a:bodyPr wrap="none" anchor="ctr" anchorCtr="0"/>
          <a:lstStyle>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latin typeface="Calibri" panose="020F0502020204030204" pitchFamily="34" charset="0"/>
                <a:ea typeface="宋体" panose="02010600030101010101" pitchFamily="2" charset="-122"/>
              </a:defRPr>
            </a:lvl5pPr>
          </a:lstStyle>
          <a:p>
            <a:pPr marL="0" lvl="0" indent="0" algn="ctr"/>
            <a:endParaRPr lang="zh-CN" altLang="zh-CN" sz="2800" b="1"/>
          </a:p>
        </p:txBody>
      </p:sp>
      <p:sp>
        <p:nvSpPr>
          <p:cNvPr id="33" name="矩形 32"/>
          <p:cNvSpPr/>
          <p:nvPr>
            <p:custDataLst>
              <p:tags r:id="rId10"/>
            </p:custDataLst>
          </p:nvPr>
        </p:nvSpPr>
        <p:spPr>
          <a:xfrm>
            <a:off x="197836" y="5544301"/>
            <a:ext cx="11408402" cy="1169551"/>
          </a:xfrm>
          <a:prstGeom prst="rect">
            <a:avLst/>
          </a:prstGeom>
        </p:spPr>
        <p:txBody>
          <a:bodyPr>
            <a:spAutoFit/>
          </a:bodyPr>
          <a:lstStyle/>
          <a:p>
            <a:pPr algn="just">
              <a:lnSpc>
                <a:spcPct val="125000"/>
              </a:lnSpc>
              <a:spcAft>
                <a:spcPct val="0"/>
              </a:spcAft>
            </a:pPr>
            <a:r>
              <a:rPr lang="en-US" altLang="zh-CN" sz="2800" b="1" kern="100">
                <a:latin typeface="宋体" panose="02010600030101010101" pitchFamily="2" charset="-122"/>
                <a:ea typeface="宋体" panose="02010600030101010101" pitchFamily="2" charset="-122"/>
                <a:cs typeface="Times New Roman" panose="02020603050405020304" pitchFamily="18" charset="0"/>
              </a:rPr>
              <a:t>②</a:t>
            </a:r>
            <a:r>
              <a:rPr lang="zh-CN" altLang="zh-CN" sz="2800" b="1" kern="100">
                <a:latin typeface="宋体" panose="02010600030101010101" pitchFamily="2" charset="-122"/>
                <a:ea typeface="宋体" panose="02010600030101010101" pitchFamily="2" charset="-122"/>
                <a:cs typeface="Times New Roman" panose="02020603050405020304" pitchFamily="18" charset="0"/>
              </a:rPr>
              <a:t>合成纤维性能：</a:t>
            </a:r>
            <a:r>
              <a:rPr lang="zh-CN" altLang="zh-CN" sz="2800" b="1" kern="100" smtClean="0">
                <a:latin typeface="宋体" panose="02010600030101010101" pitchFamily="2" charset="-122"/>
                <a:ea typeface="宋体" panose="02010600030101010101" pitchFamily="2" charset="-122"/>
                <a:cs typeface="Times New Roman" panose="02020603050405020304" pitchFamily="18" charset="0"/>
              </a:rPr>
              <a:t>强度</a:t>
            </a:r>
            <a:r>
              <a:rPr lang="zh-CN" altLang="en-US" sz="2800" b="1" kern="100" smtClean="0">
                <a:latin typeface="宋体" panose="02010600030101010101" pitchFamily="2" charset="-122"/>
                <a:ea typeface="宋体" panose="02010600030101010101" pitchFamily="2" charset="-122"/>
                <a:cs typeface="Times New Roman" panose="02020603050405020304" pitchFamily="18" charset="0"/>
              </a:rPr>
              <a:t>高</a:t>
            </a:r>
            <a:r>
              <a:rPr lang="zh-CN" altLang="zh-CN" sz="2800" b="1" kern="100" smtClean="0">
                <a:latin typeface="宋体" panose="02010600030101010101" pitchFamily="2" charset="-122"/>
                <a:ea typeface="宋体" panose="02010600030101010101" pitchFamily="2" charset="-122"/>
                <a:cs typeface="Times New Roman" panose="02020603050405020304" pitchFamily="18" charset="0"/>
              </a:rPr>
              <a:t>、弹性</a:t>
            </a:r>
            <a:r>
              <a:rPr lang="zh-CN" altLang="en-US" sz="2800" b="1" kern="100" smtClean="0">
                <a:latin typeface="宋体" panose="02010600030101010101" pitchFamily="2" charset="-122"/>
                <a:ea typeface="宋体" panose="02010600030101010101" pitchFamily="2" charset="-122"/>
                <a:cs typeface="Times New Roman" panose="02020603050405020304" pitchFamily="18" charset="0"/>
              </a:rPr>
              <a:t>好</a:t>
            </a:r>
            <a:r>
              <a:rPr lang="zh-CN" altLang="zh-CN" sz="2800" b="1" kern="100" smtClean="0">
                <a:latin typeface="宋体" panose="02010600030101010101" pitchFamily="2" charset="-122"/>
                <a:ea typeface="宋体" panose="02010600030101010101" pitchFamily="2" charset="-122"/>
                <a:cs typeface="Times New Roman" panose="02020603050405020304" pitchFamily="18" charset="0"/>
              </a:rPr>
              <a:t>、</a:t>
            </a:r>
            <a:r>
              <a:rPr lang="zh-CN" altLang="zh-CN" sz="2800" b="1" kern="100">
                <a:latin typeface="宋体" panose="02010600030101010101" pitchFamily="2" charset="-122"/>
                <a:ea typeface="宋体" panose="02010600030101010101" pitchFamily="2" charset="-122"/>
                <a:cs typeface="Times New Roman" panose="02020603050405020304" pitchFamily="18" charset="0"/>
              </a:rPr>
              <a:t>耐磨、耐化学腐蚀，不易虫蛀等。</a:t>
            </a:r>
            <a:endParaRPr lang="zh-CN" altLang="zh-CN" sz="2800" b="1" kern="100">
              <a:latin typeface="宋体" panose="02010600030101010101" pitchFamily="2" charset="-122"/>
              <a:ea typeface="宋体" panose="02010600030101010101" pitchFamily="2" charset="-122"/>
              <a:cs typeface="Courier New" panose="02070309020205020404" pitchFamily="49" charset="0"/>
            </a:endParaRPr>
          </a:p>
          <a:p>
            <a:pPr algn="just">
              <a:lnSpc>
                <a:spcPct val="125000"/>
              </a:lnSpc>
              <a:spcAft>
                <a:spcPct val="0"/>
              </a:spcAft>
            </a:pPr>
            <a:r>
              <a:rPr lang="en-US" altLang="zh-CN" sz="2800" b="1" kern="100">
                <a:latin typeface="宋体" panose="02010600030101010101" pitchFamily="2" charset="-122"/>
                <a:ea typeface="宋体" panose="02010600030101010101" pitchFamily="2" charset="-122"/>
                <a:cs typeface="Times New Roman" panose="02020603050405020304" pitchFamily="18" charset="0"/>
              </a:rPr>
              <a:t>③</a:t>
            </a:r>
            <a:r>
              <a:rPr lang="zh-CN" altLang="zh-CN" sz="2800" b="1" kern="100">
                <a:latin typeface="宋体" panose="02010600030101010101" pitchFamily="2" charset="-122"/>
                <a:ea typeface="宋体" panose="02010600030101010101" pitchFamily="2" charset="-122"/>
                <a:cs typeface="Times New Roman" panose="02020603050405020304" pitchFamily="18" charset="0"/>
              </a:rPr>
              <a:t>主要用途：</a:t>
            </a:r>
            <a:r>
              <a:rPr lang="zh-CN" altLang="zh-CN" sz="2800" b="1" kern="100" smtClean="0">
                <a:latin typeface="宋体" panose="02010600030101010101" pitchFamily="2" charset="-122"/>
                <a:ea typeface="宋体" panose="02010600030101010101" pitchFamily="2" charset="-122"/>
                <a:cs typeface="Times New Roman" panose="02020603050405020304" pitchFamily="18" charset="0"/>
              </a:rPr>
              <a:t>制</a:t>
            </a:r>
            <a:r>
              <a:rPr lang="zh-CN" altLang="en-US" sz="2800" b="1" kern="100" smtClean="0">
                <a:latin typeface="宋体" panose="02010600030101010101" pitchFamily="2" charset="-122"/>
                <a:ea typeface="宋体" panose="02010600030101010101" pitchFamily="2" charset="-122"/>
                <a:cs typeface="Times New Roman" panose="02020603050405020304" pitchFamily="18" charset="0"/>
              </a:rPr>
              <a:t>衣料</a:t>
            </a:r>
            <a:r>
              <a:rPr lang="zh-CN" altLang="zh-CN" sz="2800" b="1" kern="100" smtClean="0">
                <a:latin typeface="宋体" panose="02010600030101010101" pitchFamily="2" charset="-122"/>
                <a:ea typeface="宋体" panose="02010600030101010101" pitchFamily="2" charset="-122"/>
                <a:cs typeface="Times New Roman" panose="02020603050405020304" pitchFamily="18" charset="0"/>
              </a:rPr>
              <a:t>、</a:t>
            </a:r>
            <a:r>
              <a:rPr lang="zh-CN" altLang="zh-CN" sz="2800" b="1" kern="100">
                <a:latin typeface="宋体" panose="02010600030101010101" pitchFamily="2" charset="-122"/>
                <a:ea typeface="宋体" panose="02010600030101010101" pitchFamily="2" charset="-122"/>
                <a:cs typeface="Times New Roman" panose="02020603050405020304" pitchFamily="18" charset="0"/>
              </a:rPr>
              <a:t>绳索、渔网等，广泛应用于工农业领域。</a:t>
            </a:r>
            <a:endParaRPr lang="zh-CN" altLang="zh-CN" sz="2800" b="1"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linds(horizont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1"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577396" y="405226"/>
            <a:ext cx="10990419" cy="1899725"/>
          </a:xfrm>
          <a:prstGeom prst="rect">
            <a:avLst/>
          </a:prstGeom>
          <a:solidFill>
            <a:schemeClr val="tx2">
              <a:lumMod val="40000"/>
              <a:lumOff val="60000"/>
            </a:schemeClr>
          </a:solidFill>
        </p:spPr>
        <p:txBody>
          <a:bodyPr wrap="square" rtlCol="0">
            <a:spAutoFit/>
          </a:bodyPr>
          <a:lstStyle/>
          <a:p>
            <a:pPr defTabSz="914400">
              <a:lnSpc>
                <a:spcPct val="140000"/>
              </a:lnSpc>
            </a:pPr>
            <a:r>
              <a:rPr lang="en-US" altLang="zh-CN" sz="2800">
                <a:solidFill>
                  <a:prstClr val="black"/>
                </a:solidFill>
                <a:latin typeface="Times New Roman" panose="02020603050405020304" charset="0"/>
              </a:rPr>
              <a:t>        </a:t>
            </a:r>
            <a:r>
              <a:rPr lang="zh-CN" altLang="en-US" sz="2800">
                <a:solidFill>
                  <a:srgbClr val="FF0000"/>
                </a:solidFill>
                <a:latin typeface="Times New Roman" panose="02020603050405020304" charset="0"/>
              </a:rPr>
              <a:t>乙烯</a:t>
            </a:r>
            <a:r>
              <a:rPr lang="zh-CN" altLang="en-US" sz="2800">
                <a:solidFill>
                  <a:prstClr val="black"/>
                </a:solidFill>
                <a:latin typeface="Times New Roman" panose="02020603050405020304" charset="0"/>
              </a:rPr>
              <a:t>是石油化学工业重要的</a:t>
            </a:r>
            <a:r>
              <a:rPr lang="zh-CN" altLang="en-US" sz="2800">
                <a:solidFill>
                  <a:srgbClr val="FF0000"/>
                </a:solidFill>
                <a:latin typeface="Times New Roman" panose="02020603050405020304" charset="0"/>
              </a:rPr>
              <a:t>基本原料</a:t>
            </a:r>
            <a:r>
              <a:rPr lang="zh-CN" altLang="en-US" sz="2800">
                <a:solidFill>
                  <a:prstClr val="black"/>
                </a:solidFill>
                <a:latin typeface="Times New Roman" panose="02020603050405020304" charset="0"/>
              </a:rPr>
              <a:t>，通过一系列化学反应，可以从乙烯得到有机高分子材料、药物等成千上万种有用的物质。</a:t>
            </a:r>
            <a:r>
              <a:rPr lang="zh-CN" altLang="en-US" sz="2800" b="1">
                <a:solidFill>
                  <a:srgbClr val="FF0000"/>
                </a:solidFill>
                <a:latin typeface="Times New Roman" panose="02020603050405020304" charset="0"/>
              </a:rPr>
              <a:t>乙烯的用途广泛，其产量可以用来衡量一个国家石油化学工业的发展水平。</a:t>
            </a:r>
          </a:p>
        </p:txBody>
      </p:sp>
      <p:pic>
        <p:nvPicPr>
          <p:cNvPr id="6" name="图片 5"/>
          <p:cNvPicPr>
            <a:picLocks noChangeAspect="1"/>
          </p:cNvPicPr>
          <p:nvPr>
            <p:custDataLst>
              <p:tags r:id="rId2"/>
            </p:custDataLst>
          </p:nvPr>
        </p:nvPicPr>
        <p:blipFill>
          <a:blip r:embed="rId4" cstate="print"/>
          <a:stretch>
            <a:fillRect/>
          </a:stretch>
        </p:blipFill>
        <p:spPr>
          <a:xfrm>
            <a:off x="599999" y="2621252"/>
            <a:ext cx="10990419" cy="294263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5" name="文本框 366594"/>
          <p:cNvSpPr txBox="1"/>
          <p:nvPr/>
        </p:nvSpPr>
        <p:spPr>
          <a:xfrm>
            <a:off x="1" y="0"/>
            <a:ext cx="4953000" cy="583565"/>
          </a:xfrm>
          <a:prstGeom prst="rect">
            <a:avLst/>
          </a:prstGeom>
          <a:noFill/>
          <a:ln w="9525">
            <a:noFill/>
          </a:ln>
        </p:spPr>
        <p:txBody>
          <a:bodyPr anchor="t" anchorCtr="0">
            <a:spAutoFit/>
          </a:bodyPr>
          <a:lstStyle/>
          <a:p>
            <a:pPr>
              <a:spcBef>
                <a:spcPct val="50000"/>
              </a:spcBef>
            </a:pPr>
            <a:r>
              <a:rPr lang="zh-CN" altLang="en-US" sz="3200" dirty="0">
                <a:solidFill>
                  <a:schemeClr val="tx1"/>
                </a:solidFill>
                <a:latin typeface="Times New Roman" panose="02020603050405020304" pitchFamily="18" charset="0"/>
                <a:ea typeface="华文中宋" panose="02010600040101010101" charset="-122"/>
              </a:rPr>
              <a:t>一、乙烯的物理性质</a:t>
            </a:r>
          </a:p>
        </p:txBody>
      </p:sp>
      <p:sp>
        <p:nvSpPr>
          <p:cNvPr id="366596" name="文本框 366595"/>
          <p:cNvSpPr txBox="1"/>
          <p:nvPr/>
        </p:nvSpPr>
        <p:spPr>
          <a:xfrm>
            <a:off x="262890" y="621666"/>
            <a:ext cx="8763000" cy="2760980"/>
          </a:xfrm>
          <a:prstGeom prst="rect">
            <a:avLst/>
          </a:prstGeom>
          <a:noFill/>
          <a:ln w="9525">
            <a:noFill/>
          </a:ln>
        </p:spPr>
        <p:txBody>
          <a:bodyPr anchor="t" anchorCtr="0">
            <a:spAutoFit/>
          </a:bodyPr>
          <a:lstStyle/>
          <a:p>
            <a:pPr>
              <a:spcBef>
                <a:spcPct val="30000"/>
              </a:spcBef>
            </a:pPr>
            <a:r>
              <a:rPr lang="zh-CN" altLang="en-US" sz="2800" dirty="0">
                <a:latin typeface="Times New Roman" panose="02020603050405020304" pitchFamily="18" charset="0"/>
                <a:ea typeface="华文中宋" panose="02010600040101010101" charset="-122"/>
                <a:cs typeface="Times New Roman" panose="02020603050405020304" pitchFamily="18" charset="0"/>
              </a:rPr>
              <a:t>颜色、状态、气味：无色、稍</a:t>
            </a:r>
            <a:r>
              <a:rPr lang="zh-CN" altLang="en-US" sz="2800" dirty="0" smtClean="0">
                <a:latin typeface="Times New Roman" panose="02020603050405020304" pitchFamily="18" charset="0"/>
                <a:ea typeface="华文中宋" panose="02010600040101010101" charset="-122"/>
                <a:cs typeface="Times New Roman" panose="02020603050405020304" pitchFamily="18" charset="0"/>
              </a:rPr>
              <a:t>有气味</a:t>
            </a:r>
            <a:r>
              <a:rPr lang="zh-CN" altLang="en-US" sz="2800" dirty="0">
                <a:latin typeface="Times New Roman" panose="02020603050405020304" pitchFamily="18" charset="0"/>
                <a:ea typeface="华文中宋" panose="02010600040101010101" charset="-122"/>
                <a:cs typeface="Times New Roman" panose="02020603050405020304" pitchFamily="18" charset="0"/>
              </a:rPr>
              <a:t>的气体</a:t>
            </a:r>
          </a:p>
          <a:p>
            <a:pPr>
              <a:spcBef>
                <a:spcPct val="30000"/>
              </a:spcBef>
            </a:pPr>
            <a:r>
              <a:rPr lang="zh-CN" altLang="en-US" sz="2800" dirty="0">
                <a:latin typeface="Times New Roman" panose="02020603050405020304" pitchFamily="18" charset="0"/>
                <a:ea typeface="华文中宋" panose="02010600040101010101" charset="-122"/>
                <a:cs typeface="Times New Roman" panose="02020603050405020304" pitchFamily="18" charset="0"/>
              </a:rPr>
              <a:t>密度：</a:t>
            </a:r>
            <a:r>
              <a:rPr lang="en-US" altLang="zh-CN" sz="2800" i="1" dirty="0">
                <a:latin typeface="Times New Roman" panose="02020603050405020304" pitchFamily="18" charset="0"/>
                <a:ea typeface="华文中宋" panose="02010600040101010101" charset="-122"/>
                <a:cs typeface="Times New Roman" panose="02020603050405020304" pitchFamily="18" charset="0"/>
                <a:sym typeface="Symbol" panose="05050102010706020507" pitchFamily="18" charset="2"/>
              </a:rPr>
              <a:t>ρ</a:t>
            </a:r>
            <a:r>
              <a:rPr lang="zh-CN" altLang="en-US" sz="2800" dirty="0">
                <a:latin typeface="Times New Roman" panose="02020603050405020304" pitchFamily="18" charset="0"/>
                <a:ea typeface="华文中宋" panose="02010600040101010101" charset="-122"/>
                <a:cs typeface="Times New Roman" panose="02020603050405020304" pitchFamily="18" charset="0"/>
                <a:sym typeface="Symbol" panose="05050102010706020507" pitchFamily="18" charset="2"/>
              </a:rPr>
              <a:t>＝</a:t>
            </a:r>
            <a:r>
              <a:rPr lang="en-US" altLang="zh-CN" sz="2800" dirty="0">
                <a:latin typeface="Times New Roman" panose="02020603050405020304" pitchFamily="18" charset="0"/>
                <a:ea typeface="华文中宋" panose="02010600040101010101" charset="-122"/>
                <a:cs typeface="Times New Roman" panose="02020603050405020304" pitchFamily="18" charset="0"/>
                <a:sym typeface="Symbol" panose="05050102010706020507" pitchFamily="18" charset="2"/>
              </a:rPr>
              <a:t>1.26g/L(S.T.P</a:t>
            </a:r>
            <a:r>
              <a:rPr lang="zh-CN" altLang="en-US" sz="2800" dirty="0" smtClean="0">
                <a:latin typeface="Times New Roman" panose="02020603050405020304" pitchFamily="18" charset="0"/>
                <a:ea typeface="华文中宋" panose="02010600040101010101" charset="-122"/>
                <a:cs typeface="Times New Roman" panose="02020603050405020304" pitchFamily="18" charset="0"/>
                <a:sym typeface="Symbol" panose="05050102010706020507" pitchFamily="18" charset="2"/>
              </a:rPr>
              <a:t>，比空气</a:t>
            </a:r>
            <a:r>
              <a:rPr lang="zh-CN" altLang="en-US" sz="2800" dirty="0" smtClean="0">
                <a:solidFill>
                  <a:srgbClr val="FF0000"/>
                </a:solidFill>
                <a:latin typeface="Times New Roman" panose="02020603050405020304" pitchFamily="18" charset="0"/>
                <a:ea typeface="华文中宋" panose="02010600040101010101" charset="-122"/>
                <a:cs typeface="Times New Roman" panose="02020603050405020304" pitchFamily="18" charset="0"/>
                <a:sym typeface="Symbol" panose="05050102010706020507" pitchFamily="18" charset="2"/>
              </a:rPr>
              <a:t>略小</a:t>
            </a:r>
            <a:r>
              <a:rPr lang="en-US" altLang="zh-CN" sz="2800" dirty="0" smtClean="0">
                <a:latin typeface="Times New Roman" panose="02020603050405020304" pitchFamily="18" charset="0"/>
                <a:ea typeface="华文中宋" panose="02010600040101010101" charset="-122"/>
                <a:cs typeface="Times New Roman" panose="02020603050405020304" pitchFamily="18" charset="0"/>
                <a:sym typeface="Symbol" panose="05050102010706020507" pitchFamily="18" charset="2"/>
              </a:rPr>
              <a:t>)</a:t>
            </a:r>
            <a:endParaRPr lang="en-US" altLang="zh-CN" sz="2800" dirty="0">
              <a:latin typeface="Times New Roman" panose="02020603050405020304" pitchFamily="18" charset="0"/>
              <a:ea typeface="华文中宋" panose="02010600040101010101" charset="-122"/>
              <a:cs typeface="Times New Roman" panose="02020603050405020304" pitchFamily="18" charset="0"/>
              <a:sym typeface="Symbol" panose="05050102010706020507" pitchFamily="18" charset="2"/>
            </a:endParaRPr>
          </a:p>
          <a:p>
            <a:pPr>
              <a:spcBef>
                <a:spcPct val="30000"/>
              </a:spcBef>
            </a:pPr>
            <a:r>
              <a:rPr lang="zh-CN" altLang="en-US" sz="2800" dirty="0">
                <a:latin typeface="Times New Roman" panose="02020603050405020304" pitchFamily="18" charset="0"/>
                <a:ea typeface="华文中宋" panose="02010600040101010101" charset="-122"/>
                <a:cs typeface="Times New Roman" panose="02020603050405020304" pitchFamily="18" charset="0"/>
                <a:sym typeface="Symbol" panose="05050102010706020507" pitchFamily="18" charset="2"/>
              </a:rPr>
              <a:t>溶解性：不溶于水，</a:t>
            </a:r>
            <a:r>
              <a:rPr lang="zh-CN" altLang="en-US" sz="2800" dirty="0">
                <a:latin typeface="Times New Roman" panose="02020603050405020304" pitchFamily="18" charset="0"/>
                <a:ea typeface="华文中宋" panose="02010600040101010101" charset="-122"/>
                <a:cs typeface="Times New Roman" panose="02020603050405020304" pitchFamily="18" charset="0"/>
              </a:rPr>
              <a:t>溶于四氯化碳等有机溶剂</a:t>
            </a:r>
            <a:endParaRPr lang="zh-CN" altLang="en-US" sz="2800" dirty="0">
              <a:latin typeface="Times New Roman" panose="02020603050405020304" pitchFamily="18" charset="0"/>
              <a:ea typeface="华文中宋" panose="02010600040101010101" charset="-122"/>
              <a:cs typeface="Times New Roman" panose="02020603050405020304" pitchFamily="18" charset="0"/>
              <a:sym typeface="Symbol" panose="05050102010706020507" pitchFamily="18" charset="2"/>
            </a:endParaRPr>
          </a:p>
          <a:p>
            <a:pPr>
              <a:spcBef>
                <a:spcPct val="30000"/>
              </a:spcBef>
            </a:pPr>
            <a:r>
              <a:rPr lang="zh-CN" altLang="en-US" sz="2800" dirty="0">
                <a:latin typeface="Times New Roman" panose="02020603050405020304" pitchFamily="18" charset="0"/>
                <a:ea typeface="华文中宋" panose="02010600040101010101" charset="-122"/>
                <a:cs typeface="Times New Roman" panose="02020603050405020304" pitchFamily="18" charset="0"/>
                <a:sym typeface="Symbol" panose="05050102010706020507" pitchFamily="18" charset="2"/>
              </a:rPr>
              <a:t>熔点：－</a:t>
            </a:r>
            <a:r>
              <a:rPr lang="en-US" altLang="zh-CN" sz="2800" dirty="0">
                <a:latin typeface="Times New Roman" panose="02020603050405020304" pitchFamily="18" charset="0"/>
                <a:ea typeface="华文中宋" panose="02010600040101010101" charset="-122"/>
                <a:cs typeface="Times New Roman" panose="02020603050405020304" pitchFamily="18" charset="0"/>
              </a:rPr>
              <a:t>169.15</a:t>
            </a:r>
            <a:r>
              <a:rPr lang="en-US" altLang="zh-CN" sz="2800" dirty="0">
                <a:latin typeface="Times New Roman" panose="02020603050405020304" pitchFamily="18" charset="0"/>
                <a:ea typeface="华文中宋" panose="02010600040101010101" charset="-122"/>
                <a:cs typeface="Times New Roman" panose="02020603050405020304" pitchFamily="18" charset="0"/>
                <a:sym typeface="Symbol" panose="05050102010706020507" pitchFamily="18" charset="2"/>
              </a:rPr>
              <a:t> ℃</a:t>
            </a:r>
          </a:p>
          <a:p>
            <a:pPr>
              <a:spcBef>
                <a:spcPct val="30000"/>
              </a:spcBef>
            </a:pPr>
            <a:r>
              <a:rPr lang="zh-CN" altLang="en-US" sz="2800" dirty="0">
                <a:latin typeface="Times New Roman" panose="02020603050405020304" pitchFamily="18" charset="0"/>
                <a:ea typeface="华文中宋" panose="02010600040101010101" charset="-122"/>
                <a:cs typeface="Times New Roman" panose="02020603050405020304" pitchFamily="18" charset="0"/>
                <a:sym typeface="Symbol" panose="05050102010706020507" pitchFamily="18" charset="2"/>
              </a:rPr>
              <a:t>沸点：－</a:t>
            </a:r>
            <a:r>
              <a:rPr lang="en-US" altLang="zh-CN" sz="2800" dirty="0">
                <a:latin typeface="Times New Roman" panose="02020603050405020304" pitchFamily="18" charset="0"/>
                <a:ea typeface="华文中宋" panose="02010600040101010101" charset="-122"/>
                <a:cs typeface="Times New Roman" panose="02020603050405020304" pitchFamily="18" charset="0"/>
              </a:rPr>
              <a:t>103.71</a:t>
            </a:r>
            <a:r>
              <a:rPr lang="en-US" altLang="zh-CN" sz="2800" dirty="0">
                <a:latin typeface="Times New Roman" panose="02020603050405020304" pitchFamily="18" charset="0"/>
                <a:ea typeface="华文中宋" panose="02010600040101010101" charset="-122"/>
                <a:cs typeface="Times New Roman" panose="02020603050405020304" pitchFamily="18" charset="0"/>
                <a:sym typeface="Symbol" panose="05050102010706020507" pitchFamily="18" charset="2"/>
              </a:rPr>
              <a:t> ℃</a:t>
            </a:r>
          </a:p>
        </p:txBody>
      </p:sp>
      <p:pic>
        <p:nvPicPr>
          <p:cNvPr id="366602" name="图片 366601" descr="2012083110531310"/>
          <p:cNvPicPr>
            <a:picLocks noChangeAspect="1"/>
          </p:cNvPicPr>
          <p:nvPr/>
        </p:nvPicPr>
        <p:blipFill>
          <a:blip r:embed="rId3" cstate="print"/>
          <a:stretch>
            <a:fillRect/>
          </a:stretch>
        </p:blipFill>
        <p:spPr>
          <a:xfrm>
            <a:off x="8608695" y="4149725"/>
            <a:ext cx="3581400" cy="2686050"/>
          </a:xfrm>
          <a:prstGeom prst="rect">
            <a:avLst/>
          </a:prstGeom>
          <a:noFill/>
          <a:ln w="9525">
            <a:noFill/>
          </a:ln>
        </p:spPr>
      </p:pic>
      <p:sp>
        <p:nvSpPr>
          <p:cNvPr id="2" name="Text Box 23"/>
          <p:cNvSpPr txBox="1">
            <a:spLocks noChangeArrowheads="1"/>
          </p:cNvSpPr>
          <p:nvPr>
            <p:custDataLst>
              <p:tags r:id="rId1"/>
            </p:custDataLst>
          </p:nvPr>
        </p:nvSpPr>
        <p:spPr bwMode="auto">
          <a:xfrm>
            <a:off x="334645" y="3646171"/>
            <a:ext cx="6755765" cy="737235"/>
          </a:xfrm>
          <a:prstGeom prst="rect">
            <a:avLst/>
          </a:prstGeom>
          <a:noFill/>
          <a:ln>
            <a:noFill/>
          </a:ln>
        </p:spPr>
        <p:txBody>
          <a:bodyPr wrap="square">
            <a:spAutoFit/>
          </a:bodyPr>
          <a:lstStyle>
            <a:lvl1pPr eaLnBrk="0" hangingPunct="0">
              <a:defRPr sz="3600">
                <a:solidFill>
                  <a:schemeClr val="tx1"/>
                </a:solidFill>
                <a:latin typeface="Arial" panose="020B0604020202020204" pitchFamily="34" charset="0"/>
                <a:ea typeface="宋体" panose="02010600030101010101" pitchFamily="2" charset="-122"/>
              </a:defRPr>
            </a:lvl1pPr>
            <a:lvl2pPr marL="742950" indent="-285750" eaLnBrk="0" hangingPunct="0">
              <a:defRPr sz="3600">
                <a:solidFill>
                  <a:schemeClr val="tx1"/>
                </a:solidFill>
                <a:latin typeface="Arial" panose="020B0604020202020204" pitchFamily="34" charset="0"/>
                <a:ea typeface="宋体" panose="02010600030101010101" pitchFamily="2" charset="-122"/>
              </a:defRPr>
            </a:lvl2pPr>
            <a:lvl3pPr marL="1143000" indent="-228600" eaLnBrk="0" hangingPunct="0">
              <a:defRPr sz="3600">
                <a:solidFill>
                  <a:schemeClr val="tx1"/>
                </a:solidFill>
                <a:latin typeface="Arial" panose="020B0604020202020204" pitchFamily="34" charset="0"/>
                <a:ea typeface="宋体" panose="02010600030101010101" pitchFamily="2" charset="-122"/>
              </a:defRPr>
            </a:lvl3pPr>
            <a:lvl4pPr marL="1600200" indent="-228600" eaLnBrk="0" hangingPunct="0">
              <a:defRPr sz="3600">
                <a:solidFill>
                  <a:schemeClr val="tx1"/>
                </a:solidFill>
                <a:latin typeface="Arial" panose="020B0604020202020204" pitchFamily="34" charset="0"/>
                <a:ea typeface="宋体" panose="02010600030101010101" pitchFamily="2" charset="-122"/>
              </a:defRPr>
            </a:lvl4pPr>
            <a:lvl5pPr marL="2057400" indent="-228600" eaLnBrk="0" hangingPunct="0">
              <a:defRPr sz="3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pPr>
            <a:r>
              <a:rPr kumimoji="1" lang="zh-CN" sz="2800" b="1">
                <a:solidFill>
                  <a:srgbClr val="C00000"/>
                </a:solidFill>
                <a:latin typeface="Times New Roman" panose="02020603050405020304" pitchFamily="18" charset="0"/>
                <a:ea typeface="华文中宋" panose="02010600040101010101" charset="-122"/>
                <a:cs typeface="Times New Roman" panose="02020603050405020304" pitchFamily="18" charset="0"/>
              </a:rPr>
              <a:t>问题一</a:t>
            </a:r>
            <a:r>
              <a:rPr kumimoji="1" lang="zh-CN" altLang="en-US" sz="2800" b="1">
                <a:solidFill>
                  <a:srgbClr val="C00000"/>
                </a:solidFill>
                <a:latin typeface="Times New Roman" panose="02020603050405020304" pitchFamily="18" charset="0"/>
                <a:ea typeface="华文中宋" panose="02010600040101010101" charset="-122"/>
                <a:cs typeface="Times New Roman" panose="02020603050405020304" pitchFamily="18" charset="0"/>
              </a:rPr>
              <a:t>：实验室制备乙烯，应如何收集？</a:t>
            </a: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文本框 6145"/>
          <p:cNvSpPr txBox="1"/>
          <p:nvPr>
            <p:custDataLst>
              <p:tags r:id="rId1"/>
            </p:custDataLst>
          </p:nvPr>
        </p:nvSpPr>
        <p:spPr>
          <a:xfrm>
            <a:off x="1" y="1"/>
            <a:ext cx="4975225" cy="645160"/>
          </a:xfrm>
          <a:prstGeom prst="rect">
            <a:avLst/>
          </a:prstGeom>
          <a:noFill/>
          <a:ln w="9525">
            <a:noFill/>
          </a:ln>
          <a:effectLst>
            <a:prstShdw prst="shdw12" dir="16200000">
              <a:schemeClr val="bg2">
                <a:alpha val="50000"/>
              </a:schemeClr>
            </a:prstShdw>
          </a:effectLst>
        </p:spPr>
        <p:txBody>
          <a:bodyPr wrap="square">
            <a:spAutoFit/>
          </a:bodyPr>
          <a:lstStyle/>
          <a:p>
            <a:pPr algn="l">
              <a:spcBef>
                <a:spcPct val="50000"/>
              </a:spcBef>
            </a:pPr>
            <a:r>
              <a:rPr lang="zh-CN" altLang="en-US" sz="3200">
                <a:solidFill>
                  <a:srgbClr val="002060"/>
                </a:solidFill>
                <a:latin typeface="Times New Roman" panose="02020603050405020304" pitchFamily="18" charset="0"/>
                <a:ea typeface="华文中宋" panose="02010600040101010101" charset="-122"/>
                <a:cs typeface="Times New Roman" panose="02020603050405020304" pitchFamily="18" charset="0"/>
                <a:sym typeface="+mn-ea"/>
              </a:rPr>
              <a:t>二、乙烯的组成和结构</a:t>
            </a:r>
            <a:r>
              <a:rPr lang="zh-CN" altLang="en-US" sz="3600">
                <a:solidFill>
                  <a:schemeClr val="bg1"/>
                </a:solidFill>
                <a:latin typeface="Times New Roman" panose="02020603050405020304" pitchFamily="18" charset="0"/>
                <a:ea typeface="华文中宋" panose="02010600040101010101" charset="-122"/>
                <a:cs typeface="Times New Roman" panose="02020603050405020304" pitchFamily="18" charset="0"/>
              </a:rPr>
              <a:t> </a:t>
            </a:r>
          </a:p>
        </p:txBody>
      </p:sp>
      <p:sp>
        <p:nvSpPr>
          <p:cNvPr id="357473" name="文本框 357472"/>
          <p:cNvSpPr txBox="1"/>
          <p:nvPr/>
        </p:nvSpPr>
        <p:spPr>
          <a:xfrm>
            <a:off x="262890" y="693421"/>
            <a:ext cx="8001000" cy="2043113"/>
          </a:xfrm>
          <a:prstGeom prst="rect">
            <a:avLst/>
          </a:prstGeom>
          <a:noFill/>
          <a:ln w="9525">
            <a:noFill/>
          </a:ln>
        </p:spPr>
        <p:txBody>
          <a:bodyPr anchor="t" anchorCtr="0">
            <a:spAutoFit/>
          </a:bodyPr>
          <a:lstStyle/>
          <a:p>
            <a:pPr>
              <a:spcBef>
                <a:spcPct val="50000"/>
              </a:spcBef>
            </a:pPr>
            <a:r>
              <a:rPr lang="zh-CN" altLang="en-US" sz="3200" dirty="0">
                <a:latin typeface="Times New Roman" panose="02020603050405020304" pitchFamily="18" charset="0"/>
                <a:ea typeface="华文中宋" panose="02010600040101010101" charset="-122"/>
                <a:cs typeface="Times New Roman" panose="02020603050405020304" pitchFamily="18" charset="0"/>
              </a:rPr>
              <a:t>分子式：</a:t>
            </a:r>
            <a:r>
              <a:rPr lang="zh-CN" altLang="en-US" sz="3200" baseline="-12000" dirty="0">
                <a:latin typeface="Times New Roman" panose="02020603050405020304" pitchFamily="18" charset="0"/>
                <a:ea typeface="华文中宋" panose="02010600040101010101" charset="-122"/>
                <a:cs typeface="Times New Roman" panose="02020603050405020304" pitchFamily="18" charset="0"/>
              </a:rPr>
              <a:t>                                  </a:t>
            </a:r>
            <a:r>
              <a:rPr lang="zh-CN" altLang="en-US" sz="3200" dirty="0">
                <a:latin typeface="Times New Roman" panose="02020603050405020304" pitchFamily="18" charset="0"/>
                <a:ea typeface="华文中宋" panose="02010600040101010101" charset="-122"/>
                <a:cs typeface="Times New Roman" panose="02020603050405020304" pitchFamily="18" charset="0"/>
              </a:rPr>
              <a:t>电子式：</a:t>
            </a:r>
          </a:p>
          <a:p>
            <a:pPr>
              <a:spcBef>
                <a:spcPct val="50000"/>
              </a:spcBef>
            </a:pPr>
            <a:endParaRPr lang="zh-CN" altLang="en-US" sz="3200" dirty="0">
              <a:latin typeface="Times New Roman" panose="02020603050405020304" pitchFamily="18" charset="0"/>
              <a:ea typeface="华文中宋" panose="02010600040101010101" charset="-122"/>
              <a:cs typeface="Times New Roman" panose="02020603050405020304" pitchFamily="18" charset="0"/>
            </a:endParaRPr>
          </a:p>
          <a:p>
            <a:pPr>
              <a:spcBef>
                <a:spcPct val="50000"/>
              </a:spcBef>
            </a:pPr>
            <a:r>
              <a:rPr lang="zh-CN" altLang="en-US" sz="3200" dirty="0">
                <a:latin typeface="Times New Roman" panose="02020603050405020304" pitchFamily="18" charset="0"/>
                <a:ea typeface="华文中宋" panose="02010600040101010101" charset="-122"/>
                <a:cs typeface="Times New Roman" panose="02020603050405020304" pitchFamily="18" charset="0"/>
              </a:rPr>
              <a:t>结构式：                      结构简式：</a:t>
            </a:r>
          </a:p>
        </p:txBody>
      </p:sp>
      <p:grpSp>
        <p:nvGrpSpPr>
          <p:cNvPr id="357396" name="组合 357395"/>
          <p:cNvGrpSpPr/>
          <p:nvPr/>
        </p:nvGrpSpPr>
        <p:grpSpPr>
          <a:xfrm>
            <a:off x="6511290" y="617221"/>
            <a:ext cx="1600200" cy="652463"/>
            <a:chOff x="2018" y="1706"/>
            <a:chExt cx="1543" cy="662"/>
          </a:xfrm>
        </p:grpSpPr>
        <p:grpSp>
          <p:nvGrpSpPr>
            <p:cNvPr id="9220" name="组合 357396"/>
            <p:cNvGrpSpPr/>
            <p:nvPr/>
          </p:nvGrpSpPr>
          <p:grpSpPr>
            <a:xfrm>
              <a:off x="2018" y="2024"/>
              <a:ext cx="1543" cy="344"/>
              <a:chOff x="2381" y="1797"/>
              <a:chExt cx="1543" cy="344"/>
            </a:xfrm>
          </p:grpSpPr>
          <p:sp>
            <p:nvSpPr>
              <p:cNvPr id="9221" name="矩形 357397"/>
              <p:cNvSpPr/>
              <p:nvPr/>
            </p:nvSpPr>
            <p:spPr>
              <a:xfrm>
                <a:off x="3742" y="1888"/>
                <a:ext cx="182" cy="227"/>
              </a:xfrm>
              <a:prstGeom prst="rect">
                <a:avLst/>
              </a:prstGeom>
            </p:spPr>
            <p:txBody>
              <a:bodyPr wrap="none" fromWordArt="1">
                <a:prstTxWarp prst="textPlain">
                  <a:avLst>
                    <a:gd name="adj" fmla="val 50000"/>
                  </a:avLst>
                </a:prstTxWarp>
                <a:normAutofit fontScale="25000" lnSpcReduction="20000"/>
              </a:bodyPr>
              <a:lstStyle/>
              <a:p>
                <a:pPr algn="ctr"/>
                <a:r>
                  <a:rPr lang="zh-CN" altLang="en-US" sz="3600" b="1">
                    <a:ln w="9525" cap="sq" cmpd="sng">
                      <a:solidFill>
                        <a:srgbClr val="000000"/>
                      </a:solidFill>
                      <a:prstDash val="solid"/>
                      <a:round/>
                      <a:headEnd type="none" w="sm" len="sm"/>
                      <a:tailEnd type="none" w="sm" len="sm"/>
                    </a:ln>
                    <a:solidFill>
                      <a:srgbClr val="000000"/>
                    </a:solidFill>
                    <a:latin typeface="Times New Roman" panose="02020603050405020304" pitchFamily="18" charset="0"/>
                    <a:ea typeface="华文中宋" panose="02010600040101010101" charset="-122"/>
                    <a:cs typeface="Times New Roman" panose="02020603050405020304" pitchFamily="18" charset="0"/>
                  </a:rPr>
                  <a:t>H</a:t>
                </a:r>
              </a:p>
            </p:txBody>
          </p:sp>
          <p:grpSp>
            <p:nvGrpSpPr>
              <p:cNvPr id="9222" name="组合 357398"/>
              <p:cNvGrpSpPr/>
              <p:nvPr/>
            </p:nvGrpSpPr>
            <p:grpSpPr>
              <a:xfrm>
                <a:off x="2653" y="1797"/>
                <a:ext cx="999" cy="344"/>
                <a:chOff x="2653" y="1797"/>
                <a:chExt cx="999" cy="344"/>
              </a:xfrm>
            </p:grpSpPr>
            <p:grpSp>
              <p:nvGrpSpPr>
                <p:cNvPr id="9223" name="组合 357399"/>
                <p:cNvGrpSpPr/>
                <p:nvPr/>
              </p:nvGrpSpPr>
              <p:grpSpPr>
                <a:xfrm>
                  <a:off x="2789" y="1888"/>
                  <a:ext cx="747" cy="253"/>
                  <a:chOff x="2789" y="1888"/>
                  <a:chExt cx="747" cy="253"/>
                </a:xfrm>
              </p:grpSpPr>
              <p:sp>
                <p:nvSpPr>
                  <p:cNvPr id="9224" name="矩形 357400"/>
                  <p:cNvSpPr/>
                  <p:nvPr/>
                </p:nvSpPr>
                <p:spPr>
                  <a:xfrm>
                    <a:off x="2789" y="1888"/>
                    <a:ext cx="202" cy="253"/>
                  </a:xfrm>
                  <a:prstGeom prst="rect">
                    <a:avLst/>
                  </a:prstGeom>
                </p:spPr>
                <p:txBody>
                  <a:bodyPr wrap="none" fromWordArt="1">
                    <a:prstTxWarp prst="textPlain">
                      <a:avLst>
                        <a:gd name="adj" fmla="val 50000"/>
                      </a:avLst>
                    </a:prstTxWarp>
                    <a:normAutofit fontScale="32500" lnSpcReduction="20000"/>
                  </a:bodyPr>
                  <a:lstStyle/>
                  <a:p>
                    <a:pPr algn="ctr"/>
                    <a:r>
                      <a:rPr lang="zh-CN" altLang="en-US" sz="3600" b="1">
                        <a:ln w="9525" cap="sq" cmpd="sng">
                          <a:solidFill>
                            <a:srgbClr val="000000"/>
                          </a:solidFill>
                          <a:prstDash val="solid"/>
                          <a:round/>
                          <a:headEnd type="none" w="sm" len="sm"/>
                          <a:tailEnd type="none" w="sm" len="sm"/>
                        </a:ln>
                        <a:solidFill>
                          <a:srgbClr val="000000"/>
                        </a:solidFill>
                        <a:latin typeface="Times New Roman" panose="02020603050405020304" pitchFamily="18" charset="0"/>
                        <a:ea typeface="华文中宋" panose="02010600040101010101" charset="-122"/>
                        <a:cs typeface="Times New Roman" panose="02020603050405020304" pitchFamily="18" charset="0"/>
                      </a:rPr>
                      <a:t>C</a:t>
                    </a:r>
                  </a:p>
                </p:txBody>
              </p:sp>
              <p:sp>
                <p:nvSpPr>
                  <p:cNvPr id="9225" name="矩形 357401"/>
                  <p:cNvSpPr/>
                  <p:nvPr/>
                </p:nvSpPr>
                <p:spPr>
                  <a:xfrm>
                    <a:off x="3334" y="1888"/>
                    <a:ext cx="202" cy="253"/>
                  </a:xfrm>
                  <a:prstGeom prst="rect">
                    <a:avLst/>
                  </a:prstGeom>
                </p:spPr>
                <p:txBody>
                  <a:bodyPr wrap="none" fromWordArt="1">
                    <a:prstTxWarp prst="textPlain">
                      <a:avLst>
                        <a:gd name="adj" fmla="val 50000"/>
                      </a:avLst>
                    </a:prstTxWarp>
                    <a:normAutofit fontScale="32500" lnSpcReduction="20000"/>
                  </a:bodyPr>
                  <a:lstStyle/>
                  <a:p>
                    <a:pPr algn="ctr"/>
                    <a:r>
                      <a:rPr lang="zh-CN" altLang="en-US" sz="3600" b="1">
                        <a:ln w="9525" cap="sq" cmpd="sng">
                          <a:solidFill>
                            <a:srgbClr val="000000"/>
                          </a:solidFill>
                          <a:prstDash val="solid"/>
                          <a:round/>
                          <a:headEnd type="none" w="sm" len="sm"/>
                          <a:tailEnd type="none" w="sm" len="sm"/>
                        </a:ln>
                        <a:solidFill>
                          <a:srgbClr val="000000"/>
                        </a:solidFill>
                        <a:latin typeface="Times New Roman" panose="02020603050405020304" pitchFamily="18" charset="0"/>
                        <a:ea typeface="华文中宋" panose="02010600040101010101" charset="-122"/>
                        <a:cs typeface="Times New Roman" panose="02020603050405020304" pitchFamily="18" charset="0"/>
                      </a:rPr>
                      <a:t>C</a:t>
                    </a:r>
                  </a:p>
                </p:txBody>
              </p:sp>
            </p:grpSp>
            <p:grpSp>
              <p:nvGrpSpPr>
                <p:cNvPr id="9226" name="组合 357402"/>
                <p:cNvGrpSpPr/>
                <p:nvPr/>
              </p:nvGrpSpPr>
              <p:grpSpPr>
                <a:xfrm>
                  <a:off x="2653" y="1797"/>
                  <a:ext cx="999" cy="272"/>
                  <a:chOff x="2653" y="1797"/>
                  <a:chExt cx="999" cy="272"/>
                </a:xfrm>
              </p:grpSpPr>
              <p:grpSp>
                <p:nvGrpSpPr>
                  <p:cNvPr id="9227" name="组合 357403"/>
                  <p:cNvGrpSpPr/>
                  <p:nvPr/>
                </p:nvGrpSpPr>
                <p:grpSpPr>
                  <a:xfrm>
                    <a:off x="3061" y="1933"/>
                    <a:ext cx="183" cy="136"/>
                    <a:chOff x="3061" y="1933"/>
                    <a:chExt cx="183" cy="136"/>
                  </a:xfrm>
                </p:grpSpPr>
                <p:grpSp>
                  <p:nvGrpSpPr>
                    <p:cNvPr id="9228" name="组合 357404"/>
                    <p:cNvGrpSpPr/>
                    <p:nvPr/>
                  </p:nvGrpSpPr>
                  <p:grpSpPr>
                    <a:xfrm>
                      <a:off x="3198" y="1933"/>
                      <a:ext cx="46" cy="136"/>
                      <a:chOff x="2608" y="1979"/>
                      <a:chExt cx="46" cy="136"/>
                    </a:xfrm>
                  </p:grpSpPr>
                  <p:sp>
                    <p:nvSpPr>
                      <p:cNvPr id="9229" name="椭圆 357405"/>
                      <p:cNvSpPr/>
                      <p:nvPr/>
                    </p:nvSpPr>
                    <p:spPr>
                      <a:xfrm>
                        <a:off x="2608" y="1979"/>
                        <a:ext cx="46" cy="46"/>
                      </a:xfrm>
                      <a:prstGeom prst="ellipse">
                        <a:avLst/>
                      </a:prstGeom>
                      <a:gradFill rotWithShape="1">
                        <a:gsLst>
                          <a:gs pos="0">
                            <a:srgbClr val="909090"/>
                          </a:gs>
                          <a:gs pos="100000">
                            <a:srgbClr val="090909"/>
                          </a:gs>
                        </a:gsLst>
                        <a:path path="shape">
                          <a:fillToRect l="50000" t="50000" r="50000" b="50000"/>
                        </a:path>
                        <a:tileRect/>
                      </a:gradFill>
                      <a:ln w="12700" cap="sq" cmpd="sng">
                        <a:solidFill>
                          <a:srgbClr val="090909"/>
                        </a:solidFill>
                        <a:prstDash val="solid"/>
                        <a:round/>
                        <a:headEnd type="none" w="sm" len="sm"/>
                        <a:tailEnd type="none" w="sm" len="sm"/>
                      </a:ln>
                    </p:spPr>
                    <p:txBody>
                      <a:bodyPr anchor="t" anchorCtr="0"/>
                      <a:lstStyle/>
                      <a:p>
                        <a:endParaRPr lang="zh-CN" altLang="en-US">
                          <a:latin typeface="Times New Roman" panose="02020603050405020304" pitchFamily="18" charset="0"/>
                          <a:ea typeface="华文中宋" panose="02010600040101010101" charset="-122"/>
                          <a:cs typeface="Times New Roman" panose="02020603050405020304" pitchFamily="18" charset="0"/>
                        </a:endParaRPr>
                      </a:p>
                    </p:txBody>
                  </p:sp>
                  <p:sp>
                    <p:nvSpPr>
                      <p:cNvPr id="9230" name="椭圆 357406"/>
                      <p:cNvSpPr/>
                      <p:nvPr/>
                    </p:nvSpPr>
                    <p:spPr>
                      <a:xfrm>
                        <a:off x="2608" y="2069"/>
                        <a:ext cx="46" cy="46"/>
                      </a:xfrm>
                      <a:prstGeom prst="ellipse">
                        <a:avLst/>
                      </a:prstGeom>
                      <a:gradFill rotWithShape="1">
                        <a:gsLst>
                          <a:gs pos="0">
                            <a:srgbClr val="909090"/>
                          </a:gs>
                          <a:gs pos="100000">
                            <a:srgbClr val="090909"/>
                          </a:gs>
                        </a:gsLst>
                        <a:path path="shape">
                          <a:fillToRect l="50000" t="50000" r="50000" b="50000"/>
                        </a:path>
                        <a:tileRect/>
                      </a:gradFill>
                      <a:ln w="12700" cap="sq" cmpd="sng">
                        <a:solidFill>
                          <a:srgbClr val="090909"/>
                        </a:solidFill>
                        <a:prstDash val="solid"/>
                        <a:round/>
                        <a:headEnd type="none" w="sm" len="sm"/>
                        <a:tailEnd type="none" w="sm" len="sm"/>
                      </a:ln>
                    </p:spPr>
                    <p:txBody>
                      <a:bodyPr anchor="t" anchorCtr="0"/>
                      <a:lstStyle/>
                      <a:p>
                        <a:endParaRPr lang="zh-CN" altLang="en-US">
                          <a:latin typeface="Times New Roman" panose="02020603050405020304" pitchFamily="18" charset="0"/>
                          <a:ea typeface="华文中宋" panose="02010600040101010101" charset="-122"/>
                          <a:cs typeface="Times New Roman" panose="02020603050405020304" pitchFamily="18" charset="0"/>
                        </a:endParaRPr>
                      </a:p>
                    </p:txBody>
                  </p:sp>
                </p:grpSp>
                <p:grpSp>
                  <p:nvGrpSpPr>
                    <p:cNvPr id="9231" name="组合 357407"/>
                    <p:cNvGrpSpPr/>
                    <p:nvPr/>
                  </p:nvGrpSpPr>
                  <p:grpSpPr>
                    <a:xfrm>
                      <a:off x="3061" y="1933"/>
                      <a:ext cx="46" cy="136"/>
                      <a:chOff x="2608" y="1979"/>
                      <a:chExt cx="46" cy="136"/>
                    </a:xfrm>
                  </p:grpSpPr>
                  <p:sp>
                    <p:nvSpPr>
                      <p:cNvPr id="9232" name="椭圆 357408"/>
                      <p:cNvSpPr/>
                      <p:nvPr/>
                    </p:nvSpPr>
                    <p:spPr>
                      <a:xfrm>
                        <a:off x="2608" y="1979"/>
                        <a:ext cx="46" cy="46"/>
                      </a:xfrm>
                      <a:prstGeom prst="ellipse">
                        <a:avLst/>
                      </a:prstGeom>
                      <a:gradFill rotWithShape="1">
                        <a:gsLst>
                          <a:gs pos="0">
                            <a:srgbClr val="909090"/>
                          </a:gs>
                          <a:gs pos="100000">
                            <a:srgbClr val="090909"/>
                          </a:gs>
                        </a:gsLst>
                        <a:path path="shape">
                          <a:fillToRect l="50000" t="50000" r="50000" b="50000"/>
                        </a:path>
                        <a:tileRect/>
                      </a:gradFill>
                      <a:ln w="12700" cap="sq" cmpd="sng">
                        <a:solidFill>
                          <a:srgbClr val="090909"/>
                        </a:solidFill>
                        <a:prstDash val="solid"/>
                        <a:round/>
                        <a:headEnd type="none" w="sm" len="sm"/>
                        <a:tailEnd type="none" w="sm" len="sm"/>
                      </a:ln>
                    </p:spPr>
                    <p:txBody>
                      <a:bodyPr anchor="t" anchorCtr="0"/>
                      <a:lstStyle/>
                      <a:p>
                        <a:endParaRPr lang="zh-CN" altLang="en-US">
                          <a:latin typeface="Times New Roman" panose="02020603050405020304" pitchFamily="18" charset="0"/>
                          <a:ea typeface="华文中宋" panose="02010600040101010101" charset="-122"/>
                          <a:cs typeface="Times New Roman" panose="02020603050405020304" pitchFamily="18" charset="0"/>
                        </a:endParaRPr>
                      </a:p>
                    </p:txBody>
                  </p:sp>
                  <p:sp>
                    <p:nvSpPr>
                      <p:cNvPr id="9233" name="椭圆 357409"/>
                      <p:cNvSpPr/>
                      <p:nvPr/>
                    </p:nvSpPr>
                    <p:spPr>
                      <a:xfrm>
                        <a:off x="2608" y="2069"/>
                        <a:ext cx="46" cy="46"/>
                      </a:xfrm>
                      <a:prstGeom prst="ellipse">
                        <a:avLst/>
                      </a:prstGeom>
                      <a:gradFill rotWithShape="1">
                        <a:gsLst>
                          <a:gs pos="0">
                            <a:srgbClr val="909090"/>
                          </a:gs>
                          <a:gs pos="100000">
                            <a:srgbClr val="090909"/>
                          </a:gs>
                        </a:gsLst>
                        <a:path path="shape">
                          <a:fillToRect l="50000" t="50000" r="50000" b="50000"/>
                        </a:path>
                        <a:tileRect/>
                      </a:gradFill>
                      <a:ln w="12700" cap="sq" cmpd="sng">
                        <a:solidFill>
                          <a:srgbClr val="090909"/>
                        </a:solidFill>
                        <a:prstDash val="solid"/>
                        <a:round/>
                        <a:headEnd type="none" w="sm" len="sm"/>
                        <a:tailEnd type="none" w="sm" len="sm"/>
                      </a:ln>
                    </p:spPr>
                    <p:txBody>
                      <a:bodyPr anchor="t" anchorCtr="0"/>
                      <a:lstStyle/>
                      <a:p>
                        <a:endParaRPr lang="zh-CN" altLang="en-US">
                          <a:latin typeface="Times New Roman" panose="02020603050405020304" pitchFamily="18" charset="0"/>
                          <a:ea typeface="华文中宋" panose="02010600040101010101" charset="-122"/>
                          <a:cs typeface="Times New Roman" panose="02020603050405020304" pitchFamily="18" charset="0"/>
                        </a:endParaRPr>
                      </a:p>
                    </p:txBody>
                  </p:sp>
                </p:grpSp>
              </p:grpSp>
              <p:grpSp>
                <p:nvGrpSpPr>
                  <p:cNvPr id="9234" name="组合 357410"/>
                  <p:cNvGrpSpPr/>
                  <p:nvPr/>
                </p:nvGrpSpPr>
                <p:grpSpPr>
                  <a:xfrm>
                    <a:off x="2835" y="1797"/>
                    <a:ext cx="137" cy="47"/>
                    <a:chOff x="2698" y="2477"/>
                    <a:chExt cx="137" cy="47"/>
                  </a:xfrm>
                </p:grpSpPr>
                <p:sp>
                  <p:nvSpPr>
                    <p:cNvPr id="9235" name="椭圆 357411"/>
                    <p:cNvSpPr/>
                    <p:nvPr/>
                  </p:nvSpPr>
                  <p:spPr>
                    <a:xfrm>
                      <a:off x="2698" y="2477"/>
                      <a:ext cx="46" cy="46"/>
                    </a:xfrm>
                    <a:prstGeom prst="ellipse">
                      <a:avLst/>
                    </a:prstGeom>
                    <a:gradFill rotWithShape="1">
                      <a:gsLst>
                        <a:gs pos="0">
                          <a:srgbClr val="909090"/>
                        </a:gs>
                        <a:gs pos="100000">
                          <a:srgbClr val="090909"/>
                        </a:gs>
                      </a:gsLst>
                      <a:path path="shape">
                        <a:fillToRect l="50000" t="50000" r="50000" b="50000"/>
                      </a:path>
                      <a:tileRect/>
                    </a:gradFill>
                    <a:ln w="12700" cap="sq" cmpd="sng">
                      <a:solidFill>
                        <a:srgbClr val="090909"/>
                      </a:solidFill>
                      <a:prstDash val="solid"/>
                      <a:round/>
                      <a:headEnd type="none" w="sm" len="sm"/>
                      <a:tailEnd type="none" w="sm" len="sm"/>
                    </a:ln>
                  </p:spPr>
                  <p:txBody>
                    <a:bodyPr anchor="t" anchorCtr="0"/>
                    <a:lstStyle/>
                    <a:p>
                      <a:endParaRPr lang="zh-CN" altLang="en-US">
                        <a:latin typeface="Times New Roman" panose="02020603050405020304" pitchFamily="18" charset="0"/>
                        <a:ea typeface="华文中宋" panose="02010600040101010101" charset="-122"/>
                        <a:cs typeface="Times New Roman" panose="02020603050405020304" pitchFamily="18" charset="0"/>
                      </a:endParaRPr>
                    </a:p>
                  </p:txBody>
                </p:sp>
                <p:sp>
                  <p:nvSpPr>
                    <p:cNvPr id="9236" name="椭圆 357412"/>
                    <p:cNvSpPr/>
                    <p:nvPr/>
                  </p:nvSpPr>
                  <p:spPr>
                    <a:xfrm>
                      <a:off x="2789" y="2478"/>
                      <a:ext cx="46" cy="46"/>
                    </a:xfrm>
                    <a:prstGeom prst="ellipse">
                      <a:avLst/>
                    </a:prstGeom>
                    <a:gradFill rotWithShape="1">
                      <a:gsLst>
                        <a:gs pos="0">
                          <a:srgbClr val="909090"/>
                        </a:gs>
                        <a:gs pos="100000">
                          <a:srgbClr val="090909"/>
                        </a:gs>
                      </a:gsLst>
                      <a:path path="shape">
                        <a:fillToRect l="50000" t="50000" r="50000" b="50000"/>
                      </a:path>
                      <a:tileRect/>
                    </a:gradFill>
                    <a:ln w="12700" cap="sq" cmpd="sng">
                      <a:solidFill>
                        <a:srgbClr val="090909"/>
                      </a:solidFill>
                      <a:prstDash val="solid"/>
                      <a:round/>
                      <a:headEnd type="none" w="sm" len="sm"/>
                      <a:tailEnd type="none" w="sm" len="sm"/>
                    </a:ln>
                  </p:spPr>
                  <p:txBody>
                    <a:bodyPr anchor="t" anchorCtr="0"/>
                    <a:lstStyle/>
                    <a:p>
                      <a:endParaRPr lang="zh-CN" altLang="en-US">
                        <a:latin typeface="Times New Roman" panose="02020603050405020304" pitchFamily="18" charset="0"/>
                        <a:ea typeface="华文中宋" panose="02010600040101010101" charset="-122"/>
                        <a:cs typeface="Times New Roman" panose="02020603050405020304" pitchFamily="18" charset="0"/>
                      </a:endParaRPr>
                    </a:p>
                  </p:txBody>
                </p:sp>
              </p:grpSp>
              <p:grpSp>
                <p:nvGrpSpPr>
                  <p:cNvPr id="9237" name="组合 357413"/>
                  <p:cNvGrpSpPr/>
                  <p:nvPr/>
                </p:nvGrpSpPr>
                <p:grpSpPr>
                  <a:xfrm>
                    <a:off x="3379" y="1797"/>
                    <a:ext cx="137" cy="47"/>
                    <a:chOff x="2698" y="2477"/>
                    <a:chExt cx="137" cy="47"/>
                  </a:xfrm>
                </p:grpSpPr>
                <p:sp>
                  <p:nvSpPr>
                    <p:cNvPr id="9238" name="椭圆 357414"/>
                    <p:cNvSpPr/>
                    <p:nvPr/>
                  </p:nvSpPr>
                  <p:spPr>
                    <a:xfrm>
                      <a:off x="2698" y="2477"/>
                      <a:ext cx="46" cy="46"/>
                    </a:xfrm>
                    <a:prstGeom prst="ellipse">
                      <a:avLst/>
                    </a:prstGeom>
                    <a:gradFill rotWithShape="1">
                      <a:gsLst>
                        <a:gs pos="0">
                          <a:srgbClr val="909090"/>
                        </a:gs>
                        <a:gs pos="100000">
                          <a:srgbClr val="090909"/>
                        </a:gs>
                      </a:gsLst>
                      <a:path path="shape">
                        <a:fillToRect l="50000" t="50000" r="50000" b="50000"/>
                      </a:path>
                      <a:tileRect/>
                    </a:gradFill>
                    <a:ln w="12700" cap="sq" cmpd="sng">
                      <a:solidFill>
                        <a:srgbClr val="090909"/>
                      </a:solidFill>
                      <a:prstDash val="solid"/>
                      <a:round/>
                      <a:headEnd type="none" w="sm" len="sm"/>
                      <a:tailEnd type="none" w="sm" len="sm"/>
                    </a:ln>
                  </p:spPr>
                  <p:txBody>
                    <a:bodyPr anchor="t" anchorCtr="0"/>
                    <a:lstStyle/>
                    <a:p>
                      <a:endParaRPr lang="zh-CN" altLang="en-US">
                        <a:latin typeface="Times New Roman" panose="02020603050405020304" pitchFamily="18" charset="0"/>
                        <a:ea typeface="华文中宋" panose="02010600040101010101" charset="-122"/>
                        <a:cs typeface="Times New Roman" panose="02020603050405020304" pitchFamily="18" charset="0"/>
                      </a:endParaRPr>
                    </a:p>
                  </p:txBody>
                </p:sp>
                <p:sp>
                  <p:nvSpPr>
                    <p:cNvPr id="9239" name="椭圆 357415"/>
                    <p:cNvSpPr/>
                    <p:nvPr/>
                  </p:nvSpPr>
                  <p:spPr>
                    <a:xfrm>
                      <a:off x="2789" y="2478"/>
                      <a:ext cx="46" cy="46"/>
                    </a:xfrm>
                    <a:prstGeom prst="ellipse">
                      <a:avLst/>
                    </a:prstGeom>
                    <a:gradFill rotWithShape="1">
                      <a:gsLst>
                        <a:gs pos="0">
                          <a:srgbClr val="909090"/>
                        </a:gs>
                        <a:gs pos="100000">
                          <a:srgbClr val="090909"/>
                        </a:gs>
                      </a:gsLst>
                      <a:path path="shape">
                        <a:fillToRect l="50000" t="50000" r="50000" b="50000"/>
                      </a:path>
                      <a:tileRect/>
                    </a:gradFill>
                    <a:ln w="12700" cap="sq" cmpd="sng">
                      <a:solidFill>
                        <a:srgbClr val="090909"/>
                      </a:solidFill>
                      <a:prstDash val="solid"/>
                      <a:round/>
                      <a:headEnd type="none" w="sm" len="sm"/>
                      <a:tailEnd type="none" w="sm" len="sm"/>
                    </a:ln>
                  </p:spPr>
                  <p:txBody>
                    <a:bodyPr anchor="t" anchorCtr="0"/>
                    <a:lstStyle/>
                    <a:p>
                      <a:endParaRPr lang="zh-CN" altLang="en-US">
                        <a:latin typeface="Times New Roman" panose="02020603050405020304" pitchFamily="18" charset="0"/>
                        <a:ea typeface="华文中宋" panose="02010600040101010101" charset="-122"/>
                        <a:cs typeface="Times New Roman" panose="02020603050405020304" pitchFamily="18" charset="0"/>
                      </a:endParaRPr>
                    </a:p>
                  </p:txBody>
                </p:sp>
              </p:grpSp>
              <p:grpSp>
                <p:nvGrpSpPr>
                  <p:cNvPr id="9240" name="组合 357416"/>
                  <p:cNvGrpSpPr/>
                  <p:nvPr/>
                </p:nvGrpSpPr>
                <p:grpSpPr>
                  <a:xfrm>
                    <a:off x="3606" y="1933"/>
                    <a:ext cx="46" cy="136"/>
                    <a:chOff x="2608" y="1979"/>
                    <a:chExt cx="46" cy="136"/>
                  </a:xfrm>
                </p:grpSpPr>
                <p:sp>
                  <p:nvSpPr>
                    <p:cNvPr id="9241" name="椭圆 357417"/>
                    <p:cNvSpPr/>
                    <p:nvPr/>
                  </p:nvSpPr>
                  <p:spPr>
                    <a:xfrm>
                      <a:off x="2608" y="1979"/>
                      <a:ext cx="46" cy="46"/>
                    </a:xfrm>
                    <a:prstGeom prst="ellipse">
                      <a:avLst/>
                    </a:prstGeom>
                    <a:gradFill rotWithShape="1">
                      <a:gsLst>
                        <a:gs pos="0">
                          <a:srgbClr val="909090"/>
                        </a:gs>
                        <a:gs pos="100000">
                          <a:srgbClr val="090909"/>
                        </a:gs>
                      </a:gsLst>
                      <a:path path="shape">
                        <a:fillToRect l="50000" t="50000" r="50000" b="50000"/>
                      </a:path>
                      <a:tileRect/>
                    </a:gradFill>
                    <a:ln w="12700" cap="sq" cmpd="sng">
                      <a:solidFill>
                        <a:srgbClr val="090909"/>
                      </a:solidFill>
                      <a:prstDash val="solid"/>
                      <a:round/>
                      <a:headEnd type="none" w="sm" len="sm"/>
                      <a:tailEnd type="none" w="sm" len="sm"/>
                    </a:ln>
                  </p:spPr>
                  <p:txBody>
                    <a:bodyPr anchor="t" anchorCtr="0"/>
                    <a:lstStyle/>
                    <a:p>
                      <a:endParaRPr lang="zh-CN" altLang="en-US">
                        <a:latin typeface="Times New Roman" panose="02020603050405020304" pitchFamily="18" charset="0"/>
                        <a:ea typeface="华文中宋" panose="02010600040101010101" charset="-122"/>
                        <a:cs typeface="Times New Roman" panose="02020603050405020304" pitchFamily="18" charset="0"/>
                      </a:endParaRPr>
                    </a:p>
                  </p:txBody>
                </p:sp>
                <p:sp>
                  <p:nvSpPr>
                    <p:cNvPr id="9242" name="椭圆 357418"/>
                    <p:cNvSpPr/>
                    <p:nvPr/>
                  </p:nvSpPr>
                  <p:spPr>
                    <a:xfrm>
                      <a:off x="2608" y="2069"/>
                      <a:ext cx="46" cy="46"/>
                    </a:xfrm>
                    <a:prstGeom prst="ellipse">
                      <a:avLst/>
                    </a:prstGeom>
                    <a:gradFill rotWithShape="1">
                      <a:gsLst>
                        <a:gs pos="0">
                          <a:srgbClr val="909090"/>
                        </a:gs>
                        <a:gs pos="100000">
                          <a:srgbClr val="090909"/>
                        </a:gs>
                      </a:gsLst>
                      <a:path path="shape">
                        <a:fillToRect l="50000" t="50000" r="50000" b="50000"/>
                      </a:path>
                      <a:tileRect/>
                    </a:gradFill>
                    <a:ln w="12700" cap="sq" cmpd="sng">
                      <a:solidFill>
                        <a:srgbClr val="090909"/>
                      </a:solidFill>
                      <a:prstDash val="solid"/>
                      <a:round/>
                      <a:headEnd type="none" w="sm" len="sm"/>
                      <a:tailEnd type="none" w="sm" len="sm"/>
                    </a:ln>
                  </p:spPr>
                  <p:txBody>
                    <a:bodyPr anchor="t" anchorCtr="0"/>
                    <a:lstStyle/>
                    <a:p>
                      <a:endParaRPr lang="zh-CN" altLang="en-US">
                        <a:latin typeface="Times New Roman" panose="02020603050405020304" pitchFamily="18" charset="0"/>
                        <a:ea typeface="华文中宋" panose="02010600040101010101" charset="-122"/>
                        <a:cs typeface="Times New Roman" panose="02020603050405020304" pitchFamily="18" charset="0"/>
                      </a:endParaRPr>
                    </a:p>
                  </p:txBody>
                </p:sp>
              </p:grpSp>
              <p:grpSp>
                <p:nvGrpSpPr>
                  <p:cNvPr id="9243" name="组合 357419"/>
                  <p:cNvGrpSpPr/>
                  <p:nvPr/>
                </p:nvGrpSpPr>
                <p:grpSpPr>
                  <a:xfrm>
                    <a:off x="2653" y="1933"/>
                    <a:ext cx="46" cy="136"/>
                    <a:chOff x="2608" y="1979"/>
                    <a:chExt cx="46" cy="136"/>
                  </a:xfrm>
                </p:grpSpPr>
                <p:sp>
                  <p:nvSpPr>
                    <p:cNvPr id="9244" name="椭圆 357420"/>
                    <p:cNvSpPr/>
                    <p:nvPr/>
                  </p:nvSpPr>
                  <p:spPr>
                    <a:xfrm>
                      <a:off x="2608" y="1979"/>
                      <a:ext cx="46" cy="46"/>
                    </a:xfrm>
                    <a:prstGeom prst="ellipse">
                      <a:avLst/>
                    </a:prstGeom>
                    <a:gradFill rotWithShape="1">
                      <a:gsLst>
                        <a:gs pos="0">
                          <a:srgbClr val="909090"/>
                        </a:gs>
                        <a:gs pos="100000">
                          <a:srgbClr val="090909"/>
                        </a:gs>
                      </a:gsLst>
                      <a:path path="shape">
                        <a:fillToRect l="50000" t="50000" r="50000" b="50000"/>
                      </a:path>
                      <a:tileRect/>
                    </a:gradFill>
                    <a:ln w="12700" cap="sq" cmpd="sng">
                      <a:solidFill>
                        <a:srgbClr val="090909"/>
                      </a:solidFill>
                      <a:prstDash val="solid"/>
                      <a:round/>
                      <a:headEnd type="none" w="sm" len="sm"/>
                      <a:tailEnd type="none" w="sm" len="sm"/>
                    </a:ln>
                  </p:spPr>
                  <p:txBody>
                    <a:bodyPr anchor="t" anchorCtr="0"/>
                    <a:lstStyle/>
                    <a:p>
                      <a:endParaRPr lang="zh-CN" altLang="en-US">
                        <a:latin typeface="Times New Roman" panose="02020603050405020304" pitchFamily="18" charset="0"/>
                        <a:ea typeface="华文中宋" panose="02010600040101010101" charset="-122"/>
                        <a:cs typeface="Times New Roman" panose="02020603050405020304" pitchFamily="18" charset="0"/>
                      </a:endParaRPr>
                    </a:p>
                  </p:txBody>
                </p:sp>
                <p:sp>
                  <p:nvSpPr>
                    <p:cNvPr id="9245" name="椭圆 357421"/>
                    <p:cNvSpPr/>
                    <p:nvPr/>
                  </p:nvSpPr>
                  <p:spPr>
                    <a:xfrm>
                      <a:off x="2608" y="2069"/>
                      <a:ext cx="46" cy="46"/>
                    </a:xfrm>
                    <a:prstGeom prst="ellipse">
                      <a:avLst/>
                    </a:prstGeom>
                    <a:gradFill rotWithShape="1">
                      <a:gsLst>
                        <a:gs pos="0">
                          <a:srgbClr val="909090"/>
                        </a:gs>
                        <a:gs pos="100000">
                          <a:srgbClr val="090909"/>
                        </a:gs>
                      </a:gsLst>
                      <a:path path="shape">
                        <a:fillToRect l="50000" t="50000" r="50000" b="50000"/>
                      </a:path>
                      <a:tileRect/>
                    </a:gradFill>
                    <a:ln w="12700" cap="sq" cmpd="sng">
                      <a:solidFill>
                        <a:srgbClr val="090909"/>
                      </a:solidFill>
                      <a:prstDash val="solid"/>
                      <a:round/>
                      <a:headEnd type="none" w="sm" len="sm"/>
                      <a:tailEnd type="none" w="sm" len="sm"/>
                    </a:ln>
                  </p:spPr>
                  <p:txBody>
                    <a:bodyPr anchor="t" anchorCtr="0"/>
                    <a:lstStyle/>
                    <a:p>
                      <a:endParaRPr lang="zh-CN" altLang="en-US">
                        <a:latin typeface="Times New Roman" panose="02020603050405020304" pitchFamily="18" charset="0"/>
                        <a:ea typeface="华文中宋" panose="02010600040101010101" charset="-122"/>
                        <a:cs typeface="Times New Roman" panose="02020603050405020304" pitchFamily="18" charset="0"/>
                      </a:endParaRPr>
                    </a:p>
                  </p:txBody>
                </p:sp>
              </p:grpSp>
            </p:grpSp>
          </p:grpSp>
          <p:sp>
            <p:nvSpPr>
              <p:cNvPr id="9246" name="矩形 357422"/>
              <p:cNvSpPr/>
              <p:nvPr/>
            </p:nvSpPr>
            <p:spPr>
              <a:xfrm>
                <a:off x="2381" y="1888"/>
                <a:ext cx="182" cy="227"/>
              </a:xfrm>
              <a:prstGeom prst="rect">
                <a:avLst/>
              </a:prstGeom>
            </p:spPr>
            <p:txBody>
              <a:bodyPr wrap="none" fromWordArt="1">
                <a:prstTxWarp prst="textPlain">
                  <a:avLst>
                    <a:gd name="adj" fmla="val 50000"/>
                  </a:avLst>
                </a:prstTxWarp>
                <a:normAutofit fontScale="25000" lnSpcReduction="20000"/>
              </a:bodyPr>
              <a:lstStyle/>
              <a:p>
                <a:pPr algn="ctr"/>
                <a:r>
                  <a:rPr lang="zh-CN" altLang="en-US" sz="3600" b="1">
                    <a:ln w="9525" cap="sq" cmpd="sng">
                      <a:solidFill>
                        <a:srgbClr val="000000"/>
                      </a:solidFill>
                      <a:prstDash val="solid"/>
                      <a:round/>
                      <a:headEnd type="none" w="sm" len="sm"/>
                      <a:tailEnd type="none" w="sm" len="sm"/>
                    </a:ln>
                    <a:solidFill>
                      <a:srgbClr val="000000"/>
                    </a:solidFill>
                    <a:latin typeface="Times New Roman" panose="02020603050405020304" pitchFamily="18" charset="0"/>
                    <a:ea typeface="华文中宋" panose="02010600040101010101" charset="-122"/>
                    <a:cs typeface="Times New Roman" panose="02020603050405020304" pitchFamily="18" charset="0"/>
                  </a:rPr>
                  <a:t>H</a:t>
                </a:r>
              </a:p>
            </p:txBody>
          </p:sp>
        </p:grpSp>
        <p:sp>
          <p:nvSpPr>
            <p:cNvPr id="9247" name="矩形 357423"/>
            <p:cNvSpPr/>
            <p:nvPr/>
          </p:nvSpPr>
          <p:spPr>
            <a:xfrm>
              <a:off x="2426" y="1706"/>
              <a:ext cx="182" cy="227"/>
            </a:xfrm>
            <a:prstGeom prst="rect">
              <a:avLst/>
            </a:prstGeom>
          </p:spPr>
          <p:txBody>
            <a:bodyPr wrap="none" fromWordArt="1">
              <a:prstTxWarp prst="textPlain">
                <a:avLst>
                  <a:gd name="adj" fmla="val 50000"/>
                </a:avLst>
              </a:prstTxWarp>
              <a:normAutofit fontScale="25000" lnSpcReduction="20000"/>
            </a:bodyPr>
            <a:lstStyle/>
            <a:p>
              <a:pPr algn="ctr"/>
              <a:r>
                <a:rPr lang="zh-CN" altLang="en-US" sz="3600" b="1">
                  <a:ln w="9525" cap="sq" cmpd="sng">
                    <a:solidFill>
                      <a:srgbClr val="000000"/>
                    </a:solidFill>
                    <a:prstDash val="solid"/>
                    <a:round/>
                    <a:headEnd type="none" w="sm" len="sm"/>
                    <a:tailEnd type="none" w="sm" len="sm"/>
                  </a:ln>
                  <a:solidFill>
                    <a:srgbClr val="000000"/>
                  </a:solidFill>
                  <a:latin typeface="Times New Roman" panose="02020603050405020304" pitchFamily="18" charset="0"/>
                  <a:ea typeface="华文中宋" panose="02010600040101010101" charset="-122"/>
                  <a:cs typeface="Times New Roman" panose="02020603050405020304" pitchFamily="18" charset="0"/>
                </a:rPr>
                <a:t>H</a:t>
              </a:r>
            </a:p>
          </p:txBody>
        </p:sp>
        <p:sp>
          <p:nvSpPr>
            <p:cNvPr id="9248" name="矩形 357424"/>
            <p:cNvSpPr/>
            <p:nvPr/>
          </p:nvSpPr>
          <p:spPr>
            <a:xfrm>
              <a:off x="3016" y="1706"/>
              <a:ext cx="182" cy="227"/>
            </a:xfrm>
            <a:prstGeom prst="rect">
              <a:avLst/>
            </a:prstGeom>
          </p:spPr>
          <p:txBody>
            <a:bodyPr wrap="none" fromWordArt="1">
              <a:prstTxWarp prst="textPlain">
                <a:avLst>
                  <a:gd name="adj" fmla="val 50000"/>
                </a:avLst>
              </a:prstTxWarp>
              <a:normAutofit fontScale="25000" lnSpcReduction="20000"/>
            </a:bodyPr>
            <a:lstStyle/>
            <a:p>
              <a:pPr algn="ctr"/>
              <a:r>
                <a:rPr lang="zh-CN" altLang="en-US" sz="3600" b="1">
                  <a:ln w="9525" cap="sq" cmpd="sng">
                    <a:solidFill>
                      <a:srgbClr val="000000"/>
                    </a:solidFill>
                    <a:prstDash val="solid"/>
                    <a:round/>
                    <a:headEnd type="none" w="sm" len="sm"/>
                    <a:tailEnd type="none" w="sm" len="sm"/>
                  </a:ln>
                  <a:solidFill>
                    <a:srgbClr val="000000"/>
                  </a:solidFill>
                  <a:latin typeface="Times New Roman" panose="02020603050405020304" pitchFamily="18" charset="0"/>
                  <a:ea typeface="华文中宋" panose="02010600040101010101" charset="-122"/>
                  <a:cs typeface="Times New Roman" panose="02020603050405020304" pitchFamily="18" charset="0"/>
                </a:rPr>
                <a:t>H</a:t>
              </a:r>
            </a:p>
          </p:txBody>
        </p:sp>
      </p:grpSp>
      <p:grpSp>
        <p:nvGrpSpPr>
          <p:cNvPr id="357427" name="组合 357426"/>
          <p:cNvGrpSpPr/>
          <p:nvPr/>
        </p:nvGrpSpPr>
        <p:grpSpPr>
          <a:xfrm>
            <a:off x="1939290" y="1836420"/>
            <a:ext cx="1981200" cy="838200"/>
            <a:chOff x="3470" y="1842"/>
            <a:chExt cx="952" cy="318"/>
          </a:xfrm>
        </p:grpSpPr>
        <p:grpSp>
          <p:nvGrpSpPr>
            <p:cNvPr id="9250" name="组合 357427"/>
            <p:cNvGrpSpPr/>
            <p:nvPr/>
          </p:nvGrpSpPr>
          <p:grpSpPr>
            <a:xfrm>
              <a:off x="3470" y="2069"/>
              <a:ext cx="952" cy="91"/>
              <a:chOff x="3470" y="2069"/>
              <a:chExt cx="952" cy="136"/>
            </a:xfrm>
          </p:grpSpPr>
          <p:grpSp>
            <p:nvGrpSpPr>
              <p:cNvPr id="9251" name="组合 357428"/>
              <p:cNvGrpSpPr/>
              <p:nvPr/>
            </p:nvGrpSpPr>
            <p:grpSpPr>
              <a:xfrm>
                <a:off x="3742" y="2069"/>
                <a:ext cx="408" cy="136"/>
                <a:chOff x="3742" y="2069"/>
                <a:chExt cx="408" cy="136"/>
              </a:xfrm>
            </p:grpSpPr>
            <p:sp>
              <p:nvSpPr>
                <p:cNvPr id="9252" name="矩形 357429"/>
                <p:cNvSpPr/>
                <p:nvPr/>
              </p:nvSpPr>
              <p:spPr>
                <a:xfrm>
                  <a:off x="3742" y="2069"/>
                  <a:ext cx="91" cy="136"/>
                </a:xfrm>
                <a:prstGeom prst="rect">
                  <a:avLst/>
                </a:prstGeom>
              </p:spPr>
              <p:txBody>
                <a:bodyPr wrap="none" fromWordArt="1">
                  <a:prstTxWarp prst="textPlain">
                    <a:avLst>
                      <a:gd name="adj" fmla="val 50000"/>
                    </a:avLst>
                  </a:prstTxWarp>
                  <a:normAutofit fontScale="32500" lnSpcReduction="20000"/>
                </a:bodyPr>
                <a:lstStyle/>
                <a:p>
                  <a:pPr algn="ctr"/>
                  <a:r>
                    <a:rPr lang="zh-CN" altLang="en-US" sz="3600" b="1">
                      <a:ln w="9525" cap="sq" cmpd="sng">
                        <a:solidFill>
                          <a:srgbClr val="000000"/>
                        </a:solidFill>
                        <a:prstDash val="solid"/>
                        <a:round/>
                        <a:headEnd type="none" w="sm" len="sm"/>
                        <a:tailEnd type="none" w="sm" len="sm"/>
                      </a:ln>
                      <a:solidFill>
                        <a:srgbClr val="000000"/>
                      </a:solidFill>
                      <a:latin typeface="Times New Roman" panose="02020603050405020304" pitchFamily="18" charset="0"/>
                      <a:ea typeface="华文中宋" panose="02010600040101010101" charset="-122"/>
                      <a:cs typeface="Times New Roman" panose="02020603050405020304" pitchFamily="18" charset="0"/>
                    </a:rPr>
                    <a:t>C</a:t>
                  </a:r>
                </a:p>
              </p:txBody>
            </p:sp>
            <p:sp>
              <p:nvSpPr>
                <p:cNvPr id="9253" name="矩形 357430"/>
                <p:cNvSpPr/>
                <p:nvPr/>
              </p:nvSpPr>
              <p:spPr>
                <a:xfrm>
                  <a:off x="4059" y="2069"/>
                  <a:ext cx="91" cy="136"/>
                </a:xfrm>
                <a:prstGeom prst="rect">
                  <a:avLst/>
                </a:prstGeom>
              </p:spPr>
              <p:txBody>
                <a:bodyPr wrap="none" fromWordArt="1">
                  <a:prstTxWarp prst="textPlain">
                    <a:avLst>
                      <a:gd name="adj" fmla="val 50000"/>
                    </a:avLst>
                  </a:prstTxWarp>
                  <a:normAutofit fontScale="32500" lnSpcReduction="20000"/>
                </a:bodyPr>
                <a:lstStyle/>
                <a:p>
                  <a:pPr algn="ctr"/>
                  <a:r>
                    <a:rPr lang="zh-CN" altLang="en-US" sz="3600" b="1">
                      <a:ln w="9525" cap="sq" cmpd="sng">
                        <a:solidFill>
                          <a:srgbClr val="000000"/>
                        </a:solidFill>
                        <a:prstDash val="solid"/>
                        <a:round/>
                        <a:headEnd type="none" w="sm" len="sm"/>
                        <a:tailEnd type="none" w="sm" len="sm"/>
                      </a:ln>
                      <a:solidFill>
                        <a:srgbClr val="000000"/>
                      </a:solidFill>
                      <a:latin typeface="Times New Roman" panose="02020603050405020304" pitchFamily="18" charset="0"/>
                      <a:ea typeface="华文中宋" panose="02010600040101010101" charset="-122"/>
                      <a:cs typeface="Times New Roman" panose="02020603050405020304" pitchFamily="18" charset="0"/>
                    </a:rPr>
                    <a:t>C</a:t>
                  </a:r>
                </a:p>
              </p:txBody>
            </p:sp>
            <p:grpSp>
              <p:nvGrpSpPr>
                <p:cNvPr id="9254" name="组合 357431"/>
                <p:cNvGrpSpPr/>
                <p:nvPr/>
              </p:nvGrpSpPr>
              <p:grpSpPr>
                <a:xfrm>
                  <a:off x="3878" y="2115"/>
                  <a:ext cx="136" cy="45"/>
                  <a:chOff x="3878" y="2069"/>
                  <a:chExt cx="136" cy="46"/>
                </a:xfrm>
              </p:grpSpPr>
              <p:sp>
                <p:nvSpPr>
                  <p:cNvPr id="9255" name="直接连接符 357432"/>
                  <p:cNvSpPr/>
                  <p:nvPr/>
                </p:nvSpPr>
                <p:spPr>
                  <a:xfrm>
                    <a:off x="3878" y="2069"/>
                    <a:ext cx="136" cy="0"/>
                  </a:xfrm>
                  <a:prstGeom prst="line">
                    <a:avLst/>
                  </a:prstGeom>
                  <a:ln w="38100" cap="sq" cmpd="sng">
                    <a:solidFill>
                      <a:srgbClr val="FF0000"/>
                    </a:solidFill>
                    <a:prstDash val="solid"/>
                    <a:round/>
                    <a:headEnd type="none" w="sm" len="sm"/>
                    <a:tailEnd type="none" w="sm" len="sm"/>
                  </a:ln>
                </p:spPr>
              </p:sp>
              <p:sp>
                <p:nvSpPr>
                  <p:cNvPr id="9256" name="直接连接符 357433"/>
                  <p:cNvSpPr/>
                  <p:nvPr/>
                </p:nvSpPr>
                <p:spPr>
                  <a:xfrm>
                    <a:off x="3878" y="2115"/>
                    <a:ext cx="136" cy="0"/>
                  </a:xfrm>
                  <a:prstGeom prst="line">
                    <a:avLst/>
                  </a:prstGeom>
                  <a:ln w="25400" cap="sq" cmpd="sng">
                    <a:solidFill>
                      <a:srgbClr val="FF0000"/>
                    </a:solidFill>
                    <a:prstDash val="solid"/>
                    <a:round/>
                    <a:headEnd type="none" w="sm" len="sm"/>
                    <a:tailEnd type="none" w="sm" len="sm"/>
                  </a:ln>
                </p:spPr>
              </p:sp>
            </p:grpSp>
          </p:grpSp>
          <p:grpSp>
            <p:nvGrpSpPr>
              <p:cNvPr id="9257" name="组合 357434"/>
              <p:cNvGrpSpPr/>
              <p:nvPr/>
            </p:nvGrpSpPr>
            <p:grpSpPr>
              <a:xfrm>
                <a:off x="4195" y="2069"/>
                <a:ext cx="227" cy="136"/>
                <a:chOff x="4332" y="2432"/>
                <a:chExt cx="226" cy="91"/>
              </a:xfrm>
            </p:grpSpPr>
            <p:sp>
              <p:nvSpPr>
                <p:cNvPr id="9258" name="矩形 357435"/>
                <p:cNvSpPr/>
                <p:nvPr/>
              </p:nvSpPr>
              <p:spPr>
                <a:xfrm>
                  <a:off x="4468" y="2432"/>
                  <a:ext cx="90" cy="91"/>
                </a:xfrm>
                <a:prstGeom prst="rect">
                  <a:avLst/>
                </a:prstGeom>
              </p:spPr>
              <p:txBody>
                <a:bodyPr wrap="none" fromWordArt="1">
                  <a:prstTxWarp prst="textPlain">
                    <a:avLst>
                      <a:gd name="adj" fmla="val 50000"/>
                    </a:avLst>
                  </a:prstTxWarp>
                  <a:normAutofit fontScale="32500" lnSpcReduction="20000"/>
                </a:bodyPr>
                <a:lstStyle/>
                <a:p>
                  <a:pPr algn="ctr"/>
                  <a:r>
                    <a:rPr lang="zh-CN" altLang="en-US" sz="3600" b="1">
                      <a:ln w="9525" cap="sq" cmpd="sng">
                        <a:solidFill>
                          <a:srgbClr val="000000"/>
                        </a:solidFill>
                        <a:prstDash val="solid"/>
                        <a:round/>
                        <a:headEnd type="none" w="sm" len="sm"/>
                        <a:tailEnd type="none" w="sm" len="sm"/>
                      </a:ln>
                      <a:solidFill>
                        <a:srgbClr val="000000"/>
                      </a:solidFill>
                      <a:latin typeface="Times New Roman" panose="02020603050405020304" pitchFamily="18" charset="0"/>
                      <a:ea typeface="华文中宋" panose="02010600040101010101" charset="-122"/>
                      <a:cs typeface="Times New Roman" panose="02020603050405020304" pitchFamily="18" charset="0"/>
                    </a:rPr>
                    <a:t>H</a:t>
                  </a:r>
                </a:p>
              </p:txBody>
            </p:sp>
            <p:sp>
              <p:nvSpPr>
                <p:cNvPr id="9259" name="直接连接符 357436"/>
                <p:cNvSpPr/>
                <p:nvPr/>
              </p:nvSpPr>
              <p:spPr>
                <a:xfrm>
                  <a:off x="4332" y="2478"/>
                  <a:ext cx="91" cy="0"/>
                </a:xfrm>
                <a:prstGeom prst="line">
                  <a:avLst/>
                </a:prstGeom>
                <a:ln w="25400" cap="sq" cmpd="sng">
                  <a:solidFill>
                    <a:schemeClr val="tx1"/>
                  </a:solidFill>
                  <a:prstDash val="solid"/>
                  <a:round/>
                  <a:headEnd type="none" w="sm" len="sm"/>
                  <a:tailEnd type="none" w="sm" len="sm"/>
                </a:ln>
              </p:spPr>
            </p:sp>
          </p:grpSp>
          <p:grpSp>
            <p:nvGrpSpPr>
              <p:cNvPr id="9260" name="组合 357437"/>
              <p:cNvGrpSpPr/>
              <p:nvPr/>
            </p:nvGrpSpPr>
            <p:grpSpPr>
              <a:xfrm>
                <a:off x="3470" y="2069"/>
                <a:ext cx="227" cy="136"/>
                <a:chOff x="3878" y="2568"/>
                <a:chExt cx="227" cy="91"/>
              </a:xfrm>
            </p:grpSpPr>
            <p:sp>
              <p:nvSpPr>
                <p:cNvPr id="9261" name="直接连接符 357438"/>
                <p:cNvSpPr/>
                <p:nvPr/>
              </p:nvSpPr>
              <p:spPr>
                <a:xfrm>
                  <a:off x="4014" y="2614"/>
                  <a:ext cx="91" cy="0"/>
                </a:xfrm>
                <a:prstGeom prst="line">
                  <a:avLst/>
                </a:prstGeom>
                <a:ln w="25400" cap="sq" cmpd="sng">
                  <a:solidFill>
                    <a:schemeClr val="tx1"/>
                  </a:solidFill>
                  <a:prstDash val="solid"/>
                  <a:round/>
                  <a:headEnd type="none" w="sm" len="sm"/>
                  <a:tailEnd type="none" w="sm" len="sm"/>
                </a:ln>
              </p:spPr>
            </p:sp>
            <p:sp>
              <p:nvSpPr>
                <p:cNvPr id="9262" name="矩形 357439"/>
                <p:cNvSpPr/>
                <p:nvPr/>
              </p:nvSpPr>
              <p:spPr>
                <a:xfrm>
                  <a:off x="3878" y="2568"/>
                  <a:ext cx="90" cy="91"/>
                </a:xfrm>
                <a:prstGeom prst="rect">
                  <a:avLst/>
                </a:prstGeom>
              </p:spPr>
              <p:txBody>
                <a:bodyPr wrap="none" fromWordArt="1">
                  <a:prstTxWarp prst="textPlain">
                    <a:avLst>
                      <a:gd name="adj" fmla="val 50000"/>
                    </a:avLst>
                  </a:prstTxWarp>
                  <a:normAutofit fontScale="32500" lnSpcReduction="20000"/>
                </a:bodyPr>
                <a:lstStyle/>
                <a:p>
                  <a:pPr algn="ctr"/>
                  <a:r>
                    <a:rPr lang="zh-CN" altLang="en-US" sz="3600" b="1">
                      <a:ln w="9525" cap="sq" cmpd="sng">
                        <a:solidFill>
                          <a:srgbClr val="000000"/>
                        </a:solidFill>
                        <a:prstDash val="solid"/>
                        <a:round/>
                        <a:headEnd type="none" w="sm" len="sm"/>
                        <a:tailEnd type="none" w="sm" len="sm"/>
                      </a:ln>
                      <a:solidFill>
                        <a:srgbClr val="000000"/>
                      </a:solidFill>
                      <a:latin typeface="Times New Roman" panose="02020603050405020304" pitchFamily="18" charset="0"/>
                      <a:ea typeface="华文中宋" panose="02010600040101010101" charset="-122"/>
                      <a:cs typeface="Times New Roman" panose="02020603050405020304" pitchFamily="18" charset="0"/>
                    </a:rPr>
                    <a:t>H</a:t>
                  </a:r>
                </a:p>
              </p:txBody>
            </p:sp>
          </p:grpSp>
        </p:grpSp>
        <p:grpSp>
          <p:nvGrpSpPr>
            <p:cNvPr id="9263" name="组合 357440"/>
            <p:cNvGrpSpPr/>
            <p:nvPr/>
          </p:nvGrpSpPr>
          <p:grpSpPr>
            <a:xfrm>
              <a:off x="3742" y="1842"/>
              <a:ext cx="90" cy="182"/>
              <a:chOff x="3742" y="1797"/>
              <a:chExt cx="90" cy="182"/>
            </a:xfrm>
          </p:grpSpPr>
          <p:sp>
            <p:nvSpPr>
              <p:cNvPr id="9264" name="直接连接符 357441"/>
              <p:cNvSpPr/>
              <p:nvPr/>
            </p:nvSpPr>
            <p:spPr>
              <a:xfrm>
                <a:off x="3787" y="1933"/>
                <a:ext cx="0" cy="46"/>
              </a:xfrm>
              <a:prstGeom prst="line">
                <a:avLst/>
              </a:prstGeom>
              <a:ln w="25400" cap="sq" cmpd="sng">
                <a:solidFill>
                  <a:schemeClr val="tx1"/>
                </a:solidFill>
                <a:prstDash val="solid"/>
                <a:round/>
                <a:headEnd type="none" w="sm" len="sm"/>
                <a:tailEnd type="none" w="sm" len="sm"/>
              </a:ln>
            </p:spPr>
          </p:sp>
          <p:sp>
            <p:nvSpPr>
              <p:cNvPr id="9265" name="矩形 357442"/>
              <p:cNvSpPr/>
              <p:nvPr/>
            </p:nvSpPr>
            <p:spPr>
              <a:xfrm>
                <a:off x="3742" y="1797"/>
                <a:ext cx="90" cy="91"/>
              </a:xfrm>
              <a:prstGeom prst="rect">
                <a:avLst/>
              </a:prstGeom>
            </p:spPr>
            <p:txBody>
              <a:bodyPr wrap="none" fromWordArt="1">
                <a:prstTxWarp prst="textPlain">
                  <a:avLst>
                    <a:gd name="adj" fmla="val 50000"/>
                  </a:avLst>
                </a:prstTxWarp>
                <a:normAutofit fontScale="32500" lnSpcReduction="20000"/>
              </a:bodyPr>
              <a:lstStyle/>
              <a:p>
                <a:pPr algn="ctr"/>
                <a:r>
                  <a:rPr lang="zh-CN" altLang="en-US" sz="3600" b="1">
                    <a:ln w="9525" cap="sq" cmpd="sng">
                      <a:solidFill>
                        <a:srgbClr val="000000"/>
                      </a:solidFill>
                      <a:prstDash val="solid"/>
                      <a:round/>
                      <a:headEnd type="none" w="sm" len="sm"/>
                      <a:tailEnd type="none" w="sm" len="sm"/>
                    </a:ln>
                    <a:solidFill>
                      <a:srgbClr val="000000"/>
                    </a:solidFill>
                    <a:latin typeface="Times New Roman" panose="02020603050405020304" pitchFamily="18" charset="0"/>
                    <a:ea typeface="华文中宋" panose="02010600040101010101" charset="-122"/>
                    <a:cs typeface="Times New Roman" panose="02020603050405020304" pitchFamily="18" charset="0"/>
                  </a:rPr>
                  <a:t>H</a:t>
                </a:r>
              </a:p>
            </p:txBody>
          </p:sp>
        </p:grpSp>
        <p:grpSp>
          <p:nvGrpSpPr>
            <p:cNvPr id="9266" name="组合 357443"/>
            <p:cNvGrpSpPr/>
            <p:nvPr/>
          </p:nvGrpSpPr>
          <p:grpSpPr>
            <a:xfrm>
              <a:off x="4059" y="1842"/>
              <a:ext cx="90" cy="182"/>
              <a:chOff x="3742" y="1797"/>
              <a:chExt cx="90" cy="182"/>
            </a:xfrm>
          </p:grpSpPr>
          <p:sp>
            <p:nvSpPr>
              <p:cNvPr id="9267" name="直接连接符 357444"/>
              <p:cNvSpPr/>
              <p:nvPr/>
            </p:nvSpPr>
            <p:spPr>
              <a:xfrm>
                <a:off x="3787" y="1933"/>
                <a:ext cx="0" cy="46"/>
              </a:xfrm>
              <a:prstGeom prst="line">
                <a:avLst/>
              </a:prstGeom>
              <a:ln w="25400" cap="sq" cmpd="sng">
                <a:solidFill>
                  <a:schemeClr val="tx1"/>
                </a:solidFill>
                <a:prstDash val="solid"/>
                <a:round/>
                <a:headEnd type="none" w="sm" len="sm"/>
                <a:tailEnd type="none" w="sm" len="sm"/>
              </a:ln>
            </p:spPr>
          </p:sp>
          <p:sp>
            <p:nvSpPr>
              <p:cNvPr id="9268" name="矩形 357445"/>
              <p:cNvSpPr/>
              <p:nvPr/>
            </p:nvSpPr>
            <p:spPr>
              <a:xfrm>
                <a:off x="3742" y="1797"/>
                <a:ext cx="90" cy="91"/>
              </a:xfrm>
              <a:prstGeom prst="rect">
                <a:avLst/>
              </a:prstGeom>
            </p:spPr>
            <p:txBody>
              <a:bodyPr wrap="none" fromWordArt="1">
                <a:prstTxWarp prst="textPlain">
                  <a:avLst>
                    <a:gd name="adj" fmla="val 50000"/>
                  </a:avLst>
                </a:prstTxWarp>
                <a:normAutofit fontScale="32500" lnSpcReduction="20000"/>
              </a:bodyPr>
              <a:lstStyle/>
              <a:p>
                <a:pPr algn="ctr"/>
                <a:r>
                  <a:rPr lang="zh-CN" altLang="en-US" sz="3600" b="1">
                    <a:ln w="9525" cap="sq" cmpd="sng">
                      <a:solidFill>
                        <a:srgbClr val="000000"/>
                      </a:solidFill>
                      <a:prstDash val="solid"/>
                      <a:round/>
                      <a:headEnd type="none" w="sm" len="sm"/>
                      <a:tailEnd type="none" w="sm" len="sm"/>
                    </a:ln>
                    <a:solidFill>
                      <a:srgbClr val="000000"/>
                    </a:solidFill>
                    <a:latin typeface="Times New Roman" panose="02020603050405020304" pitchFamily="18" charset="0"/>
                    <a:ea typeface="华文中宋" panose="02010600040101010101" charset="-122"/>
                    <a:cs typeface="Times New Roman" panose="02020603050405020304" pitchFamily="18" charset="0"/>
                  </a:rPr>
                  <a:t>H</a:t>
                </a:r>
              </a:p>
            </p:txBody>
          </p:sp>
        </p:grpSp>
      </p:grpSp>
      <p:sp>
        <p:nvSpPr>
          <p:cNvPr id="357519" name="文本框 357518"/>
          <p:cNvSpPr txBox="1"/>
          <p:nvPr/>
        </p:nvSpPr>
        <p:spPr>
          <a:xfrm>
            <a:off x="6511290" y="2217420"/>
            <a:ext cx="2362200" cy="579438"/>
          </a:xfrm>
          <a:prstGeom prst="rect">
            <a:avLst/>
          </a:prstGeom>
          <a:noFill/>
          <a:ln w="9525">
            <a:noFill/>
          </a:ln>
        </p:spPr>
        <p:txBody>
          <a:bodyPr anchor="t" anchorCtr="0">
            <a:spAutoFit/>
          </a:bodyPr>
          <a:lstStyle/>
          <a:p>
            <a:pPr>
              <a:spcBef>
                <a:spcPct val="50000"/>
              </a:spcBef>
            </a:pPr>
            <a:r>
              <a:rPr lang="en-US" altLang="zh-CN" sz="3200">
                <a:latin typeface="Times New Roman" panose="02020603050405020304" pitchFamily="18" charset="0"/>
                <a:ea typeface="华文中宋" panose="02010600040101010101" charset="-122"/>
                <a:cs typeface="Times New Roman" panose="02020603050405020304" pitchFamily="18" charset="0"/>
              </a:rPr>
              <a:t>CH</a:t>
            </a:r>
            <a:r>
              <a:rPr lang="en-US" altLang="zh-CN" sz="4000" baseline="-12000">
                <a:latin typeface="Times New Roman" panose="02020603050405020304" pitchFamily="18" charset="0"/>
                <a:ea typeface="华文中宋" panose="02010600040101010101" charset="-122"/>
                <a:cs typeface="Times New Roman" panose="02020603050405020304" pitchFamily="18" charset="0"/>
              </a:rPr>
              <a:t>2</a:t>
            </a:r>
            <a:r>
              <a:rPr lang="zh-CN" altLang="en-US" sz="3200" dirty="0">
                <a:solidFill>
                  <a:srgbClr val="FF0000"/>
                </a:solidFill>
                <a:latin typeface="Times New Roman" panose="02020603050405020304" pitchFamily="18" charset="0"/>
                <a:ea typeface="华文中宋" panose="02010600040101010101" charset="-122"/>
                <a:cs typeface="Times New Roman" panose="02020603050405020304" pitchFamily="18" charset="0"/>
              </a:rPr>
              <a:t>＝</a:t>
            </a:r>
            <a:r>
              <a:rPr lang="en-US" altLang="zh-CN" sz="3200">
                <a:latin typeface="Times New Roman" panose="02020603050405020304" pitchFamily="18" charset="0"/>
                <a:ea typeface="华文中宋" panose="02010600040101010101" charset="-122"/>
                <a:cs typeface="Times New Roman" panose="02020603050405020304" pitchFamily="18" charset="0"/>
              </a:rPr>
              <a:t>CH</a:t>
            </a:r>
            <a:r>
              <a:rPr lang="en-US" altLang="zh-CN" sz="4000" baseline="-12000">
                <a:latin typeface="Times New Roman" panose="02020603050405020304" pitchFamily="18" charset="0"/>
                <a:ea typeface="华文中宋" panose="02010600040101010101" charset="-122"/>
                <a:cs typeface="Times New Roman" panose="02020603050405020304" pitchFamily="18" charset="0"/>
              </a:rPr>
              <a:t>2</a:t>
            </a:r>
          </a:p>
        </p:txBody>
      </p:sp>
      <p:sp>
        <p:nvSpPr>
          <p:cNvPr id="357563" name="文本框 357562"/>
          <p:cNvSpPr txBox="1"/>
          <p:nvPr/>
        </p:nvSpPr>
        <p:spPr>
          <a:xfrm>
            <a:off x="1939290" y="660083"/>
            <a:ext cx="1295400" cy="641350"/>
          </a:xfrm>
          <a:prstGeom prst="rect">
            <a:avLst/>
          </a:prstGeom>
          <a:noFill/>
          <a:ln w="9525">
            <a:noFill/>
          </a:ln>
        </p:spPr>
        <p:txBody>
          <a:bodyPr anchor="t" anchorCtr="0">
            <a:spAutoFit/>
          </a:bodyPr>
          <a:lstStyle/>
          <a:p>
            <a:pPr>
              <a:spcBef>
                <a:spcPct val="50000"/>
              </a:spcBef>
            </a:pPr>
            <a:r>
              <a:rPr lang="en-US" altLang="zh-CN" sz="3600">
                <a:latin typeface="Times New Roman" panose="02020603050405020304" pitchFamily="18" charset="0"/>
                <a:ea typeface="华文中宋" panose="02010600040101010101" charset="-122"/>
                <a:cs typeface="Times New Roman" panose="02020603050405020304" pitchFamily="18" charset="0"/>
              </a:rPr>
              <a:t>C</a:t>
            </a:r>
            <a:r>
              <a:rPr lang="en-US" altLang="zh-CN" sz="3600" baseline="-12000">
                <a:latin typeface="Times New Roman" panose="02020603050405020304" pitchFamily="18" charset="0"/>
                <a:ea typeface="华文中宋" panose="02010600040101010101" charset="-122"/>
                <a:cs typeface="Times New Roman" panose="02020603050405020304" pitchFamily="18" charset="0"/>
              </a:rPr>
              <a:t>2</a:t>
            </a:r>
            <a:r>
              <a:rPr lang="en-US" altLang="zh-CN" sz="3600">
                <a:latin typeface="Times New Roman" panose="02020603050405020304" pitchFamily="18" charset="0"/>
                <a:ea typeface="华文中宋" panose="02010600040101010101" charset="-122"/>
                <a:cs typeface="Times New Roman" panose="02020603050405020304" pitchFamily="18" charset="0"/>
              </a:rPr>
              <a:t>H</a:t>
            </a:r>
            <a:r>
              <a:rPr lang="en-US" altLang="zh-CN" sz="3600" baseline="-12000">
                <a:latin typeface="Times New Roman" panose="02020603050405020304" pitchFamily="18" charset="0"/>
                <a:ea typeface="华文中宋" panose="02010600040101010101" charset="-122"/>
                <a:cs typeface="Times New Roman" panose="02020603050405020304" pitchFamily="18" charset="0"/>
              </a:rPr>
              <a:t>4</a:t>
            </a:r>
          </a:p>
        </p:txBody>
      </p:sp>
      <p:grpSp>
        <p:nvGrpSpPr>
          <p:cNvPr id="14344" name="组合 14343"/>
          <p:cNvGrpSpPr/>
          <p:nvPr>
            <p:custDataLst>
              <p:tags r:id="rId2"/>
            </p:custDataLst>
          </p:nvPr>
        </p:nvGrpSpPr>
        <p:grpSpPr>
          <a:xfrm>
            <a:off x="9407525" y="1485901"/>
            <a:ext cx="784860" cy="749300"/>
            <a:chOff x="4468" y="1117"/>
            <a:chExt cx="861" cy="816"/>
          </a:xfrm>
        </p:grpSpPr>
        <p:sp>
          <p:nvSpPr>
            <p:cNvPr id="14345" name="直接连接符 14344"/>
            <p:cNvSpPr/>
            <p:nvPr>
              <p:custDataLst>
                <p:tags r:id="rId4"/>
              </p:custDataLst>
            </p:nvPr>
          </p:nvSpPr>
          <p:spPr>
            <a:xfrm flipH="1">
              <a:off x="4468" y="1253"/>
              <a:ext cx="861" cy="544"/>
            </a:xfrm>
            <a:prstGeom prst="line">
              <a:avLst/>
            </a:prstGeom>
            <a:ln w="38100" cap="flat" cmpd="sng">
              <a:solidFill>
                <a:srgbClr val="CC0000"/>
              </a:solidFill>
              <a:prstDash val="solid"/>
              <a:headEnd type="none" w="med" len="med"/>
              <a:tailEnd type="none" w="med" len="med"/>
            </a:ln>
          </p:spPr>
          <p:txBody>
            <a:bodyPr/>
            <a:lstStyle/>
            <a:p>
              <a:endParaRPr/>
            </a:p>
          </p:txBody>
        </p:sp>
        <p:sp>
          <p:nvSpPr>
            <p:cNvPr id="14346" name="直接连接符 14345"/>
            <p:cNvSpPr/>
            <p:nvPr>
              <p:custDataLst>
                <p:tags r:id="rId5"/>
              </p:custDataLst>
            </p:nvPr>
          </p:nvSpPr>
          <p:spPr>
            <a:xfrm>
              <a:off x="4649" y="1117"/>
              <a:ext cx="590" cy="816"/>
            </a:xfrm>
            <a:prstGeom prst="line">
              <a:avLst/>
            </a:prstGeom>
            <a:ln w="38100" cap="flat" cmpd="sng">
              <a:solidFill>
                <a:srgbClr val="CC0000"/>
              </a:solidFill>
              <a:prstDash val="solid"/>
              <a:headEnd type="none" w="med" len="med"/>
              <a:tailEnd type="none" w="med" len="med"/>
            </a:ln>
          </p:spPr>
          <p:txBody>
            <a:bodyPr/>
            <a:lstStyle/>
            <a:p>
              <a:endParaRPr/>
            </a:p>
          </p:txBody>
        </p:sp>
      </p:grpSp>
      <p:sp>
        <p:nvSpPr>
          <p:cNvPr id="14347" name="圆角矩形标注 14346"/>
          <p:cNvSpPr/>
          <p:nvPr>
            <p:custDataLst>
              <p:tags r:id="rId3"/>
            </p:custDataLst>
          </p:nvPr>
        </p:nvSpPr>
        <p:spPr>
          <a:xfrm>
            <a:off x="8704581" y="1534795"/>
            <a:ext cx="1583055" cy="565785"/>
          </a:xfrm>
          <a:prstGeom prst="wedgeRoundRectCallout">
            <a:avLst>
              <a:gd name="adj1" fmla="val -87425"/>
              <a:gd name="adj2" fmla="val 84680"/>
              <a:gd name="adj3" fmla="val 16667"/>
            </a:avLst>
          </a:prstGeom>
          <a:noFill/>
          <a:ln w="9525" cap="flat" cmpd="sng">
            <a:solidFill>
              <a:srgbClr val="000000"/>
            </a:solidFill>
            <a:prstDash val="solid"/>
            <a:miter/>
            <a:headEnd type="none" w="med" len="med"/>
            <a:tailEnd type="none" w="med" len="med"/>
          </a:ln>
        </p:spPr>
        <p:txBody>
          <a:bodyPr/>
          <a:lstStyle/>
          <a:p>
            <a:pPr lvl="0" algn="ctr"/>
            <a:r>
              <a:rPr lang="en-US" altLang="zh-CN">
                <a:solidFill>
                  <a:srgbClr val="000010"/>
                </a:solidFill>
                <a:latin typeface="Times New Roman" panose="02020603050405020304" pitchFamily="18" charset="0"/>
                <a:ea typeface="华文中宋" panose="02010600040101010101" charset="-122"/>
                <a:cs typeface="Times New Roman" panose="02020603050405020304" pitchFamily="18" charset="0"/>
              </a:rPr>
              <a:t>CH</a:t>
            </a:r>
            <a:r>
              <a:rPr lang="en-US" altLang="zh-CN" baseline="-25000">
                <a:solidFill>
                  <a:srgbClr val="000010"/>
                </a:solidFill>
                <a:latin typeface="Times New Roman" panose="02020603050405020304" pitchFamily="18" charset="0"/>
                <a:ea typeface="华文中宋" panose="02010600040101010101" charset="-122"/>
                <a:cs typeface="Times New Roman" panose="02020603050405020304" pitchFamily="18" charset="0"/>
              </a:rPr>
              <a:t>2</a:t>
            </a:r>
            <a:r>
              <a:rPr lang="en-US" altLang="zh-CN">
                <a:solidFill>
                  <a:srgbClr val="000010"/>
                </a:solidFill>
                <a:latin typeface="Times New Roman" panose="02020603050405020304" pitchFamily="18" charset="0"/>
                <a:ea typeface="华文中宋" panose="02010600040101010101" charset="-122"/>
                <a:cs typeface="Times New Roman" panose="02020603050405020304" pitchFamily="18" charset="0"/>
              </a:rPr>
              <a:t>CH</a:t>
            </a:r>
            <a:r>
              <a:rPr lang="en-US" altLang="zh-CN" baseline="-25000">
                <a:solidFill>
                  <a:srgbClr val="000010"/>
                </a:solidFill>
                <a:latin typeface="Times New Roman" panose="02020603050405020304" pitchFamily="18" charset="0"/>
                <a:ea typeface="华文中宋" panose="02010600040101010101" charset="-122"/>
                <a:cs typeface="Times New Roman" panose="02020603050405020304" pitchFamily="18" charset="0"/>
              </a:rPr>
              <a:t>2    </a:t>
            </a:r>
          </a:p>
        </p:txBody>
      </p:sp>
      <p:sp>
        <p:nvSpPr>
          <p:cNvPr id="357469" name="云形标注 357468"/>
          <p:cNvSpPr/>
          <p:nvPr/>
        </p:nvSpPr>
        <p:spPr>
          <a:xfrm>
            <a:off x="2350771" y="2926080"/>
            <a:ext cx="2098675" cy="555625"/>
          </a:xfrm>
          <a:prstGeom prst="cloudCallout">
            <a:avLst>
              <a:gd name="adj1" fmla="val -67333"/>
              <a:gd name="adj2" fmla="val 150228"/>
            </a:avLst>
          </a:prstGeom>
          <a:noFill/>
          <a:ln w="12700" cap="sq" cmpd="sng">
            <a:solidFill>
              <a:schemeClr val="tx2"/>
            </a:solidFill>
            <a:prstDash val="solid"/>
            <a:round/>
            <a:headEnd type="none" w="sm" len="sm"/>
            <a:tailEnd type="none" w="sm" len="sm"/>
          </a:ln>
        </p:spPr>
        <p:txBody>
          <a:bodyPr anchor="t" anchorCtr="0"/>
          <a:lstStyle/>
          <a:p>
            <a:pPr algn="ctr"/>
            <a:r>
              <a:rPr lang="en-US" altLang="zh-CN" sz="2800">
                <a:solidFill>
                  <a:srgbClr val="090909"/>
                </a:solidFill>
                <a:latin typeface="Times New Roman" panose="02020603050405020304" pitchFamily="18" charset="0"/>
                <a:ea typeface="华文中宋" panose="02010600040101010101" charset="-122"/>
                <a:cs typeface="Times New Roman" panose="02020603050405020304" pitchFamily="18" charset="0"/>
              </a:rPr>
              <a:t>≈120°</a:t>
            </a:r>
          </a:p>
        </p:txBody>
      </p:sp>
      <p:sp>
        <p:nvSpPr>
          <p:cNvPr id="357474" name="文本框 357473"/>
          <p:cNvSpPr txBox="1"/>
          <p:nvPr/>
        </p:nvSpPr>
        <p:spPr>
          <a:xfrm>
            <a:off x="313055" y="3069590"/>
            <a:ext cx="2286000" cy="579438"/>
          </a:xfrm>
          <a:prstGeom prst="rect">
            <a:avLst/>
          </a:prstGeom>
          <a:noFill/>
          <a:ln w="9525">
            <a:noFill/>
          </a:ln>
        </p:spPr>
        <p:txBody>
          <a:bodyPr anchor="t" anchorCtr="0">
            <a:spAutoFit/>
          </a:bodyPr>
          <a:lstStyle/>
          <a:p>
            <a:pPr>
              <a:spcBef>
                <a:spcPct val="50000"/>
              </a:spcBef>
            </a:pPr>
            <a:r>
              <a:rPr lang="zh-CN" altLang="en-US" sz="3200" dirty="0">
                <a:latin typeface="Times New Roman" panose="02020603050405020304" pitchFamily="18" charset="0"/>
                <a:ea typeface="华文中宋" panose="02010600040101010101" charset="-122"/>
              </a:rPr>
              <a:t>空间结构：</a:t>
            </a:r>
          </a:p>
        </p:txBody>
      </p:sp>
      <p:sp>
        <p:nvSpPr>
          <p:cNvPr id="357476" name="任意多边形 357475"/>
          <p:cNvSpPr/>
          <p:nvPr/>
        </p:nvSpPr>
        <p:spPr>
          <a:xfrm rot="-5400000">
            <a:off x="1889761" y="3867785"/>
            <a:ext cx="238125" cy="612140"/>
          </a:xfrm>
          <a:custGeom>
            <a:avLst/>
            <a:gdLst/>
            <a:ahLst/>
            <a:cxnLst>
              <a:cxn ang="270">
                <a:pos x="0" y="0"/>
              </a:cxn>
              <a:cxn ang="90">
                <a:pos x="21492" y="23748"/>
              </a:cxn>
              <a:cxn ang="90">
                <a:pos x="0" y="21600"/>
              </a:cxn>
            </a:cxnLst>
            <a:rect l="0" t="0" r="0" b="0"/>
            <a:pathLst>
              <a:path w="21600" h="23749" fill="none">
                <a:moveTo>
                  <a:pt x="0" y="0"/>
                </a:moveTo>
                <a:cubicBezTo>
                  <a:pt x="11929" y="0"/>
                  <a:pt x="21600" y="9671"/>
                  <a:pt x="21600" y="21600"/>
                </a:cubicBezTo>
                <a:cubicBezTo>
                  <a:pt x="21600" y="22328"/>
                  <a:pt x="21564" y="23047"/>
                  <a:pt x="21494" y="23750"/>
                </a:cubicBezTo>
              </a:path>
              <a:path w="21600" h="23749" stroke="0">
                <a:moveTo>
                  <a:pt x="0" y="0"/>
                </a:moveTo>
                <a:cubicBezTo>
                  <a:pt x="11929" y="0"/>
                  <a:pt x="21600" y="9671"/>
                  <a:pt x="21600" y="21600"/>
                </a:cubicBezTo>
                <a:cubicBezTo>
                  <a:pt x="21600" y="22328"/>
                  <a:pt x="21564" y="23047"/>
                  <a:pt x="21494" y="23750"/>
                </a:cubicBezTo>
                <a:lnTo>
                  <a:pt x="0" y="21600"/>
                </a:lnTo>
                <a:close/>
              </a:path>
            </a:pathLst>
          </a:custGeom>
          <a:noFill/>
          <a:ln w="25400" cap="flat" cmpd="sng">
            <a:solidFill>
              <a:srgbClr val="FF0000"/>
            </a:solidFill>
            <a:prstDash val="solid"/>
            <a:round/>
            <a:headEnd type="stealth" w="med" len="med"/>
            <a:tailEnd type="stealth" w="med" len="med"/>
          </a:ln>
        </p:spPr>
        <p:txBody>
          <a:bodyPr/>
          <a:lstStyle/>
          <a:p>
            <a:endParaRPr lang="zh-CN" altLang="en-US">
              <a:latin typeface="Times New Roman" panose="02020603050405020304" pitchFamily="18" charset="0"/>
              <a:ea typeface="华文中宋" panose="02010600040101010101" charset="-122"/>
              <a:cs typeface="Times New Roman" panose="02020603050405020304" pitchFamily="18" charset="0"/>
            </a:endParaRPr>
          </a:p>
        </p:txBody>
      </p:sp>
      <p:grpSp>
        <p:nvGrpSpPr>
          <p:cNvPr id="68" name="组合 67"/>
          <p:cNvGrpSpPr/>
          <p:nvPr/>
        </p:nvGrpSpPr>
        <p:grpSpPr>
          <a:xfrm>
            <a:off x="377191" y="3649346"/>
            <a:ext cx="5213960" cy="1973263"/>
            <a:chOff x="377190" y="3649345"/>
            <a:chExt cx="5213960" cy="1973263"/>
          </a:xfrm>
        </p:grpSpPr>
        <p:pic>
          <p:nvPicPr>
            <p:cNvPr id="357379" name="图片 357378" descr="E:/化学资源/化学图片/烃结构和反应式/10.gif"/>
            <p:cNvPicPr>
              <a:picLocks noChangeAspect="1"/>
            </p:cNvPicPr>
            <p:nvPr/>
          </p:nvPicPr>
          <p:blipFill>
            <a:blip r:embed="rId7" r:link="rId8" cstate="print"/>
            <a:stretch>
              <a:fillRect/>
            </a:stretch>
          </p:blipFill>
          <p:spPr>
            <a:xfrm>
              <a:off x="377190" y="3649345"/>
              <a:ext cx="5105400" cy="1973263"/>
            </a:xfrm>
            <a:prstGeom prst="rect">
              <a:avLst/>
            </a:prstGeom>
            <a:noFill/>
            <a:ln w="9525">
              <a:noFill/>
            </a:ln>
          </p:spPr>
        </p:pic>
        <p:sp>
          <p:nvSpPr>
            <p:cNvPr id="2" name="文本框 1"/>
            <p:cNvSpPr txBox="1"/>
            <p:nvPr/>
          </p:nvSpPr>
          <p:spPr>
            <a:xfrm>
              <a:off x="4223385" y="5302002"/>
              <a:ext cx="1367765" cy="307777"/>
            </a:xfrm>
            <a:prstGeom prst="rect">
              <a:avLst/>
            </a:prstGeom>
            <a:solidFill>
              <a:schemeClr val="bg1">
                <a:lumMod val="95000"/>
              </a:schemeClr>
            </a:solidFill>
          </p:spPr>
          <p:txBody>
            <a:bodyPr wrap="square" rtlCol="0">
              <a:spAutoFit/>
            </a:bodyPr>
            <a:lstStyle/>
            <a:p>
              <a:r>
                <a:rPr lang="zh-CN" altLang="en-US" sz="1400" dirty="0" smtClean="0">
                  <a:latin typeface="Times New Roman" panose="02020603050405020304" pitchFamily="18" charset="0"/>
                  <a:ea typeface="华文中宋" panose="02010600040101010101" charset="-122"/>
                </a:rPr>
                <a:t>空间充</a:t>
              </a:r>
              <a:r>
                <a:rPr lang="zh-CN" altLang="en-US" sz="1400" dirty="0">
                  <a:latin typeface="Times New Roman" panose="02020603050405020304" pitchFamily="18" charset="0"/>
                  <a:ea typeface="华文中宋" panose="02010600040101010101" charset="-122"/>
                </a:rPr>
                <a:t>填模型</a:t>
              </a:r>
            </a:p>
          </p:txBody>
        </p:sp>
      </p:grpSp>
      <p:sp>
        <p:nvSpPr>
          <p:cNvPr id="3" name="文本框 2"/>
          <p:cNvSpPr txBox="1"/>
          <p:nvPr/>
        </p:nvSpPr>
        <p:spPr>
          <a:xfrm>
            <a:off x="5450840" y="3429636"/>
            <a:ext cx="6739255" cy="2676525"/>
          </a:xfrm>
          <a:prstGeom prst="rect">
            <a:avLst/>
          </a:prstGeom>
          <a:noFill/>
        </p:spPr>
        <p:txBody>
          <a:bodyPr wrap="square" rtlCol="0">
            <a:spAutoFit/>
          </a:bodyPr>
          <a:lstStyle/>
          <a:p>
            <a:r>
              <a:rPr lang="zh-CN" altLang="en-US" dirty="0">
                <a:latin typeface="Times New Roman" panose="02020603050405020304" pitchFamily="18" charset="0"/>
                <a:ea typeface="华文中宋" panose="02010600040101010101" charset="-122"/>
                <a:cs typeface="Times New Roman" panose="02020603050405020304" pitchFamily="18" charset="0"/>
              </a:rPr>
              <a:t>问题二：</a:t>
            </a:r>
          </a:p>
          <a:p>
            <a:r>
              <a:rPr lang="en-US" altLang="zh-CN" dirty="0">
                <a:latin typeface="Times New Roman" panose="02020603050405020304" pitchFamily="18" charset="0"/>
                <a:ea typeface="华文中宋" panose="02010600040101010101" charset="-122"/>
                <a:cs typeface="Times New Roman" panose="02020603050405020304" pitchFamily="18" charset="0"/>
              </a:rPr>
              <a:t>1</a:t>
            </a:r>
            <a:r>
              <a:rPr lang="zh-CN" altLang="en-US" dirty="0">
                <a:latin typeface="Times New Roman" panose="02020603050405020304" pitchFamily="18" charset="0"/>
                <a:ea typeface="华文中宋" panose="02010600040101010101" charset="-122"/>
                <a:cs typeface="Times New Roman" panose="02020603050405020304" pitchFamily="18" charset="0"/>
              </a:rPr>
              <a:t>、根据乙烯空间结构写出乙烯的分子式、电子式、结构式、结构简式</a:t>
            </a:r>
          </a:p>
          <a:p>
            <a:r>
              <a:rPr lang="en-US" altLang="zh-CN" dirty="0">
                <a:latin typeface="Times New Roman" panose="02020603050405020304" pitchFamily="18" charset="0"/>
                <a:ea typeface="华文中宋" panose="02010600040101010101" charset="-122"/>
                <a:cs typeface="Times New Roman" panose="02020603050405020304" pitchFamily="18" charset="0"/>
              </a:rPr>
              <a:t>2</a:t>
            </a:r>
            <a:r>
              <a:rPr lang="zh-CN" altLang="en-US" dirty="0">
                <a:latin typeface="Times New Roman" panose="02020603050405020304" pitchFamily="18" charset="0"/>
                <a:ea typeface="华文中宋" panose="02010600040101010101" charset="-122"/>
                <a:cs typeface="Times New Roman" panose="02020603050405020304" pitchFamily="18" charset="0"/>
              </a:rPr>
              <a:t>、乙烯分子的空间构型是怎样的？几个原子共平面？键角大约是多少？</a:t>
            </a:r>
          </a:p>
          <a:p>
            <a:r>
              <a:rPr lang="en-US" altLang="zh-CN" dirty="0">
                <a:latin typeface="Times New Roman" panose="02020603050405020304" pitchFamily="18" charset="0"/>
                <a:ea typeface="华文中宋" panose="02010600040101010101" charset="-122"/>
                <a:cs typeface="Times New Roman" panose="02020603050405020304" pitchFamily="18" charset="0"/>
              </a:rPr>
              <a:t>3</a:t>
            </a:r>
            <a:r>
              <a:rPr lang="zh-CN" altLang="en-US" dirty="0">
                <a:latin typeface="Times New Roman" panose="02020603050405020304" pitchFamily="18" charset="0"/>
                <a:ea typeface="华文中宋" panose="02010600040101010101" charset="-122"/>
                <a:cs typeface="Times New Roman" panose="02020603050405020304" pitchFamily="18" charset="0"/>
              </a:rPr>
              <a:t>、乙烯中碳原子的价键有没有全部被氢</a:t>
            </a:r>
            <a:r>
              <a:rPr lang="en-US" altLang="zh-CN" dirty="0">
                <a:latin typeface="Times New Roman" panose="02020603050405020304" pitchFamily="18" charset="0"/>
                <a:ea typeface="华文中宋" panose="02010600040101010101" charset="-122"/>
                <a:cs typeface="Times New Roman" panose="02020603050405020304" pitchFamily="18" charset="0"/>
              </a:rPr>
              <a:t>“</a:t>
            </a:r>
            <a:r>
              <a:rPr lang="zh-CN" altLang="en-US" dirty="0">
                <a:latin typeface="Times New Roman" panose="02020603050405020304" pitchFamily="18" charset="0"/>
                <a:ea typeface="华文中宋" panose="02010600040101010101" charset="-122"/>
                <a:cs typeface="Times New Roman" panose="02020603050405020304" pitchFamily="18" charset="0"/>
              </a:rPr>
              <a:t>饱和</a:t>
            </a:r>
            <a:r>
              <a:rPr lang="en-US" altLang="zh-CN" dirty="0">
                <a:latin typeface="Times New Roman" panose="02020603050405020304" pitchFamily="18" charset="0"/>
                <a:ea typeface="华文中宋" panose="02010600040101010101" charset="-122"/>
                <a:cs typeface="Times New Roman" panose="02020603050405020304" pitchFamily="18" charset="0"/>
              </a:rPr>
              <a:t>”</a:t>
            </a:r>
            <a:r>
              <a:rPr lang="zh-CN" altLang="en-US" dirty="0">
                <a:latin typeface="Times New Roman" panose="02020603050405020304" pitchFamily="18" charset="0"/>
                <a:ea typeface="华文中宋" panose="02010600040101010101" charset="-122"/>
                <a:cs typeface="Times New Roman" panose="02020603050405020304" pitchFamily="18" charset="0"/>
              </a:rPr>
              <a:t>？</a:t>
            </a:r>
          </a:p>
          <a:p>
            <a:r>
              <a:rPr lang="en-US" altLang="zh-CN" dirty="0">
                <a:latin typeface="Times New Roman" panose="02020603050405020304" pitchFamily="18" charset="0"/>
                <a:ea typeface="华文中宋" panose="02010600040101010101" charset="-122"/>
                <a:cs typeface="Times New Roman" panose="02020603050405020304" pitchFamily="18" charset="0"/>
              </a:rPr>
              <a:t>4</a:t>
            </a:r>
            <a:r>
              <a:rPr lang="zh-CN" altLang="en-US" dirty="0">
                <a:latin typeface="Times New Roman" panose="02020603050405020304" pitchFamily="18" charset="0"/>
                <a:ea typeface="华文中宋" panose="02010600040101010101" charset="-122"/>
                <a:cs typeface="Times New Roman" panose="02020603050405020304" pitchFamily="18" charset="0"/>
              </a:rPr>
              <a:t>、乙烯的结构与乙烷有何区别？</a:t>
            </a:r>
          </a:p>
        </p:txBody>
      </p:sp>
      <p:sp>
        <p:nvSpPr>
          <p:cNvPr id="4" name="文本框 3"/>
          <p:cNvSpPr txBox="1"/>
          <p:nvPr/>
        </p:nvSpPr>
        <p:spPr>
          <a:xfrm>
            <a:off x="5520690" y="4543425"/>
            <a:ext cx="6524625" cy="1198880"/>
          </a:xfrm>
          <a:prstGeom prst="rect">
            <a:avLst/>
          </a:prstGeom>
          <a:solidFill>
            <a:srgbClr val="FFFF00"/>
          </a:solidFill>
        </p:spPr>
        <p:txBody>
          <a:bodyPr wrap="square" rtlCol="0" anchor="t">
            <a:spAutoFit/>
          </a:bodyPr>
          <a:lstStyle/>
          <a:p>
            <a:pPr algn="l"/>
            <a:r>
              <a:rPr lang="en-US" altLang="zh-CN" dirty="0">
                <a:latin typeface="Times New Roman" panose="02020603050405020304" pitchFamily="18" charset="0"/>
                <a:ea typeface="华文中宋" panose="02010600040101010101" charset="-122"/>
                <a:cs typeface="Times New Roman" panose="02020603050405020304" pitchFamily="18" charset="0"/>
                <a:sym typeface="+mn-ea"/>
              </a:rPr>
              <a:t>2</a:t>
            </a:r>
            <a:r>
              <a:rPr lang="zh-CN" altLang="en-US" dirty="0">
                <a:latin typeface="Times New Roman" panose="02020603050405020304" pitchFamily="18" charset="0"/>
                <a:ea typeface="华文中宋" panose="02010600040101010101" charset="-122"/>
                <a:cs typeface="Times New Roman" panose="02020603050405020304" pitchFamily="18" charset="0"/>
                <a:sym typeface="+mn-ea"/>
              </a:rPr>
              <a:t>、</a:t>
            </a:r>
            <a:r>
              <a:rPr lang="zh-CN" altLang="zh-CN" dirty="0">
                <a:latin typeface="Times New Roman" panose="02020603050405020304" pitchFamily="18" charset="0"/>
                <a:ea typeface="华文中宋" panose="02010600040101010101" charset="-122"/>
                <a:cs typeface="Times New Roman" panose="02020603050405020304" pitchFamily="18" charset="0"/>
                <a:sym typeface="+mn-ea"/>
              </a:rPr>
              <a:t>乙烯分子中有碳碳双键，碳原子的价键没有全部被氢原子</a:t>
            </a:r>
            <a:r>
              <a:rPr lang="en-US" altLang="zh-CN" dirty="0">
                <a:latin typeface="Times New Roman" panose="02020603050405020304" pitchFamily="18" charset="0"/>
                <a:ea typeface="华文中宋" panose="02010600040101010101" charset="-122"/>
                <a:cs typeface="Times New Roman" panose="02020603050405020304" pitchFamily="18" charset="0"/>
                <a:sym typeface="+mn-ea"/>
              </a:rPr>
              <a:t>“</a:t>
            </a:r>
            <a:r>
              <a:rPr lang="zh-CN" altLang="zh-CN" dirty="0">
                <a:latin typeface="Times New Roman" panose="02020603050405020304" pitchFamily="18" charset="0"/>
                <a:ea typeface="华文中宋" panose="02010600040101010101" charset="-122"/>
                <a:cs typeface="Times New Roman" panose="02020603050405020304" pitchFamily="18" charset="0"/>
                <a:sym typeface="+mn-ea"/>
              </a:rPr>
              <a:t>饱和</a:t>
            </a:r>
            <a:r>
              <a:rPr lang="en-US" altLang="zh-CN" dirty="0">
                <a:latin typeface="Times New Roman" panose="02020603050405020304" pitchFamily="18" charset="0"/>
                <a:ea typeface="华文中宋" panose="02010600040101010101" charset="-122"/>
                <a:cs typeface="Times New Roman" panose="02020603050405020304" pitchFamily="18" charset="0"/>
                <a:sym typeface="+mn-ea"/>
              </a:rPr>
              <a:t>”</a:t>
            </a:r>
            <a:r>
              <a:rPr lang="zh-CN" altLang="en-US" dirty="0">
                <a:latin typeface="Times New Roman" panose="02020603050405020304" pitchFamily="18" charset="0"/>
                <a:ea typeface="华文中宋" panose="02010600040101010101" charset="-122"/>
                <a:cs typeface="Times New Roman" panose="02020603050405020304" pitchFamily="18" charset="0"/>
                <a:sym typeface="+mn-ea"/>
              </a:rPr>
              <a:t>，这种烃称为不饱和烃，</a:t>
            </a:r>
          </a:p>
          <a:p>
            <a:pPr algn="l"/>
            <a:r>
              <a:rPr lang="zh-CN" altLang="en-US" dirty="0">
                <a:latin typeface="Times New Roman" panose="02020603050405020304" pitchFamily="18" charset="0"/>
                <a:ea typeface="华文中宋" panose="02010600040101010101" charset="-122"/>
                <a:cs typeface="Times New Roman" panose="02020603050405020304" pitchFamily="18" charset="0"/>
                <a:sym typeface="+mn-ea"/>
              </a:rPr>
              <a:t>含有碳碳双键的不饱和烃称为烯烃</a:t>
            </a:r>
            <a:endParaRPr lang="zh-CN" altLang="en-US" dirty="0">
              <a:solidFill>
                <a:schemeClr val="tx1"/>
              </a:solidFill>
              <a:latin typeface="Times New Roman" panose="02020603050405020304" pitchFamily="18" charset="0"/>
              <a:ea typeface="华文中宋" panose="02010600040101010101" charset="-122"/>
              <a:cs typeface="Times New Roman" panose="02020603050405020304" pitchFamily="18" charset="0"/>
              <a:sym typeface="+mn-ea"/>
            </a:endParaRPr>
          </a:p>
        </p:txBody>
      </p:sp>
      <p:sp>
        <p:nvSpPr>
          <p:cNvPr id="5" name="文本框 4"/>
          <p:cNvSpPr txBox="1"/>
          <p:nvPr/>
        </p:nvSpPr>
        <p:spPr>
          <a:xfrm>
            <a:off x="5520691" y="3759201"/>
            <a:ext cx="6523990" cy="829945"/>
          </a:xfrm>
          <a:prstGeom prst="rect">
            <a:avLst/>
          </a:prstGeom>
          <a:solidFill>
            <a:srgbClr val="FFFF00"/>
          </a:solidFill>
        </p:spPr>
        <p:txBody>
          <a:bodyPr wrap="square" rtlCol="0" anchor="t">
            <a:spAutoFit/>
          </a:bodyPr>
          <a:lstStyle/>
          <a:p>
            <a:pPr algn="l"/>
            <a:r>
              <a:rPr lang="en-US" altLang="zh-CN" dirty="0">
                <a:latin typeface="Times New Roman" panose="02020603050405020304" pitchFamily="18" charset="0"/>
                <a:ea typeface="华文中宋" panose="02010600040101010101" charset="-122"/>
                <a:cs typeface="Times New Roman" panose="02020603050405020304" pitchFamily="18" charset="0"/>
                <a:sym typeface="+mn-ea"/>
              </a:rPr>
              <a:t>1</a:t>
            </a:r>
            <a:r>
              <a:rPr lang="zh-CN" altLang="en-US" dirty="0">
                <a:latin typeface="Times New Roman" panose="02020603050405020304" pitchFamily="18" charset="0"/>
                <a:ea typeface="华文中宋" panose="02010600040101010101" charset="-122"/>
                <a:cs typeface="Times New Roman" panose="02020603050405020304" pitchFamily="18" charset="0"/>
                <a:sym typeface="+mn-ea"/>
              </a:rPr>
              <a:t>、空间构型：</a:t>
            </a:r>
            <a:r>
              <a:rPr lang="zh-CN" altLang="en-US" dirty="0">
                <a:solidFill>
                  <a:srgbClr val="FF0000"/>
                </a:solidFill>
                <a:latin typeface="Times New Roman" panose="02020603050405020304" pitchFamily="18" charset="0"/>
                <a:ea typeface="华文中宋" panose="02010600040101010101" charset="-122"/>
                <a:cs typeface="Times New Roman" panose="02020603050405020304" pitchFamily="18" charset="0"/>
                <a:sym typeface="+mn-ea"/>
              </a:rPr>
              <a:t>平面型分子（</a:t>
            </a:r>
            <a:r>
              <a:rPr lang="en-US" altLang="zh-CN" dirty="0">
                <a:solidFill>
                  <a:srgbClr val="FF0000"/>
                </a:solidFill>
                <a:latin typeface="Times New Roman" panose="02020603050405020304" pitchFamily="18" charset="0"/>
                <a:ea typeface="华文中宋" panose="02010600040101010101" charset="-122"/>
                <a:cs typeface="Times New Roman" panose="02020603050405020304" pitchFamily="18" charset="0"/>
                <a:sym typeface="+mn-ea"/>
              </a:rPr>
              <a:t>6</a:t>
            </a:r>
            <a:r>
              <a:rPr lang="zh-CN" altLang="en-US" dirty="0">
                <a:solidFill>
                  <a:srgbClr val="FF0000"/>
                </a:solidFill>
                <a:latin typeface="Times New Roman" panose="02020603050405020304" pitchFamily="18" charset="0"/>
                <a:ea typeface="华文中宋" panose="02010600040101010101" charset="-122"/>
                <a:cs typeface="Times New Roman" panose="02020603050405020304" pitchFamily="18" charset="0"/>
                <a:sym typeface="+mn-ea"/>
              </a:rPr>
              <a:t>个原子共平面）</a:t>
            </a:r>
          </a:p>
          <a:p>
            <a:pPr algn="l"/>
            <a:r>
              <a:rPr lang="zh-CN" altLang="en-US" dirty="0">
                <a:latin typeface="Times New Roman" panose="02020603050405020304" pitchFamily="18" charset="0"/>
                <a:ea typeface="华文中宋" panose="02010600040101010101" charset="-122"/>
                <a:cs typeface="Times New Roman" panose="02020603050405020304" pitchFamily="18" charset="0"/>
                <a:sym typeface="+mn-ea"/>
              </a:rPr>
              <a:t>键角约为</a:t>
            </a:r>
            <a:r>
              <a:rPr lang="en-US" altLang="zh-CN" dirty="0">
                <a:latin typeface="Times New Roman" panose="02020603050405020304" pitchFamily="18" charset="0"/>
                <a:ea typeface="华文中宋" panose="02010600040101010101" charset="-122"/>
                <a:cs typeface="Times New Roman" panose="02020603050405020304" pitchFamily="18" charset="0"/>
                <a:sym typeface="+mn-ea"/>
              </a:rPr>
              <a:t>120</a:t>
            </a:r>
            <a:r>
              <a:rPr lang="en-US" altLang="zh-CN" dirty="0">
                <a:solidFill>
                  <a:srgbClr val="090909"/>
                </a:solidFill>
                <a:latin typeface="Times New Roman" panose="02020603050405020304" pitchFamily="18" charset="0"/>
                <a:ea typeface="华文中宋" panose="02010600040101010101" charset="-122"/>
                <a:cs typeface="Times New Roman" panose="02020603050405020304" pitchFamily="18" charset="0"/>
                <a:sym typeface="+mn-ea"/>
              </a:rPr>
              <a:t>°</a:t>
            </a:r>
            <a:endParaRPr lang="zh-CN" altLang="en-US" dirty="0">
              <a:latin typeface="Times New Roman" panose="02020603050405020304" pitchFamily="18" charset="0"/>
              <a:ea typeface="华文中宋" panose="02010600040101010101"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7563"/>
                                        </p:tgtEl>
                                        <p:attrNameLst>
                                          <p:attrName>style.visibility</p:attrName>
                                        </p:attrNameLst>
                                      </p:cBhvr>
                                      <p:to>
                                        <p:strVal val="visible"/>
                                      </p:to>
                                    </p:set>
                                    <p:animEffect transition="in" filter="blinds(horizontal)">
                                      <p:cBhvr>
                                        <p:cTn id="7" dur="500"/>
                                        <p:tgtEl>
                                          <p:spTgt spid="357563"/>
                                        </p:tgtEl>
                                      </p:cBhvr>
                                    </p:animEffect>
                                  </p:childTnLst>
                                </p:cTn>
                              </p:par>
                              <p:par>
                                <p:cTn id="8" presetID="3" presetClass="entr" presetSubtype="10" fill="hold" nodeType="withEffect">
                                  <p:stCondLst>
                                    <p:cond delay="0"/>
                                  </p:stCondLst>
                                  <p:childTnLst>
                                    <p:set>
                                      <p:cBhvr>
                                        <p:cTn id="9" dur="1" fill="hold">
                                          <p:stCondLst>
                                            <p:cond delay="0"/>
                                          </p:stCondLst>
                                        </p:cTn>
                                        <p:tgtEl>
                                          <p:spTgt spid="357396"/>
                                        </p:tgtEl>
                                        <p:attrNameLst>
                                          <p:attrName>style.visibility</p:attrName>
                                        </p:attrNameLst>
                                      </p:cBhvr>
                                      <p:to>
                                        <p:strVal val="visible"/>
                                      </p:to>
                                    </p:set>
                                    <p:animEffect transition="in" filter="blinds(horizontal)">
                                      <p:cBhvr>
                                        <p:cTn id="10" dur="500"/>
                                        <p:tgtEl>
                                          <p:spTgt spid="357396"/>
                                        </p:tgtEl>
                                      </p:cBhvr>
                                    </p:animEffect>
                                  </p:childTnLst>
                                </p:cTn>
                              </p:par>
                              <p:par>
                                <p:cTn id="11" presetID="3" presetClass="entr" presetSubtype="10" fill="hold" nodeType="withEffect">
                                  <p:stCondLst>
                                    <p:cond delay="0"/>
                                  </p:stCondLst>
                                  <p:childTnLst>
                                    <p:set>
                                      <p:cBhvr>
                                        <p:cTn id="12" dur="1" fill="hold">
                                          <p:stCondLst>
                                            <p:cond delay="0"/>
                                          </p:stCondLst>
                                        </p:cTn>
                                        <p:tgtEl>
                                          <p:spTgt spid="357427"/>
                                        </p:tgtEl>
                                        <p:attrNameLst>
                                          <p:attrName>style.visibility</p:attrName>
                                        </p:attrNameLst>
                                      </p:cBhvr>
                                      <p:to>
                                        <p:strVal val="visible"/>
                                      </p:to>
                                    </p:set>
                                    <p:animEffect transition="in" filter="blinds(horizontal)">
                                      <p:cBhvr>
                                        <p:cTn id="13" dur="500"/>
                                        <p:tgtEl>
                                          <p:spTgt spid="35742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57519"/>
                                        </p:tgtEl>
                                        <p:attrNameLst>
                                          <p:attrName>style.visibility</p:attrName>
                                        </p:attrNameLst>
                                      </p:cBhvr>
                                      <p:to>
                                        <p:strVal val="visible"/>
                                      </p:to>
                                    </p:set>
                                    <p:animEffect transition="in" filter="blinds(horizontal)">
                                      <p:cBhvr>
                                        <p:cTn id="16" dur="500"/>
                                        <p:tgtEl>
                                          <p:spTgt spid="35751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4347"/>
                                        </p:tgtEl>
                                        <p:attrNameLst>
                                          <p:attrName>style.visibility</p:attrName>
                                        </p:attrNameLst>
                                      </p:cBhvr>
                                      <p:to>
                                        <p:strVal val="visible"/>
                                      </p:to>
                                    </p:set>
                                    <p:anim calcmode="lin" valueType="num">
                                      <p:cBhvr additive="base">
                                        <p:cTn id="21" dur="500" fill="hold"/>
                                        <p:tgtEl>
                                          <p:spTgt spid="14347"/>
                                        </p:tgtEl>
                                        <p:attrNameLst>
                                          <p:attrName>ppt_x</p:attrName>
                                        </p:attrNameLst>
                                      </p:cBhvr>
                                      <p:tavLst>
                                        <p:tav tm="0">
                                          <p:val>
                                            <p:strVal val="0-#ppt_w/2"/>
                                          </p:val>
                                        </p:tav>
                                        <p:tav tm="100000">
                                          <p:val>
                                            <p:strVal val="#ppt_x"/>
                                          </p:val>
                                        </p:tav>
                                      </p:tavLst>
                                    </p:anim>
                                    <p:anim calcmode="lin" valueType="num">
                                      <p:cBhvr additive="base">
                                        <p:cTn id="22" dur="500" fill="hold"/>
                                        <p:tgtEl>
                                          <p:spTgt spid="1434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4344"/>
                                        </p:tgtEl>
                                        <p:attrNameLst>
                                          <p:attrName>style.visibility</p:attrName>
                                        </p:attrNameLst>
                                      </p:cBhvr>
                                      <p:to>
                                        <p:strVal val="visible"/>
                                      </p:to>
                                    </p:set>
                                    <p:animEffect transition="in" filter="box(in)">
                                      <p:cBhvr>
                                        <p:cTn id="27" dur="500"/>
                                        <p:tgtEl>
                                          <p:spTgt spid="1434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par>
                          <p:cTn id="32" fill="hold">
                            <p:stCondLst>
                              <p:cond delay="0"/>
                            </p:stCondLst>
                            <p:childTnLst>
                              <p:par>
                                <p:cTn id="33" presetID="13" presetClass="entr" presetSubtype="32" fill="hold" nodeType="afterEffect">
                                  <p:stCondLst>
                                    <p:cond delay="0"/>
                                  </p:stCondLst>
                                  <p:childTnLst>
                                    <p:set>
                                      <p:cBhvr>
                                        <p:cTn id="34" dur="1" fill="hold">
                                          <p:stCondLst>
                                            <p:cond delay="0"/>
                                          </p:stCondLst>
                                        </p:cTn>
                                        <p:tgtEl>
                                          <p:spTgt spid="357476"/>
                                        </p:tgtEl>
                                        <p:attrNameLst>
                                          <p:attrName>style.visibility</p:attrName>
                                        </p:attrNameLst>
                                      </p:cBhvr>
                                      <p:to>
                                        <p:strVal val="visible"/>
                                      </p:to>
                                    </p:set>
                                    <p:animEffect transition="in" filter="plus(out)">
                                      <p:cBhvr>
                                        <p:cTn id="35" dur="2000"/>
                                        <p:tgtEl>
                                          <p:spTgt spid="357476"/>
                                        </p:tgtEl>
                                      </p:cBhvr>
                                    </p:animEffect>
                                  </p:childTnLst>
                                </p:cTn>
                              </p:par>
                            </p:childTnLst>
                          </p:cTn>
                        </p:par>
                        <p:par>
                          <p:cTn id="36" fill="hold">
                            <p:stCondLst>
                              <p:cond delay="2000"/>
                            </p:stCondLst>
                            <p:childTnLst>
                              <p:par>
                                <p:cTn id="37" presetID="22" presetClass="entr" presetSubtype="4" fill="hold" grpId="0" nodeType="afterEffect">
                                  <p:stCondLst>
                                    <p:cond delay="0"/>
                                  </p:stCondLst>
                                  <p:childTnLst>
                                    <p:set>
                                      <p:cBhvr>
                                        <p:cTn id="38" dur="1" fill="hold">
                                          <p:stCondLst>
                                            <p:cond delay="0"/>
                                          </p:stCondLst>
                                        </p:cTn>
                                        <p:tgtEl>
                                          <p:spTgt spid="357469"/>
                                        </p:tgtEl>
                                        <p:attrNameLst>
                                          <p:attrName>style.visibility</p:attrName>
                                        </p:attrNameLst>
                                      </p:cBhvr>
                                      <p:to>
                                        <p:strVal val="visible"/>
                                      </p:to>
                                    </p:set>
                                    <p:animEffect transition="in" filter="wipe(down)">
                                      <p:cBhvr>
                                        <p:cTn id="39" dur="2000"/>
                                        <p:tgtEl>
                                          <p:spTgt spid="357469"/>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519" grpId="0"/>
      <p:bldP spid="357563" grpId="0"/>
      <p:bldP spid="14347" grpId="0" bldLvl="0" animBg="1"/>
      <p:bldP spid="357469" grpId="0" bldLvl="0" animBg="1"/>
      <p:bldP spid="4" grpId="0" bldLvl="0" animBg="1"/>
      <p:bldP spid="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timgsa.baidu.com/timg?image&amp;quality=80&amp;size=b9999_10000&amp;sec=1523296112599&amp;di=8f69dfeabfe01605bcb528897f9984f8&amp;imgtype=0&amp;src=http%3A%2F%2Fstatic.anoah.com%2Fuploads%2Fsltd%2Frenjiaoqua%2Frjqrzbgzix%2F1Y63659c%2F20110712101719_58652.jpg"/>
          <p:cNvPicPr>
            <a:picLocks noChangeAspect="1"/>
          </p:cNvPicPr>
          <p:nvPr>
            <p:custDataLst>
              <p:tags r:id="rId1"/>
            </p:custDataLst>
          </p:nvPr>
        </p:nvPicPr>
        <p:blipFill>
          <a:blip r:embed="rId12" cstate="print"/>
          <a:srcRect r="5798"/>
          <a:stretch>
            <a:fillRect/>
          </a:stretch>
        </p:blipFill>
        <p:spPr bwMode="auto">
          <a:xfrm>
            <a:off x="5762104" y="407368"/>
            <a:ext cx="2714625" cy="1270000"/>
          </a:xfrm>
          <a:prstGeom prst="rect">
            <a:avLst/>
          </a:prstGeom>
          <a:noFill/>
          <a:ln w="9525">
            <a:noFill/>
            <a:miter lim="800000"/>
            <a:headEnd/>
            <a:tailEnd/>
          </a:ln>
        </p:spPr>
      </p:pic>
      <p:pic>
        <p:nvPicPr>
          <p:cNvPr id="3" name="Picture 4"/>
          <p:cNvPicPr>
            <a:picLocks noChangeAspect="1"/>
          </p:cNvPicPr>
          <p:nvPr>
            <p:custDataLst>
              <p:tags r:id="rId2"/>
            </p:custDataLst>
          </p:nvPr>
        </p:nvPicPr>
        <p:blipFill>
          <a:blip r:embed="rId13" cstate="print"/>
          <a:srcRect/>
          <a:stretch>
            <a:fillRect/>
          </a:stretch>
        </p:blipFill>
        <p:spPr bwMode="auto">
          <a:xfrm>
            <a:off x="3850754" y="45418"/>
            <a:ext cx="1584325" cy="1847850"/>
          </a:xfrm>
          <a:prstGeom prst="rect">
            <a:avLst/>
          </a:prstGeom>
          <a:noFill/>
          <a:ln w="9525">
            <a:noFill/>
            <a:miter lim="800000"/>
            <a:headEnd/>
            <a:tailEnd/>
          </a:ln>
        </p:spPr>
      </p:pic>
      <p:sp>
        <p:nvSpPr>
          <p:cNvPr id="4" name="文本框 2"/>
          <p:cNvSpPr txBox="1">
            <a:spLocks noChangeArrowheads="1"/>
          </p:cNvSpPr>
          <p:nvPr>
            <p:custDataLst>
              <p:tags r:id="rId3"/>
            </p:custDataLst>
          </p:nvPr>
        </p:nvSpPr>
        <p:spPr bwMode="auto">
          <a:xfrm>
            <a:off x="3039095" y="2493690"/>
            <a:ext cx="1831975" cy="447675"/>
          </a:xfrm>
          <a:prstGeom prst="rect">
            <a:avLst/>
          </a:prstGeom>
          <a:noFill/>
          <a:ln w="9525">
            <a:noFill/>
            <a:miter lim="800000"/>
            <a:headEnd/>
            <a:tailEnd/>
          </a:ln>
        </p:spPr>
        <p:txBody>
          <a:bodyPr wrap="none" lIns="76800" tIns="38400" rIns="76800" bIns="38400">
            <a:spAutoFit/>
          </a:bodyPr>
          <a:lstStyle/>
          <a:p>
            <a:pPr eaLnBrk="0" hangingPunct="0"/>
            <a:r>
              <a:rPr lang="en-US" altLang="zh-CN" sz="2400" b="1" dirty="0">
                <a:latin typeface="微软雅黑" pitchFamily="34" charset="-122"/>
                <a:ea typeface="微软雅黑" pitchFamily="34" charset="-122"/>
              </a:rPr>
              <a:t>348KJ/mol</a:t>
            </a:r>
          </a:p>
        </p:txBody>
      </p:sp>
      <p:sp>
        <p:nvSpPr>
          <p:cNvPr id="5" name="文本框 12"/>
          <p:cNvSpPr txBox="1">
            <a:spLocks noChangeArrowheads="1"/>
          </p:cNvSpPr>
          <p:nvPr>
            <p:custDataLst>
              <p:tags r:id="rId4"/>
            </p:custDataLst>
          </p:nvPr>
        </p:nvSpPr>
        <p:spPr bwMode="auto">
          <a:xfrm>
            <a:off x="6212954" y="2356818"/>
            <a:ext cx="1831975" cy="446088"/>
          </a:xfrm>
          <a:prstGeom prst="rect">
            <a:avLst/>
          </a:prstGeom>
          <a:noFill/>
          <a:ln w="9525">
            <a:noFill/>
            <a:miter lim="800000"/>
            <a:headEnd/>
            <a:tailEnd/>
          </a:ln>
        </p:spPr>
        <p:txBody>
          <a:bodyPr wrap="none" lIns="76800" tIns="38400" rIns="76800" bIns="38400">
            <a:spAutoFit/>
          </a:bodyPr>
          <a:lstStyle/>
          <a:p>
            <a:pPr eaLnBrk="0" hangingPunct="0"/>
            <a:r>
              <a:rPr lang="en-US" altLang="zh-CN" sz="2400" b="1">
                <a:latin typeface="微软雅黑" pitchFamily="34" charset="-122"/>
                <a:ea typeface="微软雅黑" pitchFamily="34" charset="-122"/>
              </a:rPr>
              <a:t>615KJ/mol</a:t>
            </a:r>
          </a:p>
        </p:txBody>
      </p:sp>
      <p:cxnSp>
        <p:nvCxnSpPr>
          <p:cNvPr id="6" name="直接箭头连接符 5"/>
          <p:cNvCxnSpPr/>
          <p:nvPr>
            <p:custDataLst>
              <p:tags r:id="rId5"/>
            </p:custDataLst>
          </p:nvPr>
        </p:nvCxnSpPr>
        <p:spPr>
          <a:xfrm flipV="1">
            <a:off x="4215879" y="1164606"/>
            <a:ext cx="258762" cy="105092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custDataLst>
              <p:tags r:id="rId6"/>
            </p:custDataLst>
          </p:nvPr>
        </p:nvCxnSpPr>
        <p:spPr>
          <a:xfrm flipV="1">
            <a:off x="6727304" y="1155081"/>
            <a:ext cx="23812" cy="86518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文本框 8"/>
          <p:cNvSpPr txBox="1">
            <a:spLocks noChangeArrowheads="1"/>
          </p:cNvSpPr>
          <p:nvPr>
            <p:custDataLst>
              <p:tags r:id="rId7"/>
            </p:custDataLst>
          </p:nvPr>
        </p:nvSpPr>
        <p:spPr bwMode="auto">
          <a:xfrm>
            <a:off x="5795441" y="2761631"/>
            <a:ext cx="3540125" cy="446087"/>
          </a:xfrm>
          <a:prstGeom prst="rect">
            <a:avLst/>
          </a:prstGeom>
          <a:noFill/>
          <a:ln w="9525">
            <a:noFill/>
            <a:miter lim="800000"/>
            <a:headEnd/>
            <a:tailEnd/>
          </a:ln>
        </p:spPr>
        <p:txBody>
          <a:bodyPr wrap="none" lIns="76800" tIns="38400" rIns="76800" bIns="38400">
            <a:spAutoFit/>
          </a:bodyPr>
          <a:lstStyle/>
          <a:p>
            <a:pPr indent="-342900" eaLnBrk="0" hangingPunct="0">
              <a:spcBef>
                <a:spcPct val="20000"/>
              </a:spcBef>
            </a:pPr>
            <a:r>
              <a:rPr lang="zh-CN" altLang="en-US" sz="2400" b="1" dirty="0">
                <a:latin typeface="微软雅黑" pitchFamily="34" charset="-122"/>
                <a:ea typeface="微软雅黑" pitchFamily="34" charset="-122"/>
                <a:sym typeface="+mn-ea"/>
              </a:rPr>
              <a:t>碳碳双键中一个键不稳定</a:t>
            </a:r>
          </a:p>
        </p:txBody>
      </p:sp>
      <p:sp>
        <p:nvSpPr>
          <p:cNvPr id="9" name="文本框 18"/>
          <p:cNvSpPr txBox="1">
            <a:spLocks noChangeArrowheads="1"/>
          </p:cNvSpPr>
          <p:nvPr>
            <p:custDataLst>
              <p:tags r:id="rId8"/>
            </p:custDataLst>
          </p:nvPr>
        </p:nvSpPr>
        <p:spPr bwMode="auto">
          <a:xfrm>
            <a:off x="6225654" y="1905968"/>
            <a:ext cx="1385887" cy="446088"/>
          </a:xfrm>
          <a:prstGeom prst="rect">
            <a:avLst/>
          </a:prstGeom>
          <a:noFill/>
          <a:ln w="9525">
            <a:noFill/>
            <a:miter lim="800000"/>
            <a:headEnd/>
            <a:tailEnd/>
          </a:ln>
        </p:spPr>
        <p:txBody>
          <a:bodyPr wrap="none" lIns="76800" tIns="38400" rIns="76800" bIns="38400">
            <a:spAutoFit/>
          </a:bodyPr>
          <a:lstStyle/>
          <a:p>
            <a:pPr indent="-342900" eaLnBrk="0" hangingPunct="0">
              <a:spcBef>
                <a:spcPct val="20000"/>
              </a:spcBef>
            </a:pPr>
            <a:r>
              <a:rPr lang="zh-CN" altLang="en-US" sz="2400" b="1">
                <a:latin typeface="微软雅黑" pitchFamily="34" charset="-122"/>
                <a:ea typeface="微软雅黑" pitchFamily="34" charset="-122"/>
                <a:sym typeface="+mn-ea"/>
              </a:rPr>
              <a:t>不可旋转</a:t>
            </a:r>
          </a:p>
        </p:txBody>
      </p:sp>
      <p:sp>
        <p:nvSpPr>
          <p:cNvPr id="10" name="文本框 1"/>
          <p:cNvSpPr txBox="1">
            <a:spLocks noChangeArrowheads="1"/>
          </p:cNvSpPr>
          <p:nvPr>
            <p:custDataLst>
              <p:tags r:id="rId9"/>
            </p:custDataLst>
          </p:nvPr>
        </p:nvSpPr>
        <p:spPr bwMode="auto">
          <a:xfrm>
            <a:off x="1579041" y="548656"/>
            <a:ext cx="2498725" cy="447675"/>
          </a:xfrm>
          <a:prstGeom prst="rect">
            <a:avLst/>
          </a:prstGeom>
          <a:noFill/>
          <a:ln w="9525">
            <a:noFill/>
            <a:miter lim="800000"/>
            <a:headEnd/>
            <a:tailEnd/>
          </a:ln>
        </p:spPr>
        <p:txBody>
          <a:bodyPr wrap="none" lIns="76800" tIns="38400" rIns="76800" bIns="38400">
            <a:spAutoFit/>
          </a:bodyPr>
          <a:lstStyle/>
          <a:p>
            <a:pPr eaLnBrk="0" hangingPunct="0"/>
            <a:r>
              <a:rPr lang="zh-CN" altLang="en-US" sz="2400" b="1">
                <a:solidFill>
                  <a:srgbClr val="FF0000"/>
                </a:solidFill>
                <a:latin typeface="微软雅黑" pitchFamily="34" charset="-122"/>
                <a:ea typeface="微软雅黑" pitchFamily="34" charset="-122"/>
              </a:rPr>
              <a:t>最多</a:t>
            </a:r>
            <a:r>
              <a:rPr lang="en-US" altLang="zh-CN" sz="2400" b="1">
                <a:solidFill>
                  <a:srgbClr val="FF0000"/>
                </a:solidFill>
                <a:latin typeface="微软雅黑" pitchFamily="34" charset="-122"/>
                <a:ea typeface="微软雅黑" pitchFamily="34" charset="-122"/>
              </a:rPr>
              <a:t>4</a:t>
            </a:r>
            <a:r>
              <a:rPr lang="zh-CN" altLang="en-US" sz="2400" b="1">
                <a:solidFill>
                  <a:srgbClr val="FF0000"/>
                </a:solidFill>
                <a:latin typeface="微软雅黑" pitchFamily="34" charset="-122"/>
                <a:ea typeface="微软雅黑" pitchFamily="34" charset="-122"/>
              </a:rPr>
              <a:t>原子共平面</a:t>
            </a:r>
          </a:p>
        </p:txBody>
      </p:sp>
      <p:sp>
        <p:nvSpPr>
          <p:cNvPr id="11" name="文本框 18"/>
          <p:cNvSpPr txBox="1">
            <a:spLocks noChangeArrowheads="1"/>
          </p:cNvSpPr>
          <p:nvPr>
            <p:custDataLst>
              <p:tags r:id="rId10"/>
            </p:custDataLst>
          </p:nvPr>
        </p:nvSpPr>
        <p:spPr bwMode="auto">
          <a:xfrm>
            <a:off x="3502918" y="2020268"/>
            <a:ext cx="1262236" cy="446882"/>
          </a:xfrm>
          <a:prstGeom prst="rect">
            <a:avLst/>
          </a:prstGeom>
          <a:noFill/>
          <a:ln w="9525">
            <a:noFill/>
            <a:miter lim="800000"/>
            <a:headEnd/>
            <a:tailEnd/>
          </a:ln>
        </p:spPr>
        <p:txBody>
          <a:bodyPr wrap="square" lIns="76800" tIns="38400" rIns="76800" bIns="38400">
            <a:spAutoFit/>
          </a:bodyPr>
          <a:lstStyle/>
          <a:p>
            <a:pPr indent="-342900" eaLnBrk="0" hangingPunct="0">
              <a:spcBef>
                <a:spcPct val="20000"/>
              </a:spcBef>
            </a:pPr>
            <a:r>
              <a:rPr lang="zh-CN" altLang="en-US" sz="2400" b="1" dirty="0">
                <a:latin typeface="微软雅黑" pitchFamily="34" charset="-122"/>
                <a:ea typeface="微软雅黑" pitchFamily="34" charset="-122"/>
                <a:sym typeface="+mn-ea"/>
              </a:rPr>
              <a:t>可旋转</a:t>
            </a:r>
          </a:p>
        </p:txBody>
      </p:sp>
      <p:grpSp>
        <p:nvGrpSpPr>
          <p:cNvPr id="12" name="Group 73"/>
          <p:cNvGrpSpPr/>
          <p:nvPr/>
        </p:nvGrpSpPr>
        <p:grpSpPr>
          <a:xfrm>
            <a:off x="5231110" y="3494776"/>
            <a:ext cx="3724275" cy="2825751"/>
            <a:chOff x="657" y="2221"/>
            <a:chExt cx="2346" cy="1780"/>
          </a:xfrm>
        </p:grpSpPr>
        <p:grpSp>
          <p:nvGrpSpPr>
            <p:cNvPr id="13" name="Group 4"/>
            <p:cNvGrpSpPr/>
            <p:nvPr/>
          </p:nvGrpSpPr>
          <p:grpSpPr>
            <a:xfrm>
              <a:off x="657" y="2221"/>
              <a:ext cx="1929" cy="1313"/>
              <a:chOff x="3362" y="2027"/>
              <a:chExt cx="1501" cy="956"/>
            </a:xfrm>
          </p:grpSpPr>
          <p:sp>
            <p:nvSpPr>
              <p:cNvPr id="16" name="Text Box 5"/>
              <p:cNvSpPr txBox="1"/>
              <p:nvPr/>
            </p:nvSpPr>
            <p:spPr>
              <a:xfrm>
                <a:off x="3607" y="2387"/>
                <a:ext cx="590" cy="268"/>
              </a:xfrm>
              <a:prstGeom prst="rect">
                <a:avLst/>
              </a:prstGeom>
              <a:noFill/>
              <a:ln w="9525">
                <a:noFill/>
              </a:ln>
            </p:spPr>
            <p:txBody>
              <a:bodyPr>
                <a:spAutoFit/>
              </a:bodyPr>
              <a:lstStyle/>
              <a:p>
                <a:pPr algn="ctr" eaLnBrk="1" hangingPunct="1">
                  <a:spcBef>
                    <a:spcPct val="50000"/>
                  </a:spcBef>
                </a:pPr>
                <a:r>
                  <a:rPr lang="en-US" altLang="zh-CN" sz="3200">
                    <a:latin typeface="Times New Roman" panose="02020603050405020304" pitchFamily="18" charset="0"/>
                    <a:ea typeface="华文中宋" panose="02010600040101010101" charset="-122"/>
                    <a:cs typeface="Times New Roman" panose="02020603050405020304" pitchFamily="18" charset="0"/>
                  </a:rPr>
                  <a:t>C</a:t>
                </a:r>
              </a:p>
            </p:txBody>
          </p:sp>
          <p:sp>
            <p:nvSpPr>
              <p:cNvPr id="17" name="Line 6"/>
              <p:cNvSpPr/>
              <p:nvPr/>
            </p:nvSpPr>
            <p:spPr>
              <a:xfrm>
                <a:off x="4027" y="2490"/>
                <a:ext cx="181" cy="0"/>
              </a:xfrm>
              <a:prstGeom prst="line">
                <a:avLst/>
              </a:prstGeom>
              <a:ln w="57150" cap="flat" cmpd="sng">
                <a:solidFill>
                  <a:srgbClr val="FF0000"/>
                </a:solidFill>
                <a:prstDash val="solid"/>
                <a:headEnd type="none" w="med" len="med"/>
                <a:tailEnd type="none" w="med" len="med"/>
              </a:ln>
            </p:spPr>
            <p:txBody>
              <a:bodyPr/>
              <a:lstStyle/>
              <a:p>
                <a:endParaRPr/>
              </a:p>
            </p:txBody>
          </p:sp>
          <p:sp>
            <p:nvSpPr>
              <p:cNvPr id="18" name="Text Box 7"/>
              <p:cNvSpPr txBox="1"/>
              <p:nvPr/>
            </p:nvSpPr>
            <p:spPr>
              <a:xfrm>
                <a:off x="4027" y="2386"/>
                <a:ext cx="590" cy="266"/>
              </a:xfrm>
              <a:prstGeom prst="rect">
                <a:avLst/>
              </a:prstGeom>
              <a:noFill/>
              <a:ln w="9525">
                <a:noFill/>
              </a:ln>
            </p:spPr>
            <p:txBody>
              <a:bodyPr>
                <a:spAutoFit/>
              </a:bodyPr>
              <a:lstStyle/>
              <a:p>
                <a:pPr algn="ctr" eaLnBrk="1" hangingPunct="1">
                  <a:spcBef>
                    <a:spcPct val="50000"/>
                  </a:spcBef>
                </a:pPr>
                <a:r>
                  <a:rPr lang="en-US" altLang="zh-CN" sz="3200">
                    <a:latin typeface="Times New Roman" panose="02020603050405020304" pitchFamily="18" charset="0"/>
                    <a:ea typeface="华文中宋" panose="02010600040101010101" charset="-122"/>
                    <a:cs typeface="Times New Roman" panose="02020603050405020304" pitchFamily="18" charset="0"/>
                  </a:rPr>
                  <a:t>C</a:t>
                </a:r>
              </a:p>
            </p:txBody>
          </p:sp>
          <p:sp>
            <p:nvSpPr>
              <p:cNvPr id="19" name="Line 8"/>
              <p:cNvSpPr/>
              <p:nvPr/>
            </p:nvSpPr>
            <p:spPr>
              <a:xfrm>
                <a:off x="4027" y="2555"/>
                <a:ext cx="181" cy="0"/>
              </a:xfrm>
              <a:prstGeom prst="line">
                <a:avLst/>
              </a:prstGeom>
              <a:ln w="57150" cap="flat" cmpd="sng">
                <a:solidFill>
                  <a:schemeClr val="tx1"/>
                </a:solidFill>
                <a:prstDash val="solid"/>
                <a:headEnd type="none" w="med" len="med"/>
                <a:tailEnd type="none" w="med" len="med"/>
              </a:ln>
            </p:spPr>
            <p:txBody>
              <a:bodyPr/>
              <a:lstStyle/>
              <a:p>
                <a:endParaRPr/>
              </a:p>
            </p:txBody>
          </p:sp>
          <p:grpSp>
            <p:nvGrpSpPr>
              <p:cNvPr id="20" name="Group 9"/>
              <p:cNvGrpSpPr/>
              <p:nvPr/>
            </p:nvGrpSpPr>
            <p:grpSpPr>
              <a:xfrm>
                <a:off x="3467" y="2589"/>
                <a:ext cx="415" cy="392"/>
                <a:chOff x="882" y="2861"/>
                <a:chExt cx="415" cy="392"/>
              </a:xfrm>
            </p:grpSpPr>
            <p:sp>
              <p:nvSpPr>
                <p:cNvPr id="28" name="Text Box 10"/>
                <p:cNvSpPr txBox="1"/>
                <p:nvPr/>
              </p:nvSpPr>
              <p:spPr>
                <a:xfrm>
                  <a:off x="882" y="2987"/>
                  <a:ext cx="415" cy="266"/>
                </a:xfrm>
                <a:prstGeom prst="rect">
                  <a:avLst/>
                </a:prstGeom>
                <a:noFill/>
                <a:ln w="9525">
                  <a:noFill/>
                </a:ln>
              </p:spPr>
              <p:txBody>
                <a:bodyPr>
                  <a:spAutoFit/>
                </a:bodyPr>
                <a:lstStyle/>
                <a:p>
                  <a:pPr algn="ctr" eaLnBrk="1" hangingPunct="1">
                    <a:spcBef>
                      <a:spcPct val="50000"/>
                    </a:spcBef>
                  </a:pPr>
                  <a:r>
                    <a:rPr lang="en-US" altLang="zh-CN" sz="3200">
                      <a:latin typeface="Times New Roman" panose="02020603050405020304" pitchFamily="18" charset="0"/>
                      <a:ea typeface="华文中宋" panose="02010600040101010101" charset="-122"/>
                      <a:cs typeface="Times New Roman" panose="02020603050405020304" pitchFamily="18" charset="0"/>
                    </a:rPr>
                    <a:t>H</a:t>
                  </a:r>
                </a:p>
              </p:txBody>
            </p:sp>
            <p:sp>
              <p:nvSpPr>
                <p:cNvPr id="29" name="Line 11"/>
                <p:cNvSpPr/>
                <p:nvPr/>
              </p:nvSpPr>
              <p:spPr>
                <a:xfrm flipV="1">
                  <a:off x="1162" y="2861"/>
                  <a:ext cx="105" cy="163"/>
                </a:xfrm>
                <a:prstGeom prst="line">
                  <a:avLst/>
                </a:prstGeom>
                <a:ln w="57150" cap="flat" cmpd="sng">
                  <a:solidFill>
                    <a:schemeClr val="tx1"/>
                  </a:solidFill>
                  <a:prstDash val="solid"/>
                  <a:headEnd type="none" w="med" len="med"/>
                  <a:tailEnd type="none" w="med" len="med"/>
                </a:ln>
              </p:spPr>
              <p:txBody>
                <a:bodyPr/>
                <a:lstStyle/>
                <a:p>
                  <a:endParaRPr/>
                </a:p>
              </p:txBody>
            </p:sp>
          </p:grpSp>
          <p:grpSp>
            <p:nvGrpSpPr>
              <p:cNvPr id="21" name="Group 12"/>
              <p:cNvGrpSpPr/>
              <p:nvPr/>
            </p:nvGrpSpPr>
            <p:grpSpPr>
              <a:xfrm flipH="1">
                <a:off x="4273" y="2588"/>
                <a:ext cx="590" cy="395"/>
                <a:chOff x="852" y="2860"/>
                <a:chExt cx="590" cy="395"/>
              </a:xfrm>
            </p:grpSpPr>
            <p:sp>
              <p:nvSpPr>
                <p:cNvPr id="26" name="Text Box 13"/>
                <p:cNvSpPr txBox="1"/>
                <p:nvPr/>
              </p:nvSpPr>
              <p:spPr>
                <a:xfrm>
                  <a:off x="852" y="2987"/>
                  <a:ext cx="590" cy="268"/>
                </a:xfrm>
                <a:prstGeom prst="rect">
                  <a:avLst/>
                </a:prstGeom>
                <a:noFill/>
                <a:ln w="9525">
                  <a:noFill/>
                </a:ln>
              </p:spPr>
              <p:txBody>
                <a:bodyPr>
                  <a:spAutoFit/>
                </a:bodyPr>
                <a:lstStyle/>
                <a:p>
                  <a:pPr algn="ctr" eaLnBrk="1" hangingPunct="1">
                    <a:spcBef>
                      <a:spcPct val="50000"/>
                    </a:spcBef>
                  </a:pPr>
                  <a:r>
                    <a:rPr lang="en-US" altLang="zh-CN" sz="3200">
                      <a:latin typeface="Times New Roman" panose="02020603050405020304" pitchFamily="18" charset="0"/>
                      <a:ea typeface="华文中宋" panose="02010600040101010101" charset="-122"/>
                      <a:cs typeface="Times New Roman" panose="02020603050405020304" pitchFamily="18" charset="0"/>
                    </a:rPr>
                    <a:t>H</a:t>
                  </a:r>
                </a:p>
              </p:txBody>
            </p:sp>
            <p:sp>
              <p:nvSpPr>
                <p:cNvPr id="27" name="Line 14"/>
                <p:cNvSpPr/>
                <p:nvPr/>
              </p:nvSpPr>
              <p:spPr>
                <a:xfrm flipV="1">
                  <a:off x="1232" y="2860"/>
                  <a:ext cx="105" cy="164"/>
                </a:xfrm>
                <a:prstGeom prst="line">
                  <a:avLst/>
                </a:prstGeom>
                <a:ln w="57150" cap="flat" cmpd="sng">
                  <a:solidFill>
                    <a:schemeClr val="tx1"/>
                  </a:solidFill>
                  <a:prstDash val="solid"/>
                  <a:headEnd type="none" w="med" len="med"/>
                  <a:tailEnd type="none" w="med" len="med"/>
                </a:ln>
              </p:spPr>
              <p:txBody>
                <a:bodyPr/>
                <a:lstStyle/>
                <a:p>
                  <a:endParaRPr/>
                </a:p>
              </p:txBody>
            </p:sp>
          </p:grpSp>
          <p:sp>
            <p:nvSpPr>
              <p:cNvPr id="22" name="Text Box 15"/>
              <p:cNvSpPr txBox="1"/>
              <p:nvPr/>
            </p:nvSpPr>
            <p:spPr>
              <a:xfrm>
                <a:off x="3362" y="2031"/>
                <a:ext cx="590" cy="268"/>
              </a:xfrm>
              <a:prstGeom prst="rect">
                <a:avLst/>
              </a:prstGeom>
              <a:noFill/>
              <a:ln w="9525">
                <a:noFill/>
              </a:ln>
            </p:spPr>
            <p:txBody>
              <a:bodyPr>
                <a:spAutoFit/>
              </a:bodyPr>
              <a:lstStyle/>
              <a:p>
                <a:pPr algn="ctr" eaLnBrk="1" hangingPunct="1">
                  <a:spcBef>
                    <a:spcPct val="50000"/>
                  </a:spcBef>
                </a:pPr>
                <a:r>
                  <a:rPr lang="en-US" altLang="zh-CN" sz="3200">
                    <a:latin typeface="Times New Roman" panose="02020603050405020304" pitchFamily="18" charset="0"/>
                    <a:ea typeface="华文中宋" panose="02010600040101010101" charset="-122"/>
                    <a:cs typeface="Times New Roman" panose="02020603050405020304" pitchFamily="18" charset="0"/>
                  </a:rPr>
                  <a:t>H</a:t>
                </a:r>
              </a:p>
            </p:txBody>
          </p:sp>
          <p:sp>
            <p:nvSpPr>
              <p:cNvPr id="23" name="Line 16"/>
              <p:cNvSpPr/>
              <p:nvPr/>
            </p:nvSpPr>
            <p:spPr>
              <a:xfrm>
                <a:off x="3747" y="2261"/>
                <a:ext cx="105" cy="197"/>
              </a:xfrm>
              <a:prstGeom prst="line">
                <a:avLst/>
              </a:prstGeom>
              <a:ln w="57150" cap="flat" cmpd="sng">
                <a:solidFill>
                  <a:schemeClr val="tx1"/>
                </a:solidFill>
                <a:prstDash val="solid"/>
                <a:headEnd type="none" w="med" len="med"/>
                <a:tailEnd type="none" w="med" len="med"/>
              </a:ln>
            </p:spPr>
            <p:txBody>
              <a:bodyPr/>
              <a:lstStyle/>
              <a:p>
                <a:endParaRPr/>
              </a:p>
            </p:txBody>
          </p:sp>
          <p:sp>
            <p:nvSpPr>
              <p:cNvPr id="24" name="Text Box 17"/>
              <p:cNvSpPr txBox="1"/>
              <p:nvPr/>
            </p:nvSpPr>
            <p:spPr>
              <a:xfrm>
                <a:off x="4273" y="2027"/>
                <a:ext cx="590" cy="266"/>
              </a:xfrm>
              <a:prstGeom prst="rect">
                <a:avLst/>
              </a:prstGeom>
              <a:noFill/>
              <a:ln w="9525">
                <a:noFill/>
              </a:ln>
            </p:spPr>
            <p:txBody>
              <a:bodyPr>
                <a:spAutoFit/>
              </a:bodyPr>
              <a:lstStyle/>
              <a:p>
                <a:pPr algn="ctr" eaLnBrk="1" hangingPunct="1">
                  <a:spcBef>
                    <a:spcPct val="50000"/>
                  </a:spcBef>
                </a:pPr>
                <a:r>
                  <a:rPr lang="en-US" altLang="zh-CN" sz="3200">
                    <a:latin typeface="Times New Roman" panose="02020603050405020304" pitchFamily="18" charset="0"/>
                    <a:ea typeface="华文中宋" panose="02010600040101010101" charset="-122"/>
                    <a:cs typeface="Times New Roman" panose="02020603050405020304" pitchFamily="18" charset="0"/>
                  </a:rPr>
                  <a:t>H</a:t>
                </a:r>
              </a:p>
            </p:txBody>
          </p:sp>
          <p:sp>
            <p:nvSpPr>
              <p:cNvPr id="25" name="Line 18"/>
              <p:cNvSpPr/>
              <p:nvPr/>
            </p:nvSpPr>
            <p:spPr>
              <a:xfrm flipH="1">
                <a:off x="4395" y="2261"/>
                <a:ext cx="88" cy="197"/>
              </a:xfrm>
              <a:prstGeom prst="line">
                <a:avLst/>
              </a:prstGeom>
              <a:ln w="57150" cap="flat" cmpd="sng">
                <a:solidFill>
                  <a:schemeClr val="tx1"/>
                </a:solidFill>
                <a:prstDash val="solid"/>
                <a:headEnd type="none" w="med" len="med"/>
                <a:tailEnd type="none" w="med" len="med"/>
              </a:ln>
            </p:spPr>
            <p:txBody>
              <a:bodyPr/>
              <a:lstStyle/>
              <a:p>
                <a:endParaRPr/>
              </a:p>
            </p:txBody>
          </p:sp>
        </p:grpSp>
        <p:sp>
          <p:nvSpPr>
            <p:cNvPr id="15" name="圆角矩形标注 14"/>
            <p:cNvSpPr/>
            <p:nvPr/>
          </p:nvSpPr>
          <p:spPr>
            <a:xfrm>
              <a:off x="1554" y="3686"/>
              <a:ext cx="1449" cy="315"/>
            </a:xfrm>
            <a:prstGeom prst="wedgeRoundRectCallout">
              <a:avLst>
                <a:gd name="adj1" fmla="val -44851"/>
                <a:gd name="adj2" fmla="val -318571"/>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800" i="0" u="none" strike="noStrike" kern="1200" cap="none" spc="0" normalizeH="0" baseline="0" noProof="0" dirty="0" smtClean="0">
                  <a:ln>
                    <a:noFill/>
                  </a:ln>
                  <a:solidFill>
                    <a:srgbClr val="FFFFFF"/>
                  </a:solidFill>
                  <a:effectLst/>
                  <a:uLnTx/>
                  <a:uFillTx/>
                  <a:ea typeface="华文中宋" panose="02010600040101010101" charset="-122"/>
                  <a:cs typeface="Times New Roman" panose="02020603050405020304" pitchFamily="18" charset="0"/>
                </a:rPr>
                <a:t>约</a:t>
              </a:r>
              <a:r>
                <a:rPr kumimoji="0" lang="en-US" altLang="zh-CN" sz="2800" i="0" u="none" strike="noStrike" kern="1200" cap="none" spc="0" normalizeH="0" baseline="0" noProof="0" dirty="0" smtClean="0">
                  <a:ln>
                    <a:noFill/>
                  </a:ln>
                  <a:solidFill>
                    <a:srgbClr val="FFFFFF"/>
                  </a:solidFill>
                  <a:effectLst/>
                  <a:uLnTx/>
                  <a:uFillTx/>
                  <a:ea typeface="华文中宋" panose="02010600040101010101" charset="-122"/>
                  <a:cs typeface="Times New Roman" panose="02020603050405020304" pitchFamily="18" charset="0"/>
                </a:rPr>
                <a:t>267 kJ/mol</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 y="-15875"/>
            <a:ext cx="4667885" cy="583565"/>
          </a:xfrm>
          <a:prstGeom prst="rect">
            <a:avLst/>
          </a:prstGeom>
          <a:noFill/>
        </p:spPr>
        <p:txBody>
          <a:bodyPr wrap="square" rtlCol="0" anchor="t">
            <a:spAutoFit/>
          </a:bodyPr>
          <a:lstStyle/>
          <a:p>
            <a:pPr eaLnBrk="0" hangingPunct="0">
              <a:spcBef>
                <a:spcPct val="50000"/>
              </a:spcBef>
            </a:pPr>
            <a:r>
              <a:rPr lang="zh-CN" altLang="zh-CN" sz="3200" b="1">
                <a:solidFill>
                  <a:schemeClr val="tx1"/>
                </a:solidFill>
                <a:latin typeface="Times New Roman" panose="02020603050405020304" pitchFamily="18" charset="0"/>
                <a:ea typeface="华文中宋" panose="02010600040101010101" charset="-122"/>
                <a:cs typeface="华文中宋" panose="02010600040101010101" charset="-122"/>
                <a:sym typeface="+mn-ea"/>
              </a:rPr>
              <a:t>三、乙烯的化学性质</a:t>
            </a:r>
          </a:p>
        </p:txBody>
      </p:sp>
      <p:sp>
        <p:nvSpPr>
          <p:cNvPr id="4" name="文本框 3"/>
          <p:cNvSpPr txBox="1"/>
          <p:nvPr/>
        </p:nvSpPr>
        <p:spPr>
          <a:xfrm>
            <a:off x="46355" y="621665"/>
            <a:ext cx="2413000" cy="521970"/>
          </a:xfrm>
          <a:prstGeom prst="rect">
            <a:avLst/>
          </a:prstGeom>
          <a:noFill/>
        </p:spPr>
        <p:txBody>
          <a:bodyPr wrap="square" rtlCol="0" anchor="t">
            <a:spAutoFit/>
          </a:bodyPr>
          <a:lstStyle/>
          <a:p>
            <a:pPr eaLnBrk="0" hangingPunct="0">
              <a:spcBef>
                <a:spcPct val="50000"/>
              </a:spcBef>
            </a:pPr>
            <a:r>
              <a:rPr lang="en-US" altLang="zh-CN" sz="2800" b="1">
                <a:latin typeface="Times New Roman" panose="02020603050405020304" pitchFamily="18" charset="0"/>
                <a:ea typeface="华文中宋" panose="02010600040101010101" charset="-122"/>
                <a:cs typeface="Times New Roman" panose="02020603050405020304" pitchFamily="18" charset="0"/>
                <a:sym typeface="+mn-ea"/>
              </a:rPr>
              <a:t>1.</a:t>
            </a:r>
            <a:r>
              <a:rPr lang="zh-CN" altLang="en-US" sz="2800" b="1">
                <a:latin typeface="Times New Roman" panose="02020603050405020304" pitchFamily="18" charset="0"/>
                <a:ea typeface="华文中宋" panose="02010600040101010101" charset="-122"/>
                <a:cs typeface="Times New Roman" panose="02020603050405020304" pitchFamily="18" charset="0"/>
                <a:sym typeface="+mn-ea"/>
              </a:rPr>
              <a:t>氧化反应</a:t>
            </a:r>
          </a:p>
        </p:txBody>
      </p:sp>
      <p:sp>
        <p:nvSpPr>
          <p:cNvPr id="10" name="Text Box 6"/>
          <p:cNvSpPr txBox="1"/>
          <p:nvPr/>
        </p:nvSpPr>
        <p:spPr>
          <a:xfrm>
            <a:off x="406401" y="3213101"/>
            <a:ext cx="8446135" cy="645160"/>
          </a:xfrm>
          <a:prstGeom prst="rect">
            <a:avLst/>
          </a:prstGeom>
          <a:noFill/>
          <a:ln w="9525">
            <a:noFill/>
          </a:ln>
        </p:spPr>
        <p:txBody>
          <a:bodyPr wrap="square">
            <a:spAutoFit/>
          </a:bodyPr>
          <a:lstStyle/>
          <a:p>
            <a:pPr>
              <a:spcBef>
                <a:spcPct val="50000"/>
              </a:spcBef>
            </a:pPr>
            <a:r>
              <a:rPr lang="en-US" altLang="zh-CN" sz="3600" dirty="0">
                <a:solidFill>
                  <a:srgbClr val="FF0000"/>
                </a:solidFill>
                <a:latin typeface="Times New Roman" panose="02020603050405020304" pitchFamily="18" charset="0"/>
                <a:ea typeface="华文中宋" panose="02010600040101010101" charset="-122"/>
                <a:cs typeface="Times New Roman" panose="02020603050405020304" pitchFamily="18" charset="0"/>
                <a:sym typeface="+mn-ea"/>
              </a:rPr>
              <a:t>MnO</a:t>
            </a:r>
            <a:r>
              <a:rPr lang="en-US" altLang="zh-CN" sz="3600" baseline="-25000" dirty="0">
                <a:solidFill>
                  <a:srgbClr val="FF0000"/>
                </a:solidFill>
                <a:latin typeface="Times New Roman" panose="02020603050405020304" pitchFamily="18" charset="0"/>
                <a:ea typeface="华文中宋" panose="02010600040101010101" charset="-122"/>
                <a:cs typeface="Times New Roman" panose="02020603050405020304" pitchFamily="18" charset="0"/>
                <a:sym typeface="+mn-ea"/>
              </a:rPr>
              <a:t>4</a:t>
            </a:r>
            <a:r>
              <a:rPr lang="en-US" altLang="zh-CN" sz="3600" baseline="50000" dirty="0">
                <a:solidFill>
                  <a:srgbClr val="FF0000"/>
                </a:solidFill>
                <a:uFillTx/>
                <a:latin typeface="Times New Roman" panose="02020603050405020304" pitchFamily="18" charset="0"/>
                <a:ea typeface="华文中宋" panose="02010600040101010101" charset="-122"/>
                <a:cs typeface="Times New Roman" panose="02020603050405020304" pitchFamily="18" charset="0"/>
                <a:sym typeface="+mn-ea"/>
              </a:rPr>
              <a:t>— </a:t>
            </a:r>
            <a:r>
              <a:rPr lang="en-US" altLang="zh-CN" sz="3600" dirty="0">
                <a:solidFill>
                  <a:srgbClr val="FF0000"/>
                </a:solidFill>
                <a:latin typeface="Times New Roman" panose="02020603050405020304" pitchFamily="18" charset="0"/>
                <a:ea typeface="华文中宋" panose="02010600040101010101" charset="-122"/>
                <a:cs typeface="Times New Roman" panose="02020603050405020304" pitchFamily="18" charset="0"/>
                <a:sym typeface="+mn-ea"/>
              </a:rPr>
              <a:t>→Mn</a:t>
            </a:r>
            <a:r>
              <a:rPr lang="en-US" altLang="zh-CN" sz="3600" baseline="30000" dirty="0">
                <a:solidFill>
                  <a:srgbClr val="FF0000"/>
                </a:solidFill>
                <a:latin typeface="Times New Roman" panose="02020603050405020304" pitchFamily="18" charset="0"/>
                <a:ea typeface="华文中宋" panose="02010600040101010101" charset="-122"/>
                <a:cs typeface="Times New Roman" panose="02020603050405020304" pitchFamily="18" charset="0"/>
                <a:sym typeface="+mn-ea"/>
              </a:rPr>
              <a:t>2+</a:t>
            </a:r>
            <a:r>
              <a:rPr lang="en-US" altLang="zh-CN" sz="3600" dirty="0">
                <a:solidFill>
                  <a:srgbClr val="FF0000"/>
                </a:solidFill>
                <a:latin typeface="Times New Roman" panose="02020603050405020304" pitchFamily="18" charset="0"/>
                <a:ea typeface="华文中宋" panose="02010600040101010101" charset="-122"/>
                <a:cs typeface="Times New Roman" panose="02020603050405020304" pitchFamily="18" charset="0"/>
                <a:sym typeface="+mn-ea"/>
              </a:rPr>
              <a:t>           CH</a:t>
            </a:r>
            <a:r>
              <a:rPr lang="en-US" altLang="zh-CN" sz="3600" baseline="-25000" dirty="0">
                <a:solidFill>
                  <a:srgbClr val="FF0000"/>
                </a:solidFill>
                <a:latin typeface="Times New Roman" panose="02020603050405020304" pitchFamily="18" charset="0"/>
                <a:ea typeface="华文中宋" panose="02010600040101010101" charset="-122"/>
                <a:cs typeface="Times New Roman" panose="02020603050405020304" pitchFamily="18" charset="0"/>
                <a:sym typeface="+mn-ea"/>
              </a:rPr>
              <a:t>2</a:t>
            </a:r>
            <a:r>
              <a:rPr lang="en-US" altLang="zh-CN" sz="3600" dirty="0">
                <a:solidFill>
                  <a:srgbClr val="FF0000"/>
                </a:solidFill>
                <a:latin typeface="Times New Roman" panose="02020603050405020304" pitchFamily="18" charset="0"/>
                <a:ea typeface="华文中宋" panose="02010600040101010101" charset="-122"/>
                <a:cs typeface="Times New Roman" panose="02020603050405020304" pitchFamily="18" charset="0"/>
                <a:sym typeface="+mn-ea"/>
              </a:rPr>
              <a:t>=</a:t>
            </a:r>
            <a:r>
              <a:rPr lang="en-US" altLang="zh-CN" sz="3600" dirty="0" err="1">
                <a:solidFill>
                  <a:srgbClr val="FF0000"/>
                </a:solidFill>
                <a:latin typeface="Times New Roman" panose="02020603050405020304" pitchFamily="18" charset="0"/>
                <a:ea typeface="华文中宋" panose="02010600040101010101" charset="-122"/>
                <a:cs typeface="Times New Roman" panose="02020603050405020304" pitchFamily="18" charset="0"/>
                <a:sym typeface="+mn-ea"/>
              </a:rPr>
              <a:t>CH</a:t>
            </a:r>
            <a:r>
              <a:rPr lang="en-US" altLang="zh-CN" sz="3600" baseline="-25000" dirty="0" err="1">
                <a:solidFill>
                  <a:srgbClr val="FF0000"/>
                </a:solidFill>
                <a:latin typeface="Times New Roman" panose="02020603050405020304" pitchFamily="18" charset="0"/>
                <a:ea typeface="华文中宋" panose="02010600040101010101" charset="-122"/>
                <a:cs typeface="Times New Roman" panose="02020603050405020304" pitchFamily="18" charset="0"/>
                <a:sym typeface="+mn-ea"/>
              </a:rPr>
              <a:t>2</a:t>
            </a:r>
            <a:r>
              <a:rPr lang="en-US" altLang="zh-CN" sz="3600" dirty="0">
                <a:solidFill>
                  <a:srgbClr val="FF0000"/>
                </a:solidFill>
                <a:latin typeface="Times New Roman" panose="02020603050405020304" pitchFamily="18" charset="0"/>
                <a:ea typeface="华文中宋" panose="02010600040101010101" charset="-122"/>
                <a:cs typeface="Times New Roman" panose="02020603050405020304" pitchFamily="18" charset="0"/>
                <a:sym typeface="+mn-ea"/>
              </a:rPr>
              <a:t> →</a:t>
            </a:r>
            <a:r>
              <a:rPr lang="en-US" altLang="zh-CN" sz="3600" b="1" dirty="0">
                <a:solidFill>
                  <a:srgbClr val="FF0000"/>
                </a:solidFill>
                <a:latin typeface="Times New Roman" panose="02020603050405020304" pitchFamily="18" charset="0"/>
                <a:ea typeface="华文中宋" panose="02010600040101010101" charset="-122"/>
                <a:cs typeface="Times New Roman" panose="02020603050405020304" pitchFamily="18" charset="0"/>
              </a:rPr>
              <a:t>CO</a:t>
            </a:r>
            <a:r>
              <a:rPr lang="en-US" altLang="zh-CN" sz="3600" b="1" baseline="-25000" dirty="0">
                <a:solidFill>
                  <a:srgbClr val="FF0000"/>
                </a:solidFill>
                <a:latin typeface="Times New Roman" panose="02020603050405020304" pitchFamily="18" charset="0"/>
                <a:ea typeface="华文中宋" panose="02010600040101010101" charset="-122"/>
                <a:cs typeface="Times New Roman" panose="02020603050405020304" pitchFamily="18" charset="0"/>
              </a:rPr>
              <a:t>2</a:t>
            </a:r>
          </a:p>
        </p:txBody>
      </p:sp>
      <p:grpSp>
        <p:nvGrpSpPr>
          <p:cNvPr id="360505" name="组合 360504"/>
          <p:cNvGrpSpPr/>
          <p:nvPr/>
        </p:nvGrpSpPr>
        <p:grpSpPr>
          <a:xfrm>
            <a:off x="334645" y="1844994"/>
            <a:ext cx="5972175" cy="690563"/>
            <a:chOff x="96" y="749"/>
            <a:chExt cx="3762" cy="435"/>
          </a:xfrm>
        </p:grpSpPr>
        <p:sp>
          <p:nvSpPr>
            <p:cNvPr id="11279" name="文本框 360498"/>
            <p:cNvSpPr txBox="1"/>
            <p:nvPr/>
          </p:nvSpPr>
          <p:spPr>
            <a:xfrm>
              <a:off x="96" y="816"/>
              <a:ext cx="3762" cy="368"/>
            </a:xfrm>
            <a:prstGeom prst="rect">
              <a:avLst/>
            </a:prstGeom>
            <a:noFill/>
            <a:ln w="9525">
              <a:noFill/>
            </a:ln>
          </p:spPr>
          <p:txBody>
            <a:bodyPr wrap="square" anchor="t" anchorCtr="0">
              <a:spAutoFit/>
            </a:bodyPr>
            <a:lstStyle/>
            <a:p>
              <a:pPr>
                <a:spcBef>
                  <a:spcPct val="50000"/>
                </a:spcBef>
              </a:pPr>
              <a:r>
                <a:rPr lang="en-US" altLang="zh-CN" sz="3200">
                  <a:latin typeface="Times New Roman" panose="02020603050405020304" pitchFamily="18" charset="0"/>
                  <a:ea typeface="华文中宋" panose="02010600040101010101" charset="-122"/>
                  <a:cs typeface="Times New Roman" panose="02020603050405020304" pitchFamily="18" charset="0"/>
                </a:rPr>
                <a:t>C</a:t>
              </a:r>
              <a:r>
                <a:rPr lang="en-US" altLang="zh-CN" sz="3200" baseline="-10000">
                  <a:latin typeface="Times New Roman" panose="02020603050405020304" pitchFamily="18" charset="0"/>
                  <a:ea typeface="华文中宋" panose="02010600040101010101" charset="-122"/>
                  <a:cs typeface="Times New Roman" panose="02020603050405020304" pitchFamily="18" charset="0"/>
                </a:rPr>
                <a:t>2</a:t>
              </a:r>
              <a:r>
                <a:rPr lang="en-US" altLang="zh-CN" sz="3200">
                  <a:latin typeface="Times New Roman" panose="02020603050405020304" pitchFamily="18" charset="0"/>
                  <a:ea typeface="华文中宋" panose="02010600040101010101" charset="-122"/>
                  <a:cs typeface="Times New Roman" panose="02020603050405020304" pitchFamily="18" charset="0"/>
                </a:rPr>
                <a:t>H</a:t>
              </a:r>
              <a:r>
                <a:rPr lang="en-US" altLang="zh-CN" sz="3200" baseline="-10000">
                  <a:latin typeface="Times New Roman" panose="02020603050405020304" pitchFamily="18" charset="0"/>
                  <a:ea typeface="华文中宋" panose="02010600040101010101" charset="-122"/>
                  <a:cs typeface="Times New Roman" panose="02020603050405020304" pitchFamily="18" charset="0"/>
                </a:rPr>
                <a:t>4</a:t>
              </a:r>
              <a:r>
                <a:rPr lang="zh-CN" altLang="en-US" sz="3200" dirty="0">
                  <a:latin typeface="Times New Roman" panose="02020603050405020304" pitchFamily="18" charset="0"/>
                  <a:ea typeface="华文中宋" panose="02010600040101010101" charset="-122"/>
                  <a:cs typeface="Times New Roman" panose="02020603050405020304" pitchFamily="18" charset="0"/>
                </a:rPr>
                <a:t>＋</a:t>
              </a:r>
              <a:r>
                <a:rPr lang="en-US" altLang="zh-CN" sz="3200">
                  <a:latin typeface="Times New Roman" panose="02020603050405020304" pitchFamily="18" charset="0"/>
                  <a:ea typeface="华文中宋" panose="02010600040101010101" charset="-122"/>
                  <a:cs typeface="Times New Roman" panose="02020603050405020304" pitchFamily="18" charset="0"/>
                </a:rPr>
                <a:t>3O</a:t>
              </a:r>
              <a:r>
                <a:rPr lang="en-US" altLang="zh-CN" sz="3200" baseline="-10000">
                  <a:latin typeface="Times New Roman" panose="02020603050405020304" pitchFamily="18" charset="0"/>
                  <a:ea typeface="华文中宋" panose="02010600040101010101" charset="-122"/>
                  <a:cs typeface="Times New Roman" panose="02020603050405020304" pitchFamily="18" charset="0"/>
                </a:rPr>
                <a:t>2   </a:t>
              </a:r>
              <a:r>
                <a:rPr lang="en-US" altLang="zh-CN" sz="3200">
                  <a:latin typeface="Times New Roman" panose="02020603050405020304" pitchFamily="18" charset="0"/>
                  <a:ea typeface="华文中宋" panose="02010600040101010101" charset="-122"/>
                  <a:cs typeface="Times New Roman" panose="02020603050405020304" pitchFamily="18" charset="0"/>
                </a:rPr>
                <a:t>      2CO</a:t>
              </a:r>
              <a:r>
                <a:rPr lang="en-US" altLang="zh-CN" sz="3200" baseline="-10000">
                  <a:latin typeface="Times New Roman" panose="02020603050405020304" pitchFamily="18" charset="0"/>
                  <a:ea typeface="华文中宋" panose="02010600040101010101" charset="-122"/>
                  <a:cs typeface="Times New Roman" panose="02020603050405020304" pitchFamily="18" charset="0"/>
                </a:rPr>
                <a:t>2</a:t>
              </a:r>
              <a:r>
                <a:rPr lang="zh-CN" altLang="en-US" sz="3200" dirty="0">
                  <a:latin typeface="Times New Roman" panose="02020603050405020304" pitchFamily="18" charset="0"/>
                  <a:ea typeface="华文中宋" panose="02010600040101010101" charset="-122"/>
                  <a:cs typeface="Times New Roman" panose="02020603050405020304" pitchFamily="18" charset="0"/>
                </a:rPr>
                <a:t>＋</a:t>
              </a:r>
              <a:r>
                <a:rPr lang="en-US" altLang="zh-CN" sz="3200">
                  <a:latin typeface="Times New Roman" panose="02020603050405020304" pitchFamily="18" charset="0"/>
                  <a:ea typeface="华文中宋" panose="02010600040101010101" charset="-122"/>
                  <a:cs typeface="Times New Roman" panose="02020603050405020304" pitchFamily="18" charset="0"/>
                </a:rPr>
                <a:t>2H</a:t>
              </a:r>
              <a:r>
                <a:rPr lang="en-US" altLang="zh-CN" sz="3200" baseline="-10000">
                  <a:latin typeface="Times New Roman" panose="02020603050405020304" pitchFamily="18" charset="0"/>
                  <a:ea typeface="华文中宋" panose="02010600040101010101" charset="-122"/>
                  <a:cs typeface="Times New Roman" panose="02020603050405020304" pitchFamily="18" charset="0"/>
                </a:rPr>
                <a:t>2</a:t>
              </a:r>
              <a:r>
                <a:rPr lang="en-US" altLang="zh-CN" sz="3200">
                  <a:latin typeface="Times New Roman" panose="02020603050405020304" pitchFamily="18" charset="0"/>
                  <a:ea typeface="华文中宋" panose="02010600040101010101" charset="-122"/>
                  <a:cs typeface="Times New Roman" panose="02020603050405020304" pitchFamily="18" charset="0"/>
                </a:rPr>
                <a:t>O</a:t>
              </a:r>
            </a:p>
          </p:txBody>
        </p:sp>
        <p:grpSp>
          <p:nvGrpSpPr>
            <p:cNvPr id="11280" name="组合 360499"/>
            <p:cNvGrpSpPr/>
            <p:nvPr/>
          </p:nvGrpSpPr>
          <p:grpSpPr>
            <a:xfrm>
              <a:off x="1281" y="749"/>
              <a:ext cx="576" cy="291"/>
              <a:chOff x="1169" y="1549"/>
              <a:chExt cx="576" cy="291"/>
            </a:xfrm>
          </p:grpSpPr>
          <p:sp>
            <p:nvSpPr>
              <p:cNvPr id="11281" name="文本框 360500"/>
              <p:cNvSpPr txBox="1"/>
              <p:nvPr/>
            </p:nvSpPr>
            <p:spPr>
              <a:xfrm>
                <a:off x="1169" y="1549"/>
                <a:ext cx="576" cy="291"/>
              </a:xfrm>
              <a:prstGeom prst="rect">
                <a:avLst/>
              </a:prstGeom>
              <a:noFill/>
              <a:ln w="9525">
                <a:noFill/>
              </a:ln>
            </p:spPr>
            <p:txBody>
              <a:bodyPr anchor="t" anchorCtr="0">
                <a:spAutoFit/>
              </a:bodyPr>
              <a:lstStyle/>
              <a:p>
                <a:pPr algn="ctr">
                  <a:spcBef>
                    <a:spcPct val="50000"/>
                  </a:spcBef>
                </a:pPr>
                <a:r>
                  <a:rPr lang="zh-CN" altLang="en-US" dirty="0">
                    <a:solidFill>
                      <a:srgbClr val="FF0000"/>
                    </a:solidFill>
                    <a:latin typeface="Times New Roman" panose="02020603050405020304" pitchFamily="18" charset="0"/>
                    <a:ea typeface="华文中宋" panose="02010600040101010101" charset="-122"/>
                  </a:rPr>
                  <a:t>点燃</a:t>
                </a:r>
              </a:p>
            </p:txBody>
          </p:sp>
          <p:sp>
            <p:nvSpPr>
              <p:cNvPr id="11282" name="直接连接符 360501"/>
              <p:cNvSpPr/>
              <p:nvPr/>
            </p:nvSpPr>
            <p:spPr>
              <a:xfrm>
                <a:off x="1260" y="1802"/>
                <a:ext cx="480" cy="0"/>
              </a:xfrm>
              <a:prstGeom prst="line">
                <a:avLst/>
              </a:prstGeom>
              <a:ln w="41275" cap="flat" cmpd="sng">
                <a:solidFill>
                  <a:srgbClr val="000080"/>
                </a:solidFill>
                <a:prstDash val="solid"/>
                <a:round/>
                <a:headEnd type="none" w="med" len="med"/>
                <a:tailEnd type="stealth" w="med" len="lg"/>
              </a:ln>
            </p:spPr>
          </p:sp>
        </p:grpSp>
      </p:grpSp>
      <p:sp>
        <p:nvSpPr>
          <p:cNvPr id="360508" name="文本框 360507"/>
          <p:cNvSpPr txBox="1"/>
          <p:nvPr/>
        </p:nvSpPr>
        <p:spPr>
          <a:xfrm>
            <a:off x="152401" y="1219200"/>
            <a:ext cx="5029200" cy="579438"/>
          </a:xfrm>
          <a:prstGeom prst="rect">
            <a:avLst/>
          </a:prstGeom>
          <a:noFill/>
          <a:ln w="9525">
            <a:noFill/>
          </a:ln>
        </p:spPr>
        <p:txBody>
          <a:bodyPr anchor="t" anchorCtr="0">
            <a:spAutoFit/>
          </a:bodyPr>
          <a:lstStyle/>
          <a:p>
            <a:pPr>
              <a:spcBef>
                <a:spcPct val="50000"/>
              </a:spcBef>
            </a:pPr>
            <a:r>
              <a:rPr lang="en-US" altLang="zh-CN" sz="3200" dirty="0" smtClean="0">
                <a:solidFill>
                  <a:srgbClr val="008000"/>
                </a:solidFill>
                <a:latin typeface="Times New Roman" panose="02020603050405020304" pitchFamily="18" charset="0"/>
                <a:ea typeface="华文中宋" panose="02010600040101010101" charset="-122"/>
                <a:cs typeface="Times New Roman" panose="02020603050405020304" pitchFamily="18" charset="0"/>
              </a:rPr>
              <a:t>⑴</a:t>
            </a:r>
            <a:r>
              <a:rPr lang="zh-CN" altLang="en-US" sz="3200" dirty="0" smtClean="0">
                <a:solidFill>
                  <a:srgbClr val="008000"/>
                </a:solidFill>
                <a:latin typeface="Times New Roman" panose="02020603050405020304" pitchFamily="18" charset="0"/>
                <a:ea typeface="华文中宋" panose="02010600040101010101" charset="-122"/>
                <a:cs typeface="Times New Roman" panose="02020603050405020304" pitchFamily="18" charset="0"/>
              </a:rPr>
              <a:t>燃</a:t>
            </a:r>
            <a:r>
              <a:rPr lang="zh-CN" altLang="en-US" sz="3200" dirty="0">
                <a:solidFill>
                  <a:srgbClr val="008000"/>
                </a:solidFill>
                <a:latin typeface="Times New Roman" panose="02020603050405020304" pitchFamily="18" charset="0"/>
                <a:ea typeface="华文中宋" panose="02010600040101010101" charset="-122"/>
                <a:cs typeface="Times New Roman" panose="02020603050405020304" pitchFamily="18" charset="0"/>
              </a:rPr>
              <a:t>烧反应：</a:t>
            </a:r>
          </a:p>
        </p:txBody>
      </p:sp>
      <p:sp>
        <p:nvSpPr>
          <p:cNvPr id="360493" name="矩形 360492"/>
          <p:cNvSpPr/>
          <p:nvPr/>
        </p:nvSpPr>
        <p:spPr>
          <a:xfrm>
            <a:off x="1" y="2637155"/>
            <a:ext cx="6121400" cy="431800"/>
          </a:xfrm>
          <a:prstGeom prst="rect">
            <a:avLst/>
          </a:prstGeom>
          <a:noFill/>
          <a:ln w="9525">
            <a:noFill/>
          </a:ln>
        </p:spPr>
        <p:txBody>
          <a:bodyPr anchor="t" anchorCtr="0"/>
          <a:lstStyle/>
          <a:p>
            <a:pPr marL="342900" indent="-342900" eaLnBrk="0" hangingPunct="0">
              <a:lnSpc>
                <a:spcPct val="80000"/>
              </a:lnSpc>
              <a:spcBef>
                <a:spcPct val="20000"/>
              </a:spcBef>
              <a:buSzTx/>
            </a:pPr>
            <a:r>
              <a:rPr lang="zh-CN" altLang="zh-CN" sz="2800" b="0" dirty="0">
                <a:latin typeface="华文中宋" panose="02010600040101010101" charset="-122"/>
                <a:ea typeface="华文中宋" panose="02010600040101010101" charset="-122"/>
                <a:cs typeface="华文中宋" panose="02010600040101010101" charset="-122"/>
              </a:rPr>
              <a:t> </a:t>
            </a:r>
            <a:r>
              <a:rPr lang="en-US" altLang="zh-CN" sz="3200" dirty="0" smtClean="0">
                <a:solidFill>
                  <a:srgbClr val="008000"/>
                </a:solidFill>
                <a:latin typeface="华文中宋" panose="02010600040101010101" charset="-122"/>
                <a:ea typeface="华文中宋" panose="02010600040101010101" charset="-122"/>
                <a:cs typeface="华文中宋" panose="02010600040101010101" charset="-122"/>
              </a:rPr>
              <a:t>⑵</a:t>
            </a:r>
            <a:r>
              <a:rPr lang="zh-CN" altLang="en-US" sz="3200" dirty="0" smtClean="0">
                <a:solidFill>
                  <a:srgbClr val="008000"/>
                </a:solidFill>
                <a:latin typeface="华文中宋" panose="02010600040101010101" charset="-122"/>
                <a:ea typeface="华文中宋" panose="02010600040101010101" charset="-122"/>
                <a:cs typeface="华文中宋" panose="02010600040101010101" charset="-122"/>
              </a:rPr>
              <a:t>强</a:t>
            </a:r>
            <a:r>
              <a:rPr lang="zh-CN" altLang="en-US" sz="3200" dirty="0">
                <a:solidFill>
                  <a:srgbClr val="008000"/>
                </a:solidFill>
                <a:latin typeface="华文中宋" panose="02010600040101010101" charset="-122"/>
                <a:ea typeface="华文中宋" panose="02010600040101010101" charset="-122"/>
                <a:cs typeface="华文中宋" panose="02010600040101010101" charset="-122"/>
              </a:rPr>
              <a:t>氧化剂氧化：</a:t>
            </a:r>
          </a:p>
        </p:txBody>
      </p:sp>
      <p:sp>
        <p:nvSpPr>
          <p:cNvPr id="19" name="文本框 366602"/>
          <p:cNvSpPr txBox="1"/>
          <p:nvPr/>
        </p:nvSpPr>
        <p:spPr>
          <a:xfrm>
            <a:off x="7175327" y="981523"/>
            <a:ext cx="5015087" cy="2160591"/>
          </a:xfrm>
          <a:prstGeom prst="rect">
            <a:avLst/>
          </a:prstGeom>
          <a:noFill/>
          <a:ln w="9525">
            <a:noFill/>
          </a:ln>
        </p:spPr>
        <p:txBody>
          <a:bodyPr wrap="square" anchor="t" anchorCtr="0">
            <a:spAutoFit/>
          </a:bodyPr>
          <a:lstStyle/>
          <a:p>
            <a:pPr>
              <a:lnSpc>
                <a:spcPct val="120000"/>
              </a:lnSpc>
            </a:pPr>
            <a:r>
              <a:rPr lang="zh-CN" altLang="en-US" sz="2800" dirty="0">
                <a:solidFill>
                  <a:srgbClr val="FF0000"/>
                </a:solidFill>
                <a:latin typeface="Times New Roman" panose="02020603050405020304" pitchFamily="18" charset="0"/>
                <a:ea typeface="华文中宋" panose="02010600040101010101" charset="-122"/>
                <a:cs typeface="Times New Roman" panose="02020603050405020304" pitchFamily="18" charset="0"/>
              </a:rPr>
              <a:t>〖警示〗</a:t>
            </a:r>
            <a:r>
              <a:rPr lang="zh-CN" altLang="en-US" sz="2800" dirty="0">
                <a:latin typeface="Times New Roman" panose="02020603050405020304" pitchFamily="18" charset="0"/>
                <a:ea typeface="华文中宋" panose="02010600040101010101" charset="-122"/>
                <a:cs typeface="Times New Roman" panose="02020603050405020304" pitchFamily="18" charset="0"/>
              </a:rPr>
              <a:t>乙烯属于易燃易爆气体</a:t>
            </a:r>
            <a:r>
              <a:rPr lang="en-US" altLang="zh-CN" sz="2800" dirty="0">
                <a:latin typeface="Times New Roman" panose="02020603050405020304" pitchFamily="18" charset="0"/>
                <a:ea typeface="华文中宋" panose="02010600040101010101" charset="-122"/>
                <a:cs typeface="Times New Roman" panose="02020603050405020304" pitchFamily="18" charset="0"/>
              </a:rPr>
              <a:t>(2.7%</a:t>
            </a:r>
            <a:r>
              <a:rPr lang="zh-CN" altLang="en-US" sz="2800" dirty="0">
                <a:latin typeface="Times New Roman" panose="02020603050405020304" pitchFamily="18" charset="0"/>
                <a:ea typeface="华文中宋" panose="02010600040101010101" charset="-122"/>
                <a:cs typeface="Times New Roman" panose="02020603050405020304" pitchFamily="18" charset="0"/>
              </a:rPr>
              <a:t>～</a:t>
            </a:r>
            <a:r>
              <a:rPr lang="en-US" altLang="zh-CN" sz="2800" dirty="0">
                <a:latin typeface="Times New Roman" panose="02020603050405020304" pitchFamily="18" charset="0"/>
                <a:ea typeface="华文中宋" panose="02010600040101010101" charset="-122"/>
                <a:cs typeface="Times New Roman" panose="02020603050405020304" pitchFamily="18" charset="0"/>
              </a:rPr>
              <a:t>36%)</a:t>
            </a:r>
            <a:r>
              <a:rPr lang="zh-CN" altLang="en-US" sz="2800" dirty="0">
                <a:latin typeface="Times New Roman" panose="02020603050405020304" pitchFamily="18" charset="0"/>
                <a:ea typeface="华文中宋" panose="02010600040101010101" charset="-122"/>
                <a:cs typeface="Times New Roman" panose="02020603050405020304" pitchFamily="18" charset="0"/>
              </a:rPr>
              <a:t>，遇明火将可能发生爆炸。点燃乙烯之前必须</a:t>
            </a:r>
            <a:r>
              <a:rPr lang="zh-CN" altLang="en-US" sz="2800" dirty="0">
                <a:solidFill>
                  <a:srgbClr val="FF0000"/>
                </a:solidFill>
                <a:latin typeface="Times New Roman" panose="02020603050405020304" pitchFamily="18" charset="0"/>
                <a:ea typeface="华文中宋" panose="02010600040101010101" charset="-122"/>
                <a:cs typeface="Times New Roman" panose="02020603050405020304" pitchFamily="18" charset="0"/>
              </a:rPr>
              <a:t>验纯</a:t>
            </a:r>
            <a:r>
              <a:rPr lang="en-US" altLang="zh-CN" dirty="0">
                <a:latin typeface="Times New Roman" panose="02020603050405020304" pitchFamily="18" charset="0"/>
                <a:ea typeface="华文中宋" panose="02010600040101010101" charset="-122"/>
                <a:cs typeface="Times New Roman" panose="02020603050405020304" pitchFamily="18" charset="0"/>
              </a:rPr>
              <a:t>!!</a:t>
            </a:r>
            <a:endParaRPr lang="en-US" altLang="zh-CN" b="0" dirty="0">
              <a:latin typeface="Times New Roman" panose="02020603050405020304" pitchFamily="18" charset="0"/>
              <a:ea typeface="华文中宋" panose="02010600040101010101" charset="-122"/>
              <a:cs typeface="Times New Roman" panose="02020603050405020304" pitchFamily="18" charset="0"/>
            </a:endParaRPr>
          </a:p>
        </p:txBody>
      </p:sp>
      <p:sp>
        <p:nvSpPr>
          <p:cNvPr id="20" name="Text Box 18"/>
          <p:cNvSpPr txBox="1"/>
          <p:nvPr>
            <p:custDataLst>
              <p:tags r:id="rId2"/>
            </p:custDataLst>
          </p:nvPr>
        </p:nvSpPr>
        <p:spPr>
          <a:xfrm>
            <a:off x="46535" y="4149875"/>
            <a:ext cx="4772025" cy="738835"/>
          </a:xfrm>
          <a:prstGeom prst="rect">
            <a:avLst/>
          </a:prstGeom>
          <a:noFill/>
          <a:ln w="9525">
            <a:noFill/>
          </a:ln>
        </p:spPr>
        <p:txBody>
          <a:bodyPr wrap="square">
            <a:spAutoFit/>
          </a:bodyPr>
          <a:lstStyle/>
          <a:p>
            <a:pPr>
              <a:lnSpc>
                <a:spcPct val="150000"/>
              </a:lnSpc>
            </a:pPr>
            <a:r>
              <a:rPr lang="zh-CN" altLang="en-US" sz="2800" b="1" dirty="0">
                <a:solidFill>
                  <a:schemeClr val="tx1"/>
                </a:solidFill>
                <a:latin typeface="+mn-ea"/>
                <a:cs typeface="Times New Roman" panose="02020603050405020304" charset="0"/>
              </a:rPr>
              <a:t>应用：①</a:t>
            </a:r>
            <a:r>
              <a:rPr lang="zh-CN" altLang="en-US" sz="2800" b="1" dirty="0">
                <a:solidFill>
                  <a:srgbClr val="FF0000"/>
                </a:solidFill>
                <a:latin typeface="+mn-ea"/>
                <a:cs typeface="Times New Roman" panose="02020603050405020304" charset="0"/>
              </a:rPr>
              <a:t>鉴别</a:t>
            </a:r>
            <a:r>
              <a:rPr lang="zh-CN" altLang="en-US" sz="2800" b="1" dirty="0">
                <a:solidFill>
                  <a:schemeClr val="tx1"/>
                </a:solidFill>
                <a:latin typeface="+mn-ea"/>
                <a:cs typeface="Times New Roman" panose="02020603050405020304" charset="0"/>
              </a:rPr>
              <a:t>乙烯与烷烃</a:t>
            </a:r>
          </a:p>
        </p:txBody>
      </p:sp>
      <p:sp>
        <p:nvSpPr>
          <p:cNvPr id="21" name="文本框 5"/>
          <p:cNvSpPr txBox="1"/>
          <p:nvPr/>
        </p:nvSpPr>
        <p:spPr>
          <a:xfrm>
            <a:off x="118543" y="5786894"/>
            <a:ext cx="8763635" cy="523220"/>
          </a:xfrm>
          <a:prstGeom prst="rect">
            <a:avLst/>
          </a:prstGeom>
          <a:noFill/>
        </p:spPr>
        <p:txBody>
          <a:bodyPr wrap="square" rtlCol="0">
            <a:spAutoFit/>
          </a:bodyPr>
          <a:lstStyle/>
          <a:p>
            <a:r>
              <a:rPr lang="zh-CN" altLang="en-US" sz="2800" b="1" dirty="0">
                <a:solidFill>
                  <a:srgbClr val="FF0000"/>
                </a:solidFill>
              </a:rPr>
              <a:t>思考：能否用酸性高锰酸钾除去</a:t>
            </a:r>
            <a:r>
              <a:rPr lang="en-US" altLang="zh-CN" sz="2800" b="1" dirty="0">
                <a:solidFill>
                  <a:srgbClr val="FF0000"/>
                </a:solidFill>
              </a:rPr>
              <a:t>CH</a:t>
            </a:r>
            <a:r>
              <a:rPr lang="en-US" altLang="zh-CN" sz="2800" b="1" baseline="-25000" dirty="0">
                <a:solidFill>
                  <a:srgbClr val="FF0000"/>
                </a:solidFill>
              </a:rPr>
              <a:t>4</a:t>
            </a:r>
            <a:r>
              <a:rPr lang="zh-CN" altLang="en-US" sz="2800" b="1" dirty="0">
                <a:solidFill>
                  <a:srgbClr val="FF0000"/>
                </a:solidFill>
              </a:rPr>
              <a:t>中的</a:t>
            </a:r>
            <a:r>
              <a:rPr lang="en-US" altLang="zh-CN" sz="2800" b="1" dirty="0">
                <a:solidFill>
                  <a:srgbClr val="FF0000"/>
                </a:solidFill>
              </a:rPr>
              <a:t>C</a:t>
            </a:r>
            <a:r>
              <a:rPr lang="en-US" altLang="zh-CN" sz="2800" b="1" baseline="-25000" dirty="0">
                <a:solidFill>
                  <a:srgbClr val="FF0000"/>
                </a:solidFill>
              </a:rPr>
              <a:t>2</a:t>
            </a:r>
            <a:r>
              <a:rPr lang="en-US" altLang="zh-CN" sz="2800" b="1" dirty="0">
                <a:solidFill>
                  <a:srgbClr val="FF0000"/>
                </a:solidFill>
              </a:rPr>
              <a:t>H</a:t>
            </a:r>
            <a:r>
              <a:rPr lang="en-US" altLang="zh-CN" sz="2800" b="1" baseline="-25000" dirty="0">
                <a:solidFill>
                  <a:srgbClr val="FF0000"/>
                </a:solidFill>
              </a:rPr>
              <a:t>4</a:t>
            </a:r>
            <a:r>
              <a:rPr lang="en-US" altLang="zh-CN" sz="2800" b="1" dirty="0">
                <a:solidFill>
                  <a:srgbClr val="FF0000"/>
                </a:solidFill>
              </a:rPr>
              <a:t>?</a:t>
            </a:r>
          </a:p>
        </p:txBody>
      </p:sp>
      <p:sp>
        <p:nvSpPr>
          <p:cNvPr id="22" name="文本框 6"/>
          <p:cNvSpPr txBox="1"/>
          <p:nvPr/>
        </p:nvSpPr>
        <p:spPr>
          <a:xfrm>
            <a:off x="1126655" y="4796205"/>
            <a:ext cx="10644261" cy="954107"/>
          </a:xfrm>
          <a:prstGeom prst="rect">
            <a:avLst/>
          </a:prstGeom>
          <a:noFill/>
        </p:spPr>
        <p:txBody>
          <a:bodyPr wrap="none" rtlCol="0" anchor="t">
            <a:spAutoFit/>
          </a:bodyPr>
          <a:lstStyle/>
          <a:p>
            <a:r>
              <a:rPr lang="zh-CN" altLang="zh-CN" sz="2800" b="1" kern="100" dirty="0">
                <a:latin typeface="+mn-ea"/>
                <a:cs typeface="Times New Roman" panose="02020603050405020304" charset="0"/>
                <a:sym typeface="+mn-ea"/>
              </a:rPr>
              <a:t>②保存水果时，常常将浸泡有高锰酸钾溶液的硅土放置在盛放水</a:t>
            </a:r>
            <a:r>
              <a:rPr lang="zh-CN" altLang="zh-CN" sz="2800" b="1" kern="100" dirty="0" smtClean="0">
                <a:latin typeface="+mn-ea"/>
                <a:cs typeface="Times New Roman" panose="02020603050405020304" charset="0"/>
                <a:sym typeface="+mn-ea"/>
              </a:rPr>
              <a:t>果</a:t>
            </a:r>
            <a:endParaRPr lang="en-US" altLang="zh-CN" sz="2800" b="1" kern="100" dirty="0" smtClean="0">
              <a:latin typeface="+mn-ea"/>
              <a:cs typeface="Times New Roman" panose="02020603050405020304" charset="0"/>
              <a:sym typeface="+mn-ea"/>
            </a:endParaRPr>
          </a:p>
          <a:p>
            <a:r>
              <a:rPr lang="zh-CN" altLang="zh-CN" sz="2800" b="1" kern="100" dirty="0" smtClean="0">
                <a:latin typeface="+mn-ea"/>
                <a:cs typeface="Times New Roman" panose="02020603050405020304" charset="0"/>
                <a:sym typeface="+mn-ea"/>
              </a:rPr>
              <a:t>的</a:t>
            </a:r>
            <a:r>
              <a:rPr lang="zh-CN" altLang="zh-CN" sz="2800" b="1" kern="100" dirty="0">
                <a:latin typeface="+mn-ea"/>
                <a:cs typeface="Times New Roman" panose="02020603050405020304" charset="0"/>
                <a:sym typeface="+mn-ea"/>
              </a:rPr>
              <a:t>容器</a:t>
            </a:r>
            <a:r>
              <a:rPr lang="zh-CN" altLang="zh-CN" sz="2800" b="1" kern="100" dirty="0" smtClean="0">
                <a:latin typeface="+mn-ea"/>
                <a:cs typeface="Times New Roman" panose="02020603050405020304" charset="0"/>
                <a:sym typeface="+mn-ea"/>
              </a:rPr>
              <a:t>中</a:t>
            </a:r>
            <a:r>
              <a:rPr lang="zh-CN" altLang="en-US" sz="2800" b="1" kern="100" dirty="0" smtClean="0">
                <a:latin typeface="+mn-ea"/>
                <a:cs typeface="Times New Roman" panose="02020603050405020304" charset="0"/>
                <a:sym typeface="+mn-ea"/>
              </a:rPr>
              <a:t>。</a:t>
            </a:r>
            <a:endParaRPr lang="zh-CN" altLang="en-US" sz="2800" b="1" dirty="0">
              <a:latin typeface="+mn-ea"/>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strips(downRight)">
                                      <p:cBhvr>
                                        <p:cTn id="16" dur="10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9" grpId="0"/>
      <p:bldP spid="20" grpId="0"/>
      <p:bldP spid="21" grpId="0"/>
      <p:bldP spid="21" grpId="1"/>
      <p:bldP spid="22" grpId="0"/>
      <p:bldP spid="2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62841" y="2277667"/>
            <a:ext cx="11412000" cy="645160"/>
          </a:xfrm>
          <a:prstGeom prst="rect">
            <a:avLst/>
          </a:prstGeom>
        </p:spPr>
        <p:txBody>
          <a:bodyPr>
            <a:spAutoFit/>
          </a:bodyPr>
          <a:lstStyle/>
          <a:p>
            <a:pPr algn="just">
              <a:lnSpc>
                <a:spcPct val="150000"/>
              </a:lnSpc>
              <a:spcAft>
                <a:spcPts val="0"/>
              </a:spcAft>
            </a:pPr>
            <a:r>
              <a:rPr lang="en-US" altLang="zh-CN" kern="100" dirty="0">
                <a:latin typeface="Times New Roman" panose="02020603050405020304" pitchFamily="18" charset="0"/>
                <a:ea typeface="华文中宋" panose="02010600040101010101" charset="-122"/>
                <a:cs typeface="Times New Roman" panose="02020603050405020304" pitchFamily="18" charset="0"/>
              </a:rPr>
              <a:t>a.</a:t>
            </a:r>
            <a:r>
              <a:rPr lang="zh-CN" altLang="zh-CN" kern="100" dirty="0">
                <a:latin typeface="Times New Roman" panose="02020603050405020304" pitchFamily="18" charset="0"/>
                <a:ea typeface="华文中宋" panose="02010600040101010101" charset="-122"/>
                <a:cs typeface="Times New Roman" panose="02020603050405020304" pitchFamily="18" charset="0"/>
              </a:rPr>
              <a:t>原理分析</a:t>
            </a:r>
            <a:r>
              <a:rPr lang="en-US" altLang="zh-CN" kern="100" dirty="0">
                <a:latin typeface="Times New Roman" panose="02020603050405020304" pitchFamily="18" charset="0"/>
                <a:ea typeface="华文中宋" panose="02010600040101010101" charset="-122"/>
                <a:cs typeface="Times New Roman" panose="02020603050405020304" pitchFamily="18" charset="0"/>
              </a:rPr>
              <a:t>(</a:t>
            </a:r>
            <a:r>
              <a:rPr lang="zh-CN" altLang="zh-CN" kern="100" dirty="0">
                <a:latin typeface="Times New Roman" panose="02020603050405020304" pitchFamily="18" charset="0"/>
                <a:ea typeface="华文中宋" panose="02010600040101010101" charset="-122"/>
                <a:cs typeface="Times New Roman" panose="02020603050405020304" pitchFamily="18" charset="0"/>
              </a:rPr>
              <a:t>以</a:t>
            </a:r>
            <a:r>
              <a:rPr lang="en-US" altLang="zh-CN" kern="100" dirty="0" smtClean="0">
                <a:latin typeface="Times New Roman" panose="02020603050405020304" pitchFamily="18" charset="0"/>
                <a:ea typeface="华文中宋" panose="02010600040101010101" charset="-122"/>
                <a:cs typeface="Times New Roman" panose="02020603050405020304" pitchFamily="18" charset="0"/>
              </a:rPr>
              <a:t>CH</a:t>
            </a:r>
            <a:r>
              <a:rPr lang="en-US" altLang="zh-CN" kern="100" baseline="-25000" dirty="0" smtClean="0">
                <a:latin typeface="Times New Roman" panose="02020603050405020304" pitchFamily="18" charset="0"/>
                <a:ea typeface="华文中宋" panose="02010600040101010101" charset="-122"/>
                <a:cs typeface="Times New Roman" panose="02020603050405020304" pitchFamily="18" charset="0"/>
              </a:rPr>
              <a:t>2</a:t>
            </a:r>
            <a:r>
              <a:rPr lang="en-US" altLang="zh-CN" kern="100" spc="-80" dirty="0">
                <a:latin typeface="Times New Roman" panose="02020603050405020304" pitchFamily="18" charset="0"/>
                <a:ea typeface="华文中宋" panose="02010600040101010101" charset="-122"/>
                <a:cs typeface="Times New Roman" panose="02020603050405020304" pitchFamily="18" charset="0"/>
              </a:rPr>
              <a:t>=</a:t>
            </a:r>
            <a:r>
              <a:rPr lang="en-US" altLang="zh-CN" kern="100" dirty="0">
                <a:latin typeface="Times New Roman" panose="02020603050405020304" pitchFamily="18" charset="0"/>
                <a:ea typeface="华文中宋" panose="02010600040101010101" charset="-122"/>
                <a:cs typeface="Times New Roman" panose="02020603050405020304" pitchFamily="18" charset="0"/>
              </a:rPr>
              <a:t>=</a:t>
            </a:r>
            <a:r>
              <a:rPr lang="en-US" altLang="zh-CN" kern="100" dirty="0" smtClean="0">
                <a:latin typeface="Times New Roman" panose="02020603050405020304" pitchFamily="18" charset="0"/>
                <a:ea typeface="华文中宋" panose="02010600040101010101" charset="-122"/>
                <a:cs typeface="Times New Roman" panose="02020603050405020304" pitchFamily="18" charset="0"/>
              </a:rPr>
              <a:t>CH</a:t>
            </a:r>
            <a:r>
              <a:rPr lang="en-US" altLang="zh-CN" kern="100" baseline="-25000" dirty="0" smtClean="0">
                <a:latin typeface="Times New Roman" panose="02020603050405020304" pitchFamily="18" charset="0"/>
                <a:ea typeface="华文中宋" panose="02010600040101010101" charset="-122"/>
                <a:cs typeface="Times New Roman" panose="02020603050405020304" pitchFamily="18" charset="0"/>
              </a:rPr>
              <a:t>2</a:t>
            </a:r>
            <a:r>
              <a:rPr lang="zh-CN" altLang="zh-CN" kern="100" dirty="0">
                <a:latin typeface="Times New Roman" panose="02020603050405020304" pitchFamily="18" charset="0"/>
                <a:ea typeface="华文中宋" panose="02010600040101010101" charset="-122"/>
                <a:cs typeface="Times New Roman" panose="02020603050405020304" pitchFamily="18" charset="0"/>
              </a:rPr>
              <a:t>和</a:t>
            </a:r>
            <a:r>
              <a:rPr lang="en-US" altLang="zh-CN" kern="100" dirty="0">
                <a:latin typeface="Times New Roman" panose="02020603050405020304" pitchFamily="18" charset="0"/>
                <a:ea typeface="华文中宋" panose="02010600040101010101" charset="-122"/>
                <a:cs typeface="Times New Roman" panose="02020603050405020304" pitchFamily="18" charset="0"/>
              </a:rPr>
              <a:t>Br</a:t>
            </a:r>
            <a:r>
              <a:rPr lang="en-US" altLang="zh-CN" kern="100" baseline="-25000" dirty="0">
                <a:latin typeface="Times New Roman" panose="02020603050405020304" pitchFamily="18" charset="0"/>
                <a:ea typeface="华文中宋" panose="02010600040101010101" charset="-122"/>
                <a:cs typeface="Times New Roman" panose="02020603050405020304" pitchFamily="18" charset="0"/>
              </a:rPr>
              <a:t>2</a:t>
            </a:r>
            <a:r>
              <a:rPr lang="zh-CN" altLang="zh-CN" kern="100" dirty="0">
                <a:latin typeface="Times New Roman" panose="02020603050405020304" pitchFamily="18" charset="0"/>
                <a:ea typeface="华文中宋" panose="02010600040101010101" charset="-122"/>
                <a:cs typeface="Times New Roman" panose="02020603050405020304" pitchFamily="18" charset="0"/>
              </a:rPr>
              <a:t>加成为例</a:t>
            </a:r>
            <a:r>
              <a:rPr lang="en-US" altLang="zh-CN" kern="100" dirty="0">
                <a:latin typeface="Times New Roman" panose="02020603050405020304" pitchFamily="18" charset="0"/>
                <a:ea typeface="华文中宋" panose="02010600040101010101" charset="-122"/>
                <a:cs typeface="Times New Roman" panose="02020603050405020304" pitchFamily="18" charset="0"/>
              </a:rPr>
              <a:t>)</a:t>
            </a:r>
            <a:endParaRPr lang="en-US" altLang="zh-CN" kern="100" dirty="0">
              <a:effectLst/>
              <a:latin typeface="Times New Roman" panose="02020603050405020304" pitchFamily="18" charset="0"/>
              <a:ea typeface="华文中宋" panose="02010600040101010101" charset="-122"/>
              <a:cs typeface="Times New Roman" panose="02020603050405020304" pitchFamily="18" charset="0"/>
            </a:endParaRPr>
          </a:p>
        </p:txBody>
      </p:sp>
      <p:pic>
        <p:nvPicPr>
          <p:cNvPr id="47106" name="Picture 2" descr="A9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558926" y="2998747"/>
            <a:ext cx="7979410" cy="16040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矩形 12"/>
          <p:cNvSpPr/>
          <p:nvPr/>
        </p:nvSpPr>
        <p:spPr>
          <a:xfrm>
            <a:off x="334596" y="4438893"/>
            <a:ext cx="11412000" cy="1383665"/>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华文中宋" panose="02010600040101010101" charset="-122"/>
                <a:cs typeface="Times New Roman" panose="02020603050405020304" pitchFamily="18" charset="0"/>
              </a:rPr>
              <a:t>b.</a:t>
            </a:r>
            <a:r>
              <a:rPr lang="zh-CN" altLang="zh-CN" sz="2800" kern="100" dirty="0">
                <a:latin typeface="Times New Roman" panose="02020603050405020304" pitchFamily="18" charset="0"/>
                <a:ea typeface="华文中宋" panose="02010600040101010101" charset="-122"/>
                <a:cs typeface="Times New Roman" panose="02020603050405020304" pitchFamily="18" charset="0"/>
              </a:rPr>
              <a:t>概念：</a:t>
            </a:r>
            <a:r>
              <a:rPr lang="zh-CN" altLang="en-US" sz="2800">
                <a:latin typeface="Times New Roman" panose="02020603050405020304" pitchFamily="18" charset="0"/>
                <a:ea typeface="华文中宋" panose="02010600040101010101" charset="-122"/>
                <a:cs typeface="Times New Roman" panose="02020603050405020304" pitchFamily="18" charset="0"/>
                <a:sym typeface="+mn-ea"/>
              </a:rPr>
              <a:t>有机物分子中的不饱和碳原子</a:t>
            </a:r>
            <a:r>
              <a:rPr lang="en-US" altLang="zh-CN" sz="2800">
                <a:latin typeface="Times New Roman" panose="02020603050405020304" pitchFamily="18" charset="0"/>
                <a:ea typeface="华文中宋" panose="02010600040101010101" charset="-122"/>
                <a:cs typeface="Times New Roman" panose="02020603050405020304" pitchFamily="18" charset="0"/>
                <a:sym typeface="+mn-ea"/>
              </a:rPr>
              <a:t>(</a:t>
            </a:r>
            <a:r>
              <a:rPr lang="zh-CN" altLang="en-US" sz="2800">
                <a:solidFill>
                  <a:srgbClr val="FF0000"/>
                </a:solidFill>
                <a:latin typeface="Times New Roman" panose="02020603050405020304" pitchFamily="18" charset="0"/>
                <a:ea typeface="华文中宋" panose="02010600040101010101" charset="-122"/>
                <a:cs typeface="Times New Roman" panose="02020603050405020304" pitchFamily="18" charset="0"/>
                <a:sym typeface="+mn-ea"/>
              </a:rPr>
              <a:t>双键或三键两端的碳原子</a:t>
            </a:r>
            <a:r>
              <a:rPr lang="en-US" altLang="zh-CN" sz="2800">
                <a:latin typeface="Times New Roman" panose="02020603050405020304" pitchFamily="18" charset="0"/>
                <a:ea typeface="华文中宋" panose="02010600040101010101" charset="-122"/>
                <a:cs typeface="Times New Roman" panose="02020603050405020304" pitchFamily="18" charset="0"/>
                <a:sym typeface="+mn-ea"/>
              </a:rPr>
              <a:t>)</a:t>
            </a:r>
            <a:r>
              <a:rPr lang="zh-CN" altLang="en-US" sz="2800">
                <a:latin typeface="Times New Roman" panose="02020603050405020304" pitchFamily="18" charset="0"/>
                <a:ea typeface="华文中宋" panose="02010600040101010101" charset="-122"/>
                <a:cs typeface="Times New Roman" panose="02020603050405020304" pitchFamily="18" charset="0"/>
                <a:sym typeface="+mn-ea"/>
              </a:rPr>
              <a:t>与其他原子或原子团直接结合生成新的化合物的反应，叫做</a:t>
            </a:r>
            <a:r>
              <a:rPr lang="zh-CN" altLang="en-US" sz="2800" u="sng">
                <a:solidFill>
                  <a:srgbClr val="FF0000"/>
                </a:solidFill>
                <a:latin typeface="Times New Roman" panose="02020603050405020304" pitchFamily="18" charset="0"/>
                <a:ea typeface="华文中宋" panose="02010600040101010101" charset="-122"/>
                <a:cs typeface="Times New Roman" panose="02020603050405020304" pitchFamily="18" charset="0"/>
                <a:sym typeface="+mn-ea"/>
              </a:rPr>
              <a:t>加成反应</a:t>
            </a:r>
            <a:endParaRPr lang="zh-CN" altLang="zh-CN" sz="2800" kern="100" dirty="0">
              <a:effectLst/>
              <a:latin typeface="Times New Roman" panose="02020603050405020304" pitchFamily="18" charset="0"/>
              <a:ea typeface="华文中宋" panose="02010600040101010101" charset="-122"/>
              <a:cs typeface="Times New Roman" panose="02020603050405020304" pitchFamily="18" charset="0"/>
            </a:endParaRPr>
          </a:p>
        </p:txBody>
      </p:sp>
      <p:sp>
        <p:nvSpPr>
          <p:cNvPr id="6" name="文本框 5"/>
          <p:cNvSpPr txBox="1"/>
          <p:nvPr>
            <p:custDataLst>
              <p:tags r:id="rId1"/>
            </p:custDataLst>
          </p:nvPr>
        </p:nvSpPr>
        <p:spPr>
          <a:xfrm>
            <a:off x="1" y="0"/>
            <a:ext cx="4667885" cy="583565"/>
          </a:xfrm>
          <a:prstGeom prst="rect">
            <a:avLst/>
          </a:prstGeom>
          <a:noFill/>
        </p:spPr>
        <p:txBody>
          <a:bodyPr wrap="square" rtlCol="0" anchor="t">
            <a:spAutoFit/>
          </a:bodyPr>
          <a:lstStyle/>
          <a:p>
            <a:pPr eaLnBrk="0" hangingPunct="0">
              <a:spcBef>
                <a:spcPct val="50000"/>
              </a:spcBef>
            </a:pPr>
            <a:r>
              <a:rPr lang="zh-CN" altLang="zh-CN" sz="3200" b="1">
                <a:solidFill>
                  <a:schemeClr val="tx1"/>
                </a:solidFill>
                <a:latin typeface="Times New Roman" panose="02020603050405020304" pitchFamily="18" charset="0"/>
                <a:ea typeface="华文中宋" panose="02010600040101010101" charset="-122"/>
                <a:cs typeface="华文中宋" panose="02010600040101010101" charset="-122"/>
                <a:sym typeface="+mn-ea"/>
              </a:rPr>
              <a:t>三、乙烯的化学性质</a:t>
            </a:r>
          </a:p>
        </p:txBody>
      </p:sp>
      <p:sp>
        <p:nvSpPr>
          <p:cNvPr id="10" name="文本框 7"/>
          <p:cNvSpPr txBox="1"/>
          <p:nvPr/>
        </p:nvSpPr>
        <p:spPr>
          <a:xfrm>
            <a:off x="152400" y="765499"/>
            <a:ext cx="2413000" cy="521970"/>
          </a:xfrm>
          <a:prstGeom prst="rect">
            <a:avLst/>
          </a:prstGeom>
          <a:noFill/>
        </p:spPr>
        <p:txBody>
          <a:bodyPr wrap="square" rtlCol="0" anchor="t">
            <a:spAutoFit/>
          </a:bodyPr>
          <a:lstStyle/>
          <a:p>
            <a:pPr eaLnBrk="0" hangingPunct="0">
              <a:spcBef>
                <a:spcPct val="50000"/>
              </a:spcBef>
            </a:pPr>
            <a:r>
              <a:rPr lang="en-US" altLang="zh-CN" sz="2800" b="1">
                <a:latin typeface="Times New Roman" panose="02020603050405020304" pitchFamily="18" charset="0"/>
                <a:ea typeface="华文中宋" panose="02010600040101010101" charset="-122"/>
                <a:cs typeface="Times New Roman" panose="02020603050405020304" pitchFamily="18" charset="0"/>
                <a:sym typeface="+mn-ea"/>
              </a:rPr>
              <a:t>2.</a:t>
            </a:r>
            <a:r>
              <a:rPr lang="zh-CN" altLang="en-US" sz="2800" b="1">
                <a:latin typeface="Times New Roman" panose="02020603050405020304" pitchFamily="18" charset="0"/>
                <a:ea typeface="华文中宋" panose="02010600040101010101" charset="-122"/>
                <a:cs typeface="Times New Roman" panose="02020603050405020304" pitchFamily="18" charset="0"/>
                <a:sym typeface="+mn-ea"/>
              </a:rPr>
              <a:t>加成反应</a:t>
            </a:r>
          </a:p>
        </p:txBody>
      </p:sp>
      <p:sp>
        <p:nvSpPr>
          <p:cNvPr id="11" name="Text Box 7"/>
          <p:cNvSpPr txBox="1"/>
          <p:nvPr/>
        </p:nvSpPr>
        <p:spPr>
          <a:xfrm>
            <a:off x="4293871" y="1798961"/>
            <a:ext cx="2290763" cy="460375"/>
          </a:xfrm>
          <a:prstGeom prst="rect">
            <a:avLst/>
          </a:prstGeom>
          <a:noFill/>
          <a:ln w="9525">
            <a:noFill/>
          </a:ln>
        </p:spPr>
        <p:txBody>
          <a:bodyPr>
            <a:spAutoFit/>
          </a:bodyPr>
          <a:lstStyle/>
          <a:p>
            <a:r>
              <a:rPr lang="zh-CN" altLang="en-US">
                <a:latin typeface="Times New Roman" panose="02020603050405020304" pitchFamily="18" charset="0"/>
                <a:ea typeface="华文中宋" panose="02010600040101010101" charset="-122"/>
              </a:rPr>
              <a:t>无色液体</a:t>
            </a:r>
          </a:p>
        </p:txBody>
      </p:sp>
      <p:grpSp>
        <p:nvGrpSpPr>
          <p:cNvPr id="12" name="组合 11"/>
          <p:cNvGrpSpPr/>
          <p:nvPr/>
        </p:nvGrpSpPr>
        <p:grpSpPr>
          <a:xfrm>
            <a:off x="262890" y="1359225"/>
            <a:ext cx="6460490" cy="523240"/>
            <a:chOff x="1207" y="5742"/>
            <a:chExt cx="10174" cy="824"/>
          </a:xfrm>
        </p:grpSpPr>
        <p:sp>
          <p:nvSpPr>
            <p:cNvPr id="15" name="Text Box 4"/>
            <p:cNvSpPr txBox="1"/>
            <p:nvPr/>
          </p:nvSpPr>
          <p:spPr>
            <a:xfrm>
              <a:off x="1207" y="5742"/>
              <a:ext cx="5727" cy="822"/>
            </a:xfrm>
            <a:prstGeom prst="rect">
              <a:avLst/>
            </a:prstGeom>
            <a:noFill/>
            <a:ln w="9525">
              <a:noFill/>
            </a:ln>
          </p:spPr>
          <p:txBody>
            <a:bodyPr>
              <a:spAutoFit/>
            </a:bodyPr>
            <a:lstStyle/>
            <a:p>
              <a:pPr algn="ctr"/>
              <a:r>
                <a:rPr lang="en-US" altLang="zh-CN" sz="2800" dirty="0">
                  <a:latin typeface="Times New Roman" panose="02020603050405020304" pitchFamily="18" charset="0"/>
                  <a:ea typeface="华文中宋" panose="02010600040101010101" charset="-122"/>
                  <a:cs typeface="Times New Roman" panose="02020603050405020304" pitchFamily="18" charset="0"/>
                </a:rPr>
                <a:t>CH</a:t>
              </a:r>
              <a:r>
                <a:rPr lang="en-US" altLang="zh-CN" sz="2800" baseline="-25000" dirty="0">
                  <a:latin typeface="Times New Roman" panose="02020603050405020304" pitchFamily="18" charset="0"/>
                  <a:ea typeface="华文中宋" panose="02010600040101010101" charset="-122"/>
                  <a:cs typeface="Times New Roman" panose="02020603050405020304" pitchFamily="18" charset="0"/>
                </a:rPr>
                <a:t>2</a:t>
              </a:r>
              <a:r>
                <a:rPr lang="en-US" altLang="zh-CN" sz="2800" dirty="0">
                  <a:latin typeface="Times New Roman" panose="02020603050405020304" pitchFamily="18" charset="0"/>
                  <a:ea typeface="华文中宋" panose="02010600040101010101" charset="-122"/>
                  <a:cs typeface="Times New Roman" panose="02020603050405020304" pitchFamily="18" charset="0"/>
                </a:rPr>
                <a:t>=</a:t>
              </a:r>
              <a:r>
                <a:rPr lang="en-US" altLang="zh-CN" sz="2800" dirty="0" err="1">
                  <a:latin typeface="Times New Roman" panose="02020603050405020304" pitchFamily="18" charset="0"/>
                  <a:ea typeface="华文中宋" panose="02010600040101010101" charset="-122"/>
                  <a:cs typeface="Times New Roman" panose="02020603050405020304" pitchFamily="18" charset="0"/>
                </a:rPr>
                <a:t>CH</a:t>
              </a:r>
              <a:r>
                <a:rPr lang="en-US" altLang="zh-CN" sz="2800" baseline="-25000" dirty="0" err="1">
                  <a:latin typeface="Times New Roman" panose="02020603050405020304" pitchFamily="18" charset="0"/>
                  <a:ea typeface="华文中宋" panose="02010600040101010101" charset="-122"/>
                  <a:cs typeface="Times New Roman" panose="02020603050405020304" pitchFamily="18" charset="0"/>
                </a:rPr>
                <a:t>2</a:t>
              </a:r>
              <a:r>
                <a:rPr lang="en-US" altLang="zh-CN" sz="2800" baseline="-25000" dirty="0">
                  <a:latin typeface="Times New Roman" panose="02020603050405020304" pitchFamily="18" charset="0"/>
                  <a:ea typeface="华文中宋" panose="02010600040101010101" charset="-122"/>
                  <a:cs typeface="Times New Roman" panose="02020603050405020304" pitchFamily="18" charset="0"/>
                </a:rPr>
                <a:t>  </a:t>
              </a:r>
              <a:r>
                <a:rPr lang="en-US" altLang="zh-CN" sz="2800" dirty="0">
                  <a:latin typeface="Times New Roman" panose="02020603050405020304" pitchFamily="18" charset="0"/>
                  <a:ea typeface="华文中宋" panose="02010600040101010101" charset="-122"/>
                  <a:cs typeface="Times New Roman" panose="02020603050405020304" pitchFamily="18" charset="0"/>
                </a:rPr>
                <a:t>+ Br</a:t>
              </a:r>
              <a:r>
                <a:rPr lang="en-US" altLang="zh-CN" sz="2800" baseline="-25000" dirty="0">
                  <a:latin typeface="Times New Roman" panose="02020603050405020304" pitchFamily="18" charset="0"/>
                  <a:ea typeface="华文中宋" panose="02010600040101010101" charset="-122"/>
                  <a:cs typeface="Times New Roman" panose="02020603050405020304" pitchFamily="18" charset="0"/>
                </a:rPr>
                <a:t>2</a:t>
              </a:r>
            </a:p>
          </p:txBody>
        </p:sp>
        <p:sp>
          <p:nvSpPr>
            <p:cNvPr id="16" name="Text Box 5">
              <a:hlinkClick r:id="rId5" action="ppaction://hlinkfile"/>
            </p:cNvPr>
            <p:cNvSpPr txBox="1"/>
            <p:nvPr/>
          </p:nvSpPr>
          <p:spPr>
            <a:xfrm>
              <a:off x="8011" y="5742"/>
              <a:ext cx="3370" cy="824"/>
            </a:xfrm>
            <a:prstGeom prst="rect">
              <a:avLst/>
            </a:prstGeom>
            <a:noFill/>
            <a:ln w="9525">
              <a:noFill/>
            </a:ln>
          </p:spPr>
          <p:txBody>
            <a:bodyPr wrap="none">
              <a:spAutoFit/>
            </a:bodyPr>
            <a:lstStyle/>
            <a:p>
              <a:r>
                <a:rPr lang="en-US" altLang="zh-CN" sz="2800">
                  <a:latin typeface="Times New Roman" panose="02020603050405020304" pitchFamily="18" charset="0"/>
                  <a:ea typeface="华文中宋" panose="02010600040101010101" charset="-122"/>
                  <a:cs typeface="Times New Roman" panose="02020603050405020304" pitchFamily="18" charset="0"/>
                </a:rPr>
                <a:t>CH</a:t>
              </a:r>
              <a:r>
                <a:rPr lang="en-US" altLang="zh-CN" sz="2800" baseline="-25000">
                  <a:latin typeface="Times New Roman" panose="02020603050405020304" pitchFamily="18" charset="0"/>
                  <a:ea typeface="华文中宋" panose="02010600040101010101" charset="-122"/>
                  <a:cs typeface="Times New Roman" panose="02020603050405020304" pitchFamily="18" charset="0"/>
                </a:rPr>
                <a:t>2</a:t>
              </a:r>
              <a:r>
                <a:rPr lang="en-US" altLang="zh-CN" sz="2800">
                  <a:latin typeface="Times New Roman" panose="02020603050405020304" pitchFamily="18" charset="0"/>
                  <a:ea typeface="华文中宋" panose="02010600040101010101" charset="-122"/>
                  <a:cs typeface="Times New Roman" panose="02020603050405020304" pitchFamily="18" charset="0"/>
                </a:rPr>
                <a:t>BrCH</a:t>
              </a:r>
              <a:r>
                <a:rPr lang="en-US" altLang="zh-CN" sz="2800" baseline="-25000">
                  <a:latin typeface="Times New Roman" panose="02020603050405020304" pitchFamily="18" charset="0"/>
                  <a:ea typeface="华文中宋" panose="02010600040101010101" charset="-122"/>
                  <a:cs typeface="Times New Roman" panose="02020603050405020304" pitchFamily="18" charset="0"/>
                </a:rPr>
                <a:t>2</a:t>
              </a:r>
              <a:r>
                <a:rPr lang="en-US" altLang="zh-CN" sz="2800">
                  <a:latin typeface="Times New Roman" panose="02020603050405020304" pitchFamily="18" charset="0"/>
                  <a:ea typeface="华文中宋" panose="02010600040101010101" charset="-122"/>
                  <a:cs typeface="Times New Roman" panose="02020603050405020304" pitchFamily="18" charset="0"/>
                </a:rPr>
                <a:t>Br</a:t>
              </a:r>
            </a:p>
          </p:txBody>
        </p:sp>
        <p:sp>
          <p:nvSpPr>
            <p:cNvPr id="17" name="Line 7"/>
            <p:cNvSpPr/>
            <p:nvPr/>
          </p:nvSpPr>
          <p:spPr>
            <a:xfrm>
              <a:off x="6310" y="6153"/>
              <a:ext cx="1602" cy="0"/>
            </a:xfrm>
            <a:prstGeom prst="line">
              <a:avLst/>
            </a:prstGeom>
            <a:ln w="38100" cap="sq" cmpd="sng">
              <a:solidFill>
                <a:schemeClr val="tx1"/>
              </a:solidFill>
              <a:prstDash val="solid"/>
              <a:headEnd type="none" w="sm" len="sm"/>
              <a:tailEnd type="triangle" w="med" len="med"/>
            </a:ln>
          </p:spPr>
          <p:txBody>
            <a:bodyPr/>
            <a:lstStyle/>
            <a:p>
              <a:endParaRPr/>
            </a:p>
          </p:txBody>
        </p:sp>
      </p:grpSp>
      <p:sp>
        <p:nvSpPr>
          <p:cNvPr id="18" name="Text Box 42"/>
          <p:cNvSpPr txBox="1">
            <a:spLocks noChangeArrowheads="1"/>
          </p:cNvSpPr>
          <p:nvPr/>
        </p:nvSpPr>
        <p:spPr bwMode="auto">
          <a:xfrm>
            <a:off x="5662295" y="1791023"/>
            <a:ext cx="2404110" cy="460375"/>
          </a:xfrm>
          <a:prstGeom prst="rect">
            <a:avLst/>
          </a:prstGeom>
          <a:noFill/>
          <a:ln w="9525">
            <a:noFill/>
            <a:miter lim="800000"/>
          </a:ln>
          <a:effectLst/>
        </p:spPr>
        <p:txBody>
          <a:bodyPr wrap="square">
            <a:spAutoFit/>
          </a:bodyPr>
          <a:lstStyle/>
          <a:p>
            <a:pPr marR="0" defTabSz="914400">
              <a:buClrTx/>
              <a:buSzTx/>
              <a:buFontTx/>
              <a:defRPr/>
            </a:pPr>
            <a:r>
              <a:rPr kumimoji="0" lang="en-US" altLang="zh-CN"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华文中宋" panose="02010600040101010101" charset="-122"/>
                <a:cs typeface="Times New Roman" panose="02020603050405020304" pitchFamily="18" charset="0"/>
              </a:rPr>
              <a:t>1</a:t>
            </a:r>
            <a:r>
              <a:rPr kumimoji="0" lang="zh-CN" altLang="en-US"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华文中宋" panose="02010600040101010101" charset="-122"/>
                <a:cs typeface="Times New Roman" panose="02020603050405020304" pitchFamily="18" charset="0"/>
              </a:rPr>
              <a:t>，</a:t>
            </a:r>
            <a:r>
              <a:rPr kumimoji="0" lang="en-US" altLang="zh-CN"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华文中宋" panose="02010600040101010101" charset="-122"/>
                <a:cs typeface="Times New Roman" panose="02020603050405020304" pitchFamily="18" charset="0"/>
              </a:rPr>
              <a:t>2-</a:t>
            </a:r>
            <a:r>
              <a:rPr kumimoji="0" lang="zh-CN" altLang="en-US"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华文中宋" panose="02010600040101010101" charset="-122"/>
                <a:cs typeface="Times New Roman" panose="02020603050405020304" pitchFamily="18" charset="0"/>
              </a:rPr>
              <a:t>二溴乙烷</a:t>
            </a:r>
          </a:p>
        </p:txBody>
      </p:sp>
      <p:sp>
        <p:nvSpPr>
          <p:cNvPr id="19" name="Text Box 18"/>
          <p:cNvSpPr txBox="1"/>
          <p:nvPr>
            <p:custDataLst>
              <p:tags r:id="rId2"/>
            </p:custDataLst>
          </p:nvPr>
        </p:nvSpPr>
        <p:spPr>
          <a:xfrm>
            <a:off x="334566" y="5860912"/>
            <a:ext cx="4772025" cy="738835"/>
          </a:xfrm>
          <a:prstGeom prst="rect">
            <a:avLst/>
          </a:prstGeom>
          <a:noFill/>
          <a:ln w="9525">
            <a:noFill/>
          </a:ln>
        </p:spPr>
        <p:txBody>
          <a:bodyPr wrap="square">
            <a:spAutoFit/>
          </a:bodyPr>
          <a:lstStyle/>
          <a:p>
            <a:pPr>
              <a:lnSpc>
                <a:spcPct val="150000"/>
              </a:lnSpc>
            </a:pPr>
            <a:r>
              <a:rPr lang="zh-CN" altLang="en-US" sz="2800" b="1" dirty="0">
                <a:solidFill>
                  <a:schemeClr val="tx1"/>
                </a:solidFill>
                <a:latin typeface="Times New Roman" panose="02020603050405020304" charset="0"/>
                <a:ea typeface="微软雅黑" panose="020B0503020204020204" charset="-122"/>
                <a:cs typeface="Times New Roman" panose="02020603050405020304" charset="0"/>
              </a:rPr>
              <a:t>应用：</a:t>
            </a:r>
            <a:r>
              <a:rPr lang="zh-CN" altLang="en-US" sz="2800" b="1" dirty="0">
                <a:solidFill>
                  <a:schemeClr val="tx1"/>
                </a:solidFill>
                <a:latin typeface="Calibri" panose="020F0502020204030204" charset="0"/>
                <a:ea typeface="微软雅黑" panose="020B0503020204020204" charset="-122"/>
                <a:cs typeface="Times New Roman" panose="02020603050405020304" charset="0"/>
              </a:rPr>
              <a:t>①</a:t>
            </a:r>
            <a:r>
              <a:rPr lang="zh-CN" altLang="en-US" sz="2800" b="1" dirty="0">
                <a:solidFill>
                  <a:srgbClr val="FF0000"/>
                </a:solidFill>
                <a:latin typeface="Times New Roman" panose="02020603050405020304" charset="0"/>
                <a:ea typeface="微软雅黑" panose="020B0503020204020204" charset="-122"/>
                <a:cs typeface="Times New Roman" panose="02020603050405020304" charset="0"/>
              </a:rPr>
              <a:t>鉴别</a:t>
            </a:r>
            <a:r>
              <a:rPr lang="zh-CN" altLang="en-US" sz="2800" b="1" dirty="0">
                <a:solidFill>
                  <a:schemeClr val="tx1"/>
                </a:solidFill>
                <a:latin typeface="Times New Roman" panose="02020603050405020304" charset="0"/>
                <a:ea typeface="微软雅黑" panose="020B0503020204020204" charset="-122"/>
                <a:cs typeface="Times New Roman" panose="02020603050405020304" charset="0"/>
              </a:rPr>
              <a:t>乙烯与烷烃</a:t>
            </a:r>
          </a:p>
        </p:txBody>
      </p:sp>
      <p:sp>
        <p:nvSpPr>
          <p:cNvPr id="20" name="文本框 24"/>
          <p:cNvSpPr txBox="1"/>
          <p:nvPr/>
        </p:nvSpPr>
        <p:spPr>
          <a:xfrm>
            <a:off x="4625897" y="5968623"/>
            <a:ext cx="7367723" cy="523220"/>
          </a:xfrm>
          <a:prstGeom prst="rect">
            <a:avLst/>
          </a:prstGeom>
          <a:noFill/>
        </p:spPr>
        <p:txBody>
          <a:bodyPr wrap="none" rtlCol="0" anchor="t">
            <a:spAutoFit/>
          </a:bodyPr>
          <a:lstStyle/>
          <a:p>
            <a:pPr algn="l"/>
            <a:r>
              <a:rPr lang="zh-CN" altLang="en-US" sz="2800" b="1" dirty="0">
                <a:solidFill>
                  <a:srgbClr val="FF0000"/>
                </a:solidFill>
                <a:latin typeface="Calibri" panose="020F0502020204030204" charset="0"/>
                <a:sym typeface="+mn-ea"/>
              </a:rPr>
              <a:t>②</a:t>
            </a:r>
            <a:r>
              <a:rPr lang="zh-CN" altLang="en-US" sz="2800" b="1" dirty="0">
                <a:solidFill>
                  <a:srgbClr val="FF0000"/>
                </a:solidFill>
                <a:sym typeface="+mn-ea"/>
              </a:rPr>
              <a:t>除去</a:t>
            </a:r>
            <a:r>
              <a:rPr lang="en-US" altLang="zh-CN" sz="2800" b="1" dirty="0">
                <a:solidFill>
                  <a:srgbClr val="FF0000"/>
                </a:solidFill>
                <a:sym typeface="+mn-ea"/>
              </a:rPr>
              <a:t>CH</a:t>
            </a:r>
            <a:r>
              <a:rPr lang="en-US" altLang="zh-CN" sz="2800" b="1" baseline="-25000" dirty="0">
                <a:solidFill>
                  <a:srgbClr val="FF0000"/>
                </a:solidFill>
                <a:sym typeface="+mn-ea"/>
              </a:rPr>
              <a:t>4</a:t>
            </a:r>
            <a:r>
              <a:rPr lang="zh-CN" altLang="en-US" sz="2800" b="1" dirty="0">
                <a:solidFill>
                  <a:srgbClr val="FF0000"/>
                </a:solidFill>
                <a:sym typeface="+mn-ea"/>
              </a:rPr>
              <a:t>中的</a:t>
            </a:r>
            <a:r>
              <a:rPr lang="en-US" altLang="zh-CN" sz="2800" b="1" dirty="0">
                <a:solidFill>
                  <a:srgbClr val="FF0000"/>
                </a:solidFill>
                <a:sym typeface="+mn-ea"/>
              </a:rPr>
              <a:t>C</a:t>
            </a:r>
            <a:r>
              <a:rPr lang="en-US" altLang="zh-CN" sz="2800" b="1" baseline="-25000" dirty="0">
                <a:solidFill>
                  <a:srgbClr val="FF0000"/>
                </a:solidFill>
                <a:sym typeface="+mn-ea"/>
              </a:rPr>
              <a:t>2</a:t>
            </a:r>
            <a:r>
              <a:rPr lang="en-US" altLang="zh-CN" sz="2800" b="1" dirty="0">
                <a:solidFill>
                  <a:srgbClr val="FF0000"/>
                </a:solidFill>
                <a:sym typeface="+mn-ea"/>
              </a:rPr>
              <a:t>H</a:t>
            </a:r>
            <a:r>
              <a:rPr lang="en-US" altLang="zh-CN" sz="2800" b="1" baseline="-25000" dirty="0">
                <a:solidFill>
                  <a:srgbClr val="FF0000"/>
                </a:solidFill>
                <a:sym typeface="+mn-ea"/>
              </a:rPr>
              <a:t>4</a:t>
            </a:r>
            <a:r>
              <a:rPr lang="zh-CN" altLang="en-US" sz="2800" b="1" dirty="0">
                <a:solidFill>
                  <a:srgbClr val="FF0000"/>
                </a:solidFill>
                <a:sym typeface="+mn-ea"/>
              </a:rPr>
              <a:t>（溴水</a:t>
            </a:r>
            <a:r>
              <a:rPr lang="zh-CN" altLang="en-US" sz="2800" b="1" dirty="0">
                <a:sym typeface="+mn-ea"/>
              </a:rPr>
              <a:t>或溴的四氯化碳</a:t>
            </a:r>
            <a:r>
              <a:rPr lang="zh-CN" altLang="en-US" sz="2800" b="1" dirty="0">
                <a:solidFill>
                  <a:srgbClr val="FF0000"/>
                </a:solidFill>
                <a:sym typeface="+mn-ea"/>
              </a:rPr>
              <a:t>）</a:t>
            </a: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downRight)">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3"/>
          <p:cNvSpPr txBox="1"/>
          <p:nvPr>
            <p:custDataLst>
              <p:tags r:id="rId2"/>
            </p:custDataLst>
          </p:nvPr>
        </p:nvSpPr>
        <p:spPr>
          <a:xfrm>
            <a:off x="262890" y="1050925"/>
            <a:ext cx="11512550" cy="497205"/>
          </a:xfrm>
          <a:prstGeom prst="rect">
            <a:avLst/>
          </a:prstGeom>
          <a:noFill/>
          <a:ln w="9525">
            <a:noFill/>
          </a:ln>
        </p:spPr>
        <p:txBody>
          <a:bodyPr wrap="square" anchor="t" anchorCtr="0">
            <a:spAutoFit/>
          </a:bodyPr>
          <a:lstStyle/>
          <a:p>
            <a:pPr>
              <a:lnSpc>
                <a:spcPct val="110000"/>
              </a:lnSpc>
            </a:pPr>
            <a:r>
              <a:rPr lang="zh-CN" altLang="en-US">
                <a:solidFill>
                  <a:srgbClr val="C00000"/>
                </a:solidFill>
                <a:latin typeface="Times New Roman" panose="02020603050405020304" pitchFamily="18" charset="0"/>
                <a:ea typeface="华文中宋" panose="02010600040101010101" charset="-122"/>
                <a:cs typeface="Times New Roman" panose="02020603050405020304" pitchFamily="18" charset="0"/>
              </a:rPr>
              <a:t>试写出乙烯分别与</a:t>
            </a:r>
            <a:r>
              <a:rPr lang="en-US" altLang="zh-CN">
                <a:solidFill>
                  <a:srgbClr val="C00000"/>
                </a:solidFill>
                <a:latin typeface="Times New Roman" panose="02020603050405020304" pitchFamily="18" charset="0"/>
                <a:ea typeface="华文中宋" panose="02010600040101010101" charset="-122"/>
                <a:cs typeface="Times New Roman" panose="02020603050405020304" pitchFamily="18" charset="0"/>
              </a:rPr>
              <a:t>H</a:t>
            </a:r>
            <a:r>
              <a:rPr lang="en-US" altLang="zh-CN" baseline="-18000">
                <a:solidFill>
                  <a:srgbClr val="C00000"/>
                </a:solidFill>
                <a:latin typeface="Times New Roman" panose="02020603050405020304" pitchFamily="18" charset="0"/>
                <a:ea typeface="华文中宋" panose="02010600040101010101" charset="-122"/>
                <a:cs typeface="Times New Roman" panose="02020603050405020304" pitchFamily="18" charset="0"/>
              </a:rPr>
              <a:t>2</a:t>
            </a:r>
            <a:r>
              <a:rPr lang="zh-CN" altLang="en-US">
                <a:solidFill>
                  <a:srgbClr val="C00000"/>
                </a:solidFill>
                <a:latin typeface="Times New Roman" panose="02020603050405020304" pitchFamily="18" charset="0"/>
                <a:ea typeface="华文中宋" panose="02010600040101010101" charset="-122"/>
                <a:cs typeface="Times New Roman" panose="02020603050405020304" pitchFamily="18" charset="0"/>
              </a:rPr>
              <a:t>、</a:t>
            </a:r>
            <a:r>
              <a:rPr lang="en-US" altLang="zh-CN">
                <a:solidFill>
                  <a:srgbClr val="C00000"/>
                </a:solidFill>
                <a:latin typeface="Times New Roman" panose="02020603050405020304" pitchFamily="18" charset="0"/>
                <a:ea typeface="华文中宋" panose="02010600040101010101" charset="-122"/>
                <a:cs typeface="Times New Roman" panose="02020603050405020304" pitchFamily="18" charset="0"/>
              </a:rPr>
              <a:t>HCl</a:t>
            </a:r>
            <a:r>
              <a:rPr lang="zh-CN" altLang="en-US">
                <a:solidFill>
                  <a:srgbClr val="C00000"/>
                </a:solidFill>
                <a:latin typeface="Times New Roman" panose="02020603050405020304" pitchFamily="18" charset="0"/>
                <a:ea typeface="华文中宋" panose="02010600040101010101" charset="-122"/>
                <a:cs typeface="Times New Roman" panose="02020603050405020304" pitchFamily="18" charset="0"/>
              </a:rPr>
              <a:t>、</a:t>
            </a:r>
            <a:r>
              <a:rPr lang="en-US" altLang="zh-CN">
                <a:solidFill>
                  <a:srgbClr val="C00000"/>
                </a:solidFill>
                <a:latin typeface="Times New Roman" panose="02020603050405020304" pitchFamily="18" charset="0"/>
                <a:ea typeface="华文中宋" panose="02010600040101010101" charset="-122"/>
                <a:cs typeface="Times New Roman" panose="02020603050405020304" pitchFamily="18" charset="0"/>
              </a:rPr>
              <a:t>H</a:t>
            </a:r>
            <a:r>
              <a:rPr lang="en-US" altLang="zh-CN" baseline="-18000">
                <a:solidFill>
                  <a:srgbClr val="C00000"/>
                </a:solidFill>
                <a:latin typeface="Times New Roman" panose="02020603050405020304" pitchFamily="18" charset="0"/>
                <a:ea typeface="华文中宋" panose="02010600040101010101" charset="-122"/>
                <a:cs typeface="Times New Roman" panose="02020603050405020304" pitchFamily="18" charset="0"/>
              </a:rPr>
              <a:t>2</a:t>
            </a:r>
            <a:r>
              <a:rPr lang="en-US" altLang="zh-CN">
                <a:solidFill>
                  <a:srgbClr val="C00000"/>
                </a:solidFill>
                <a:latin typeface="Times New Roman" panose="02020603050405020304" pitchFamily="18" charset="0"/>
                <a:ea typeface="华文中宋" panose="02010600040101010101" charset="-122"/>
                <a:cs typeface="Times New Roman" panose="02020603050405020304" pitchFamily="18" charset="0"/>
              </a:rPr>
              <a:t>O</a:t>
            </a:r>
            <a:r>
              <a:rPr lang="zh-CN" altLang="en-US">
                <a:solidFill>
                  <a:srgbClr val="C00000"/>
                </a:solidFill>
                <a:latin typeface="Times New Roman" panose="02020603050405020304" pitchFamily="18" charset="0"/>
                <a:ea typeface="华文中宋" panose="02010600040101010101" charset="-122"/>
                <a:cs typeface="Times New Roman" panose="02020603050405020304" pitchFamily="18" charset="0"/>
              </a:rPr>
              <a:t>、</a:t>
            </a:r>
            <a:r>
              <a:rPr lang="en-US" altLang="zh-CN">
                <a:solidFill>
                  <a:srgbClr val="C00000"/>
                </a:solidFill>
                <a:latin typeface="Times New Roman" panose="02020603050405020304" pitchFamily="18" charset="0"/>
                <a:ea typeface="华文中宋" panose="02010600040101010101" charset="-122"/>
                <a:cs typeface="Times New Roman" panose="02020603050405020304" pitchFamily="18" charset="0"/>
                <a:sym typeface="+mn-ea"/>
              </a:rPr>
              <a:t>Cl</a:t>
            </a:r>
            <a:r>
              <a:rPr lang="en-US" altLang="zh-CN" baseline="-18000">
                <a:solidFill>
                  <a:srgbClr val="C00000"/>
                </a:solidFill>
                <a:latin typeface="Times New Roman" panose="02020603050405020304" pitchFamily="18" charset="0"/>
                <a:ea typeface="华文中宋" panose="02010600040101010101" charset="-122"/>
                <a:cs typeface="Times New Roman" panose="02020603050405020304" pitchFamily="18" charset="0"/>
                <a:sym typeface="+mn-ea"/>
              </a:rPr>
              <a:t>2</a:t>
            </a:r>
            <a:r>
              <a:rPr lang="zh-CN" altLang="en-US">
                <a:solidFill>
                  <a:srgbClr val="C00000"/>
                </a:solidFill>
                <a:latin typeface="Times New Roman" panose="02020603050405020304" pitchFamily="18" charset="0"/>
                <a:ea typeface="华文中宋" panose="02010600040101010101" charset="-122"/>
                <a:cs typeface="Times New Roman" panose="02020603050405020304" pitchFamily="18" charset="0"/>
              </a:rPr>
              <a:t>在一定条件下发生加成反应的化学方程式</a:t>
            </a:r>
          </a:p>
        </p:txBody>
      </p:sp>
      <p:graphicFrame>
        <p:nvGraphicFramePr>
          <p:cNvPr id="433162" name="Object 10"/>
          <p:cNvGraphicFramePr>
            <a:graphicFrameLocks/>
          </p:cNvGraphicFramePr>
          <p:nvPr/>
        </p:nvGraphicFramePr>
        <p:xfrm>
          <a:off x="2322831" y="1508760"/>
          <a:ext cx="5419090" cy="826135"/>
        </p:xfrm>
        <a:graphic>
          <a:graphicData uri="http://schemas.openxmlformats.org/presentationml/2006/ole">
            <p:oleObj spid="_x0000_s1040" r:id="rId6" imgW="5269078" imgH="791588" progId="">
              <p:embed/>
            </p:oleObj>
          </a:graphicData>
        </a:graphic>
      </p:graphicFrame>
      <p:graphicFrame>
        <p:nvGraphicFramePr>
          <p:cNvPr id="433163" name="Object 11"/>
          <p:cNvGraphicFramePr>
            <a:graphicFrameLocks/>
          </p:cNvGraphicFramePr>
          <p:nvPr/>
        </p:nvGraphicFramePr>
        <p:xfrm>
          <a:off x="2316481" y="2418716"/>
          <a:ext cx="5869305" cy="829945"/>
        </p:xfrm>
        <a:graphic>
          <a:graphicData uri="http://schemas.openxmlformats.org/presentationml/2006/ole">
            <p:oleObj spid="_x0000_s1041" r:id="rId7" imgW="5269078" imgH="791588" progId="">
              <p:embed/>
            </p:oleObj>
          </a:graphicData>
        </a:graphic>
      </p:graphicFrame>
      <p:graphicFrame>
        <p:nvGraphicFramePr>
          <p:cNvPr id="433161" name="Object 9"/>
          <p:cNvGraphicFramePr>
            <a:graphicFrameLocks/>
          </p:cNvGraphicFramePr>
          <p:nvPr/>
        </p:nvGraphicFramePr>
        <p:xfrm>
          <a:off x="2334704" y="3211195"/>
          <a:ext cx="5834380" cy="1042670"/>
        </p:xfrm>
        <a:graphic>
          <a:graphicData uri="http://schemas.openxmlformats.org/presentationml/2006/ole">
            <p:oleObj spid="_x0000_s1042" r:id="rId8" imgW="6628434" imgH="888902" progId="">
              <p:embed/>
            </p:oleObj>
          </a:graphicData>
        </a:graphic>
      </p:graphicFrame>
      <p:sp>
        <p:nvSpPr>
          <p:cNvPr id="9" name="Rectangle 10"/>
          <p:cNvSpPr/>
          <p:nvPr/>
        </p:nvSpPr>
        <p:spPr>
          <a:xfrm>
            <a:off x="7535228" y="2562544"/>
            <a:ext cx="1428750" cy="461962"/>
          </a:xfrm>
          <a:prstGeom prst="rect">
            <a:avLst/>
          </a:prstGeom>
          <a:noFill/>
          <a:ln w="9525">
            <a:noFill/>
          </a:ln>
        </p:spPr>
        <p:txBody>
          <a:bodyPr anchor="t" anchorCtr="0">
            <a:spAutoFit/>
          </a:bodyPr>
          <a:lstStyle/>
          <a:p>
            <a:r>
              <a:rPr lang="zh-CN" altLang="en-US" sz="2400" dirty="0">
                <a:latin typeface="Times New Roman" panose="02020603050405020304" pitchFamily="18" charset="0"/>
                <a:ea typeface="华文中宋" panose="02010600040101010101" charset="-122"/>
              </a:rPr>
              <a:t>一氯乙烷</a:t>
            </a:r>
          </a:p>
        </p:txBody>
      </p:sp>
      <p:sp>
        <p:nvSpPr>
          <p:cNvPr id="3" name="Rectangle 10"/>
          <p:cNvSpPr/>
          <p:nvPr/>
        </p:nvSpPr>
        <p:spPr>
          <a:xfrm>
            <a:off x="7102793" y="1698309"/>
            <a:ext cx="1428750" cy="460375"/>
          </a:xfrm>
          <a:prstGeom prst="rect">
            <a:avLst/>
          </a:prstGeom>
          <a:noFill/>
          <a:ln w="9525">
            <a:noFill/>
          </a:ln>
        </p:spPr>
        <p:txBody>
          <a:bodyPr anchor="t" anchorCtr="0">
            <a:spAutoFit/>
          </a:bodyPr>
          <a:lstStyle/>
          <a:p>
            <a:r>
              <a:rPr lang="zh-CN" altLang="en-US" sz="2400" dirty="0">
                <a:latin typeface="Times New Roman" panose="02020603050405020304" pitchFamily="18" charset="0"/>
                <a:ea typeface="华文中宋" panose="02010600040101010101" charset="-122"/>
              </a:rPr>
              <a:t>乙烷</a:t>
            </a:r>
          </a:p>
        </p:txBody>
      </p:sp>
      <p:sp>
        <p:nvSpPr>
          <p:cNvPr id="4" name="Rectangle 10"/>
          <p:cNvSpPr/>
          <p:nvPr/>
        </p:nvSpPr>
        <p:spPr>
          <a:xfrm>
            <a:off x="7441374" y="3428365"/>
            <a:ext cx="3539490" cy="460375"/>
          </a:xfrm>
          <a:prstGeom prst="rect">
            <a:avLst/>
          </a:prstGeom>
          <a:noFill/>
          <a:ln w="9525">
            <a:noFill/>
          </a:ln>
        </p:spPr>
        <p:txBody>
          <a:bodyPr wrap="square" anchor="t" anchorCtr="0">
            <a:spAutoFit/>
          </a:bodyPr>
          <a:lstStyle/>
          <a:p>
            <a:r>
              <a:rPr lang="zh-CN" altLang="en-US" sz="2400" dirty="0">
                <a:latin typeface="Times New Roman" panose="02020603050405020304" pitchFamily="18" charset="0"/>
                <a:ea typeface="华文中宋" panose="02010600040101010101" charset="-122"/>
                <a:cs typeface="Times New Roman" panose="02020603050405020304" pitchFamily="18" charset="0"/>
              </a:rPr>
              <a:t>乙醇</a:t>
            </a:r>
            <a:r>
              <a:rPr lang="en-US" altLang="zh-CN" sz="2400" dirty="0">
                <a:latin typeface="Times New Roman" panose="02020603050405020304" pitchFamily="18" charset="0"/>
                <a:ea typeface="华文中宋" panose="02010600040101010101" charset="-122"/>
                <a:cs typeface="Times New Roman" panose="02020603050405020304" pitchFamily="18" charset="0"/>
              </a:rPr>
              <a:t>(</a:t>
            </a:r>
            <a:r>
              <a:rPr lang="zh-CN" altLang="en-US" sz="2400" dirty="0">
                <a:latin typeface="Times New Roman" panose="02020603050405020304" pitchFamily="18" charset="0"/>
                <a:ea typeface="华文中宋" panose="02010600040101010101" charset="-122"/>
                <a:cs typeface="Times New Roman" panose="02020603050405020304" pitchFamily="18" charset="0"/>
              </a:rPr>
              <a:t>工业制乙醇方法</a:t>
            </a:r>
            <a:r>
              <a:rPr lang="en-US" altLang="zh-CN" sz="2400" dirty="0">
                <a:latin typeface="Times New Roman" panose="02020603050405020304" pitchFamily="18" charset="0"/>
                <a:ea typeface="华文中宋" panose="02010600040101010101" charset="-122"/>
                <a:cs typeface="Times New Roman" panose="02020603050405020304" pitchFamily="18" charset="0"/>
              </a:rPr>
              <a:t>)</a:t>
            </a:r>
          </a:p>
        </p:txBody>
      </p:sp>
      <p:grpSp>
        <p:nvGrpSpPr>
          <p:cNvPr id="5" name="组合 4"/>
          <p:cNvGrpSpPr/>
          <p:nvPr/>
        </p:nvGrpSpPr>
        <p:grpSpPr>
          <a:xfrm>
            <a:off x="2267896" y="4382135"/>
            <a:ext cx="8001000" cy="521970"/>
            <a:chOff x="900" y="7340"/>
            <a:chExt cx="12600" cy="822"/>
          </a:xfrm>
        </p:grpSpPr>
        <p:sp>
          <p:nvSpPr>
            <p:cNvPr id="7" name="Rectangle 7"/>
            <p:cNvSpPr/>
            <p:nvPr/>
          </p:nvSpPr>
          <p:spPr>
            <a:xfrm>
              <a:off x="900" y="7340"/>
              <a:ext cx="12600" cy="822"/>
            </a:xfrm>
            <a:prstGeom prst="rect">
              <a:avLst/>
            </a:prstGeom>
            <a:noFill/>
            <a:ln w="9525">
              <a:noFill/>
            </a:ln>
          </p:spPr>
          <p:txBody>
            <a:bodyPr anchor="t" anchorCtr="0">
              <a:spAutoFit/>
            </a:bodyPr>
            <a:lstStyle/>
            <a:p>
              <a:r>
                <a:rPr lang="en-US" altLang="zh-CN" dirty="0">
                  <a:solidFill>
                    <a:srgbClr val="FF0000"/>
                  </a:solidFill>
                  <a:latin typeface="Times New Roman" panose="02020603050405020304" pitchFamily="18" charset="0"/>
                  <a:ea typeface="华文中宋" panose="02010600040101010101" charset="-122"/>
                  <a:cs typeface="Times New Roman" panose="02020603050405020304" pitchFamily="18" charset="0"/>
                </a:rPr>
                <a:t>CH</a:t>
              </a:r>
              <a:r>
                <a:rPr lang="en-US" altLang="zh-CN" baseline="-25000" dirty="0">
                  <a:solidFill>
                    <a:srgbClr val="FF0000"/>
                  </a:solidFill>
                  <a:latin typeface="Times New Roman" panose="02020603050405020304" pitchFamily="18" charset="0"/>
                  <a:ea typeface="华文中宋" panose="02010600040101010101" charset="-122"/>
                  <a:cs typeface="Times New Roman" panose="02020603050405020304" pitchFamily="18" charset="0"/>
                </a:rPr>
                <a:t>2</a:t>
              </a:r>
              <a:r>
                <a:rPr lang="en-US" altLang="zh-CN" dirty="0">
                  <a:solidFill>
                    <a:srgbClr val="FF0000"/>
                  </a:solidFill>
                  <a:latin typeface="Times New Roman" panose="02020603050405020304" pitchFamily="18" charset="0"/>
                  <a:ea typeface="华文中宋" panose="02010600040101010101" charset="-122"/>
                  <a:cs typeface="Times New Roman" panose="02020603050405020304" pitchFamily="18" charset="0"/>
                </a:rPr>
                <a:t>=CH</a:t>
              </a:r>
              <a:r>
                <a:rPr lang="en-US" altLang="zh-CN" baseline="-25000" dirty="0">
                  <a:solidFill>
                    <a:srgbClr val="FF0000"/>
                  </a:solidFill>
                  <a:latin typeface="Times New Roman" panose="02020603050405020304" pitchFamily="18" charset="0"/>
                  <a:ea typeface="华文中宋" panose="02010600040101010101" charset="-122"/>
                  <a:cs typeface="Times New Roman" panose="02020603050405020304" pitchFamily="18" charset="0"/>
                </a:rPr>
                <a:t>2</a:t>
              </a:r>
              <a:r>
                <a:rPr lang="en-US" altLang="zh-CN" dirty="0">
                  <a:solidFill>
                    <a:srgbClr val="FF0000"/>
                  </a:solidFill>
                  <a:latin typeface="Times New Roman" panose="02020603050405020304" pitchFamily="18" charset="0"/>
                  <a:ea typeface="华文中宋" panose="02010600040101010101" charset="-122"/>
                  <a:cs typeface="Times New Roman" panose="02020603050405020304" pitchFamily="18" charset="0"/>
                </a:rPr>
                <a:t> + </a:t>
              </a:r>
              <a:r>
                <a:rPr lang="en-US" altLang="zh-CN" dirty="0" smtClean="0">
                  <a:solidFill>
                    <a:srgbClr val="FF0000"/>
                  </a:solidFill>
                  <a:latin typeface="Times New Roman" panose="02020603050405020304" pitchFamily="18" charset="0"/>
                  <a:ea typeface="华文中宋" panose="02010600040101010101" charset="-122"/>
                  <a:cs typeface="Times New Roman" panose="02020603050405020304" pitchFamily="18" charset="0"/>
                </a:rPr>
                <a:t>Cl</a:t>
              </a:r>
              <a:r>
                <a:rPr lang="en-US" altLang="zh-CN" baseline="-25000" dirty="0" smtClean="0">
                  <a:solidFill>
                    <a:srgbClr val="FF0000"/>
                  </a:solidFill>
                  <a:latin typeface="Times New Roman" panose="02020603050405020304" pitchFamily="18" charset="0"/>
                  <a:ea typeface="华文中宋" panose="02010600040101010101" charset="-122"/>
                  <a:cs typeface="Times New Roman" panose="02020603050405020304" pitchFamily="18" charset="0"/>
                </a:rPr>
                <a:t>2</a:t>
              </a:r>
              <a:r>
                <a:rPr lang="en-US" altLang="zh-CN" dirty="0" smtClean="0">
                  <a:solidFill>
                    <a:srgbClr val="FF0000"/>
                  </a:solidFill>
                  <a:latin typeface="Times New Roman" panose="02020603050405020304" pitchFamily="18" charset="0"/>
                  <a:ea typeface="华文中宋" panose="02010600040101010101" charset="-122"/>
                  <a:cs typeface="Times New Roman" panose="02020603050405020304" pitchFamily="18" charset="0"/>
                </a:rPr>
                <a:t>   </a:t>
              </a:r>
              <a:r>
                <a:rPr lang="en-US" altLang="zh-CN" sz="2800" dirty="0">
                  <a:solidFill>
                    <a:srgbClr val="FF0000"/>
                  </a:solidFill>
                  <a:latin typeface="Times New Roman" panose="02020603050405020304" pitchFamily="18" charset="0"/>
                  <a:ea typeface="华文中宋" panose="02010600040101010101" charset="-122"/>
                  <a:cs typeface="Times New Roman" panose="02020603050405020304" pitchFamily="18" charset="0"/>
                </a:rPr>
                <a:t>→    </a:t>
              </a:r>
              <a:r>
                <a:rPr lang="en-US" altLang="zh-CN" dirty="0">
                  <a:solidFill>
                    <a:srgbClr val="FF0000"/>
                  </a:solidFill>
                  <a:latin typeface="Times New Roman" panose="02020603050405020304" pitchFamily="18" charset="0"/>
                  <a:ea typeface="华文中宋" panose="02010600040101010101" charset="-122"/>
                  <a:cs typeface="Times New Roman" panose="02020603050405020304" pitchFamily="18" charset="0"/>
                </a:rPr>
                <a:t>CH</a:t>
              </a:r>
              <a:r>
                <a:rPr lang="en-US" altLang="zh-CN" baseline="-25000" dirty="0">
                  <a:solidFill>
                    <a:srgbClr val="FF0000"/>
                  </a:solidFill>
                  <a:latin typeface="Times New Roman" panose="02020603050405020304" pitchFamily="18" charset="0"/>
                  <a:ea typeface="华文中宋" panose="02010600040101010101" charset="-122"/>
                  <a:cs typeface="Times New Roman" panose="02020603050405020304" pitchFamily="18" charset="0"/>
                </a:rPr>
                <a:t>2</a:t>
              </a:r>
              <a:r>
                <a:rPr lang="en-US" altLang="zh-CN" dirty="0">
                  <a:solidFill>
                    <a:srgbClr val="FF0000"/>
                  </a:solidFill>
                  <a:latin typeface="Times New Roman" panose="02020603050405020304" pitchFamily="18" charset="0"/>
                  <a:ea typeface="华文中宋" panose="02010600040101010101" charset="-122"/>
                  <a:cs typeface="Times New Roman" panose="02020603050405020304" pitchFamily="18" charset="0"/>
                </a:rPr>
                <a:t>Cl</a:t>
              </a:r>
              <a:r>
                <a:rPr lang="en-US" altLang="en-US" dirty="0">
                  <a:solidFill>
                    <a:srgbClr val="FF0000"/>
                  </a:solidFill>
                  <a:latin typeface="Times New Roman" panose="02020603050405020304" pitchFamily="18" charset="0"/>
                  <a:ea typeface="华文中宋" panose="02010600040101010101" charset="-122"/>
                  <a:cs typeface="Times New Roman" panose="02020603050405020304" pitchFamily="18" charset="0"/>
                </a:rPr>
                <a:t>－</a:t>
              </a:r>
              <a:r>
                <a:rPr lang="en-US" altLang="zh-CN" dirty="0">
                  <a:solidFill>
                    <a:srgbClr val="FF0000"/>
                  </a:solidFill>
                  <a:latin typeface="Times New Roman" panose="02020603050405020304" pitchFamily="18" charset="0"/>
                  <a:ea typeface="华文中宋" panose="02010600040101010101" charset="-122"/>
                  <a:cs typeface="Times New Roman" panose="02020603050405020304" pitchFamily="18" charset="0"/>
                </a:rPr>
                <a:t>CH</a:t>
              </a:r>
              <a:r>
                <a:rPr lang="en-US" altLang="zh-CN" baseline="-25000" dirty="0">
                  <a:solidFill>
                    <a:srgbClr val="FF0000"/>
                  </a:solidFill>
                  <a:latin typeface="Times New Roman" panose="02020603050405020304" pitchFamily="18" charset="0"/>
                  <a:ea typeface="华文中宋" panose="02010600040101010101" charset="-122"/>
                  <a:cs typeface="Times New Roman" panose="02020603050405020304" pitchFamily="18" charset="0"/>
                </a:rPr>
                <a:t>2</a:t>
              </a:r>
              <a:r>
                <a:rPr lang="en-US" altLang="zh-CN" dirty="0">
                  <a:solidFill>
                    <a:srgbClr val="FF0000"/>
                  </a:solidFill>
                  <a:latin typeface="Times New Roman" panose="02020603050405020304" pitchFamily="18" charset="0"/>
                  <a:ea typeface="华文中宋" panose="02010600040101010101" charset="-122"/>
                  <a:cs typeface="Times New Roman" panose="02020603050405020304" pitchFamily="18" charset="0"/>
                </a:rPr>
                <a:t>Cl</a:t>
              </a:r>
            </a:p>
          </p:txBody>
        </p:sp>
        <p:sp>
          <p:nvSpPr>
            <p:cNvPr id="12" name="Rectangle 10"/>
            <p:cNvSpPr/>
            <p:nvPr/>
          </p:nvSpPr>
          <p:spPr>
            <a:xfrm>
              <a:off x="9180" y="7340"/>
              <a:ext cx="3263" cy="725"/>
            </a:xfrm>
            <a:prstGeom prst="rect">
              <a:avLst/>
            </a:prstGeom>
            <a:noFill/>
            <a:ln w="9525">
              <a:noFill/>
            </a:ln>
          </p:spPr>
          <p:txBody>
            <a:bodyPr anchor="t" anchorCtr="0">
              <a:spAutoFit/>
            </a:bodyPr>
            <a:lstStyle/>
            <a:p>
              <a:r>
                <a:rPr lang="en-US" altLang="zh-CN" dirty="0">
                  <a:latin typeface="Times New Roman" panose="02020603050405020304" pitchFamily="18" charset="0"/>
                  <a:ea typeface="华文中宋" panose="02010600040101010101" charset="-122"/>
                  <a:cs typeface="Times New Roman" panose="02020603050405020304" pitchFamily="18" charset="0"/>
                </a:rPr>
                <a:t>1,2-</a:t>
              </a:r>
              <a:r>
                <a:rPr lang="zh-CN" altLang="en-US" dirty="0">
                  <a:latin typeface="Times New Roman" panose="02020603050405020304" pitchFamily="18" charset="0"/>
                  <a:ea typeface="华文中宋" panose="02010600040101010101" charset="-122"/>
                  <a:cs typeface="Times New Roman" panose="02020603050405020304" pitchFamily="18" charset="0"/>
                </a:rPr>
                <a:t>二氯乙烷</a:t>
              </a:r>
            </a:p>
          </p:txBody>
        </p:sp>
      </p:grpSp>
      <p:sp>
        <p:nvSpPr>
          <p:cNvPr id="6" name="文本框 5"/>
          <p:cNvSpPr txBox="1"/>
          <p:nvPr/>
        </p:nvSpPr>
        <p:spPr>
          <a:xfrm>
            <a:off x="118745" y="549276"/>
            <a:ext cx="2413000" cy="521970"/>
          </a:xfrm>
          <a:prstGeom prst="rect">
            <a:avLst/>
          </a:prstGeom>
          <a:noFill/>
        </p:spPr>
        <p:txBody>
          <a:bodyPr wrap="square" rtlCol="0" anchor="t">
            <a:spAutoFit/>
          </a:bodyPr>
          <a:lstStyle/>
          <a:p>
            <a:pPr eaLnBrk="0" hangingPunct="0">
              <a:spcBef>
                <a:spcPct val="50000"/>
              </a:spcBef>
            </a:pPr>
            <a:r>
              <a:rPr lang="en-US" altLang="zh-CN" sz="2800" b="1">
                <a:latin typeface="Times New Roman" panose="02020603050405020304" pitchFamily="18" charset="0"/>
                <a:ea typeface="华文中宋" panose="02010600040101010101" charset="-122"/>
                <a:cs typeface="Times New Roman" panose="02020603050405020304" pitchFamily="18" charset="0"/>
                <a:sym typeface="+mn-ea"/>
              </a:rPr>
              <a:t>2.</a:t>
            </a:r>
            <a:r>
              <a:rPr lang="zh-CN" altLang="en-US" sz="2800" b="1">
                <a:latin typeface="Times New Roman" panose="02020603050405020304" pitchFamily="18" charset="0"/>
                <a:ea typeface="华文中宋" panose="02010600040101010101" charset="-122"/>
                <a:cs typeface="Times New Roman" panose="02020603050405020304" pitchFamily="18" charset="0"/>
                <a:sym typeface="+mn-ea"/>
              </a:rPr>
              <a:t>加成反应</a:t>
            </a:r>
          </a:p>
        </p:txBody>
      </p:sp>
      <p:sp>
        <p:nvSpPr>
          <p:cNvPr id="8" name="文本框 7"/>
          <p:cNvSpPr txBox="1"/>
          <p:nvPr>
            <p:custDataLst>
              <p:tags r:id="rId3"/>
            </p:custDataLst>
          </p:nvPr>
        </p:nvSpPr>
        <p:spPr>
          <a:xfrm>
            <a:off x="1" y="0"/>
            <a:ext cx="4667885" cy="583565"/>
          </a:xfrm>
          <a:prstGeom prst="rect">
            <a:avLst/>
          </a:prstGeom>
          <a:noFill/>
        </p:spPr>
        <p:txBody>
          <a:bodyPr wrap="square" rtlCol="0" anchor="t">
            <a:spAutoFit/>
          </a:bodyPr>
          <a:lstStyle/>
          <a:p>
            <a:pPr eaLnBrk="0" hangingPunct="0">
              <a:spcBef>
                <a:spcPct val="50000"/>
              </a:spcBef>
            </a:pPr>
            <a:r>
              <a:rPr lang="zh-CN" altLang="zh-CN" sz="3200" b="1">
                <a:solidFill>
                  <a:schemeClr val="tx1"/>
                </a:solidFill>
                <a:latin typeface="Times New Roman" panose="02020603050405020304" pitchFamily="18" charset="0"/>
                <a:ea typeface="华文中宋" panose="02010600040101010101" charset="-122"/>
                <a:cs typeface="华文中宋" panose="02010600040101010101" charset="-122"/>
                <a:sym typeface="+mn-ea"/>
              </a:rPr>
              <a:t>三、乙烯的化学性质</a:t>
            </a:r>
          </a:p>
        </p:txBody>
      </p:sp>
      <p:sp>
        <p:nvSpPr>
          <p:cNvPr id="15" name="Text Box 3"/>
          <p:cNvSpPr txBox="1"/>
          <p:nvPr>
            <p:custDataLst>
              <p:tags r:id="rId4"/>
            </p:custDataLst>
          </p:nvPr>
        </p:nvSpPr>
        <p:spPr>
          <a:xfrm>
            <a:off x="72008" y="5307460"/>
            <a:ext cx="11783838" cy="498598"/>
          </a:xfrm>
          <a:prstGeom prst="rect">
            <a:avLst/>
          </a:prstGeom>
          <a:noFill/>
          <a:ln w="9525">
            <a:noFill/>
          </a:ln>
        </p:spPr>
        <p:txBody>
          <a:bodyPr wrap="square" anchor="t" anchorCtr="0">
            <a:spAutoFit/>
          </a:bodyPr>
          <a:lstStyle/>
          <a:p>
            <a:pPr>
              <a:lnSpc>
                <a:spcPct val="110000"/>
              </a:lnSpc>
            </a:pPr>
            <a:r>
              <a:rPr lang="zh-CN" altLang="en-US" dirty="0">
                <a:solidFill>
                  <a:srgbClr val="1703DB"/>
                </a:solidFill>
                <a:latin typeface="华文中宋" panose="02010600040101010101" charset="-122"/>
                <a:ea typeface="华文中宋" panose="02010600040101010101" charset="-122"/>
                <a:cs typeface="华文中宋" panose="02010600040101010101" charset="-122"/>
              </a:rPr>
              <a:t>试一试：写出丙烯（</a:t>
            </a:r>
            <a:r>
              <a:rPr lang="en-US" altLang="zh-CN" dirty="0">
                <a:solidFill>
                  <a:srgbClr val="1703DB"/>
                </a:solidFill>
                <a:latin typeface="华文中宋" panose="02010600040101010101" charset="-122"/>
                <a:ea typeface="华文中宋" panose="02010600040101010101" charset="-122"/>
                <a:cs typeface="华文中宋" panose="02010600040101010101" charset="-122"/>
              </a:rPr>
              <a:t>CH</a:t>
            </a:r>
            <a:r>
              <a:rPr lang="en-US" altLang="zh-CN" baseline="-25000" dirty="0">
                <a:solidFill>
                  <a:srgbClr val="1703DB"/>
                </a:solidFill>
                <a:latin typeface="华文中宋" panose="02010600040101010101" charset="-122"/>
                <a:ea typeface="华文中宋" panose="02010600040101010101" charset="-122"/>
                <a:cs typeface="华文中宋" panose="02010600040101010101" charset="-122"/>
              </a:rPr>
              <a:t>3</a:t>
            </a:r>
            <a:r>
              <a:rPr lang="en-US" altLang="zh-CN" dirty="0">
                <a:solidFill>
                  <a:srgbClr val="1703DB"/>
                </a:solidFill>
                <a:latin typeface="华文中宋" panose="02010600040101010101" charset="-122"/>
                <a:ea typeface="华文中宋" panose="02010600040101010101" charset="-122"/>
                <a:cs typeface="华文中宋" panose="02010600040101010101" charset="-122"/>
              </a:rPr>
              <a:t>CH=CH</a:t>
            </a:r>
            <a:r>
              <a:rPr lang="en-US" altLang="zh-CN" baseline="-25000" dirty="0">
                <a:solidFill>
                  <a:srgbClr val="1703DB"/>
                </a:solidFill>
                <a:latin typeface="华文中宋" panose="02010600040101010101" charset="-122"/>
                <a:ea typeface="华文中宋" panose="02010600040101010101" charset="-122"/>
                <a:cs typeface="华文中宋" panose="02010600040101010101" charset="-122"/>
              </a:rPr>
              <a:t>2</a:t>
            </a:r>
            <a:r>
              <a:rPr lang="zh-CN" altLang="en-US" dirty="0" smtClean="0">
                <a:solidFill>
                  <a:srgbClr val="1703DB"/>
                </a:solidFill>
                <a:latin typeface="华文中宋" panose="02010600040101010101" charset="-122"/>
                <a:ea typeface="华文中宋" panose="02010600040101010101" charset="-122"/>
                <a:cs typeface="华文中宋" panose="02010600040101010101" charset="-122"/>
              </a:rPr>
              <a:t>）与</a:t>
            </a:r>
            <a:r>
              <a:rPr lang="en-US" altLang="zh-CN" dirty="0" smtClean="0">
                <a:solidFill>
                  <a:srgbClr val="1703DB"/>
                </a:solidFill>
                <a:latin typeface="华文中宋" panose="02010600040101010101" charset="-122"/>
                <a:ea typeface="华文中宋" panose="02010600040101010101" charset="-122"/>
                <a:cs typeface="华文中宋" panose="02010600040101010101" charset="-122"/>
              </a:rPr>
              <a:t>H</a:t>
            </a:r>
            <a:r>
              <a:rPr lang="en-US" altLang="zh-CN" baseline="-18000" dirty="0" smtClean="0">
                <a:solidFill>
                  <a:srgbClr val="1703DB"/>
                </a:solidFill>
                <a:latin typeface="华文中宋" panose="02010600040101010101" charset="-122"/>
                <a:ea typeface="华文中宋" panose="02010600040101010101" charset="-122"/>
                <a:cs typeface="华文中宋" panose="02010600040101010101" charset="-122"/>
              </a:rPr>
              <a:t>2</a:t>
            </a:r>
            <a:r>
              <a:rPr lang="zh-CN" altLang="en-US" dirty="0" smtClean="0">
                <a:solidFill>
                  <a:srgbClr val="1703DB"/>
                </a:solidFill>
                <a:latin typeface="华文中宋" panose="02010600040101010101" charset="-122"/>
                <a:ea typeface="华文中宋" panose="02010600040101010101" charset="-122"/>
                <a:cs typeface="华文中宋" panose="02010600040101010101" charset="-122"/>
              </a:rPr>
              <a:t>发</a:t>
            </a:r>
            <a:r>
              <a:rPr lang="zh-CN" altLang="en-US" dirty="0">
                <a:solidFill>
                  <a:srgbClr val="1703DB"/>
                </a:solidFill>
                <a:latin typeface="华文中宋" panose="02010600040101010101" charset="-122"/>
                <a:ea typeface="华文中宋" panose="02010600040101010101" charset="-122"/>
                <a:cs typeface="华文中宋" panose="02010600040101010101" charset="-122"/>
              </a:rPr>
              <a:t>生加成反应的化学方程</a:t>
            </a:r>
            <a:r>
              <a:rPr lang="zh-CN" altLang="en-US" dirty="0" smtClean="0">
                <a:solidFill>
                  <a:srgbClr val="1703DB"/>
                </a:solidFill>
                <a:latin typeface="华文中宋" panose="02010600040101010101" charset="-122"/>
                <a:ea typeface="华文中宋" panose="02010600040101010101" charset="-122"/>
                <a:cs typeface="华文中宋" panose="02010600040101010101" charset="-122"/>
              </a:rPr>
              <a:t>式</a:t>
            </a:r>
            <a:r>
              <a:rPr lang="zh-CN" altLang="en-US" dirty="0" smtClean="0">
                <a:solidFill>
                  <a:srgbClr val="1703DB"/>
                </a:solidFill>
                <a:latin typeface="华文中宋" panose="02010600040101010101" charset="-122"/>
                <a:ea typeface="华文中宋" panose="02010600040101010101" charset="-122"/>
                <a:cs typeface="华文中宋" panose="02010600040101010101" charset="-122"/>
              </a:rPr>
              <a:t>。</a:t>
            </a:r>
            <a:endParaRPr lang="zh-CN" altLang="en-US" dirty="0">
              <a:solidFill>
                <a:srgbClr val="1703DB"/>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33162"/>
                                        </p:tgtEl>
                                        <p:attrNameLst>
                                          <p:attrName>style.visibility</p:attrName>
                                        </p:attrNameLst>
                                      </p:cBhvr>
                                      <p:to>
                                        <p:strVal val="visible"/>
                                      </p:to>
                                    </p:set>
                                    <p:animEffect transition="in" filter="blinds(horizontal)">
                                      <p:cBhvr>
                                        <p:cTn id="7" dur="500"/>
                                        <p:tgtEl>
                                          <p:spTgt spid="43316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433163"/>
                                        </p:tgtEl>
                                        <p:attrNameLst>
                                          <p:attrName>style.visibility</p:attrName>
                                        </p:attrNameLst>
                                      </p:cBhvr>
                                      <p:to>
                                        <p:strVal val="visible"/>
                                      </p:to>
                                    </p:set>
                                    <p:animEffect transition="in" filter="blinds(horizontal)">
                                      <p:cBhvr>
                                        <p:cTn id="16" dur="500"/>
                                        <p:tgtEl>
                                          <p:spTgt spid="433163"/>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33161"/>
                                        </p:tgtEl>
                                        <p:attrNameLst>
                                          <p:attrName>style.visibility</p:attrName>
                                        </p:attrNameLst>
                                      </p:cBhvr>
                                      <p:to>
                                        <p:strVal val="visible"/>
                                      </p:to>
                                    </p:set>
                                    <p:animEffect transition="in" filter="blinds(horizontal)">
                                      <p:cBhvr>
                                        <p:cTn id="25" dur="500"/>
                                        <p:tgtEl>
                                          <p:spTgt spid="433161"/>
                                        </p:tgtEl>
                                      </p:cBhvr>
                                    </p:animEffect>
                                  </p:childTnLst>
                                </p:cTn>
                              </p:par>
                              <p:par>
                                <p:cTn id="26" presetID="2" presetClass="entr" presetSubtype="4"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8" presetClass="entr" presetSubtype="6"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strips(downRight)">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AS_UNIQUEID" val="806"/>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0.xml><?xml version="1.0" encoding="utf-8"?>
<p:tagLst xmlns:a="http://schemas.openxmlformats.org/drawingml/2006/main" xmlns:r="http://schemas.openxmlformats.org/officeDocument/2006/relationships" xmlns:p="http://schemas.openxmlformats.org/presentationml/2006/main">
  <p:tag name="AS_UNIQUEID" val="509"/>
</p:tagLst>
</file>

<file path=ppt/tags/tag100.xml><?xml version="1.0" encoding="utf-8"?>
<p:tagLst xmlns:a="http://schemas.openxmlformats.org/drawingml/2006/main" xmlns:r="http://schemas.openxmlformats.org/officeDocument/2006/relationships" xmlns:p="http://schemas.openxmlformats.org/presentationml/2006/main">
  <p:tag name="AS_UNIQUEID" val="868"/>
</p:tagLst>
</file>

<file path=ppt/tags/tag101.xml><?xml version="1.0" encoding="utf-8"?>
<p:tagLst xmlns:a="http://schemas.openxmlformats.org/drawingml/2006/main" xmlns:r="http://schemas.openxmlformats.org/officeDocument/2006/relationships" xmlns:p="http://schemas.openxmlformats.org/presentationml/2006/main">
  <p:tag name="AS_UNIQUEID" val="865"/>
</p:tagLst>
</file>

<file path=ppt/tags/tag102.xml><?xml version="1.0" encoding="utf-8"?>
<p:tagLst xmlns:a="http://schemas.openxmlformats.org/drawingml/2006/main" xmlns:r="http://schemas.openxmlformats.org/officeDocument/2006/relationships" xmlns:p="http://schemas.openxmlformats.org/presentationml/2006/main">
  <p:tag name="AS_UNIQUEID" val="865"/>
</p:tagLst>
</file>

<file path=ppt/tags/tag103.xml><?xml version="1.0" encoding="utf-8"?>
<p:tagLst xmlns:a="http://schemas.openxmlformats.org/drawingml/2006/main" xmlns:r="http://schemas.openxmlformats.org/officeDocument/2006/relationships" xmlns:p="http://schemas.openxmlformats.org/presentationml/2006/main">
  <p:tag name="KSO_WM_UNIT_TABLE_BEAUTIFY" val="smartTable{5a6d4dd0-5b97-4d88-85cf-be9929fe6c6d}"/>
</p:tagLst>
</file>

<file path=ppt/tags/tag104.xml><?xml version="1.0" encoding="utf-8"?>
<p:tagLst xmlns:a="http://schemas.openxmlformats.org/drawingml/2006/main" xmlns:r="http://schemas.openxmlformats.org/officeDocument/2006/relationships" xmlns:p="http://schemas.openxmlformats.org/presentationml/2006/main">
  <p:tag name="AS_UNIQUEID" val="697"/>
</p:tagLst>
</file>

<file path=ppt/tags/tag105.xml><?xml version="1.0" encoding="utf-8"?>
<p:tagLst xmlns:a="http://schemas.openxmlformats.org/drawingml/2006/main" xmlns:r="http://schemas.openxmlformats.org/officeDocument/2006/relationships" xmlns:p="http://schemas.openxmlformats.org/presentationml/2006/main">
  <p:tag name="AS_UNIQUEID" val="877"/>
</p:tagLst>
</file>

<file path=ppt/tags/tag106.xml><?xml version="1.0" encoding="utf-8"?>
<p:tagLst xmlns:a="http://schemas.openxmlformats.org/drawingml/2006/main" xmlns:r="http://schemas.openxmlformats.org/officeDocument/2006/relationships" xmlns:p="http://schemas.openxmlformats.org/presentationml/2006/main">
  <p:tag name="AS_UNIQUEID" val="875"/>
</p:tagLst>
</file>

<file path=ppt/tags/tag107.xml><?xml version="1.0" encoding="utf-8"?>
<p:tagLst xmlns:a="http://schemas.openxmlformats.org/drawingml/2006/main" xmlns:r="http://schemas.openxmlformats.org/officeDocument/2006/relationships" xmlns:p="http://schemas.openxmlformats.org/presentationml/2006/main">
  <p:tag name="AS_UNIQUEID" val="878"/>
</p:tagLst>
</file>

<file path=ppt/tags/tag108.xml><?xml version="1.0" encoding="utf-8"?>
<p:tagLst xmlns:a="http://schemas.openxmlformats.org/drawingml/2006/main" xmlns:r="http://schemas.openxmlformats.org/officeDocument/2006/relationships" xmlns:p="http://schemas.openxmlformats.org/presentationml/2006/main">
  <p:tag name="AS_UNIQUEID" val="879"/>
</p:tagLst>
</file>

<file path=ppt/tags/tag109.xml><?xml version="1.0" encoding="utf-8"?>
<p:tagLst xmlns:a="http://schemas.openxmlformats.org/drawingml/2006/main" xmlns:r="http://schemas.openxmlformats.org/officeDocument/2006/relationships" xmlns:p="http://schemas.openxmlformats.org/presentationml/2006/main">
  <p:tag name="AS_UNIQUEID" val="880"/>
</p:tagLst>
</file>

<file path=ppt/tags/tag11.xml><?xml version="1.0" encoding="utf-8"?>
<p:tagLst xmlns:a="http://schemas.openxmlformats.org/drawingml/2006/main" xmlns:r="http://schemas.openxmlformats.org/officeDocument/2006/relationships" xmlns:p="http://schemas.openxmlformats.org/presentationml/2006/main">
  <p:tag name="AS_UNIQUEID" val="510"/>
  <p:tag name="KSO_WM_UNIT_PLACING_PICTURE_USER_VIEWPORT" val="{&quot;height&quot;:3450,&quot;width&quot;:11070}"/>
  <p:tag name="REFSHAPE" val="499431124"/>
</p:tagLst>
</file>

<file path=ppt/tags/tag110.xml><?xml version="1.0" encoding="utf-8"?>
<p:tagLst xmlns:a="http://schemas.openxmlformats.org/drawingml/2006/main" xmlns:r="http://schemas.openxmlformats.org/officeDocument/2006/relationships" xmlns:p="http://schemas.openxmlformats.org/presentationml/2006/main">
  <p:tag name="AS_UNIQUEID" val="920"/>
</p:tagLst>
</file>

<file path=ppt/tags/tag111.xml><?xml version="1.0" encoding="utf-8"?>
<p:tagLst xmlns:a="http://schemas.openxmlformats.org/drawingml/2006/main" xmlns:r="http://schemas.openxmlformats.org/officeDocument/2006/relationships" xmlns:p="http://schemas.openxmlformats.org/presentationml/2006/main">
  <p:tag name="AS_UNIQUEID" val="921"/>
</p:tagLst>
</file>

<file path=ppt/tags/tag112.xml><?xml version="1.0" encoding="utf-8"?>
<p:tagLst xmlns:a="http://schemas.openxmlformats.org/drawingml/2006/main" xmlns:r="http://schemas.openxmlformats.org/officeDocument/2006/relationships" xmlns:p="http://schemas.openxmlformats.org/presentationml/2006/main">
  <p:tag name="AS_UNIQUEID" val="710"/>
</p:tagLst>
</file>

<file path=ppt/tags/tag113.xml><?xml version="1.0" encoding="utf-8"?>
<p:tagLst xmlns:a="http://schemas.openxmlformats.org/drawingml/2006/main" xmlns:r="http://schemas.openxmlformats.org/officeDocument/2006/relationships" xmlns:p="http://schemas.openxmlformats.org/presentationml/2006/main">
  <p:tag name="AS_UNIQUEID" val="927"/>
</p:tagLst>
</file>

<file path=ppt/tags/tag114.xml><?xml version="1.0" encoding="utf-8"?>
<p:tagLst xmlns:a="http://schemas.openxmlformats.org/drawingml/2006/main" xmlns:r="http://schemas.openxmlformats.org/officeDocument/2006/relationships" xmlns:p="http://schemas.openxmlformats.org/presentationml/2006/main">
  <p:tag name="AS_UNIQUEID" val="931"/>
</p:tagLst>
</file>

<file path=ppt/tags/tag115.xml><?xml version="1.0" encoding="utf-8"?>
<p:tagLst xmlns:a="http://schemas.openxmlformats.org/drawingml/2006/main" xmlns:r="http://schemas.openxmlformats.org/officeDocument/2006/relationships" xmlns:p="http://schemas.openxmlformats.org/presentationml/2006/main">
  <p:tag name="AS_UNIQUEID" val="932"/>
</p:tagLst>
</file>

<file path=ppt/tags/tag116.xml><?xml version="1.0" encoding="utf-8"?>
<p:tagLst xmlns:a="http://schemas.openxmlformats.org/drawingml/2006/main" xmlns:r="http://schemas.openxmlformats.org/officeDocument/2006/relationships" xmlns:p="http://schemas.openxmlformats.org/presentationml/2006/main">
  <p:tag name="AS_UNIQUEID" val="939"/>
</p:tagLst>
</file>

<file path=ppt/tags/tag117.xml><?xml version="1.0" encoding="utf-8"?>
<p:tagLst xmlns:a="http://schemas.openxmlformats.org/drawingml/2006/main" xmlns:r="http://schemas.openxmlformats.org/officeDocument/2006/relationships" xmlns:p="http://schemas.openxmlformats.org/presentationml/2006/main">
  <p:tag name="AS_UNIQUEID" val="944"/>
</p:tagLst>
</file>

<file path=ppt/tags/tag118.xml><?xml version="1.0" encoding="utf-8"?>
<p:tagLst xmlns:a="http://schemas.openxmlformats.org/drawingml/2006/main" xmlns:r="http://schemas.openxmlformats.org/officeDocument/2006/relationships" xmlns:p="http://schemas.openxmlformats.org/presentationml/2006/main">
  <p:tag name="AS_UNIQUEID" val="945"/>
</p:tagLst>
</file>

<file path=ppt/tags/tag119.xml><?xml version="1.0" encoding="utf-8"?>
<p:tagLst xmlns:a="http://schemas.openxmlformats.org/drawingml/2006/main" xmlns:r="http://schemas.openxmlformats.org/officeDocument/2006/relationships" xmlns:p="http://schemas.openxmlformats.org/presentationml/2006/main">
  <p:tag name="AS_UNIQUEID" val="433"/>
</p:tagLst>
</file>

<file path=ppt/tags/tag12.xml><?xml version="1.0" encoding="utf-8"?>
<p:tagLst xmlns:a="http://schemas.openxmlformats.org/drawingml/2006/main" xmlns:r="http://schemas.openxmlformats.org/officeDocument/2006/relationships" xmlns:p="http://schemas.openxmlformats.org/presentationml/2006/main">
  <p:tag name="AS_UNIQUEID" val="966"/>
</p:tagLst>
</file>

<file path=ppt/tags/tag120.xml><?xml version="1.0" encoding="utf-8"?>
<p:tagLst xmlns:a="http://schemas.openxmlformats.org/drawingml/2006/main" xmlns:r="http://schemas.openxmlformats.org/officeDocument/2006/relationships" xmlns:p="http://schemas.openxmlformats.org/presentationml/2006/main">
  <p:tag name="AS_UNIQUEID" val="940"/>
</p:tagLst>
</file>

<file path=ppt/tags/tag121.xml><?xml version="1.0" encoding="utf-8"?>
<p:tagLst xmlns:a="http://schemas.openxmlformats.org/drawingml/2006/main" xmlns:r="http://schemas.openxmlformats.org/officeDocument/2006/relationships" xmlns:p="http://schemas.openxmlformats.org/presentationml/2006/main">
  <p:tag name="AS_UNIQUEID" val="941"/>
</p:tagLst>
</file>

<file path=ppt/tags/tag122.xml><?xml version="1.0" encoding="utf-8"?>
<p:tagLst xmlns:a="http://schemas.openxmlformats.org/drawingml/2006/main" xmlns:r="http://schemas.openxmlformats.org/officeDocument/2006/relationships" xmlns:p="http://schemas.openxmlformats.org/presentationml/2006/main">
  <p:tag name="AS_UNIQUEID" val="942"/>
</p:tagLst>
</file>

<file path=ppt/tags/tag123.xml><?xml version="1.0" encoding="utf-8"?>
<p:tagLst xmlns:a="http://schemas.openxmlformats.org/drawingml/2006/main" xmlns:r="http://schemas.openxmlformats.org/officeDocument/2006/relationships" xmlns:p="http://schemas.openxmlformats.org/presentationml/2006/main">
  <p:tag name="AS_UNIQUEID" val="943"/>
</p:tagLst>
</file>

<file path=ppt/tags/tag124.xml><?xml version="1.0" encoding="utf-8"?>
<p:tagLst xmlns:a="http://schemas.openxmlformats.org/drawingml/2006/main" xmlns:r="http://schemas.openxmlformats.org/officeDocument/2006/relationships" xmlns:p="http://schemas.openxmlformats.org/presentationml/2006/main">
  <p:tag name="AS_UNIQUEID" val="433"/>
</p:tagLst>
</file>

<file path=ppt/tags/tag125.xml><?xml version="1.0" encoding="utf-8"?>
<p:tagLst xmlns:a="http://schemas.openxmlformats.org/drawingml/2006/main" xmlns:r="http://schemas.openxmlformats.org/officeDocument/2006/relationships" xmlns:p="http://schemas.openxmlformats.org/presentationml/2006/main">
  <p:tag name="AS_UNIQUEID" val="933"/>
</p:tagLst>
</file>

<file path=ppt/tags/tag126.xml><?xml version="1.0" encoding="utf-8"?>
<p:tagLst xmlns:a="http://schemas.openxmlformats.org/drawingml/2006/main" xmlns:r="http://schemas.openxmlformats.org/officeDocument/2006/relationships" xmlns:p="http://schemas.openxmlformats.org/presentationml/2006/main">
  <p:tag name="AS_UNIQUEID" val="934"/>
</p:tagLst>
</file>

<file path=ppt/tags/tag127.xml><?xml version="1.0" encoding="utf-8"?>
<p:tagLst xmlns:a="http://schemas.openxmlformats.org/drawingml/2006/main" xmlns:r="http://schemas.openxmlformats.org/officeDocument/2006/relationships" xmlns:p="http://schemas.openxmlformats.org/presentationml/2006/main">
  <p:tag name="AS_UNIQUEID" val="935"/>
</p:tagLst>
</file>

<file path=ppt/tags/tag128.xml><?xml version="1.0" encoding="utf-8"?>
<p:tagLst xmlns:a="http://schemas.openxmlformats.org/drawingml/2006/main" xmlns:r="http://schemas.openxmlformats.org/officeDocument/2006/relationships" xmlns:p="http://schemas.openxmlformats.org/presentationml/2006/main">
  <p:tag name="AS_UNIQUEID" val="936"/>
</p:tagLst>
</file>

<file path=ppt/tags/tag129.xml><?xml version="1.0" encoding="utf-8"?>
<p:tagLst xmlns:a="http://schemas.openxmlformats.org/drawingml/2006/main" xmlns:r="http://schemas.openxmlformats.org/officeDocument/2006/relationships" xmlns:p="http://schemas.openxmlformats.org/presentationml/2006/main">
  <p:tag name="AS_UNIQUEID" val="937"/>
</p:tagLst>
</file>

<file path=ppt/tags/tag13.xml><?xml version="1.0" encoding="utf-8"?>
<p:tagLst xmlns:a="http://schemas.openxmlformats.org/drawingml/2006/main" xmlns:r="http://schemas.openxmlformats.org/officeDocument/2006/relationships" xmlns:p="http://schemas.openxmlformats.org/presentationml/2006/main">
  <p:tag name="AS_UNIQUEID" val="329"/>
</p:tagLst>
</file>

<file path=ppt/tags/tag130.xml><?xml version="1.0" encoding="utf-8"?>
<p:tagLst xmlns:a="http://schemas.openxmlformats.org/drawingml/2006/main" xmlns:r="http://schemas.openxmlformats.org/officeDocument/2006/relationships" xmlns:p="http://schemas.openxmlformats.org/presentationml/2006/main">
  <p:tag name="AS_UNIQUEID" val="938"/>
</p:tagLst>
</file>

<file path=ppt/tags/tag131.xml><?xml version="1.0" encoding="utf-8"?>
<p:tagLst xmlns:a="http://schemas.openxmlformats.org/drawingml/2006/main" xmlns:r="http://schemas.openxmlformats.org/officeDocument/2006/relationships" xmlns:p="http://schemas.openxmlformats.org/presentationml/2006/main">
  <p:tag name="AS_UNIQUEID" val="716"/>
</p:tagLst>
</file>

<file path=ppt/tags/tag132.xml><?xml version="1.0" encoding="utf-8"?>
<p:tagLst xmlns:a="http://schemas.openxmlformats.org/drawingml/2006/main" xmlns:r="http://schemas.openxmlformats.org/officeDocument/2006/relationships" xmlns:p="http://schemas.openxmlformats.org/presentationml/2006/main">
  <p:tag name="AS_UNIQUEID" val="717"/>
</p:tagLst>
</file>

<file path=ppt/tags/tag133.xml><?xml version="1.0" encoding="utf-8"?>
<p:tagLst xmlns:a="http://schemas.openxmlformats.org/drawingml/2006/main" xmlns:r="http://schemas.openxmlformats.org/officeDocument/2006/relationships" xmlns:p="http://schemas.openxmlformats.org/presentationml/2006/main">
  <p:tag name="AS_UNIQUEID" val="433"/>
</p:tagLst>
</file>

<file path=ppt/tags/tag134.xml><?xml version="1.0" encoding="utf-8"?>
<p:tagLst xmlns:a="http://schemas.openxmlformats.org/drawingml/2006/main" xmlns:r="http://schemas.openxmlformats.org/officeDocument/2006/relationships" xmlns:p="http://schemas.openxmlformats.org/presentationml/2006/main">
  <p:tag name="AS_UNIQUEID" val="928"/>
</p:tagLst>
</file>

<file path=ppt/tags/tag135.xml><?xml version="1.0" encoding="utf-8"?>
<p:tagLst xmlns:a="http://schemas.openxmlformats.org/drawingml/2006/main" xmlns:r="http://schemas.openxmlformats.org/officeDocument/2006/relationships" xmlns:p="http://schemas.openxmlformats.org/presentationml/2006/main">
  <p:tag name="AS_UNIQUEID" val="929"/>
</p:tagLst>
</file>

<file path=ppt/tags/tag136.xml><?xml version="1.0" encoding="utf-8"?>
<p:tagLst xmlns:a="http://schemas.openxmlformats.org/drawingml/2006/main" xmlns:r="http://schemas.openxmlformats.org/officeDocument/2006/relationships" xmlns:p="http://schemas.openxmlformats.org/presentationml/2006/main">
  <p:tag name="AS_UNIQUEID" val="930"/>
</p:tagLst>
</file>

<file path=ppt/tags/tag137.xml><?xml version="1.0" encoding="utf-8"?>
<p:tagLst xmlns:a="http://schemas.openxmlformats.org/drawingml/2006/main" xmlns:r="http://schemas.openxmlformats.org/officeDocument/2006/relationships" xmlns:p="http://schemas.openxmlformats.org/presentationml/2006/main">
  <p:tag name="AS_UNIQUEID" val="433"/>
</p:tagLst>
</file>

<file path=ppt/tags/tag138.xml><?xml version="1.0" encoding="utf-8"?>
<p:tagLst xmlns:a="http://schemas.openxmlformats.org/drawingml/2006/main" xmlns:r="http://schemas.openxmlformats.org/officeDocument/2006/relationships" xmlns:p="http://schemas.openxmlformats.org/presentationml/2006/main">
  <p:tag name="AS_UNIQUEID" val="712"/>
</p:tagLst>
</file>

<file path=ppt/tags/tag139.xml><?xml version="1.0" encoding="utf-8"?>
<p:tagLst xmlns:a="http://schemas.openxmlformats.org/drawingml/2006/main" xmlns:r="http://schemas.openxmlformats.org/officeDocument/2006/relationships" xmlns:p="http://schemas.openxmlformats.org/presentationml/2006/main">
  <p:tag name="AS_UNIQUEID" val="713"/>
</p:tagLst>
</file>

<file path=ppt/tags/tag14.xml><?xml version="1.0" encoding="utf-8"?>
<p:tagLst xmlns:a="http://schemas.openxmlformats.org/drawingml/2006/main" xmlns:r="http://schemas.openxmlformats.org/officeDocument/2006/relationships" xmlns:p="http://schemas.openxmlformats.org/presentationml/2006/main">
  <p:tag name="AS_UNIQUEID" val="337"/>
</p:tagLst>
</file>

<file path=ppt/tags/tag140.xml><?xml version="1.0" encoding="utf-8"?>
<p:tagLst xmlns:a="http://schemas.openxmlformats.org/drawingml/2006/main" xmlns:r="http://schemas.openxmlformats.org/officeDocument/2006/relationships" xmlns:p="http://schemas.openxmlformats.org/presentationml/2006/main">
  <p:tag name="AS_UNIQUEID" val="714"/>
</p:tagLst>
</file>

<file path=ppt/tags/tag141.xml><?xml version="1.0" encoding="utf-8"?>
<p:tagLst xmlns:a="http://schemas.openxmlformats.org/drawingml/2006/main" xmlns:r="http://schemas.openxmlformats.org/officeDocument/2006/relationships" xmlns:p="http://schemas.openxmlformats.org/presentationml/2006/main">
  <p:tag name="AS_UNIQUEID" val="947"/>
</p:tagLst>
</file>

<file path=ppt/tags/tag142.xml><?xml version="1.0" encoding="utf-8"?>
<p:tagLst xmlns:a="http://schemas.openxmlformats.org/drawingml/2006/main" xmlns:r="http://schemas.openxmlformats.org/officeDocument/2006/relationships" xmlns:p="http://schemas.openxmlformats.org/presentationml/2006/main">
  <p:tag name="AS_UNIQUEID" val="949"/>
</p:tagLst>
</file>

<file path=ppt/tags/tag143.xml><?xml version="1.0" encoding="utf-8"?>
<p:tagLst xmlns:a="http://schemas.openxmlformats.org/drawingml/2006/main" xmlns:r="http://schemas.openxmlformats.org/officeDocument/2006/relationships" xmlns:p="http://schemas.openxmlformats.org/presentationml/2006/main">
  <p:tag name="AS_UNIQUEID" val="950"/>
</p:tagLst>
</file>

<file path=ppt/tags/tag144.xml><?xml version="1.0" encoding="utf-8"?>
<p:tagLst xmlns:a="http://schemas.openxmlformats.org/drawingml/2006/main" xmlns:r="http://schemas.openxmlformats.org/officeDocument/2006/relationships" xmlns:p="http://schemas.openxmlformats.org/presentationml/2006/main">
  <p:tag name="AS_UNIQUEID" val="951"/>
</p:tagLst>
</file>

<file path=ppt/tags/tag145.xml><?xml version="1.0" encoding="utf-8"?>
<p:tagLst xmlns:a="http://schemas.openxmlformats.org/drawingml/2006/main" xmlns:r="http://schemas.openxmlformats.org/officeDocument/2006/relationships" xmlns:p="http://schemas.openxmlformats.org/presentationml/2006/main">
  <p:tag name="AS_UNIQUEID" val="952"/>
</p:tagLst>
</file>

<file path=ppt/tags/tag146.xml><?xml version="1.0" encoding="utf-8"?>
<p:tagLst xmlns:a="http://schemas.openxmlformats.org/drawingml/2006/main" xmlns:r="http://schemas.openxmlformats.org/officeDocument/2006/relationships" xmlns:p="http://schemas.openxmlformats.org/presentationml/2006/main">
  <p:tag name="AS_UNIQUEID" val="953"/>
</p:tagLst>
</file>

<file path=ppt/tags/tag147.xml><?xml version="1.0" encoding="utf-8"?>
<p:tagLst xmlns:a="http://schemas.openxmlformats.org/drawingml/2006/main" xmlns:r="http://schemas.openxmlformats.org/officeDocument/2006/relationships" xmlns:p="http://schemas.openxmlformats.org/presentationml/2006/main">
  <p:tag name="AS_UNIQUEID" val="954"/>
</p:tagLst>
</file>

<file path=ppt/tags/tag148.xml><?xml version="1.0" encoding="utf-8"?>
<p:tagLst xmlns:a="http://schemas.openxmlformats.org/drawingml/2006/main" xmlns:r="http://schemas.openxmlformats.org/officeDocument/2006/relationships" xmlns:p="http://schemas.openxmlformats.org/presentationml/2006/main">
  <p:tag name="AS_UNIQUEID" val="955"/>
</p:tagLst>
</file>

<file path=ppt/tags/tag149.xml><?xml version="1.0" encoding="utf-8"?>
<p:tagLst xmlns:a="http://schemas.openxmlformats.org/drawingml/2006/main" xmlns:r="http://schemas.openxmlformats.org/officeDocument/2006/relationships" xmlns:p="http://schemas.openxmlformats.org/presentationml/2006/main">
  <p:tag name="AS_UNIQUEID" val="956"/>
</p:tagLst>
</file>

<file path=ppt/tags/tag15.xml><?xml version="1.0" encoding="utf-8"?>
<p:tagLst xmlns:a="http://schemas.openxmlformats.org/drawingml/2006/main" xmlns:r="http://schemas.openxmlformats.org/officeDocument/2006/relationships" xmlns:p="http://schemas.openxmlformats.org/presentationml/2006/main">
  <p:tag name="AS_UNIQUEID" val="340"/>
</p:tagLst>
</file>

<file path=ppt/tags/tag150.xml><?xml version="1.0" encoding="utf-8"?>
<p:tagLst xmlns:a="http://schemas.openxmlformats.org/drawingml/2006/main" xmlns:r="http://schemas.openxmlformats.org/officeDocument/2006/relationships" xmlns:p="http://schemas.openxmlformats.org/presentationml/2006/main">
  <p:tag name="AS_UNIQUEID" val="957"/>
</p:tagLst>
</file>

<file path=ppt/tags/tag151.xml><?xml version="1.0" encoding="utf-8"?>
<p:tagLst xmlns:a="http://schemas.openxmlformats.org/drawingml/2006/main" xmlns:r="http://schemas.openxmlformats.org/officeDocument/2006/relationships" xmlns:p="http://schemas.openxmlformats.org/presentationml/2006/main">
  <p:tag name="AS_UNIQUEID" val="958"/>
</p:tagLst>
</file>

<file path=ppt/tags/tag152.xml><?xml version="1.0" encoding="utf-8"?>
<p:tagLst xmlns:a="http://schemas.openxmlformats.org/drawingml/2006/main" xmlns:r="http://schemas.openxmlformats.org/officeDocument/2006/relationships" xmlns:p="http://schemas.openxmlformats.org/presentationml/2006/main">
  <p:tag name="AS_UNIQUEID" val="959"/>
</p:tagLst>
</file>

<file path=ppt/tags/tag153.xml><?xml version="1.0" encoding="utf-8"?>
<p:tagLst xmlns:a="http://schemas.openxmlformats.org/drawingml/2006/main" xmlns:r="http://schemas.openxmlformats.org/officeDocument/2006/relationships" xmlns:p="http://schemas.openxmlformats.org/presentationml/2006/main">
  <p:tag name="AS_UNIQUEID" val="962"/>
</p:tagLst>
</file>

<file path=ppt/tags/tag154.xml><?xml version="1.0" encoding="utf-8"?>
<p:tagLst xmlns:a="http://schemas.openxmlformats.org/drawingml/2006/main" xmlns:r="http://schemas.openxmlformats.org/officeDocument/2006/relationships" xmlns:p="http://schemas.openxmlformats.org/presentationml/2006/main">
  <p:tag name="AS_UNIQUEID" val="963"/>
</p:tagLst>
</file>

<file path=ppt/tags/tag155.xml><?xml version="1.0" encoding="utf-8"?>
<p:tagLst xmlns:a="http://schemas.openxmlformats.org/drawingml/2006/main" xmlns:r="http://schemas.openxmlformats.org/officeDocument/2006/relationships" xmlns:p="http://schemas.openxmlformats.org/presentationml/2006/main">
  <p:tag name="AS_UNIQUEID" val="960"/>
</p:tagLst>
</file>

<file path=ppt/tags/tag156.xml><?xml version="1.0" encoding="utf-8"?>
<p:tagLst xmlns:a="http://schemas.openxmlformats.org/drawingml/2006/main" xmlns:r="http://schemas.openxmlformats.org/officeDocument/2006/relationships" xmlns:p="http://schemas.openxmlformats.org/presentationml/2006/main">
  <p:tag name="AS_UNIQUEID" val="961"/>
</p:tagLst>
</file>

<file path=ppt/tags/tag157.xml><?xml version="1.0" encoding="utf-8"?>
<p:tagLst xmlns:a="http://schemas.openxmlformats.org/drawingml/2006/main" xmlns:r="http://schemas.openxmlformats.org/officeDocument/2006/relationships" xmlns:p="http://schemas.openxmlformats.org/presentationml/2006/main">
  <p:tag name="AS_UNIQUEID" val="433"/>
</p:tagLst>
</file>

<file path=ppt/tags/tag158.xml><?xml version="1.0" encoding="utf-8"?>
<p:tagLst xmlns:a="http://schemas.openxmlformats.org/drawingml/2006/main" xmlns:r="http://schemas.openxmlformats.org/officeDocument/2006/relationships" xmlns:p="http://schemas.openxmlformats.org/presentationml/2006/main">
  <p:tag name="AS_UNIQUEID" val="948"/>
</p:tagLst>
</file>

<file path=ppt/tags/tag159.xml><?xml version="1.0" encoding="utf-8"?>
<p:tagLst xmlns:a="http://schemas.openxmlformats.org/drawingml/2006/main" xmlns:r="http://schemas.openxmlformats.org/officeDocument/2006/relationships" xmlns:p="http://schemas.openxmlformats.org/presentationml/2006/main">
  <p:tag name="AS_UNIQUEID" val="433"/>
</p:tagLst>
</file>

<file path=ppt/tags/tag16.xml><?xml version="1.0" encoding="utf-8"?>
<p:tagLst xmlns:a="http://schemas.openxmlformats.org/drawingml/2006/main" xmlns:r="http://schemas.openxmlformats.org/officeDocument/2006/relationships" xmlns:p="http://schemas.openxmlformats.org/presentationml/2006/main">
  <p:tag name="AS_UNIQUEID" val="338"/>
</p:tagLst>
</file>

<file path=ppt/tags/tag160.xml><?xml version="1.0" encoding="utf-8"?>
<p:tagLst xmlns:a="http://schemas.openxmlformats.org/drawingml/2006/main" xmlns:r="http://schemas.openxmlformats.org/officeDocument/2006/relationships" xmlns:p="http://schemas.openxmlformats.org/presentationml/2006/main">
  <p:tag name="AS_UNIQUEID" val="965"/>
</p:tagLst>
</file>

<file path=ppt/tags/tag161.xml><?xml version="1.0" encoding="utf-8"?>
<p:tagLst xmlns:a="http://schemas.openxmlformats.org/drawingml/2006/main" xmlns:r="http://schemas.openxmlformats.org/officeDocument/2006/relationships" xmlns:p="http://schemas.openxmlformats.org/presentationml/2006/main">
  <p:tag name="AS_UNIQUEID" val="966"/>
</p:tagLst>
</file>

<file path=ppt/tags/tag162.xml><?xml version="1.0" encoding="utf-8"?>
<p:tagLst xmlns:a="http://schemas.openxmlformats.org/drawingml/2006/main" xmlns:r="http://schemas.openxmlformats.org/officeDocument/2006/relationships" xmlns:p="http://schemas.openxmlformats.org/presentationml/2006/main">
  <p:tag name="AS_UNIQUEID" val="967"/>
</p:tagLst>
</file>

<file path=ppt/tags/tag163.xml><?xml version="1.0" encoding="utf-8"?>
<p:tagLst xmlns:a="http://schemas.openxmlformats.org/drawingml/2006/main" xmlns:r="http://schemas.openxmlformats.org/officeDocument/2006/relationships" xmlns:p="http://schemas.openxmlformats.org/presentationml/2006/main">
  <p:tag name="AS_UNIQUEID" val="968"/>
</p:tagLst>
</file>

<file path=ppt/tags/tag164.xml><?xml version="1.0" encoding="utf-8"?>
<p:tagLst xmlns:a="http://schemas.openxmlformats.org/drawingml/2006/main" xmlns:r="http://schemas.openxmlformats.org/officeDocument/2006/relationships" xmlns:p="http://schemas.openxmlformats.org/presentationml/2006/main">
  <p:tag name="AS_UNIQUEID" val="969"/>
</p:tagLst>
</file>

<file path=ppt/tags/tag165.xml><?xml version="1.0" encoding="utf-8"?>
<p:tagLst xmlns:a="http://schemas.openxmlformats.org/drawingml/2006/main" xmlns:r="http://schemas.openxmlformats.org/officeDocument/2006/relationships" xmlns:p="http://schemas.openxmlformats.org/presentationml/2006/main">
  <p:tag name="AS_UNIQUEID" val="970"/>
</p:tagLst>
</file>

<file path=ppt/tags/tag166.xml><?xml version="1.0" encoding="utf-8"?>
<p:tagLst xmlns:a="http://schemas.openxmlformats.org/drawingml/2006/main" xmlns:r="http://schemas.openxmlformats.org/officeDocument/2006/relationships" xmlns:p="http://schemas.openxmlformats.org/presentationml/2006/main">
  <p:tag name="AS_UNIQUEID" val="971"/>
</p:tagLst>
</file>

<file path=ppt/tags/tag167.xml><?xml version="1.0" encoding="utf-8"?>
<p:tagLst xmlns:a="http://schemas.openxmlformats.org/drawingml/2006/main" xmlns:r="http://schemas.openxmlformats.org/officeDocument/2006/relationships" xmlns:p="http://schemas.openxmlformats.org/presentationml/2006/main">
  <p:tag name="AS_UNIQUEID" val="972"/>
</p:tagLst>
</file>

<file path=ppt/tags/tag168.xml><?xml version="1.0" encoding="utf-8"?>
<p:tagLst xmlns:a="http://schemas.openxmlformats.org/drawingml/2006/main" xmlns:r="http://schemas.openxmlformats.org/officeDocument/2006/relationships" xmlns:p="http://schemas.openxmlformats.org/presentationml/2006/main">
  <p:tag name="AS_UNIQUEID" val="973"/>
</p:tagLst>
</file>

<file path=ppt/tags/tag169.xml><?xml version="1.0" encoding="utf-8"?>
<p:tagLst xmlns:a="http://schemas.openxmlformats.org/drawingml/2006/main" xmlns:r="http://schemas.openxmlformats.org/officeDocument/2006/relationships" xmlns:p="http://schemas.openxmlformats.org/presentationml/2006/main">
  <p:tag name="AS_UNIQUEID" val="975"/>
</p:tagLst>
</file>

<file path=ppt/tags/tag17.xml><?xml version="1.0" encoding="utf-8"?>
<p:tagLst xmlns:a="http://schemas.openxmlformats.org/drawingml/2006/main" xmlns:r="http://schemas.openxmlformats.org/officeDocument/2006/relationships" xmlns:p="http://schemas.openxmlformats.org/presentationml/2006/main">
  <p:tag name="AS_UNIQUEID" val="339"/>
</p:tagLst>
</file>

<file path=ppt/tags/tag170.xml><?xml version="1.0" encoding="utf-8"?>
<p:tagLst xmlns:a="http://schemas.openxmlformats.org/drawingml/2006/main" xmlns:r="http://schemas.openxmlformats.org/officeDocument/2006/relationships" xmlns:p="http://schemas.openxmlformats.org/presentationml/2006/main">
  <p:tag name="AS_UNIQUEID" val="976"/>
</p:tagLst>
</file>

<file path=ppt/tags/tag171.xml><?xml version="1.0" encoding="utf-8"?>
<p:tagLst xmlns:a="http://schemas.openxmlformats.org/drawingml/2006/main" xmlns:r="http://schemas.openxmlformats.org/officeDocument/2006/relationships" xmlns:p="http://schemas.openxmlformats.org/presentationml/2006/main">
  <p:tag name="AS_UNIQUEID" val="977"/>
</p:tagLst>
</file>

<file path=ppt/tags/tag172.xml><?xml version="1.0" encoding="utf-8"?>
<p:tagLst xmlns:a="http://schemas.openxmlformats.org/drawingml/2006/main" xmlns:r="http://schemas.openxmlformats.org/officeDocument/2006/relationships" xmlns:p="http://schemas.openxmlformats.org/presentationml/2006/main">
  <p:tag name="AS_UNIQUEID" val="978"/>
</p:tagLst>
</file>

<file path=ppt/tags/tag173.xml><?xml version="1.0" encoding="utf-8"?>
<p:tagLst xmlns:a="http://schemas.openxmlformats.org/drawingml/2006/main" xmlns:r="http://schemas.openxmlformats.org/officeDocument/2006/relationships" xmlns:p="http://schemas.openxmlformats.org/presentationml/2006/main">
  <p:tag name="AS_UNIQUEID" val="979"/>
</p:tagLst>
</file>

<file path=ppt/tags/tag174.xml><?xml version="1.0" encoding="utf-8"?>
<p:tagLst xmlns:a="http://schemas.openxmlformats.org/drawingml/2006/main" xmlns:r="http://schemas.openxmlformats.org/officeDocument/2006/relationships" xmlns:p="http://schemas.openxmlformats.org/presentationml/2006/main">
  <p:tag name="AS_UNIQUEID" val="980"/>
</p:tagLst>
</file>

<file path=ppt/tags/tag175.xml><?xml version="1.0" encoding="utf-8"?>
<p:tagLst xmlns:a="http://schemas.openxmlformats.org/drawingml/2006/main" xmlns:r="http://schemas.openxmlformats.org/officeDocument/2006/relationships" xmlns:p="http://schemas.openxmlformats.org/presentationml/2006/main">
  <p:tag name="AS_UNIQUEID" val="981"/>
</p:tagLst>
</file>

<file path=ppt/tags/tag176.xml><?xml version="1.0" encoding="utf-8"?>
<p:tagLst xmlns:a="http://schemas.openxmlformats.org/drawingml/2006/main" xmlns:r="http://schemas.openxmlformats.org/officeDocument/2006/relationships" xmlns:p="http://schemas.openxmlformats.org/presentationml/2006/main">
  <p:tag name="AS_UNIQUEID" val="982"/>
</p:tagLst>
</file>

<file path=ppt/tags/tag177.xml><?xml version="1.0" encoding="utf-8"?>
<p:tagLst xmlns:a="http://schemas.openxmlformats.org/drawingml/2006/main" xmlns:r="http://schemas.openxmlformats.org/officeDocument/2006/relationships" xmlns:p="http://schemas.openxmlformats.org/presentationml/2006/main">
  <p:tag name="AS_UNIQUEID" val="983"/>
</p:tagLst>
</file>

<file path=ppt/tags/tag178.xml><?xml version="1.0" encoding="utf-8"?>
<p:tagLst xmlns:a="http://schemas.openxmlformats.org/drawingml/2006/main" xmlns:r="http://schemas.openxmlformats.org/officeDocument/2006/relationships" xmlns:p="http://schemas.openxmlformats.org/presentationml/2006/main">
  <p:tag name="AS_UNIQUEID" val="984"/>
</p:tagLst>
</file>

<file path=ppt/tags/tag179.xml><?xml version="1.0" encoding="utf-8"?>
<p:tagLst xmlns:a="http://schemas.openxmlformats.org/drawingml/2006/main" xmlns:r="http://schemas.openxmlformats.org/officeDocument/2006/relationships" xmlns:p="http://schemas.openxmlformats.org/presentationml/2006/main">
  <p:tag name="AS_UNIQUEID" val="985"/>
</p:tagLst>
</file>

<file path=ppt/tags/tag18.xml><?xml version="1.0" encoding="utf-8"?>
<p:tagLst xmlns:a="http://schemas.openxmlformats.org/drawingml/2006/main" xmlns:r="http://schemas.openxmlformats.org/officeDocument/2006/relationships" xmlns:p="http://schemas.openxmlformats.org/presentationml/2006/main">
  <p:tag name="AS_UNIQUEID" val="72"/>
</p:tagLst>
</file>

<file path=ppt/tags/tag180.xml><?xml version="1.0" encoding="utf-8"?>
<p:tagLst xmlns:a="http://schemas.openxmlformats.org/drawingml/2006/main" xmlns:r="http://schemas.openxmlformats.org/officeDocument/2006/relationships" xmlns:p="http://schemas.openxmlformats.org/presentationml/2006/main">
  <p:tag name="AS_UNIQUEID" val="987"/>
</p:tagLst>
</file>

<file path=ppt/tags/tag181.xml><?xml version="1.0" encoding="utf-8"?>
<p:tagLst xmlns:a="http://schemas.openxmlformats.org/drawingml/2006/main" xmlns:r="http://schemas.openxmlformats.org/officeDocument/2006/relationships" xmlns:p="http://schemas.openxmlformats.org/presentationml/2006/main">
  <p:tag name="AS_UNIQUEID" val="988"/>
</p:tagLst>
</file>

<file path=ppt/tags/tag182.xml><?xml version="1.0" encoding="utf-8"?>
<p:tagLst xmlns:a="http://schemas.openxmlformats.org/drawingml/2006/main" xmlns:r="http://schemas.openxmlformats.org/officeDocument/2006/relationships" xmlns:p="http://schemas.openxmlformats.org/presentationml/2006/main">
  <p:tag name="AS_UNIQUEID" val="992"/>
</p:tagLst>
</file>

<file path=ppt/tags/tag183.xml><?xml version="1.0" encoding="utf-8"?>
<p:tagLst xmlns:a="http://schemas.openxmlformats.org/drawingml/2006/main" xmlns:r="http://schemas.openxmlformats.org/officeDocument/2006/relationships" xmlns:p="http://schemas.openxmlformats.org/presentationml/2006/main">
  <p:tag name="AS_UNIQUEID" val="995"/>
</p:tagLst>
</file>

<file path=ppt/tags/tag184.xml><?xml version="1.0" encoding="utf-8"?>
<p:tagLst xmlns:a="http://schemas.openxmlformats.org/drawingml/2006/main" xmlns:r="http://schemas.openxmlformats.org/officeDocument/2006/relationships" xmlns:p="http://schemas.openxmlformats.org/presentationml/2006/main">
  <p:tag name="AS_UNIQUEID" val="998"/>
</p:tagLst>
</file>

<file path=ppt/tags/tag185.xml><?xml version="1.0" encoding="utf-8"?>
<p:tagLst xmlns:a="http://schemas.openxmlformats.org/drawingml/2006/main" xmlns:r="http://schemas.openxmlformats.org/officeDocument/2006/relationships" xmlns:p="http://schemas.openxmlformats.org/presentationml/2006/main">
  <p:tag name="AS_UNIQUEID" val="1002"/>
</p:tagLst>
</file>

<file path=ppt/tags/tag186.xml><?xml version="1.0" encoding="utf-8"?>
<p:tagLst xmlns:a="http://schemas.openxmlformats.org/drawingml/2006/main" xmlns:r="http://schemas.openxmlformats.org/officeDocument/2006/relationships" xmlns:p="http://schemas.openxmlformats.org/presentationml/2006/main">
  <p:tag name="AS_UNIQUEID" val="1003"/>
</p:tagLst>
</file>

<file path=ppt/tags/tag187.xml><?xml version="1.0" encoding="utf-8"?>
<p:tagLst xmlns:a="http://schemas.openxmlformats.org/drawingml/2006/main" xmlns:r="http://schemas.openxmlformats.org/officeDocument/2006/relationships" xmlns:p="http://schemas.openxmlformats.org/presentationml/2006/main">
  <p:tag name="AS_UNIQUEID" val="1004"/>
</p:tagLst>
</file>

<file path=ppt/tags/tag188.xml><?xml version="1.0" encoding="utf-8"?>
<p:tagLst xmlns:a="http://schemas.openxmlformats.org/drawingml/2006/main" xmlns:r="http://schemas.openxmlformats.org/officeDocument/2006/relationships" xmlns:p="http://schemas.openxmlformats.org/presentationml/2006/main">
  <p:tag name="AS_UNIQUEID" val="1005"/>
</p:tagLst>
</file>

<file path=ppt/tags/tag189.xml><?xml version="1.0" encoding="utf-8"?>
<p:tagLst xmlns:a="http://schemas.openxmlformats.org/drawingml/2006/main" xmlns:r="http://schemas.openxmlformats.org/officeDocument/2006/relationships" xmlns:p="http://schemas.openxmlformats.org/presentationml/2006/main">
  <p:tag name="AS_UNIQUEID" val="1006"/>
</p:tagLst>
</file>

<file path=ppt/tags/tag19.xml><?xml version="1.0" encoding="utf-8"?>
<p:tagLst xmlns:a="http://schemas.openxmlformats.org/drawingml/2006/main" xmlns:r="http://schemas.openxmlformats.org/officeDocument/2006/relationships" xmlns:p="http://schemas.openxmlformats.org/presentationml/2006/main">
  <p:tag name="AS_UNIQUEID" val="73"/>
</p:tagLst>
</file>

<file path=ppt/tags/tag190.xml><?xml version="1.0" encoding="utf-8"?>
<p:tagLst xmlns:a="http://schemas.openxmlformats.org/drawingml/2006/main" xmlns:r="http://schemas.openxmlformats.org/officeDocument/2006/relationships" xmlns:p="http://schemas.openxmlformats.org/presentationml/2006/main">
  <p:tag name="AS_UNIQUEID" val="1009"/>
</p:tagLst>
</file>

<file path=ppt/tags/tag191.xml><?xml version="1.0" encoding="utf-8"?>
<p:tagLst xmlns:a="http://schemas.openxmlformats.org/drawingml/2006/main" xmlns:r="http://schemas.openxmlformats.org/officeDocument/2006/relationships" xmlns:p="http://schemas.openxmlformats.org/presentationml/2006/main">
  <p:tag name="AS_UNIQUEID" val="1010"/>
</p:tagLst>
</file>

<file path=ppt/tags/tag192.xml><?xml version="1.0" encoding="utf-8"?>
<p:tagLst xmlns:a="http://schemas.openxmlformats.org/drawingml/2006/main" xmlns:r="http://schemas.openxmlformats.org/officeDocument/2006/relationships" xmlns:p="http://schemas.openxmlformats.org/presentationml/2006/main">
  <p:tag name="AS_UNIQUEID" val="1011"/>
</p:tagLst>
</file>

<file path=ppt/tags/tag193.xml><?xml version="1.0" encoding="utf-8"?>
<p:tagLst xmlns:a="http://schemas.openxmlformats.org/drawingml/2006/main" xmlns:r="http://schemas.openxmlformats.org/officeDocument/2006/relationships" xmlns:p="http://schemas.openxmlformats.org/presentationml/2006/main">
  <p:tag name="AS_UNIQUEID" val="1014"/>
</p:tagLst>
</file>

<file path=ppt/tags/tag194.xml><?xml version="1.0" encoding="utf-8"?>
<p:tagLst xmlns:a="http://schemas.openxmlformats.org/drawingml/2006/main" xmlns:r="http://schemas.openxmlformats.org/officeDocument/2006/relationships" xmlns:p="http://schemas.openxmlformats.org/presentationml/2006/main">
  <p:tag name="AS_UNIQUEID" val="1015"/>
</p:tagLst>
</file>

<file path=ppt/tags/tag195.xml><?xml version="1.0" encoding="utf-8"?>
<p:tagLst xmlns:a="http://schemas.openxmlformats.org/drawingml/2006/main" xmlns:r="http://schemas.openxmlformats.org/officeDocument/2006/relationships" xmlns:p="http://schemas.openxmlformats.org/presentationml/2006/main">
  <p:tag name="AS_UNIQUEID" val="1016"/>
</p:tagLst>
</file>

<file path=ppt/tags/tag196.xml><?xml version="1.0" encoding="utf-8"?>
<p:tagLst xmlns:a="http://schemas.openxmlformats.org/drawingml/2006/main" xmlns:r="http://schemas.openxmlformats.org/officeDocument/2006/relationships" xmlns:p="http://schemas.openxmlformats.org/presentationml/2006/main">
  <p:tag name="AS_UNIQUEID" val="1012"/>
</p:tagLst>
</file>

<file path=ppt/tags/tag197.xml><?xml version="1.0" encoding="utf-8"?>
<p:tagLst xmlns:a="http://schemas.openxmlformats.org/drawingml/2006/main" xmlns:r="http://schemas.openxmlformats.org/officeDocument/2006/relationships" xmlns:p="http://schemas.openxmlformats.org/presentationml/2006/main">
  <p:tag name="AS_UNIQUEID" val="1013"/>
</p:tagLst>
</file>

<file path=ppt/tags/tag198.xml><?xml version="1.0" encoding="utf-8"?>
<p:tagLst xmlns:a="http://schemas.openxmlformats.org/drawingml/2006/main" xmlns:r="http://schemas.openxmlformats.org/officeDocument/2006/relationships" xmlns:p="http://schemas.openxmlformats.org/presentationml/2006/main">
  <p:tag name="AS_UNIQUEID" val="433"/>
</p:tagLst>
</file>

<file path=ppt/tags/tag199.xml><?xml version="1.0" encoding="utf-8"?>
<p:tagLst xmlns:a="http://schemas.openxmlformats.org/drawingml/2006/main" xmlns:r="http://schemas.openxmlformats.org/officeDocument/2006/relationships" xmlns:p="http://schemas.openxmlformats.org/presentationml/2006/main">
  <p:tag name="AS_UNIQUEID" val="1007"/>
</p:tagLst>
</file>

<file path=ppt/tags/tag2.xml><?xml version="1.0" encoding="utf-8"?>
<p:tagLst xmlns:a="http://schemas.openxmlformats.org/drawingml/2006/main" xmlns:r="http://schemas.openxmlformats.org/officeDocument/2006/relationships" xmlns:p="http://schemas.openxmlformats.org/presentationml/2006/main">
  <p:tag name="AS_UNIQUEID" val="807"/>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20.xml><?xml version="1.0" encoding="utf-8"?>
<p:tagLst xmlns:a="http://schemas.openxmlformats.org/drawingml/2006/main" xmlns:r="http://schemas.openxmlformats.org/officeDocument/2006/relationships" xmlns:p="http://schemas.openxmlformats.org/presentationml/2006/main">
  <p:tag name="AS_UNIQUEID" val="74"/>
</p:tagLst>
</file>

<file path=ppt/tags/tag200.xml><?xml version="1.0" encoding="utf-8"?>
<p:tagLst xmlns:a="http://schemas.openxmlformats.org/drawingml/2006/main" xmlns:r="http://schemas.openxmlformats.org/officeDocument/2006/relationships" xmlns:p="http://schemas.openxmlformats.org/presentationml/2006/main">
  <p:tag name="AS_UNIQUEID" val="1008"/>
</p:tagLst>
</file>

<file path=ppt/tags/tag201.xml><?xml version="1.0" encoding="utf-8"?>
<p:tagLst xmlns:a="http://schemas.openxmlformats.org/drawingml/2006/main" xmlns:r="http://schemas.openxmlformats.org/officeDocument/2006/relationships" xmlns:p="http://schemas.openxmlformats.org/presentationml/2006/main">
  <p:tag name="AS_UNIQUEID" val="433"/>
</p:tagLst>
</file>

<file path=ppt/tags/tag202.xml><?xml version="1.0" encoding="utf-8"?>
<p:tagLst xmlns:a="http://schemas.openxmlformats.org/drawingml/2006/main" xmlns:r="http://schemas.openxmlformats.org/officeDocument/2006/relationships" xmlns:p="http://schemas.openxmlformats.org/presentationml/2006/main">
  <p:tag name="AS_UNIQUEID" val="999"/>
</p:tagLst>
</file>

<file path=ppt/tags/tag203.xml><?xml version="1.0" encoding="utf-8"?>
<p:tagLst xmlns:a="http://schemas.openxmlformats.org/drawingml/2006/main" xmlns:r="http://schemas.openxmlformats.org/officeDocument/2006/relationships" xmlns:p="http://schemas.openxmlformats.org/presentationml/2006/main">
  <p:tag name="AS_UNIQUEID" val="1000"/>
</p:tagLst>
</file>

<file path=ppt/tags/tag204.xml><?xml version="1.0" encoding="utf-8"?>
<p:tagLst xmlns:a="http://schemas.openxmlformats.org/drawingml/2006/main" xmlns:r="http://schemas.openxmlformats.org/officeDocument/2006/relationships" xmlns:p="http://schemas.openxmlformats.org/presentationml/2006/main">
  <p:tag name="AS_UNIQUEID" val="1001"/>
</p:tagLst>
</file>

<file path=ppt/tags/tag205.xml><?xml version="1.0" encoding="utf-8"?>
<p:tagLst xmlns:a="http://schemas.openxmlformats.org/drawingml/2006/main" xmlns:r="http://schemas.openxmlformats.org/officeDocument/2006/relationships" xmlns:p="http://schemas.openxmlformats.org/presentationml/2006/main">
  <p:tag name="AS_UNIQUEID" val="433"/>
</p:tagLst>
</file>

<file path=ppt/tags/tag206.xml><?xml version="1.0" encoding="utf-8"?>
<p:tagLst xmlns:a="http://schemas.openxmlformats.org/drawingml/2006/main" xmlns:r="http://schemas.openxmlformats.org/officeDocument/2006/relationships" xmlns:p="http://schemas.openxmlformats.org/presentationml/2006/main">
  <p:tag name="AS_UNIQUEID" val="996"/>
</p:tagLst>
</file>

<file path=ppt/tags/tag207.xml><?xml version="1.0" encoding="utf-8"?>
<p:tagLst xmlns:a="http://schemas.openxmlformats.org/drawingml/2006/main" xmlns:r="http://schemas.openxmlformats.org/officeDocument/2006/relationships" xmlns:p="http://schemas.openxmlformats.org/presentationml/2006/main">
  <p:tag name="AS_UNIQUEID" val="997"/>
</p:tagLst>
</file>

<file path=ppt/tags/tag208.xml><?xml version="1.0" encoding="utf-8"?>
<p:tagLst xmlns:a="http://schemas.openxmlformats.org/drawingml/2006/main" xmlns:r="http://schemas.openxmlformats.org/officeDocument/2006/relationships" xmlns:p="http://schemas.openxmlformats.org/presentationml/2006/main">
  <p:tag name="AS_UNIQUEID" val="433"/>
</p:tagLst>
</file>

<file path=ppt/tags/tag209.xml><?xml version="1.0" encoding="utf-8"?>
<p:tagLst xmlns:a="http://schemas.openxmlformats.org/drawingml/2006/main" xmlns:r="http://schemas.openxmlformats.org/officeDocument/2006/relationships" xmlns:p="http://schemas.openxmlformats.org/presentationml/2006/main">
  <p:tag name="AS_UNIQUEID" val="993"/>
</p:tagLst>
</file>

<file path=ppt/tags/tag21.xml><?xml version="1.0" encoding="utf-8"?>
<p:tagLst xmlns:a="http://schemas.openxmlformats.org/drawingml/2006/main" xmlns:r="http://schemas.openxmlformats.org/officeDocument/2006/relationships" xmlns:p="http://schemas.openxmlformats.org/presentationml/2006/main">
  <p:tag name="AS_UNIQUEID" val="75"/>
</p:tagLst>
</file>

<file path=ppt/tags/tag210.xml><?xml version="1.0" encoding="utf-8"?>
<p:tagLst xmlns:a="http://schemas.openxmlformats.org/drawingml/2006/main" xmlns:r="http://schemas.openxmlformats.org/officeDocument/2006/relationships" xmlns:p="http://schemas.openxmlformats.org/presentationml/2006/main">
  <p:tag name="AS_UNIQUEID" val="994"/>
</p:tagLst>
</file>

<file path=ppt/tags/tag211.xml><?xml version="1.0" encoding="utf-8"?>
<p:tagLst xmlns:a="http://schemas.openxmlformats.org/drawingml/2006/main" xmlns:r="http://schemas.openxmlformats.org/officeDocument/2006/relationships" xmlns:p="http://schemas.openxmlformats.org/presentationml/2006/main">
  <p:tag name="AS_UNIQUEID" val="989"/>
</p:tagLst>
</file>

<file path=ppt/tags/tag212.xml><?xml version="1.0" encoding="utf-8"?>
<p:tagLst xmlns:a="http://schemas.openxmlformats.org/drawingml/2006/main" xmlns:r="http://schemas.openxmlformats.org/officeDocument/2006/relationships" xmlns:p="http://schemas.openxmlformats.org/presentationml/2006/main">
  <p:tag name="AS_UNIQUEID" val="433"/>
</p:tagLst>
</file>

<file path=ppt/tags/tag213.xml><?xml version="1.0" encoding="utf-8"?>
<p:tagLst xmlns:a="http://schemas.openxmlformats.org/drawingml/2006/main" xmlns:r="http://schemas.openxmlformats.org/officeDocument/2006/relationships" xmlns:p="http://schemas.openxmlformats.org/presentationml/2006/main">
  <p:tag name="AS_UNIQUEID" val="990"/>
</p:tagLst>
</file>

<file path=ppt/tags/tag214.xml><?xml version="1.0" encoding="utf-8"?>
<p:tagLst xmlns:a="http://schemas.openxmlformats.org/drawingml/2006/main" xmlns:r="http://schemas.openxmlformats.org/officeDocument/2006/relationships" xmlns:p="http://schemas.openxmlformats.org/presentationml/2006/main">
  <p:tag name="AS_UNIQUEID" val="991"/>
</p:tagLst>
</file>

<file path=ppt/tags/tag215.xml><?xml version="1.0" encoding="utf-8"?>
<p:tagLst xmlns:a="http://schemas.openxmlformats.org/drawingml/2006/main" xmlns:r="http://schemas.openxmlformats.org/officeDocument/2006/relationships" xmlns:p="http://schemas.openxmlformats.org/presentationml/2006/main">
  <p:tag name="AS_UNIQUEID" val="1018"/>
</p:tagLst>
</file>

<file path=ppt/tags/tag216.xml><?xml version="1.0" encoding="utf-8"?>
<p:tagLst xmlns:a="http://schemas.openxmlformats.org/drawingml/2006/main" xmlns:r="http://schemas.openxmlformats.org/officeDocument/2006/relationships" xmlns:p="http://schemas.openxmlformats.org/presentationml/2006/main">
  <p:tag name="AS_UNIQUEID" val="1019"/>
</p:tagLst>
</file>

<file path=ppt/tags/tag217.xml><?xml version="1.0" encoding="utf-8"?>
<p:tagLst xmlns:a="http://schemas.openxmlformats.org/drawingml/2006/main" xmlns:r="http://schemas.openxmlformats.org/officeDocument/2006/relationships" xmlns:p="http://schemas.openxmlformats.org/presentationml/2006/main">
  <p:tag name="AS_UNIQUEID" val="1020"/>
</p:tagLst>
</file>

<file path=ppt/tags/tag218.xml><?xml version="1.0" encoding="utf-8"?>
<p:tagLst xmlns:a="http://schemas.openxmlformats.org/drawingml/2006/main" xmlns:r="http://schemas.openxmlformats.org/officeDocument/2006/relationships" xmlns:p="http://schemas.openxmlformats.org/presentationml/2006/main">
  <p:tag name="AS_UNIQUEID" val="1021"/>
</p:tagLst>
</file>

<file path=ppt/tags/tag219.xml><?xml version="1.0" encoding="utf-8"?>
<p:tagLst xmlns:a="http://schemas.openxmlformats.org/drawingml/2006/main" xmlns:r="http://schemas.openxmlformats.org/officeDocument/2006/relationships" xmlns:p="http://schemas.openxmlformats.org/presentationml/2006/main">
  <p:tag name="AS_UNIQUEID" val="1022"/>
</p:tagLst>
</file>

<file path=ppt/tags/tag22.xml><?xml version="1.0" encoding="utf-8"?>
<p:tagLst xmlns:a="http://schemas.openxmlformats.org/drawingml/2006/main" xmlns:r="http://schemas.openxmlformats.org/officeDocument/2006/relationships" xmlns:p="http://schemas.openxmlformats.org/presentationml/2006/main">
  <p:tag name="AS_UNIQUEID" val="76"/>
</p:tagLst>
</file>

<file path=ppt/tags/tag220.xml><?xml version="1.0" encoding="utf-8"?>
<p:tagLst xmlns:a="http://schemas.openxmlformats.org/drawingml/2006/main" xmlns:r="http://schemas.openxmlformats.org/officeDocument/2006/relationships" xmlns:p="http://schemas.openxmlformats.org/presentationml/2006/main">
  <p:tag name="AS_UNIQUEID" val="1030"/>
</p:tagLst>
</file>

<file path=ppt/tags/tag221.xml><?xml version="1.0" encoding="utf-8"?>
<p:tagLst xmlns:a="http://schemas.openxmlformats.org/drawingml/2006/main" xmlns:r="http://schemas.openxmlformats.org/officeDocument/2006/relationships" xmlns:p="http://schemas.openxmlformats.org/presentationml/2006/main">
  <p:tag name="AS_UNIQUEID" val="1032"/>
</p:tagLst>
</file>

<file path=ppt/tags/tag222.xml><?xml version="1.0" encoding="utf-8"?>
<p:tagLst xmlns:a="http://schemas.openxmlformats.org/drawingml/2006/main" xmlns:r="http://schemas.openxmlformats.org/officeDocument/2006/relationships" xmlns:p="http://schemas.openxmlformats.org/presentationml/2006/main">
  <p:tag name="AS_UNIQUEID" val="1035"/>
</p:tagLst>
</file>

<file path=ppt/tags/tag223.xml><?xml version="1.0" encoding="utf-8"?>
<p:tagLst xmlns:a="http://schemas.openxmlformats.org/drawingml/2006/main" xmlns:r="http://schemas.openxmlformats.org/officeDocument/2006/relationships" xmlns:p="http://schemas.openxmlformats.org/presentationml/2006/main">
  <p:tag name="AS_UNIQUEID" val="433"/>
</p:tagLst>
</file>

<file path=ppt/tags/tag224.xml><?xml version="1.0" encoding="utf-8"?>
<p:tagLst xmlns:a="http://schemas.openxmlformats.org/drawingml/2006/main" xmlns:r="http://schemas.openxmlformats.org/officeDocument/2006/relationships" xmlns:p="http://schemas.openxmlformats.org/presentationml/2006/main">
  <p:tag name="AS_UNIQUEID" val="1036"/>
</p:tagLst>
</file>

<file path=ppt/tags/tag225.xml><?xml version="1.0" encoding="utf-8"?>
<p:tagLst xmlns:a="http://schemas.openxmlformats.org/drawingml/2006/main" xmlns:r="http://schemas.openxmlformats.org/officeDocument/2006/relationships" xmlns:p="http://schemas.openxmlformats.org/presentationml/2006/main">
  <p:tag name="AS_UNIQUEID" val="1033"/>
</p:tagLst>
</file>

<file path=ppt/tags/tag226.xml><?xml version="1.0" encoding="utf-8"?>
<p:tagLst xmlns:a="http://schemas.openxmlformats.org/drawingml/2006/main" xmlns:r="http://schemas.openxmlformats.org/officeDocument/2006/relationships" xmlns:p="http://schemas.openxmlformats.org/presentationml/2006/main">
  <p:tag name="AS_UNIQUEID" val="1034"/>
</p:tagLst>
</file>

<file path=ppt/tags/tag227.xml><?xml version="1.0" encoding="utf-8"?>
<p:tagLst xmlns:a="http://schemas.openxmlformats.org/drawingml/2006/main" xmlns:r="http://schemas.openxmlformats.org/officeDocument/2006/relationships" xmlns:p="http://schemas.openxmlformats.org/presentationml/2006/main">
  <p:tag name="AS_UNIQUEID" val="433"/>
</p:tagLst>
</file>

<file path=ppt/tags/tag228.xml><?xml version="1.0" encoding="utf-8"?>
<p:tagLst xmlns:a="http://schemas.openxmlformats.org/drawingml/2006/main" xmlns:r="http://schemas.openxmlformats.org/officeDocument/2006/relationships" xmlns:p="http://schemas.openxmlformats.org/presentationml/2006/main">
  <p:tag name="AS_UNIQUEID" val="1031"/>
</p:tagLst>
</file>

<file path=ppt/tags/tag229.xml><?xml version="1.0" encoding="utf-8"?>
<p:tagLst xmlns:a="http://schemas.openxmlformats.org/drawingml/2006/main" xmlns:r="http://schemas.openxmlformats.org/officeDocument/2006/relationships" xmlns:p="http://schemas.openxmlformats.org/presentationml/2006/main">
  <p:tag name="AS_UNIQUEID" val="433"/>
</p:tagLst>
</file>

<file path=ppt/tags/tag23.xml><?xml version="1.0" encoding="utf-8"?>
<p:tagLst xmlns:a="http://schemas.openxmlformats.org/drawingml/2006/main" xmlns:r="http://schemas.openxmlformats.org/officeDocument/2006/relationships" xmlns:p="http://schemas.openxmlformats.org/presentationml/2006/main">
  <p:tag name="AS_UNIQUEID" val="77"/>
</p:tagLst>
</file>

<file path=ppt/tags/tag230.xml><?xml version="1.0" encoding="utf-8"?>
<p:tagLst xmlns:a="http://schemas.openxmlformats.org/drawingml/2006/main" xmlns:r="http://schemas.openxmlformats.org/officeDocument/2006/relationships" xmlns:p="http://schemas.openxmlformats.org/presentationml/2006/main">
  <p:tag name="AS_UNIQUEID" val="1023"/>
</p:tagLst>
</file>

<file path=ppt/tags/tag231.xml><?xml version="1.0" encoding="utf-8"?>
<p:tagLst xmlns:a="http://schemas.openxmlformats.org/drawingml/2006/main" xmlns:r="http://schemas.openxmlformats.org/officeDocument/2006/relationships" xmlns:p="http://schemas.openxmlformats.org/presentationml/2006/main">
  <p:tag name="AS_UNIQUEID" val="433"/>
</p:tagLst>
</file>

<file path=ppt/tags/tag232.xml><?xml version="1.0" encoding="utf-8"?>
<p:tagLst xmlns:a="http://schemas.openxmlformats.org/drawingml/2006/main" xmlns:r="http://schemas.openxmlformats.org/officeDocument/2006/relationships" xmlns:p="http://schemas.openxmlformats.org/presentationml/2006/main">
  <p:tag name="AS_UNIQUEID" val="1024"/>
</p:tagLst>
</file>

<file path=ppt/tags/tag233.xml><?xml version="1.0" encoding="utf-8"?>
<p:tagLst xmlns:a="http://schemas.openxmlformats.org/drawingml/2006/main" xmlns:r="http://schemas.openxmlformats.org/officeDocument/2006/relationships" xmlns:p="http://schemas.openxmlformats.org/presentationml/2006/main">
  <p:tag name="AS_UNIQUEID" val="1025"/>
</p:tagLst>
</file>

<file path=ppt/tags/tag234.xml><?xml version="1.0" encoding="utf-8"?>
<p:tagLst xmlns:a="http://schemas.openxmlformats.org/drawingml/2006/main" xmlns:r="http://schemas.openxmlformats.org/officeDocument/2006/relationships" xmlns:p="http://schemas.openxmlformats.org/presentationml/2006/main">
  <p:tag name="AS_UNIQUEID" val="1026"/>
</p:tagLst>
</file>

<file path=ppt/tags/tag235.xml><?xml version="1.0" encoding="utf-8"?>
<p:tagLst xmlns:a="http://schemas.openxmlformats.org/drawingml/2006/main" xmlns:r="http://schemas.openxmlformats.org/officeDocument/2006/relationships" xmlns:p="http://schemas.openxmlformats.org/presentationml/2006/main">
  <p:tag name="AS_UNIQUEID" val="1027"/>
</p:tagLst>
</file>

<file path=ppt/tags/tag236.xml><?xml version="1.0" encoding="utf-8"?>
<p:tagLst xmlns:a="http://schemas.openxmlformats.org/drawingml/2006/main" xmlns:r="http://schemas.openxmlformats.org/officeDocument/2006/relationships" xmlns:p="http://schemas.openxmlformats.org/presentationml/2006/main">
  <p:tag name="AS_UNIQUEID" val="1028"/>
</p:tagLst>
</file>

<file path=ppt/tags/tag237.xml><?xml version="1.0" encoding="utf-8"?>
<p:tagLst xmlns:a="http://schemas.openxmlformats.org/drawingml/2006/main" xmlns:r="http://schemas.openxmlformats.org/officeDocument/2006/relationships" xmlns:p="http://schemas.openxmlformats.org/presentationml/2006/main">
  <p:tag name="AS_UNIQUEID" val="1029"/>
</p:tagLst>
</file>

<file path=ppt/tags/tag24.xml><?xml version="1.0" encoding="utf-8"?>
<p:tagLst xmlns:a="http://schemas.openxmlformats.org/drawingml/2006/main" xmlns:r="http://schemas.openxmlformats.org/officeDocument/2006/relationships" xmlns:p="http://schemas.openxmlformats.org/presentationml/2006/main">
  <p:tag name="AS_UNIQUEID" val="78"/>
</p:tagLst>
</file>

<file path=ppt/tags/tag25.xml><?xml version="1.0" encoding="utf-8"?>
<p:tagLst xmlns:a="http://schemas.openxmlformats.org/drawingml/2006/main" xmlns:r="http://schemas.openxmlformats.org/officeDocument/2006/relationships" xmlns:p="http://schemas.openxmlformats.org/presentationml/2006/main">
  <p:tag name="AS_UNIQUEID" val="79"/>
</p:tagLst>
</file>

<file path=ppt/tags/tag26.xml><?xml version="1.0" encoding="utf-8"?>
<p:tagLst xmlns:a="http://schemas.openxmlformats.org/drawingml/2006/main" xmlns:r="http://schemas.openxmlformats.org/officeDocument/2006/relationships" xmlns:p="http://schemas.openxmlformats.org/presentationml/2006/main">
  <p:tag name="AS_UNIQUEID" val="80"/>
</p:tagLst>
</file>

<file path=ppt/tags/tag27.xml><?xml version="1.0" encoding="utf-8"?>
<p:tagLst xmlns:a="http://schemas.openxmlformats.org/drawingml/2006/main" xmlns:r="http://schemas.openxmlformats.org/officeDocument/2006/relationships" xmlns:p="http://schemas.openxmlformats.org/presentationml/2006/main">
  <p:tag name="AS_UNIQUEID" val="83"/>
</p:tagLst>
</file>

<file path=ppt/tags/tag28.xml><?xml version="1.0" encoding="utf-8"?>
<p:tagLst xmlns:a="http://schemas.openxmlformats.org/drawingml/2006/main" xmlns:r="http://schemas.openxmlformats.org/officeDocument/2006/relationships" xmlns:p="http://schemas.openxmlformats.org/presentationml/2006/main">
  <p:tag name="AS_UNIQUEID" val="1062"/>
</p:tagLst>
</file>

<file path=ppt/tags/tag29.xml><?xml version="1.0" encoding="utf-8"?>
<p:tagLst xmlns:a="http://schemas.openxmlformats.org/drawingml/2006/main" xmlns:r="http://schemas.openxmlformats.org/officeDocument/2006/relationships" xmlns:p="http://schemas.openxmlformats.org/presentationml/2006/main">
  <p:tag name="AS_UNIQUEID" val="16"/>
</p:tagLst>
</file>

<file path=ppt/tags/tag3.xml><?xml version="1.0" encoding="utf-8"?>
<p:tagLst xmlns:a="http://schemas.openxmlformats.org/drawingml/2006/main" xmlns:r="http://schemas.openxmlformats.org/officeDocument/2006/relationships" xmlns:p="http://schemas.openxmlformats.org/presentationml/2006/main">
  <p:tag name="AS_UNIQUEID" val="808"/>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0.xml><?xml version="1.0" encoding="utf-8"?>
<p:tagLst xmlns:a="http://schemas.openxmlformats.org/drawingml/2006/main" xmlns:r="http://schemas.openxmlformats.org/officeDocument/2006/relationships" xmlns:p="http://schemas.openxmlformats.org/presentationml/2006/main">
  <p:tag name="AS_UNIQUEID" val="1062"/>
</p:tagLst>
</file>

<file path=ppt/tags/tag31.xml><?xml version="1.0" encoding="utf-8"?>
<p:tagLst xmlns:a="http://schemas.openxmlformats.org/drawingml/2006/main" xmlns:r="http://schemas.openxmlformats.org/officeDocument/2006/relationships" xmlns:p="http://schemas.openxmlformats.org/presentationml/2006/main">
  <p:tag name="AS_UNIQUEID" val="16"/>
</p:tagLst>
</file>

<file path=ppt/tags/tag32.xml><?xml version="1.0" encoding="utf-8"?>
<p:tagLst xmlns:a="http://schemas.openxmlformats.org/drawingml/2006/main" xmlns:r="http://schemas.openxmlformats.org/officeDocument/2006/relationships" xmlns:p="http://schemas.openxmlformats.org/presentationml/2006/main">
  <p:tag name="AS_UNIQUEID" val="1261"/>
</p:tagLst>
</file>

<file path=ppt/tags/tag33.xml><?xml version="1.0" encoding="utf-8"?>
<p:tagLst xmlns:a="http://schemas.openxmlformats.org/drawingml/2006/main" xmlns:r="http://schemas.openxmlformats.org/officeDocument/2006/relationships" xmlns:p="http://schemas.openxmlformats.org/presentationml/2006/main">
  <p:tag name="AS_UNIQUEID" val="1062"/>
</p:tagLst>
</file>

<file path=ppt/tags/tag34.xml><?xml version="1.0" encoding="utf-8"?>
<p:tagLst xmlns:a="http://schemas.openxmlformats.org/drawingml/2006/main" xmlns:r="http://schemas.openxmlformats.org/officeDocument/2006/relationships" xmlns:p="http://schemas.openxmlformats.org/presentationml/2006/main">
  <p:tag name="AS_UNIQUEID" val="1265"/>
</p:tagLst>
</file>

<file path=ppt/tags/tag35.xml><?xml version="1.0" encoding="utf-8"?>
<p:tagLst xmlns:a="http://schemas.openxmlformats.org/drawingml/2006/main" xmlns:r="http://schemas.openxmlformats.org/officeDocument/2006/relationships" xmlns:p="http://schemas.openxmlformats.org/presentationml/2006/main">
  <p:tag name="KSO_WM_UNIT_TABLE_BEAUTIFY" val="smartTable{2ac11d1e-9048-434a-a96f-1973afde4813}"/>
  <p:tag name="TABLE_ENDDRAG_ORIGIN_RECT" val="812*194"/>
  <p:tag name="TABLE_ENDDRAG_RECT" val="71*147*812*173"/>
</p:tagLst>
</file>

<file path=ppt/tags/tag36.xml><?xml version="1.0" encoding="utf-8"?>
<p:tagLst xmlns:a="http://schemas.openxmlformats.org/drawingml/2006/main" xmlns:r="http://schemas.openxmlformats.org/officeDocument/2006/relationships" xmlns:p="http://schemas.openxmlformats.org/presentationml/2006/main">
  <p:tag name="AS_UNIQUEID" val="1176"/>
</p:tagLst>
</file>

<file path=ppt/tags/tag37.xml><?xml version="1.0" encoding="utf-8"?>
<p:tagLst xmlns:a="http://schemas.openxmlformats.org/drawingml/2006/main" xmlns:r="http://schemas.openxmlformats.org/officeDocument/2006/relationships" xmlns:p="http://schemas.openxmlformats.org/presentationml/2006/main">
  <p:tag name="AS_UNIQUEID" val="1293"/>
</p:tagLst>
</file>

<file path=ppt/tags/tag38.xml><?xml version="1.0" encoding="utf-8"?>
<p:tagLst xmlns:a="http://schemas.openxmlformats.org/drawingml/2006/main" xmlns:r="http://schemas.openxmlformats.org/officeDocument/2006/relationships" xmlns:p="http://schemas.openxmlformats.org/presentationml/2006/main">
  <p:tag name="AS_UNIQUEID" val="1062"/>
</p:tagLst>
</file>

<file path=ppt/tags/tag39.xml><?xml version="1.0" encoding="utf-8"?>
<p:tagLst xmlns:a="http://schemas.openxmlformats.org/drawingml/2006/main" xmlns:r="http://schemas.openxmlformats.org/officeDocument/2006/relationships" xmlns:p="http://schemas.openxmlformats.org/presentationml/2006/main">
  <p:tag name="AS_UNIQUEID" val="1295"/>
</p:tagLst>
</file>

<file path=ppt/tags/tag4.xml><?xml version="1.0" encoding="utf-8"?>
<p:tagLst xmlns:a="http://schemas.openxmlformats.org/drawingml/2006/main" xmlns:r="http://schemas.openxmlformats.org/officeDocument/2006/relationships" xmlns:p="http://schemas.openxmlformats.org/presentationml/2006/main">
  <p:tag name="AS_UNIQUEID" val="809"/>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0.xml><?xml version="1.0" encoding="utf-8"?>
<p:tagLst xmlns:a="http://schemas.openxmlformats.org/drawingml/2006/main" xmlns:r="http://schemas.openxmlformats.org/officeDocument/2006/relationships" xmlns:p="http://schemas.openxmlformats.org/presentationml/2006/main">
  <p:tag name="AS_UNIQUEID" val="1305"/>
</p:tagLst>
</file>

<file path=ppt/tags/tag41.xml><?xml version="1.0" encoding="utf-8"?>
<p:tagLst xmlns:a="http://schemas.openxmlformats.org/drawingml/2006/main" xmlns:r="http://schemas.openxmlformats.org/officeDocument/2006/relationships" xmlns:p="http://schemas.openxmlformats.org/presentationml/2006/main">
  <p:tag name="AS_UNIQUEID" val="1306"/>
</p:tagLst>
</file>

<file path=ppt/tags/tag42.xml><?xml version="1.0" encoding="utf-8"?>
<p:tagLst xmlns:a="http://schemas.openxmlformats.org/drawingml/2006/main" xmlns:r="http://schemas.openxmlformats.org/officeDocument/2006/relationships" xmlns:p="http://schemas.openxmlformats.org/presentationml/2006/main">
  <p:tag name="AS_UNIQUEID" val="1296"/>
</p:tagLst>
</file>

<file path=ppt/tags/tag43.xml><?xml version="1.0" encoding="utf-8"?>
<p:tagLst xmlns:a="http://schemas.openxmlformats.org/drawingml/2006/main" xmlns:r="http://schemas.openxmlformats.org/officeDocument/2006/relationships" xmlns:p="http://schemas.openxmlformats.org/presentationml/2006/main">
  <p:tag name="AS_UNIQUEID" val="1297"/>
</p:tagLst>
</file>

<file path=ppt/tags/tag44.xml><?xml version="1.0" encoding="utf-8"?>
<p:tagLst xmlns:a="http://schemas.openxmlformats.org/drawingml/2006/main" xmlns:r="http://schemas.openxmlformats.org/officeDocument/2006/relationships" xmlns:p="http://schemas.openxmlformats.org/presentationml/2006/main">
  <p:tag name="AS_UNIQUEID" val="1298"/>
</p:tagLst>
</file>

<file path=ppt/tags/tag45.xml><?xml version="1.0" encoding="utf-8"?>
<p:tagLst xmlns:a="http://schemas.openxmlformats.org/drawingml/2006/main" xmlns:r="http://schemas.openxmlformats.org/officeDocument/2006/relationships" xmlns:p="http://schemas.openxmlformats.org/presentationml/2006/main">
  <p:tag name="AS_UNIQUEID" val="1299"/>
</p:tagLst>
</file>

<file path=ppt/tags/tag46.xml><?xml version="1.0" encoding="utf-8"?>
<p:tagLst xmlns:a="http://schemas.openxmlformats.org/drawingml/2006/main" xmlns:r="http://schemas.openxmlformats.org/officeDocument/2006/relationships" xmlns:p="http://schemas.openxmlformats.org/presentationml/2006/main">
  <p:tag name="AS_UNIQUEID" val="1300"/>
</p:tagLst>
</file>

<file path=ppt/tags/tag47.xml><?xml version="1.0" encoding="utf-8"?>
<p:tagLst xmlns:a="http://schemas.openxmlformats.org/drawingml/2006/main" xmlns:r="http://schemas.openxmlformats.org/officeDocument/2006/relationships" xmlns:p="http://schemas.openxmlformats.org/presentationml/2006/main">
  <p:tag name="AS_UNIQUEID" val="1301"/>
</p:tagLst>
</file>

<file path=ppt/tags/tag48.xml><?xml version="1.0" encoding="utf-8"?>
<p:tagLst xmlns:a="http://schemas.openxmlformats.org/drawingml/2006/main" xmlns:r="http://schemas.openxmlformats.org/officeDocument/2006/relationships" xmlns:p="http://schemas.openxmlformats.org/presentationml/2006/main">
  <p:tag name="AS_UNIQUEID" val="1302"/>
</p:tagLst>
</file>

<file path=ppt/tags/tag49.xml><?xml version="1.0" encoding="utf-8"?>
<p:tagLst xmlns:a="http://schemas.openxmlformats.org/drawingml/2006/main" xmlns:r="http://schemas.openxmlformats.org/officeDocument/2006/relationships" xmlns:p="http://schemas.openxmlformats.org/presentationml/2006/main">
  <p:tag name="AS_UNIQUEID" val="1303"/>
</p:tagLst>
</file>

<file path=ppt/tags/tag5.xml><?xml version="1.0" encoding="utf-8"?>
<p:tagLst xmlns:a="http://schemas.openxmlformats.org/drawingml/2006/main" xmlns:r="http://schemas.openxmlformats.org/officeDocument/2006/relationships" xmlns:p="http://schemas.openxmlformats.org/presentationml/2006/main">
  <p:tag name="AS_UNIQUEID" val="810"/>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0.xml><?xml version="1.0" encoding="utf-8"?>
<p:tagLst xmlns:a="http://schemas.openxmlformats.org/drawingml/2006/main" xmlns:r="http://schemas.openxmlformats.org/officeDocument/2006/relationships" xmlns:p="http://schemas.openxmlformats.org/presentationml/2006/main">
  <p:tag name="AS_UNIQUEID" val="1304"/>
</p:tagLst>
</file>

<file path=ppt/tags/tag51.xml><?xml version="1.0" encoding="utf-8"?>
<p:tagLst xmlns:a="http://schemas.openxmlformats.org/drawingml/2006/main" xmlns:r="http://schemas.openxmlformats.org/officeDocument/2006/relationships" xmlns:p="http://schemas.openxmlformats.org/presentationml/2006/main">
  <p:tag name="AS_UNIQUEID" val="1186"/>
</p:tagLst>
</file>

<file path=ppt/tags/tag52.xml><?xml version="1.0" encoding="utf-8"?>
<p:tagLst xmlns:a="http://schemas.openxmlformats.org/drawingml/2006/main" xmlns:r="http://schemas.openxmlformats.org/officeDocument/2006/relationships" xmlns:p="http://schemas.openxmlformats.org/presentationml/2006/main">
  <p:tag name="AS_UNIQUEID" val="1187"/>
</p:tagLst>
</file>

<file path=ppt/tags/tag53.xml><?xml version="1.0" encoding="utf-8"?>
<p:tagLst xmlns:a="http://schemas.openxmlformats.org/drawingml/2006/main" xmlns:r="http://schemas.openxmlformats.org/officeDocument/2006/relationships" xmlns:p="http://schemas.openxmlformats.org/presentationml/2006/main">
  <p:tag name="AS_UNIQUEID" val="1188"/>
</p:tagLst>
</file>

<file path=ppt/tags/tag54.xml><?xml version="1.0" encoding="utf-8"?>
<p:tagLst xmlns:a="http://schemas.openxmlformats.org/drawingml/2006/main" xmlns:r="http://schemas.openxmlformats.org/officeDocument/2006/relationships" xmlns:p="http://schemas.openxmlformats.org/presentationml/2006/main">
  <p:tag name="AS_UNIQUEID" val="1189"/>
</p:tagLst>
</file>

<file path=ppt/tags/tag55.xml><?xml version="1.0" encoding="utf-8"?>
<p:tagLst xmlns:a="http://schemas.openxmlformats.org/drawingml/2006/main" xmlns:r="http://schemas.openxmlformats.org/officeDocument/2006/relationships" xmlns:p="http://schemas.openxmlformats.org/presentationml/2006/main">
  <p:tag name="AS_UNIQUEID" val="1190"/>
</p:tagLst>
</file>

<file path=ppt/tags/tag56.xml><?xml version="1.0" encoding="utf-8"?>
<p:tagLst xmlns:a="http://schemas.openxmlformats.org/drawingml/2006/main" xmlns:r="http://schemas.openxmlformats.org/officeDocument/2006/relationships" xmlns:p="http://schemas.openxmlformats.org/presentationml/2006/main">
  <p:tag name="AS_UNIQUEID" val="1191"/>
</p:tagLst>
</file>

<file path=ppt/tags/tag57.xml><?xml version="1.0" encoding="utf-8"?>
<p:tagLst xmlns:a="http://schemas.openxmlformats.org/drawingml/2006/main" xmlns:r="http://schemas.openxmlformats.org/officeDocument/2006/relationships" xmlns:p="http://schemas.openxmlformats.org/presentationml/2006/main">
  <p:tag name="AS_UNIQUEID" val="5"/>
</p:tagLst>
</file>

<file path=ppt/tags/tag58.xml><?xml version="1.0" encoding="utf-8"?>
<p:tagLst xmlns:a="http://schemas.openxmlformats.org/drawingml/2006/main" xmlns:r="http://schemas.openxmlformats.org/officeDocument/2006/relationships" xmlns:p="http://schemas.openxmlformats.org/presentationml/2006/main">
  <p:tag name="AS_UNIQUEID" val="6"/>
</p:tagLst>
</file>

<file path=ppt/tags/tag59.xml><?xml version="1.0" encoding="utf-8"?>
<p:tagLst xmlns:a="http://schemas.openxmlformats.org/drawingml/2006/main" xmlns:r="http://schemas.openxmlformats.org/officeDocument/2006/relationships" xmlns:p="http://schemas.openxmlformats.org/presentationml/2006/main">
  <p:tag name="AS_UNIQUEID" val="7"/>
</p:tagLst>
</file>

<file path=ppt/tags/tag6.xml><?xml version="1.0" encoding="utf-8"?>
<p:tagLst xmlns:a="http://schemas.openxmlformats.org/drawingml/2006/main" xmlns:r="http://schemas.openxmlformats.org/officeDocument/2006/relationships" xmlns:p="http://schemas.openxmlformats.org/presentationml/2006/main">
  <p:tag name="AS_UNIQUEID" val="811"/>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60.xml><?xml version="1.0" encoding="utf-8"?>
<p:tagLst xmlns:a="http://schemas.openxmlformats.org/drawingml/2006/main" xmlns:r="http://schemas.openxmlformats.org/officeDocument/2006/relationships" xmlns:p="http://schemas.openxmlformats.org/presentationml/2006/main">
  <p:tag name="AS_UNIQUEID" val="8"/>
</p:tagLst>
</file>

<file path=ppt/tags/tag61.xml><?xml version="1.0" encoding="utf-8"?>
<p:tagLst xmlns:a="http://schemas.openxmlformats.org/drawingml/2006/main" xmlns:r="http://schemas.openxmlformats.org/officeDocument/2006/relationships" xmlns:p="http://schemas.openxmlformats.org/presentationml/2006/main">
  <p:tag name="AS_UNIQUEID" val="9"/>
</p:tagLst>
</file>

<file path=ppt/tags/tag62.xml><?xml version="1.0" encoding="utf-8"?>
<p:tagLst xmlns:a="http://schemas.openxmlformats.org/drawingml/2006/main" xmlns:r="http://schemas.openxmlformats.org/officeDocument/2006/relationships" xmlns:p="http://schemas.openxmlformats.org/presentationml/2006/main">
  <p:tag name="AS_UNIQUEID" val="10"/>
</p:tagLst>
</file>

<file path=ppt/tags/tag63.xml><?xml version="1.0" encoding="utf-8"?>
<p:tagLst xmlns:a="http://schemas.openxmlformats.org/drawingml/2006/main" xmlns:r="http://schemas.openxmlformats.org/officeDocument/2006/relationships" xmlns:p="http://schemas.openxmlformats.org/presentationml/2006/main">
  <p:tag name="AS_UNIQUEID" val="11"/>
</p:tagLst>
</file>

<file path=ppt/tags/tag64.xml><?xml version="1.0" encoding="utf-8"?>
<p:tagLst xmlns:a="http://schemas.openxmlformats.org/drawingml/2006/main" xmlns:r="http://schemas.openxmlformats.org/officeDocument/2006/relationships" xmlns:p="http://schemas.openxmlformats.org/presentationml/2006/main">
  <p:tag name="AS_UNIQUEID" val="12"/>
</p:tagLst>
</file>

<file path=ppt/tags/tag65.xml><?xml version="1.0" encoding="utf-8"?>
<p:tagLst xmlns:a="http://schemas.openxmlformats.org/drawingml/2006/main" xmlns:r="http://schemas.openxmlformats.org/officeDocument/2006/relationships" xmlns:p="http://schemas.openxmlformats.org/presentationml/2006/main">
  <p:tag name="AS_UNIQUEID" val="13"/>
</p:tagLst>
</file>

<file path=ppt/tags/tag66.xml><?xml version="1.0" encoding="utf-8"?>
<p:tagLst xmlns:a="http://schemas.openxmlformats.org/drawingml/2006/main" xmlns:r="http://schemas.openxmlformats.org/officeDocument/2006/relationships" xmlns:p="http://schemas.openxmlformats.org/presentationml/2006/main">
  <p:tag name="AS_UNIQUEID" val="16"/>
</p:tagLst>
</file>

<file path=ppt/tags/tag67.xml><?xml version="1.0" encoding="utf-8"?>
<p:tagLst xmlns:a="http://schemas.openxmlformats.org/drawingml/2006/main" xmlns:r="http://schemas.openxmlformats.org/officeDocument/2006/relationships" xmlns:p="http://schemas.openxmlformats.org/presentationml/2006/main">
  <p:tag name="AS_UNIQUEID" val="19"/>
</p:tagLst>
</file>

<file path=ppt/tags/tag68.xml><?xml version="1.0" encoding="utf-8"?>
<p:tagLst xmlns:a="http://schemas.openxmlformats.org/drawingml/2006/main" xmlns:r="http://schemas.openxmlformats.org/officeDocument/2006/relationships" xmlns:p="http://schemas.openxmlformats.org/presentationml/2006/main">
  <p:tag name="AS_UNIQUEID" val="20"/>
</p:tagLst>
</file>

<file path=ppt/tags/tag69.xml><?xml version="1.0" encoding="utf-8"?>
<p:tagLst xmlns:a="http://schemas.openxmlformats.org/drawingml/2006/main" xmlns:r="http://schemas.openxmlformats.org/officeDocument/2006/relationships" xmlns:p="http://schemas.openxmlformats.org/presentationml/2006/main">
  <p:tag name="AS_UNIQUEID" val="21"/>
</p:tagLst>
</file>

<file path=ppt/tags/tag7.xml><?xml version="1.0" encoding="utf-8"?>
<p:tagLst xmlns:a="http://schemas.openxmlformats.org/drawingml/2006/main" xmlns:r="http://schemas.openxmlformats.org/officeDocument/2006/relationships" xmlns:p="http://schemas.openxmlformats.org/presentationml/2006/main">
  <p:tag name="AS_UNIQUEID" val="506"/>
</p:tagLst>
</file>

<file path=ppt/tags/tag70.xml><?xml version="1.0" encoding="utf-8"?>
<p:tagLst xmlns:a="http://schemas.openxmlformats.org/drawingml/2006/main" xmlns:r="http://schemas.openxmlformats.org/officeDocument/2006/relationships" xmlns:p="http://schemas.openxmlformats.org/presentationml/2006/main">
  <p:tag name="AS_UNIQUEID" val="22"/>
</p:tagLst>
</file>

<file path=ppt/tags/tag71.xml><?xml version="1.0" encoding="utf-8"?>
<p:tagLst xmlns:a="http://schemas.openxmlformats.org/drawingml/2006/main" xmlns:r="http://schemas.openxmlformats.org/officeDocument/2006/relationships" xmlns:p="http://schemas.openxmlformats.org/presentationml/2006/main">
  <p:tag name="AS_UNIQUEID" val="23"/>
</p:tagLst>
</file>

<file path=ppt/tags/tag72.xml><?xml version="1.0" encoding="utf-8"?>
<p:tagLst xmlns:a="http://schemas.openxmlformats.org/drawingml/2006/main" xmlns:r="http://schemas.openxmlformats.org/officeDocument/2006/relationships" xmlns:p="http://schemas.openxmlformats.org/presentationml/2006/main">
  <p:tag name="AS_UNIQUEID" val="28"/>
</p:tagLst>
</file>

<file path=ppt/tags/tag73.xml><?xml version="1.0" encoding="utf-8"?>
<p:tagLst xmlns:a="http://schemas.openxmlformats.org/drawingml/2006/main" xmlns:r="http://schemas.openxmlformats.org/officeDocument/2006/relationships" xmlns:p="http://schemas.openxmlformats.org/presentationml/2006/main">
  <p:tag name="AS_UNIQUEID" val="6"/>
</p:tagLst>
</file>

<file path=ppt/tags/tag74.xml><?xml version="1.0" encoding="utf-8"?>
<p:tagLst xmlns:a="http://schemas.openxmlformats.org/drawingml/2006/main" xmlns:r="http://schemas.openxmlformats.org/officeDocument/2006/relationships" xmlns:p="http://schemas.openxmlformats.org/presentationml/2006/main">
  <p:tag name="AS_UNIQUEID" val="9"/>
</p:tagLst>
</file>

<file path=ppt/tags/tag75.xml><?xml version="1.0" encoding="utf-8"?>
<p:tagLst xmlns:a="http://schemas.openxmlformats.org/drawingml/2006/main" xmlns:r="http://schemas.openxmlformats.org/officeDocument/2006/relationships" xmlns:p="http://schemas.openxmlformats.org/presentationml/2006/main">
  <p:tag name="AS_UNIQUEID" val="17"/>
</p:tagLst>
</file>

<file path=ppt/tags/tag76.xml><?xml version="1.0" encoding="utf-8"?>
<p:tagLst xmlns:a="http://schemas.openxmlformats.org/drawingml/2006/main" xmlns:r="http://schemas.openxmlformats.org/officeDocument/2006/relationships" xmlns:p="http://schemas.openxmlformats.org/presentationml/2006/main">
  <p:tag name="AS_UNIQUEID" val="18"/>
</p:tagLst>
</file>

<file path=ppt/tags/tag77.xml><?xml version="1.0" encoding="utf-8"?>
<p:tagLst xmlns:a="http://schemas.openxmlformats.org/drawingml/2006/main" xmlns:r="http://schemas.openxmlformats.org/officeDocument/2006/relationships" xmlns:p="http://schemas.openxmlformats.org/presentationml/2006/main">
  <p:tag name="AS_UNIQUEID" val="14"/>
</p:tagLst>
</file>

<file path=ppt/tags/tag78.xml><?xml version="1.0" encoding="utf-8"?>
<p:tagLst xmlns:a="http://schemas.openxmlformats.org/drawingml/2006/main" xmlns:r="http://schemas.openxmlformats.org/officeDocument/2006/relationships" xmlns:p="http://schemas.openxmlformats.org/presentationml/2006/main">
  <p:tag name="AS_UNIQUEID" val="15"/>
</p:tagLst>
</file>

<file path=ppt/tags/tag79.xml><?xml version="1.0" encoding="utf-8"?>
<p:tagLst xmlns:a="http://schemas.openxmlformats.org/drawingml/2006/main" xmlns:r="http://schemas.openxmlformats.org/officeDocument/2006/relationships" xmlns:p="http://schemas.openxmlformats.org/presentationml/2006/main">
  <p:tag name="AS_UNIQUEID" val="2"/>
</p:tagLst>
</file>

<file path=ppt/tags/tag8.xml><?xml version="1.0" encoding="utf-8"?>
<p:tagLst xmlns:a="http://schemas.openxmlformats.org/drawingml/2006/main" xmlns:r="http://schemas.openxmlformats.org/officeDocument/2006/relationships" xmlns:p="http://schemas.openxmlformats.org/presentationml/2006/main">
  <p:tag name="AS_UNIQUEID" val="507"/>
  <p:tag name="KSO_WM_UNIT_PLACING_PICTURE_USER_VIEWPORT" val="{&quot;height&quot;:6434,&quot;width&quot;:8578}"/>
</p:tagLst>
</file>

<file path=ppt/tags/tag80.xml><?xml version="1.0" encoding="utf-8"?>
<p:tagLst xmlns:a="http://schemas.openxmlformats.org/drawingml/2006/main" xmlns:r="http://schemas.openxmlformats.org/officeDocument/2006/relationships" xmlns:p="http://schemas.openxmlformats.org/presentationml/2006/main">
  <p:tag name="AS_UNIQUEID" val="3"/>
</p:tagLst>
</file>

<file path=ppt/tags/tag81.xml><?xml version="1.0" encoding="utf-8"?>
<p:tagLst xmlns:a="http://schemas.openxmlformats.org/drawingml/2006/main" xmlns:r="http://schemas.openxmlformats.org/officeDocument/2006/relationships" xmlns:p="http://schemas.openxmlformats.org/presentationml/2006/main">
  <p:tag name="AS_UNIQUEID" val="883"/>
</p:tagLst>
</file>

<file path=ppt/tags/tag82.xml><?xml version="1.0" encoding="utf-8"?>
<p:tagLst xmlns:a="http://schemas.openxmlformats.org/drawingml/2006/main" xmlns:r="http://schemas.openxmlformats.org/officeDocument/2006/relationships" xmlns:p="http://schemas.openxmlformats.org/presentationml/2006/main">
  <p:tag name="AS_UNIQUEID" val="884"/>
</p:tagLst>
</file>

<file path=ppt/tags/tag83.xml><?xml version="1.0" encoding="utf-8"?>
<p:tagLst xmlns:a="http://schemas.openxmlformats.org/drawingml/2006/main" xmlns:r="http://schemas.openxmlformats.org/officeDocument/2006/relationships" xmlns:p="http://schemas.openxmlformats.org/presentationml/2006/main">
  <p:tag name="AS_UNIQUEID" val="885"/>
</p:tagLst>
</file>

<file path=ppt/tags/tag84.xml><?xml version="1.0" encoding="utf-8"?>
<p:tagLst xmlns:a="http://schemas.openxmlformats.org/drawingml/2006/main" xmlns:r="http://schemas.openxmlformats.org/officeDocument/2006/relationships" xmlns:p="http://schemas.openxmlformats.org/presentationml/2006/main">
  <p:tag name="AS_UNIQUEID" val="886"/>
</p:tagLst>
</file>

<file path=ppt/tags/tag85.xml><?xml version="1.0" encoding="utf-8"?>
<p:tagLst xmlns:a="http://schemas.openxmlformats.org/drawingml/2006/main" xmlns:r="http://schemas.openxmlformats.org/officeDocument/2006/relationships" xmlns:p="http://schemas.openxmlformats.org/presentationml/2006/main">
  <p:tag name="AS_UNIQUEID" val="887"/>
</p:tagLst>
</file>

<file path=ppt/tags/tag86.xml><?xml version="1.0" encoding="utf-8"?>
<p:tagLst xmlns:a="http://schemas.openxmlformats.org/drawingml/2006/main" xmlns:r="http://schemas.openxmlformats.org/officeDocument/2006/relationships" xmlns:p="http://schemas.openxmlformats.org/presentationml/2006/main">
  <p:tag name="AS_UNIQUEID" val="888"/>
</p:tagLst>
</file>

<file path=ppt/tags/tag87.xml><?xml version="1.0" encoding="utf-8"?>
<p:tagLst xmlns:a="http://schemas.openxmlformats.org/drawingml/2006/main" xmlns:r="http://schemas.openxmlformats.org/officeDocument/2006/relationships" xmlns:p="http://schemas.openxmlformats.org/presentationml/2006/main">
  <p:tag name="AS_UNIQUEID" val="889"/>
</p:tagLst>
</file>

<file path=ppt/tags/tag88.xml><?xml version="1.0" encoding="utf-8"?>
<p:tagLst xmlns:a="http://schemas.openxmlformats.org/drawingml/2006/main" xmlns:r="http://schemas.openxmlformats.org/officeDocument/2006/relationships" xmlns:p="http://schemas.openxmlformats.org/presentationml/2006/main">
  <p:tag name="AS_UNIQUEID" val="890"/>
</p:tagLst>
</file>

<file path=ppt/tags/tag89.xml><?xml version="1.0" encoding="utf-8"?>
<p:tagLst xmlns:a="http://schemas.openxmlformats.org/drawingml/2006/main" xmlns:r="http://schemas.openxmlformats.org/officeDocument/2006/relationships" xmlns:p="http://schemas.openxmlformats.org/presentationml/2006/main">
  <p:tag name="AS_UNIQUEID" val="891"/>
</p:tagLst>
</file>

<file path=ppt/tags/tag9.xml><?xml version="1.0" encoding="utf-8"?>
<p:tagLst xmlns:a="http://schemas.openxmlformats.org/drawingml/2006/main" xmlns:r="http://schemas.openxmlformats.org/officeDocument/2006/relationships" xmlns:p="http://schemas.openxmlformats.org/presentationml/2006/main">
  <p:tag name="AS_UNIQUEID" val="508"/>
</p:tagLst>
</file>

<file path=ppt/tags/tag90.xml><?xml version="1.0" encoding="utf-8"?>
<p:tagLst xmlns:a="http://schemas.openxmlformats.org/drawingml/2006/main" xmlns:r="http://schemas.openxmlformats.org/officeDocument/2006/relationships" xmlns:p="http://schemas.openxmlformats.org/presentationml/2006/main">
  <p:tag name="AS_UNIQUEID" val="893"/>
</p:tagLst>
</file>

<file path=ppt/tags/tag91.xml><?xml version="1.0" encoding="utf-8"?>
<p:tagLst xmlns:a="http://schemas.openxmlformats.org/drawingml/2006/main" xmlns:r="http://schemas.openxmlformats.org/officeDocument/2006/relationships" xmlns:p="http://schemas.openxmlformats.org/presentationml/2006/main">
  <p:tag name="AS_UNIQUEID" val="894"/>
</p:tagLst>
</file>

<file path=ppt/tags/tag92.xml><?xml version="1.0" encoding="utf-8"?>
<p:tagLst xmlns:a="http://schemas.openxmlformats.org/drawingml/2006/main" xmlns:r="http://schemas.openxmlformats.org/officeDocument/2006/relationships" xmlns:p="http://schemas.openxmlformats.org/presentationml/2006/main">
  <p:tag name="AS_UNIQUEID" val="859"/>
</p:tagLst>
</file>

<file path=ppt/tags/tag93.xml><?xml version="1.0" encoding="utf-8"?>
<p:tagLst xmlns:a="http://schemas.openxmlformats.org/drawingml/2006/main" xmlns:r="http://schemas.openxmlformats.org/officeDocument/2006/relationships" xmlns:p="http://schemas.openxmlformats.org/presentationml/2006/main">
  <p:tag name="AS_UNIQUEID" val="860"/>
</p:tagLst>
</file>

<file path=ppt/tags/tag94.xml><?xml version="1.0" encoding="utf-8"?>
<p:tagLst xmlns:a="http://schemas.openxmlformats.org/drawingml/2006/main" xmlns:r="http://schemas.openxmlformats.org/officeDocument/2006/relationships" xmlns:p="http://schemas.openxmlformats.org/presentationml/2006/main">
  <p:tag name="AS_UNIQUEID" val="861"/>
</p:tagLst>
</file>

<file path=ppt/tags/tag95.xml><?xml version="1.0" encoding="utf-8"?>
<p:tagLst xmlns:a="http://schemas.openxmlformats.org/drawingml/2006/main" xmlns:r="http://schemas.openxmlformats.org/officeDocument/2006/relationships" xmlns:p="http://schemas.openxmlformats.org/presentationml/2006/main">
  <p:tag name="AS_UNIQUEID" val="862"/>
</p:tagLst>
</file>

<file path=ppt/tags/tag96.xml><?xml version="1.0" encoding="utf-8"?>
<p:tagLst xmlns:a="http://schemas.openxmlformats.org/drawingml/2006/main" xmlns:r="http://schemas.openxmlformats.org/officeDocument/2006/relationships" xmlns:p="http://schemas.openxmlformats.org/presentationml/2006/main">
  <p:tag name="AS_UNIQUEID" val="863"/>
</p:tagLst>
</file>

<file path=ppt/tags/tag97.xml><?xml version="1.0" encoding="utf-8"?>
<p:tagLst xmlns:a="http://schemas.openxmlformats.org/drawingml/2006/main" xmlns:r="http://schemas.openxmlformats.org/officeDocument/2006/relationships" xmlns:p="http://schemas.openxmlformats.org/presentationml/2006/main">
  <p:tag name="AS_UNIQUEID" val="865"/>
</p:tagLst>
</file>

<file path=ppt/tags/tag98.xml><?xml version="1.0" encoding="utf-8"?>
<p:tagLst xmlns:a="http://schemas.openxmlformats.org/drawingml/2006/main" xmlns:r="http://schemas.openxmlformats.org/officeDocument/2006/relationships" xmlns:p="http://schemas.openxmlformats.org/presentationml/2006/main">
  <p:tag name="AS_UNIQUEID" val="866"/>
</p:tagLst>
</file>

<file path=ppt/tags/tag99.xml><?xml version="1.0" encoding="utf-8"?>
<p:tagLst xmlns:a="http://schemas.openxmlformats.org/drawingml/2006/main" xmlns:r="http://schemas.openxmlformats.org/officeDocument/2006/relationships" xmlns:p="http://schemas.openxmlformats.org/presentationml/2006/main">
  <p:tag name="AS_UNIQUEID" val="867"/>
</p:tagLst>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3070</Words>
  <Application>Microsoft Office PowerPoint</Application>
  <PresentationFormat>自定义</PresentationFormat>
  <Paragraphs>299</Paragraphs>
  <Slides>25</Slides>
  <Notes>1</Notes>
  <HiddenSlides>0</HiddenSlides>
  <MMClips>0</MMClips>
  <ScaleCrop>false</ScaleCrop>
  <HeadingPairs>
    <vt:vector size="6" baseType="variant">
      <vt:variant>
        <vt:lpstr>主题</vt:lpstr>
      </vt:variant>
      <vt:variant>
        <vt:i4>3</vt:i4>
      </vt:variant>
      <vt:variant>
        <vt:lpstr>嵌入 OLE 服务器</vt:lpstr>
      </vt:variant>
      <vt:variant>
        <vt:i4>0</vt:i4>
      </vt:variant>
      <vt:variant>
        <vt:lpstr>幻灯片标题</vt:lpstr>
      </vt:variant>
      <vt:variant>
        <vt:i4>25</vt:i4>
      </vt:variant>
    </vt:vector>
  </HeadingPairs>
  <TitlesOfParts>
    <vt:vector size="28" baseType="lpstr">
      <vt:lpstr>7_Office 主题</vt:lpstr>
      <vt:lpstr>Office 主题</vt:lpstr>
      <vt:lpstr>1_Office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由加聚反应产物判断单体的方法</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8068</cp:revision>
  <dcterms:created xsi:type="dcterms:W3CDTF">2014-11-27T01:03:00Z</dcterms:created>
  <dcterms:modified xsi:type="dcterms:W3CDTF">2021-04-27T05:37:20Z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E4D69EE7F3E74F99831D6A5DC387BEDD</vt:lpwstr>
  </property>
</Properties>
</file>