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2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handoutMasterIdLst>
    <p:handoutMasterId r:id="rId20"/>
  </p:handoutMasterIdLst>
  <p:sldIdLst>
    <p:sldId id="256" r:id="rId3"/>
    <p:sldId id="258" r:id="rId4"/>
    <p:sldId id="279" r:id="rId5"/>
    <p:sldId id="259" r:id="rId6"/>
    <p:sldId id="261" r:id="rId7"/>
    <p:sldId id="262" r:id="rId8"/>
    <p:sldId id="273" r:id="rId9"/>
    <p:sldId id="264" r:id="rId10"/>
    <p:sldId id="263" r:id="rId11"/>
    <p:sldId id="268" r:id="rId12"/>
    <p:sldId id="269" r:id="rId13"/>
    <p:sldId id="265" r:id="rId14"/>
    <p:sldId id="271" r:id="rId15"/>
    <p:sldId id="272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B162-FF6D-4994-85AA-E9F710C51558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A2F5B-5008-41D9-BB93-CADBA86F06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41302" units="1/cm"/>
          <inkml:channelProperty channel="Y" name="resolution" value="658.23627" units="1/cm"/>
          <inkml:channelProperty channel="T" name="resolution" value="1" units="1/dev"/>
        </inkml:channelProperties>
      </inkml:inkSource>
      <inkml:timestamp xml:id="ts0" timeString="2021-05-07T09:41:01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24422 7224 0,'-6'63'16,"-4"6"-16,3 10 15,2 27 1,-5 5-16,-2 16 16,-7 22-1,0 26 1,6 4-16,7 9 0,6 2 16,2 3-1,7-4-15,-1-14 16,-1-25-1</inkml:trace>
  <inkml:trace contextRef="#ctx0" brushRef="#br0" timeOffset="498.3236">24418 6389 0,'0'40'15,"0"4"-15,-2 11 16,-5 12 0,-5 8-16,1 23 15,2-5 1</inkml:trace>
  <inkml:trace contextRef="#ctx0" brushRef="#br0" timeOffset="969.5765">24672 6085 0,'-31'4'0,"-22"6"16,-21 9-1,-11 17-15,2 11 16,9 16-1,7 18-15,15 11 16,12 9-16,16 8 16,19-6-1,24-15-15,22-20 16,30-20-16,33-25 16,26-23-1,22-27-15,9-23 16,-20-18-1,-38-10-15,-30-9 16,-31-10 0,-31-10-16,-35-5 15,-38-1 1,-42 4-16,-38-1 16,-15 4-16</inkml:trace>
  <inkml:trace contextRef="#ctx0" brushRef="#br0" timeOffset="5049.4207">23080 10565 0,'0'0'15,"0"0"-15,0 0 16,0 0 0,29 7-16,26-1 15,29 4 1,22-4-16,3-3 16,1-3-16,-1-6 15,-8-7 1,-6-3-16,-3-7 15,-9 0 1,-8 6-16,-3 5 16,-72 12-1,0 0-15,0 0 16,47 0 0,-47 0-16,27 9 15,-13 7 1,-10 1-16,-4 6 15,-2 6-15,-5 7 16,3 1 0,1 13-16,8 0 15,11-8 1,11-5-16,15-6 16,10-12-1,2-12-15,-2-11 16,-4-11-1,-12-8-15,-14-6 16,-13 0-16,-11-3 16,-16-1-1,-21-5-15,-9 2 16,-14 11 0,-7 7-16,2 11 15,7 13 1,6 1-16,12 11 15,15 4 1,23-3-16,16-1 16,21-8-16</inkml:trace>
  <inkml:trace contextRef="#ctx0" brushRef="#br0" timeOffset="5285.0471">25104 10512 0,'-9'27'15,"-7"17"-15,-13 24 16,0 3 0,-2 12-16,5-7 15,26-76 1,0 0-1,-14 56-15,19-34 16,13-30-16,4-21 16</inkml:trace>
  <inkml:trace contextRef="#ctx0" brushRef="#br0" timeOffset="5515.6582">25507 10459 0,'-6'80'16,"-5"3"-16,-5 20 15,0-5 1,0-7-16,7-8 16,7-11-1,2-72-15,0 0 16,0 0-16,-6 41 15,-11-28 1</inkml:trace>
  <inkml:trace contextRef="#ctx0" brushRef="#br0" timeOffset="5699.1469">25123 10821 0,'0'0'15,"0"0"1,0 0-16,0 0 15,19 0-15,24 0 16,28 0 0,11 6-16,15 3 15,-2 1 1</inkml:trace>
  <inkml:trace contextRef="#ctx0" brushRef="#br0" timeOffset="6665.7159">26376 11117 0,'21'-36'0,"-21"36"0,16-23 16,5 4-16,4-5 15,13 4 1,12-6-16,6 3 16,2 7-1,-3 10-15,-3 6 16,-5 6-16,-3 8 15,-3 9 1,-5 4 0,-2 6-16,-1 1 15,0 1-15,6-2 16,1-3 0,7-3-16,6-6 15,13-11-15,7-5 16,31-13-1,15-12-15,0-12 16,-14-13 0,-23-10-16</inkml:trace>
  <inkml:trace contextRef="#ctx0" brushRef="#br0" timeOffset="7082.8246">28014 11204 0,'0'0'0,"4"22"15,2 14 1,17 13-16,6-20 15,8-13-15,6-9 16,0-12 0,-3-6-16,-7-14 15,-10-3 1,-15-7-16,-8 6 16,-8-2-1,-10 0-15,18 31 0,-25-29 16,-13 2-1,-4 6-15,-8 8 16,2 6 0,-4 7-16,7 7 15,9 6-15,14-1 16,19-8-16</inkml:trace>
  <inkml:trace contextRef="#ctx0" brushRef="#br0" timeOffset="7228.2116">28348 11335 0,'0'0'16,"0"0"-1,0 0-15,0 0 16,0 0-16,12 5 16,13-2-1,15-6-15</inkml:trace>
  <inkml:trace contextRef="#ctx0" brushRef="#br0" timeOffset="7566.1095">28959 11025 0,'0'0'15,"0"0"-15,0 0 16,-9 18-16,-9 10 15,-3 13 1,-6 4-16,4 6 16,2 3-16,4 4 15,1 3 1,3-3-16,0 0 16,-3-4-1,1-8-15,-3-3 16,-3-8-1,-4-9-15,3-15 16,-7-4 0,-4-12-16,-1-11 15,1-13-15</inkml:trace>
  <inkml:trace contextRef="#ctx0" brushRef="#br0" timeOffset="7732.5522">28843 11222 0,'30'0'15,"21"4"-15,29 0 16,17 12 0,-6 2-16,-13-7 15,-6-14-15</inkml:trace>
  <inkml:trace contextRef="#ctx0" brushRef="#br0" timeOffset="7952.1361">29510 11356 0,'0'0'15,"-18"20"-15,-9 5 16,-6 15-16,-2 3 15,-3-1 1,38-42-16,-29 45 16,29-45-1,-17 36-15,19-16 16,19-25 0</inkml:trace>
  <inkml:trace contextRef="#ctx0" brushRef="#br0" timeOffset="8516.6367">29999 11382 0,'0'0'16,"-11"19"-16,-9 12 16,-12 12-1,-2 8-15,-1 3 16,1 2-1,1 0-15,0 0 16,-2-8 0,35-48-16,-39 39 15,39-39 1,-38 27-16,1-17 16,6-13-1,13-6-15,18 9 16,-9-19-16,9 19 15,-2-19 1,8-2-16,7 2 16,12 2-1,4 9-15,6 1 16,6 7 0,8 7-16,2 8 15,-51-15 1,39 26-16,-7 9 15,-16 3-15,-16-38 16,8 38-16,-10-2 16,2-36-1,-4 30-15,4-30 16,-5 28-16,5-28 16,11 20-1,26-4-15,37-7 16,53-2-1,55-16-15,25-23 16</inkml:trace>
  <inkml:trace contextRef="#ctx0" brushRef="#br0" timeOffset="9533.3386">25299 9891 0,'-34'45'16,"5"-3"-16,3 9 16,-1 15-1,5 6-15,-5 33 16,-3 20-1,-1 11-15,-3 4 16,1-12-16,0-16 16,2-5-1,1-6-15,7 0 16,6-3 0,5 1-16,8-4 15,-3 2 1,-3 1-16,-31 1 15,-43-4 1,-56-8-16</inkml:trace>
  <inkml:trace contextRef="#ctx0" brushRef="#br0" timeOffset="11505.5813">25142 10474 0,'0'47'0,"0"-5"16,-6-1-16,-5-3 16,-4 2-1,4-7-15,11-33 16,-10 30 0,2-3-16,0 4 15,8-31-15,-9 36 16,9-36-1,-6 39-15,-4 11 16,10-50 0,-9 50-16,9-50 15,0 0 1,0 0-16,-4 39 16,4-39-1,0 0-15,0 29 16,0-29-1,4 8-15</inkml:trace>
  <inkml:trace contextRef="#ctx0" brushRef="#br0" timeOffset="17916.6189">20470 9574 0,'74'0'16,"-9"0"-16,16 4 15,24 0 1,11 4-16,16-1 16,9 8-1,24 2-15,6 4 16,-10-6-1,-8 3-15,-14-4 16,-8-10 0,-23-8-16</inkml:trace>
  <inkml:trace contextRef="#ctx0" brushRef="#br0" timeOffset="18834.0594">22496 9365 0,'0'0'15,"0"0"-15,27 0 16,18-4 0,21 4-16,-11 6 15,-8 12 1,-16 3-16,-15 2 15,-12-2 1,-8 3-16,-14 5 16,-11-3-1,-18 5-15,-4-4 16,-2-2-16,9-2 16,9-8-1,12-2 1,17-4-16,12 0 15,15 0 1,10 0-16,11 0 16,19-3-16,8 2 15,5-7 1,24 2-16,10-6 16,-10-6-1,-98 9-15,73-17 16,-73 17-1,45-28-15,-24-5 16,-21-6-16,-15-3 16,-14-3-1,-13-4-15,-6 0 16,-10 2 0,-24-9-16,-9 2 15,3 12 1,6 13-16,12 16 15,15 7-15,3 12 16,-1 11 0,1 8-16,5 15 15,3 7 1,2 14-16,9 6 16,8 25-1,12 6-15,20-2 16,20-10-1,16-19-15,14-8 16,24-13 0,20-15-16,22-8 15,16-16-15,13-14 16,-14-20-16</inkml:trace>
  <inkml:trace contextRef="#ctx0" brushRef="#br0" timeOffset="22584.0258">20980 8170 0,'4'-60'16,"-1"7"-16,2 6 15,1 5-15,5 2 16,7 5 0,8 5-16,0-4 15,8 4 1,4-1-16,4 5 15,4-1 1,2 4-16,4 4 16,2 0-1,1 3-15,5 6 16,3 4 0,3 2-16,-4 8 15,-4 5-15,-4 3 16,-4 6-1,-8 7-15,-3 4 16,-5 7 0,-3 3-16,-7 4 15,-4 5 1,-4 0-16,-5 4 16,-7-1-1,-4 5-15,-2 1 16,-2-3-16,-3 1 15,-7-1 1,-5-2-16,-4-3 16,-3-2-1,-6 0-15,-4-2 16,-5-5 0,-3-3-16,-4-2 15,-6-5 1,-1-2-16,-1-4 15,-5-5 1,3-6-16,-2-5 16,-4-3-1,4-7-15,0-3 16,3-6-16,2-7 16,4-4-1,2-4-15,1-4 16,9-5-1,0-4-15,6-2 16,4-3 0,3-5-16,7-1 15,1-1-15,7-3 16,6 1 0,10-3-16,8 0 15,11 1 1,11 4-16,12-1 15,9 3 1,17-2-16,5 5 16,-4 11-1,-9 11-15,-13 12 16,-6 9-16</inkml:trace>
  <inkml:trace contextRef="#ctx0" brushRef="#br0" timeOffset="33904.115">19024 13340 0,'65'18'16,"-4"0"-16,-3 2 16,9 1-1,8-2-15,31 7 16,23-2-1,17 7-15,14-1 16,-3-14-16</inkml:trace>
  <inkml:trace contextRef="#ctx0" brushRef="#br0" timeOffset="34302.1721">21283 13748 0,'-31'-5'16,"-26"-7"-16,-23-1 16,-26-3-1,-12 0 1,-5 9-16,7 7 15,17 10-15,25 13 16,18 8 0,25 2-16,16 3 15,15 10 1,17 5-16,17 7 16,19 2-1,31 17-15,24-1 16,14-12-16,15-10 15,-16-21 1,-21-21-16,-24-30 16,-22-22-16</inkml:trace>
  <inkml:trace contextRef="#ctx0" brushRef="#br0" timeOffset="34518.7477">20777 13295 0,'-31'54'16,"9"-14"-1,-1 2 1,6-1-16,6-5 15,17-14-15,12-3 16</inkml:trace>
  <inkml:trace contextRef="#ctx0" brushRef="#br0" timeOffset="34735.3238">21297 13463 0,'0'0'16,"-14"23"-16,-7 3 16,-8 11-1,-3 3-15,1 1 16,31-41-16,0 0 16,-29 30-1,1-11-15</inkml:trace>
  <inkml:trace contextRef="#ctx0" brushRef="#br0" timeOffset="35152.4328">20984 12767 0,'0'0'0,"-12"24"16,-7 10-16,-4 20 16,9 4-1,12 3 1,12-1-16,17 3 16,14-5-16,6-7 15,7-10 1,6-12-16,3-11 15,-7-16-15,-8-13 16,-9-13 0,-13-11-16,-16-4 15,-22-4 1,-22-2-16,-16-2 16,-18 4-1,-26 3-15,-8 10 16,14 20-1,30 14-15,31 5 16</inkml:trace>
  <inkml:trace contextRef="#ctx0" brushRef="#br0" timeOffset="35435.1828">21328 14126 0,'67'18'0,"0"2"16,0 2-1,14 3-15,17 7 16,7-2 0,-15-12-16,-9-13 15</inkml:trace>
  <inkml:trace contextRef="#ctx0" brushRef="#br0" timeOffset="35685.8506">22201 14140 0,'-37'55'0,"-4"-1"15,-4 2-15,-2 2 16,-4 11-1,4-6 1,47-63-16,-26 55 16,28-24-16,18-16 15</inkml:trace>
  <inkml:trace contextRef="#ctx0" brushRef="#br0" timeOffset="35977.6252">22811 14186 0,'0'0'16,"-7"23"0,-8 12-16,-14 17 15,-10 5 1,-7 7-16,-10 19 15,-1 11-15,7-6 16,13-11 0,7-11-16,7-22 15,23-44 1,0 0-16,-18 32 16,7-24-1,9-23-15</inkml:trace>
  <inkml:trace contextRef="#ctx0" brushRef="#br0" timeOffset="36185.177">22183 14347 0,'0'0'16,"0"0"-16,27 12 15,16 8 1,26 12-16,18 10 16,12 0-1,-10-3-15</inkml:trace>
  <inkml:trace contextRef="#ctx0" brushRef="#br0" timeOffset="37588.9091">18738 14626 0,'0'0'0,"0"0"16,22 15-1,14 5-15,24 12 16,7-1 0,24 9-16,20 10 15,3-5 1,5 5-16,-5-2 16,-3-6-16</inkml:trace>
  <inkml:trace contextRef="#ctx0" brushRef="#br0" timeOffset="38203.5419">20361 15270 0,'-59'-25'16,"1"1"-16,-6 2 15,-6 2 1,-1 8-16,-2 8 16,7 7-1,2 7-15,5 13 16,13 6-16,13 7 15,8 7 1,13 1-16,12 1 16,19-3-1,12-4-15,16-7 16,9-8 0,9-8-16,3-8 15,4-14 1,1-6-16,15-16 15,3-4 1,-1-10-16,-10 7 16,-16 11-16,-25 14 15,-14 14 1,-12 5-16,-13 6 16,-6 6-1,-7 7-15,-10 8 16,-6 10-1,-3 5-15,-3 1 16,1 0 0,3-1-16,31-50 15,-20 45 1,16-9-16,12-17 16</inkml:trace>
  <inkml:trace contextRef="#ctx0" brushRef="#br0" timeOffset="38486.2938">21120 15604 0,'-32'43'0,"4"-6"15,-9 10-15,-2 8 16,-5 3 0,3 1-1,-14 21-15,6-5 16,49-75-16,-45 70 16,12-23-1,13-29-15</inkml:trace>
  <inkml:trace contextRef="#ctx0" brushRef="#br0" timeOffset="39153.0662">20479 15681 0,'0'0'0,"0"0"15,0 0 1,20 0-16,19 5 15,17 2 1,8 12-16,4 7 16,1 3-16,27 13 15,14 6 1,-3-6-16,-14-7 16,-9-9-1,-22-3-15,-62-23 16,0 0-1,0 0-15,41 13 16,-41-13-16,0 0 16,0 0-1,22 11-15,-15 0 16,-7-11 0,-4 13-16,-7 3 15,-8 7 1,-1 1-16,-2 5 15,-1 2 1,2 10-16,0 2 16,7-1-1,4-2-15,7 3 16,3-43 0,7 36-16,-7-36 15,14 27-15,7-6 16,10-11-1,6-8 1,4-4-16,7-7 16,4-9-16,-3-7 15,-8-8 1,-8-5-16,-11-7 16,-11-4-1,-13-3-15,-13 1 16,-14-3-16,-14 2 15,-14 1 1</inkml:trace>
  <inkml:trace contextRef="#ctx0" brushRef="#br0" timeOffset="42719.5451">23876 13414 0,'67'27'0,"-2"7"16,9 8 0,32 18-16,34 23 15,14 11 1,-8-5-16,-12-18 16</inkml:trace>
  <inkml:trace contextRef="#ctx0" brushRef="#br0" timeOffset="43102.5621">25649 14215 0,'0'0'15,"-22"-16"1,-4-6-16,-10-5 16,-4-1-16,-5 5 15,-8 3 1,-3 2-16,-4 10 16,-6 2-1,2 14 1,-5 5-16,5 7 15,6 4-15,12 11 16,16 3 0,21 7-16,22 1 15,28 9-15,19 5 16,40 22 0,35 14-16,17-4 15</inkml:trace>
  <inkml:trace contextRef="#ctx0" brushRef="#br0" timeOffset="44053.0889">25940 14491 0,'0'0'0,"0"0"16,0 0-16,-11 4 16,-14 3-1,-6 9-15,11 0 16,0 0 0,1 1-16,-1 6 15,-1 4 1,21-27-16,-18 31 15,7 3 1,7 1-16,8 1 16,7-4-1,14-3-15,9 0 16,5-10-16,4-8 16,-2-5-1,0-13-15,-7-11 16,-5-7-1,-9-9-15,-12-6 16,-4-7 0,-14 0-16,-5-2 15,-5 4 1,-3 5-16,0 8 16,1 8-1,2 11-15,-2 4 16,2 7-16,1 5 15,7 11 1,5-1-16,11 1 16,14-5-16</inkml:trace>
  <inkml:trace contextRef="#ctx0" brushRef="#br0" timeOffset="44369.9343">26634 14814 0,'0'0'16,"-16"13"-16,-11 5 16,-9 9-1,-6 2-15,-6 4 16,0 2-16,1 1 15,0 0 1,47-36-16,-41 32 16,41-32-1,0 0-15,-31 27 16,18-9 0,17-14-16,23-8 15,17-12-15</inkml:trace>
  <inkml:trace contextRef="#ctx0" brushRef="#br0" timeOffset="44652.6829">26970 15025 0,'-48'37'15,"10"-5"-15,-7 4 16,-1 6 0,-4 5-16,3 4 15,-2-2-15,7 3 16,-1-5 0,43-47-16,-39 44 15,39-44 1,0 0-16,-33 36 15,6-16 1,12-17-16</inkml:trace>
  <inkml:trace contextRef="#ctx0" brushRef="#br0" timeOffset="44853.2148">26374 15111 0,'47'16'15,"-7"4"1,-7 5 0,-4 2-16,3 2 0</inkml:trace>
  <inkml:trace contextRef="#ctx0" brushRef="#br0" timeOffset="45636.2986">25335 14715 0,'-5'54'16,"1"-5"-16,2-8 15,0 1 1,-1-8-16,6-1 15,3-9 1,6-5-16,10-8 16,4-5-1,3-4-15,2 1 16,1-3-16,5 0 16,-2 4-1,-1 3-15,-3 6 16,-2 3-1,-2 7-15,-5 2 16,-4 1 0,-3 3-16,-15-29 15,16 32 1,-16-32-16,21 31 16,2 0-1,13 6-15,4-9 16,4-1-16,10 0 15,5 2 1,1 3-16,0 3 16,-1 3-1,-6 2-15,-4 2 16,-7 0 0,-4-3-16,-3-3 15,-4 1-15,5-6 16,3-5-1</inkml:trace>
  <inkml:trace contextRef="#ctx0" brushRef="#br0" timeOffset="47973.5106">25187 14983 0,'-68'-42'0,"4"2"16,-12-5-16,-16-4 16,-6-9-1,-3-3-15,-7-6 16,-6-7 0,7 0-16,5 0 15,4-2 1,15-3-16,8 3 15,15-4 1,5-6-16,4 4 16,3-3-16,8-2 15,9 6 1,6-1-16,3-2 16,6 4-1,7 2-15,9 1 16,11 5-1,10 15-15,13 9 16,14-1 0,21 7-16,32-1 15,26 6 1,14 18-16,18 12 16,8 20-16,4 15 15,3 17 1,5 14-16,4 18 15,1 10 1,4 13-16,-3 20 16,9 18-1,-15 10-15,-9 11 16,-9 9 0,-15 5-16,-14 3 15,-18-1 1,-26-16-16,-17-3 15,-17-7-15,-16-8 16,-18-14 0,-22-15-16,-18-18 15,-18-20 1,-17-18-16,-11-13 16,-13-9-1,-8-15-15,-10-7 16,-11-15-1,-7-12-15,-8-12 16,-15-13 0,-18-16-16,5-5 15,6-4-15,8 3 16,6-6 0,8 4-16,11 0 15</inkml:trace>
  <inkml:trace contextRef="#ctx0" brushRef="#br0" timeOffset="48857.8604">22199 16508 0,'-14'68'16,"1"-6"-16,-3-8 16,8-5-1,-1-1-15,5-2 16,-4-1 0,6-3-16,2-42 15,0 0 1,0 0-16,2 39 15,-2-39-15,8 26 16,7-18 0,5-10-16,7-2 15,13-4 1,21-3 0,12-1-16,33 1 15,18-1-15,2 2 16,-13-4-1,-34 1-15,-19-5 16,-60 18 0,0 0-16,0 0 15,34-18-15,-34 18 16,23-11 0,-23 11-16,0 0 15,11-7 1</inkml:trace>
  <inkml:trace contextRef="#ctx0" brushRef="#br0" timeOffset="61705.0068">11111 12084 0,'0'0'16,"0"0"-16,-16-9 16,-12-7-16,-14 3 15,-10 4 1,-9 13-16,-5 8 15,-5 8 1,-22 20-16,-2 13 16,13 11-1,24-2-15,23-4 16,20-10-16,13-3 16,13 2-1,9-2-15,11-4 16,9-4-1,14-11-15,9-8 16,8-10 0,-2-8-16,-6-10 15,-12-11 1,-51 21-16,44-23 16,-44 23 62,0 0-78,40-19 0,-40 19 0,37-16 0,-37 16 0,44-8 0,8 5 0,0 7 15,-3 8-15,-6 6 16,-43-18 0,31 27-16,-13 4 15,-18 3 1,-12-5-16,-6 1 15,-7 2 1,0 7-16,25-39 16,0 0-16,0 0 15,-17 29 1,22-13-16,22-13 16,14-11-1,24-13-15,8-12 16,23-19-1,6-14-15,-5-10 16,-21 4 0,-21 18-16,-55 54 15,33-32 1,-20 25-16,-11 12 16,-6 7-16,-5 10 15,-9 9 1,-7 14-16,-7 13 15,-1 7 1,2-2-16,4-5 16,27-58-1,-17 52-15,17-17 16,13-21-16</inkml:trace>
  <inkml:trace contextRef="#ctx0" brushRef="#br0" timeOffset="61954.6705">12304 12429 0,'0'0'0,"-3"19"16,-17 23-1,-9 20-15,-4 3 16,0 9-1,-7 22-15,5 9 16,4-11-16,2-15 16,2-20-1,5-22-15,-1-19 16,0-17-16</inkml:trace>
  <inkml:trace contextRef="#ctx0" brushRef="#br0" timeOffset="62437.9551">11765 12798 0,'0'0'0,"0"0"15,18-9 1,12-1-16,12-4 16,15 7-1,10 7-15,7 2 16,24 14-1,12 9-15,-11 4 16,-23 2 0,-76-31-16,0 0 15,46 31 1,-28-5-16,-22-5 16,-12-5-16,-11-2 15,-11 1 1,-10 1-16,-7 4 15,4 0 1,51-20-16,-42 25 16,9 3-1,17 3-15,16-3 16,16-1 0,13 2-16,21 2 15,10 1 1,4-3-16,-2-7 15,-4-4-15,-58-18 16,52 11 0,-8-15-16,-13-16 15</inkml:trace>
  <inkml:trace contextRef="#ctx0" brushRef="#br0" timeOffset="62621.443">12424 13087 0,'-11'16'0,"-7"7"15,-8 14-15,-3 4 16,1 4 0,6 4-16,1 0 15,13-7 1,12-6-16</inkml:trace>
  <inkml:trace contextRef="#ctx0" brushRef="#br0" timeOffset="63088.6852">12888 12946 0,'0'0'0,"-13"29"16,-7 9 0,-5 25-16,2 1 15,9 4 1,10-3-16,13-5 15,11-8 1,9-7-16,7-16 16,5-13-1,-1-16-15,-1-12 16,-1-12 0,-1-15-16,-3-6 15,-3-10 1,-6-6-16,-10-2 15,-7-1-15,-12 2 16,-13 10 0,-22 9-16,-21 6 15,-18 16 1,-32 10-16,-9 11 16</inkml:trace>
  <inkml:trace contextRef="#ctx0" brushRef="#br0" timeOffset="63908.8659">10395 13459 0,'-75'0'16,"13"0"-1,-6 7-15,1 8 16,12 12-16,6 12 16,10 9-1,8 10-15,6 7 16,13 2-1,10-2-15,11-6 16,16-12 0,17-18-16,17-18 15,15-22 1,27-23-16,15-22 16,-7-11-1,-11-1-15,-23 6 16,-75 62-1,0 0-15,44-38 16,-30 28-16,-21 25 16,-6 14-1,-10 6-15,-6 21 16,0 9 0,5-1-16,24-64 15,0 0 1,0 0-16,-12 52 15,20-27 1,16-31-16,11-25 16</inkml:trace>
  <inkml:trace contextRef="#ctx0" brushRef="#br0" timeOffset="64538.5385">11038 13541 0,'0'0'0,"0"-4"16,0-3-1,0 5-15,0 14 16,-9 21-1,-8 24-15,-6 8 16,-1 9 0,-7 30-1,-4 14-15,6-8 16,2-16-16,7-20 16,20-74-16,0 0 15,-17 43 1,1-37-16,1-17 15,3-11 1,1-9-16,3-12 16,8-11-1,4 1-15,11 4 16,5 6 0,7 10-16,4 8 15,9 8 1,4 14-16,-2 5 15,-5 11 1,-8 7-16,-13 2 16,-7 5-16,-9 1 15,-6-2 1,6-26-16,-14 26 16,14-26-1,-11 24-15,4-2 16,14 2-1,9 3-15,12 3 16,16 10-16,-2 2 16,-5 5-1,-12 3-15,-13-4 16,-20 2 0,-17-6-16,-21-3 15,-7-11 1,-6-7-16,2-8 15,8-13 1,12-11-16</inkml:trace>
  <inkml:trace contextRef="#ctx0" brushRef="#br0" timeOffset="65021.823">11754 14081 0,'-60'20'15,"7"5"1,0 8-16,3 7 16,2 5-1,11 7-15,16-1 16,18-3-1,25-9-15,17-9 16,22-12-16,18-15 16,25-15-1,15-12-15,-12-10 16,-25-5 0,-82 39-16,0 0 15,49-29 1,-31 18-16,-21 14 15,-7 5-15,-6 12 16,-6 12 0,-5 13-16,5 5 15,22-50 1,-19 45-16,19-45 16,-4 37-1,16-19-15,12-20 16,12-21-1,19-21-15,13-12 16</inkml:trace>
  <inkml:trace contextRef="#ctx0" brushRef="#br0" timeOffset="65655.5077">12582 14234 0,'-10'28'16,"-9"4"-16,-6 5 15,-9 15 1,-2 9-16,-4 9 15,-5 12 1,4 5-16,10-17 16,31-70-1,-26 49-15,3-26 16,3-21-16,-3-15 16,0-10-1,-4-4-15,3-2 16,6-2-1,5-3-15,9 1 16,8 5 0,14 9-16,16 5 15,13 7 1,25 5-16,10 7 16,24 6-16,13 4 15,-13 2 1,-106-17-16,0 0 15,0 0 1,70 13-16,-41-2 16,-25 4-1,-10 6-15,-5 2 16,-5 3 0,5 8-16,4 3 15,5 11 1,7-1-16,10-7 15,9-7-15,5-13 16,2-11 0,4-13-16,-2-12 15,-4-11 1,0-14-16,-11-4 16,-13 0-1,-22 0-15,-14 4 16,-17 6-1,-13 5-15,-4 8 16,1 7-16</inkml:trace>
  <inkml:trace contextRef="#ctx0" brushRef="#br0" timeOffset="66155.8373">13750 15253 0,'38'17'16,"20"11"0,27 14-16,38 20 15,47 32-15,-2 4 16,-24-12 0,-23-16-16,-19-15 15,-16-12-15,-15-14 16,-5-17-1,-13-17-15</inkml:trace>
  <inkml:trace contextRef="#ctx0" brushRef="#br0" timeOffset="66408.5097">14978 15523 0,'32'27'15,"17"16"-15,22 22 16,29 43-16,2 21 16,-18 1-1,-38-23-15,-26-17 16,-24-22 0,-14-19-16,-11-12 15,-13-5 1,-13-14-16,-14-23 15,-13-23 1,-35-43-16,-29-54 16</inkml:trace>
  <inkml:trace contextRef="#ctx0" brushRef="#br0" timeOffset="66891.7938">14070 14350 0,'0'0'0,"35"4"16,22 3-16,26 11 15,-1 11 1,-7 6-16,-19-1 15,-56-34 1,0 0-16,0 0 16,38 25-1,-38-25-15,17 20 16,-19-6 0,-13-3-16,-12 0 15,-12 4 1,-10 6-16,-7 8 15,0 5-15,-5 3 16,3 6 0,5 0-16,8 2 15,9-5 1,14-1-16,13 0 16,16-3-1,19-7-15,24 7 16,20 0-1,29 2-15,27-4 16</inkml:trace>
  <inkml:trace contextRef="#ctx0" brushRef="#br0" timeOffset="67238.7152">14573 14949 0,'0'0'16,"-13"20"-16,-7 10 16,3 10-1,9 1-15,16-3 16,11 0 0,12-2-16,12-7 15,0-7-15,-1-11 16,-6-12-1,-10-9-15,-8-7 16,-9-6 0,-11 1-16,-9-3 15,-11 0 1,-10 1-16,-12-4 16,-2-1-16,9 4 15,12-4 1</inkml:trace>
  <inkml:trace contextRef="#ctx0" brushRef="#br0" timeOffset="67638.7787">15080 14722 0,'0'0'0,"19"0"15,14 6-15,13 5 16,-10 8 0,-7 0-1,-9-1-15,-7 2 16,-2 8-16,-4-2 16,0 7-1,-5 6-15,-4 8 16,-3 6-1,-8 4-15,-5 1 16,-9 5 0,-4 0-16,-5 2 15,-11 13 1,1-5-16,-2-8 16,10-13-16,38-52 15,-36 26 1,-2-16-16,-2-24 15,2-18-15</inkml:trace>
  <inkml:trace contextRef="#ctx0" brushRef="#br0" timeOffset="68989.3687">16528 16319 0,'0'0'16,"-14"-23"0,-15-15-16,-19-17 15,-13 5 1,-22-9-16,-20 10 15,0 15-15,5 21 16,8 13 0,15 20-16,13 14 15,19 6 1,19 7-16,7 7 16,15 8-1,18 2-15,17-2 16,15-5-16,28-2 15,19-10 1,12-21 0,-3-19-16,-3-16 15,-8-16-15,-15-13 16,-20 2 0,-24 11-16,-12 8 15,-8 9 1,-10 5-16,-6 8 15,-12 7 1,-10 13-16,-10 5 16,-14 15-16,-5 0 15,4 0 1,49-43-16,-35 42 16,20-6-1,30-11-15</inkml:trace>
  <inkml:trace contextRef="#ctx0" brushRef="#br0" timeOffset="69605.0036">17000 16441 0,'-52'45'0,"-3"0"15,-3 8 1,-15 20-16,-2 11 16,11-7-1,9-6-15,8-17 16,47-54 0,-36 27-16,36-27 15,-31-3-15,31 3 16,-19-29-1,5-9-15,14 38 16,-8-47 0,16 7-16,14 4 15,12 7 1,10 11-16,7 11 16,4 12-1,-7 11-15,-5 6 16,-7 9-1,-13 7-15,-12 3 16,-15-4 0,-16-1-16,-5-4 15,-8-5-15,33-27 16,-31 27 0,14 0-16,13 1 15,15 11 1,7 12-16,-1 5 15,-11-2-15,-10-5 16,-15-5 0,-10-10-16,-9-10 15,-6-3 1,7-12-16,6-9 16,10-6-1</inkml:trace>
  <inkml:trace contextRef="#ctx0" brushRef="#br0" timeOffset="70639.7557">17396 17225 0,'0'-3'0,"-8"-10"15,-15-2 1,-10-2-16,-9 7 16,-15 6-1,-1 8-15,-1 9 16,12 13 0,18 6-16,18 9 15,24 6-15,21 4 16,15 3-1,8-5-15,14 0 16,-71-49 0,65 32-16,-65-32 15,0 0 1,39 19-16,-20-6 16,-15 5-1,-6-3-15,-7 7 16,9-22-16,-10 29 15,2 7 1,10 5 0,14 1-16,11-6 15,11-5-15,7-13 16,2-13 0,2-17-16,-4-10 15,-10-11-15,-9-9 16,-18-4-1,-16-8-15,-18-1 16,-9-2 0,-7 11-16,4 7 15,7 17 1,11 15-16,20 18 16,15 18-1,16 16 1,18 21-16,18 21 15,8 7-15,-11-10 16,-64-84 0,0 0-16,44 63 15,-44-63-15,17 45 16,-22-21 0,-9-10-16,-1-1 15,-1 1 1,5 4-16,11-18 15,-7 25 1,10 1-16,10 1 16,9-6-1,8-6-15,7-8 16,2-12-16,3-14 16,-5-14-1,-9-6-15,-16-9 16,-9 3-1,-12-1-15,-9 5 16,-8 8 0,-1 14-16,4 11 15,-2 10 1,25-2-16,-18 13 16,9 10-16,13 5 15,21 1 1,17-10-16,29-3 15,13-12 1</inkml:trace>
  <inkml:trace contextRef="#ctx0" brushRef="#br0" timeOffset="70840.2876">18601 18020 0,'0'9'16,"0"4"0,-6 8-16,-10 5 15,-11 4-15,-14 6 16,-12 3-1,-12 6 1,-21 7-16,-7 4 16,17-9-16,76-47 15,0 0 1,-40 38-16,38-21 16,31-14-16</inkml:trace>
  <inkml:trace contextRef="#ctx0" brushRef="#br0" timeOffset="71075.9155">18860 18273 0,'-17'18'15,"-17"8"1,-17 17-16,-6 2 15,-5 7 1,-11 15-16,-2 4 16,18-8-1,57-63-15,-39 40 16,24-19-16</inkml:trace>
  <inkml:trace contextRef="#ctx0" brushRef="#br0" timeOffset="71223.3053">18403 18313 0,'0'0'15,"0"0"-15,0 0 16,0 0 0,19 21-16,21 24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41302" units="1/cm"/>
          <inkml:channelProperty channel="Y" name="resolution" value="658.23627" units="1/cm"/>
          <inkml:channelProperty channel="T" name="resolution" value="1" units="1/dev"/>
        </inkml:channelProperties>
      </inkml:inkSource>
      <inkml:timestamp xml:id="ts0" timeString="2021-05-07T09:43:00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6458 14143 0,'-20'6'15,"-18"2"-15,-24 10 16,-1 0-1,-2 1-15,-11 6 16,-21 10 0,-11 4-16</inkml:trace>
  <inkml:trace contextRef="#ctx0" brushRef="#br0" timeOffset="1201.1949">6423 15773 0,'-35'0'16,"-27"-3"-1,-37-1-15,-20-1 16,-3 5-16,-10-2 16,-10 2-1,1-2-15,2-5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41302" units="1/cm"/>
          <inkml:channelProperty channel="Y" name="resolution" value="658.23627" units="1/cm"/>
          <inkml:channelProperty channel="T" name="resolution" value="1" units="1/dev"/>
        </inkml:channelProperties>
      </inkml:inkSource>
      <inkml:timestamp xml:id="ts0" timeString="2021-05-07T09:43:41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10821 7101 0,'33'53'15,"-6"-11"-15,2 3 16,3-1-16,1 6 16,1-2-1,2 6-15,0-3 16,-2 3 0,-3 3-16,0-4 15,-2 1 1,2-3-16,-4 1 15,3-6 1,-5 2-16,-2-1 16,-23-47-16,23 45 15,-1-3 1,-22-42-16,20 42 16,-20-42-1,0 0-15,0 0 16,18 39-1,-18-39-15,0 0 16,0 0 0,13 31-16,-13-31 15,0 0 1,7 14-16,-7-14 16,0 0-16,6 2 15,-4-12 1</inkml:trace>
  <inkml:trace contextRef="#ctx0" brushRef="#br0" timeOffset="10387.6103">7939 5053 0,'-6'56'16,"1"-5"-16,3-6 16,2-5-1,5-2-15,5-7 16,3-3 0,3-6-16,-16-22 15,19 10 1,-1-2-16,3-11 15,-4-3-15,3-10 16,2-4 0,-5-5-16,1-9 15,-1-8 1,2-3-16,-9 0 16,-3 3-1,-4 2 1,-6 1-16,-6 9 15,1 6-15,-8 9 16,-4 6 0,-4 4-16,-4 10 15,-1 1-15,0 10 16,0 4 0,4 7-16,3 5 15,3 9 1,11-3-1,10-5-15</inkml:trace>
  <inkml:trace contextRef="#ctx0" brushRef="#br0" timeOffset="10612.2062">8362 5202 0,'0'0'0,"0"0"15,0 0-15,0 19 16,4 10 0,-2 7-16,2-10 15</inkml:trace>
  <inkml:trace contextRef="#ctx0" brushRef="#br0" timeOffset="10984.1951">8741 4824 0,'0'0'0,"-4"24"16,-8 17-16,-7 21 16,-1 3-1,-3 5-15,4 4 16,-4 16-1,2-1-15,8-15 16,13-74-16,-9 65 16,9-65-1,0 0-15,0 36 16,9-25 0,4-22-16</inkml:trace>
  <inkml:trace contextRef="#ctx0" brushRef="#br0" timeOffset="12071.0847">8972 5059 0,'0'0'0,"-4"23"16,-6 15-1,-8 16-15,1-3 16,1-9 0,3-6-16,6-8 15,2-17-15,3-7 16,2-11 0,2-7-16,8-5 15,3-11 1,7-5-16,13-15 15,8 4 1,-3 1 0,-4 9-16,-6 9 15,-12 8-15,-8 17 16,-8 7 0,-2 11-16,-4 6 15,-3 8 1,0 1-16,4 0 15,1-4-15,4-5 16,2-6 0,2-7-16,8-11 15,3-10 1,9-8-16,3-6 16,2-10-1,4-4-15,-33 40 16,0 0-1,0 0-15,29-36 16,-8 11-16,-9 18 16,-7 11-1,-3 13-15,-2 5 16,-2 5 0,-3 6-16,5-33 15,-4 31 1,4-31-16,0 30 15,9-13 1,12-12-16,8-12 16,2-13-16,0-5 15,-31 25 1,0 0-16,0 0 16,33-32-1,-33 32-15,25-21 16,-10 17-1,-15 4 1,12 8 0,0 13-16,-2 7 0,1 2 15,3 1-15,-14-31 16,15 29 0,6-4-16,1-9 15,3-7 1,-2-12-16,1-8 15,-4-7 1,-7-9-16,-6-2 16,-4-4-1,-8-3-15,5 36 16,-9-34-16,9 34 16,-13-26-1,13 26 1,0 0-16,-14-19 15,2 15-15,8 8 16,6 3 0,8 2-16,6-2 15,3-5-15</inkml:trace>
  <inkml:trace contextRef="#ctx0" brushRef="#br0" timeOffset="12876.2242">10229 4833 0,'-13'69'0,"-4"-2"15,2-1 1,-2-3-16,0 2 16,1 1-16,5 0 15,2-4 1,9-62-16,-7 61 16,7-61-1,0 0-15,0 0 16,-2 46-1,2-46-15,-4 31 16,4-31 0,0 0-16,-2 10 15,2-10-15,0 0 16,-2-3 0,2 3-16,0 0 15,0 0 1,-3-7-16,3 7 15,0 0 1,0 0-16,0-6 16,0 6-1,0 0-15,0 0 16,0-3 0,0 3-16,0 0 15,0 0-15,3 5 16,-3-5-1,0 0 1,0 0-16,2 4 16,-2-4-16,0 0 15,0 0 1,0 3-16,0-3 16,0 0-1,0 0-15,-2 2 16,2-2-1,0 0-15,0 0 16,0 0-16,0 0 16,0 0-1,0 0-15,0 2 16,0-2 0,0 0-16,0 0 15,2 0 1,0-7-16</inkml:trace>
  <inkml:trace contextRef="#ctx0" brushRef="#br0" timeOffset="13772.6081">6888 4806 0,'71'-4'0,"-1"-1"15,-1 1 1,5-1-16,16-1 16,-1 1-1,7 3-15,3-1 16,7 3-16,5 0 15,0 0 1,4-2-16,0 2 16,-1 0-1,3 0-15,10 2 16,9 3 0,5 0-16,-4-4 15,-2 1 1,-11 1-16,8 0 15,2-1-15,4 0 16,2 2 0,-6 1-1,-9-1-15,-2 2 16,-3 1-16,2 3 16,-2-2-1,-4 1-15,-1 0 16,-15 0-1,-4 3-15,-6 1 16,-18-4 0,-22 0-16,-50-9 15,0 0-15,0 0 16,37 6 0,-37-6-16,0 0 15,0 0 1,22 8-16,-22-8 15,11 2-15</inkml:trace>
  <inkml:trace contextRef="#ctx0" brushRef="#br0" timeOffset="15684.6887">7138 8206 0,'-33'46'0,"2"-3"16,-8 8 0,-4 9-16,-12 24 15,-10 9 1,6-3-16,17-18 15,42-72-15,0 0 16,-26 49 0,15-24-16</inkml:trace>
  <inkml:trace contextRef="#ctx0" brushRef="#br0" timeOffset="15919.313">7049 8384 0,'0'0'16,"0"0"0,0 0-16,0 0 15,7 22-15,1 17 16,6 19 0,-1-9-1,-1-6-15,-12-43 16,13 36-16,7-9 15,0-14 1,0-17-16,6-17 16</inkml:trace>
  <inkml:trace contextRef="#ctx0" brushRef="#br0" timeOffset="16120.8485">7416 8403 0,'0'0'15,"0"0"-15,0 0 16,0 6-1,-8 10-15,-8 15 16,-3 6 0,-5 6-16,-1 4 15,0 1 1,-2-6-16,27-42 16,0 0-1,-28 30-15,-6-19 16</inkml:trace>
  <inkml:trace contextRef="#ctx0" brushRef="#br0" timeOffset="16368.5066">7383 8342 0,'0'0'0,"0"0"15,11 25 1,5 12-16,5 24 15,2 3 1,-3 6-16,0-2 16,-2-6-16,-18-62 15,20 53 1,-20-53-16,23 40 16,1-25-1,-3-27-15</inkml:trace>
  <inkml:trace contextRef="#ctx0" brushRef="#br0" timeOffset="16522.9167">7752 8396 0,'0'0'0,"0"0"16,0 0-16,22 0 15,21-5 1,21 0-16,-4 1 15,-12-5-15</inkml:trace>
  <inkml:trace contextRef="#ctx0" brushRef="#br0" timeOffset="16704.3999">7646 8726 0,'0'0'0,"0"0"15,20 0-15,24 0 16,29-6 0,7-5-16,20-8 15,-11-4 1,-12-11-16</inkml:trace>
  <inkml:trace contextRef="#ctx0" brushRef="#br0" timeOffset="17101.4538">8513 8088 0,'0'0'16,"0"0"0,-17 22-1,-12 17-15,-17 22 16,-5 19-16,2 10 15,9 4 1,10-7-16,14-13 16,14-14-1,2-60-15,16 40 16,12-20-16,3-14 16,-4-16-1,0-8-15,-10-9 16,-9-4-1,-10-2-15,-6 1 16,8 32-16,-19-27 16,-4 8-1,-4 7-15,0 6 16,27 6 0,-22 6-16</inkml:trace>
  <inkml:trace contextRef="#ctx0" brushRef="#br0" timeOffset="17934.6701">8692 8546 0,'0'0'0,"0"22"16,0 19-1,4 14-15,-1-10 16,4-9-1,6-12-15,3-11 16,5-10 0,0-6-16,2-12 15,-5-7 1,-4-9-16,-8-5 16,-10-3-1,-15-3-15,-10 3 16,-11 13-16,0 8 15,-1 9 1,10 9-16,16 2 16,15 5-1,15 2-15,16 0 16,16 2 0,16-2-16,6-3 15,0-6 1,2-6-16,-9-10 15,-6-3-15,-7-11 16,-11-3 0,-13-6-16,-12-3 15,-10 2 1,-13 4-16,-5 10 16,-10 9-1,-8 9-15,-6 10 16,-6 11-1,8 12-15,8-1 16,14 1-16,9-2 16,18-6-1,13-3-15,12-10 16,17-1 0,-54-3-16,0 0 15,0 0 1,52 1-16,-10 8 15,-15 16 1,-16 4 0,-11 14-16,-9 15 15,-4 6-15,-7 6 16,-2-2 0,-3-3-16,-1-7 15,26-58-15,-29 47 16,-2-16-1,-2-15-15,4-21 16,6-15 0,13-22-1,12-29-15</inkml:trace>
  <inkml:trace contextRef="#ctx0" brushRef="#br0" timeOffset="18168.2905">9854 8135 0,'-30'94'15,"-12"-13"-15,-34 31 16,-43 43 0,-38 31-16,-8 5 15,19-33 1,36-32-16,22-29 15,88-97-15,-45 55 16,34-42 0</inkml:trace>
  <inkml:trace contextRef="#ctx0" brushRef="#br0" timeOffset="18734.7942">9700 8693 0,'-5'29'0,"-13"14"16,-5 11-1,-1-2-15,1 1 16,23-53 0,-13 45-1,13-14 1,18-20-16,9-15 0,18-16 15,17-21 1,18-21-16,6-14 16,-86 76-1,0 0-15,61-63 16,-34 33 0,-23 29-16,-8 13 15,-8 11-15,2 8 16,10-31-1,-11 37-15,11-37 16,0 0 0,-6 36-16,18-14 15,13-15 1,13-16-16,16-18 16,1-11-1,-55 38-15,0 0 16,0 0-16,47-34 15,-17 15 1,-17 22-16,-9 15 16,-4 7-1,0-25-15,0 0 16,3 30 0,8-4-16</inkml:trace>
  <inkml:trace contextRef="#ctx0" brushRef="#br0" timeOffset="19051.6364">10447 8792 0,'5'61'15,"2"-15"-15,15-10 16,7-16-1,2-17-15,-3-6 16,3-12 0,-9-5-16,-11-12 15,-7-2-15,-10 3 16,-5 2 0,-7 6-16,1 10 15,-4 6 1,0 7-16,4 4 15,3 4 1,5 0-16,9-8 16,9-10-16</inkml:trace>
  <inkml:trace contextRef="#ctx0" brushRef="#br0" timeOffset="19318.3453">11074 8496 0,'0'0'16,"4"25"0,1 18-16,-3 26 15,-2 7 1,-7 21-16,-6-4 16,-5-3-1,0-14-15,18-76 16,-15 70-16,15-70 15,-7 42 1,2-20 0,7-22-16,8-13 0</inkml:trace>
  <inkml:trace contextRef="#ctx0" brushRef="#br0" timeOffset="30953.272">10674 6132 0,'26'44'0,"-4"-10"16,4 2-16,1 3 16,6 0-1,0 0-15,3-6 16,2 0 0,5-3-16,1-8 15,8-7 1,5-9-16,7-15 15,13-16 1,40-34-16,44-44 16,34-42-1,11-32-15,-26 3 16</inkml:trace>
  <inkml:trace contextRef="#ctx0" brushRef="#br0" timeOffset="32919.4979">13865 6447 0,'20'16'0,"8"8"16,13 8-1,1 4-15,5-2 16,2 1-16,5 1 15,0 0 1,6-5-16,5-2 16,2-4-16,8-7 15,23-4 1,16-5 0,-7-12-16,-15-10 15,-19-10-15,-7-9 16,-17 2-1,-6-9-15,-4-5 16,4-8 0,0-9-16,8-19 15,-2-8 1,-4-8-16,-4 5 16,-6-1-16,-6 3 15,-6 8 1,-10-2-16,-11 0 15,-9 8 1,-13 0-16,-13 3 16,-17 5-1,-13 7-15,-8 6 16,-11 10 0,-9 12-16,-4 7 15,-15 12-15,0 13 16,-3 18-1,-2 15-15,-4 16 16,3 19 0,18 8-16,17 8 15,22 11 1,24-1-16,22 9 16,17 2-1,23 2-15,20 1 16,23 4-1,23-8-15,37-8 16,25-12-16</inkml:trace>
  <inkml:trace contextRef="#ctx0" brushRef="#br0" timeOffset="53175.3374">11561 11437 0,'0'0'15,"23"0"-15,18 0 16,19 0 0,0 0-16,3 4 15,3-2 1,1 3-16,1 0 15,-2-5-15,1 1 16,6-1 0,0 0-16,15 0 15,-1 5 1,-5 0-16,-1 3 16,2-1-16,-3 2 15,3-4 1,-2 1-1,-2 2-15,1-2 16,-1 0-16,1 1 16,-1 2-1,3-1-15,-2 0 16,1-1 0,-1-1-16,-3-3 15,-2-1 1,-5 2-16,-11-2 15,-3 3 1,0 0-16,3-2 16,-5 0-1,7 1-15,-3-4 16,-2 2-16,0 4 16,-4-4-1,-3 2-15,-6 1 16,-43-5-1,42 2 1,-42-2-16,39 2 16,3-6-16</inkml:trace>
  <inkml:trace contextRef="#ctx0" brushRef="#br0" timeOffset="59839.0477">12035 9851 0,'0'0'0,"0"0"16,23 0 0,19 0-16,25 0 15,4 0-15,10 0 16,13 0-1,-5 0-15,-5 0 16,-11 0 0,-12-6-16,-17-8 15,-7-8-15</inkml:trace>
  <inkml:trace contextRef="#ctx0" brushRef="#br0" timeOffset="60256.1574">12930 9697 0,'0'0'16,"0"0"-16,0 0 16,0 0-1,0 0-15,-8 20 16,-10 11 0,-3 11-16,6 3 15,2-2 1,7-3-16,6-4 15,6-9 1,11-7-16,6-6 16,6-8-1,0-9-15,4-2 16,1-14-16,0-7 16,-14-9-1,-7-1-15,-15-1 16,-7-1-1,-7 5-15,-5 8 16,2 5 0,-8 5-16,-2 9 15,0 9 1,0 3-16,0 6 16,3 3-16,7 0 15,3-3 1</inkml:trace>
  <inkml:trace contextRef="#ctx0" brushRef="#br0" timeOffset="60494.7914">13317 9610 0,'0'0'0,"0"22"15,0 18-15,-9 20 16,-2 1 0,-5-1-16,1-10 15,15-50 1,0 0-16,-16 42 16,16-42-1,-13 27-15,9-23 16</inkml:trace>
  <inkml:trace contextRef="#ctx0" brushRef="#br0" timeOffset="60805.6171">13776 9422 0,'0'0'15,"0"24"-15,0 16 16,-9 25 0,-1 7-16,-10 6 15,2 11 1,1-3 0,1-6-16,5-7 15,0-7-15,11-66 16,0 0-1,0 0-15,-7 44 16,-2-18 0,1-13-16</inkml:trace>
  <inkml:trace contextRef="#ctx0" brushRef="#br0" timeOffset="60989.1047">13353 9867 0,'0'0'16,"0"0"-16,0 0 16,24-2-1,26-5-15,25 0 16,16 7 0,-11 7-16,-7 4 15</inkml:trace>
  <inkml:trace contextRef="#ctx0" brushRef="#br0" timeOffset="62672.5798">14546 9235 0,'-52'45'15,"-5"0"-15,-1 7 16,-11 21 0,-6 17-16,17 2 15,14-2 1,12 1-16,12-4 16,9-9-1,5-1-15,14-12 16,15-18-16,9-14 15,8-7 1,7-20-16,5-20 16</inkml:trace>
  <inkml:trace contextRef="#ctx0" brushRef="#br0" timeOffset="62955.3299">14742 9321 0,'0'0'16,"31"-5"0,22-2-16,30-2 15,16 2-15,-12 7 16,-6 4-1,-10 5-15,-17-1 16,-54-8 0,0 0-16,0 0 15,37 8-15,-20-1 16</inkml:trace>
  <inkml:trace contextRef="#ctx0" brushRef="#br0" timeOffset="63155.8636">14713 9616 0,'-45'62'0,"6"-8"16,8 4 0,0 5-16,2 2 15,4-2-15,25-63 16,-17 61-1,17-61-15,-10 49 16</inkml:trace>
  <inkml:trace contextRef="#ctx0" brushRef="#br0" timeOffset="63505.7939">14708 9710 0,'0'0'0,"24"-4"0,19-5 16,25-1-1,5 6-15,12 8 16,-4 10 0,-10 11-16,-15 10 15,-18 4 1,-11 1-16,-14 10 15,-15 1 1,-9 2-16,-14-1 16,-6-3-16,-6-8 15,37-41 1,-41 31-16,-2-15 16,3-16-1,9-21-15,11-10 16</inkml:trace>
  <inkml:trace contextRef="#ctx0" brushRef="#br0" timeOffset="63739.4157">15057 9580 0,'0'0'0,"0"0"15,-14 16 1,-7 6-16,-11 12 15,0 4 1,3 4-16,0 0 16,29-42-1,-24 41-15,24-41 16,-21 34 0,13-18-16,14-23 15</inkml:trace>
  <inkml:trace contextRef="#ctx0" brushRef="#br0" timeOffset="63992.0873">15373 9565 0,'0'0'16,"-15"13"-1,-11 5-15,-7 11 16,-5 4-1,-1 3-15,4 2 16,3-2 0,32-36-16,-25 36 15,25-36-15,-13 36 16,18-9 0,13-12-16,11-6 15,7-4-15</inkml:trace>
  <inkml:trace contextRef="#ctx0" brushRef="#br0" timeOffset="64173.5699">14775 10003 0,'0'0'0,"0"0"0,29 0 15,25 4 1,26-1 0,4 4-16</inkml:trace>
  <inkml:trace contextRef="#ctx0" brushRef="#br0" timeOffset="64353.0464">14616 10239 0,'0'0'16,"0"0"-1,30 0-15,23-7 16,32-4 0,7-14-16,-17-13 15</inkml:trace>
  <inkml:trace contextRef="#ctx0" brushRef="#br0" timeOffset="64603.7108">15666 9235 0,'35'43'16,"-5"-12"-16,-5-4 15</inkml:trace>
  <inkml:trace contextRef="#ctx0" brushRef="#br0" timeOffset="65589.3325">15478 9607 0,'69'14'0,"-2"-6"16,0-2-16,-2-2 16,-65-4-1,0 0-15,0 0 16,56 2 0,-56-2-16,40-2 15,-26-5 1,-23-2-16,-16 4 15,-10 1 1,-10 4-16,-2 7 16,-3 8-1,8 3-15,4 6 16,-1 4-16,8 3 16,8 3-1,8-1-15,9-4 16,6-4-1,4-2-15,7-7 16,-11-16 0,16 17-1,-16-17-15,25 7 16,4-7-16,0-7 16,-5-4-16,-5-6 15,-9 2 1,-10-3-16,-10 2 15,-13 3 1,-6 4 0,-7 4-16,-4 4 15,-5 2-15,1-1 16,2 8 0,9 5-16,16 5 15,10 7 1,7 1-16,7 3 15,8-2-15,5 0 16,4 3 0,-1 1-16,6 7 15,-4 0 1,-5 2-16,-3 0 16,-3-1-1,-14-39-15,5 39 16,-12 0-1,-11-6-15,-9-5 16,-4-11 0,-7-3-1,-12-8-15,50-6 0,-42-2 16,13-11 0,23-6-16,17-3 15,20-4 1,29-10-16,13 2 15,27-11 1,9 1-16,-3-1 16,-21 7-1,-20 6-15,-22 1 16,-5-7-16</inkml:trace>
  <inkml:trace contextRef="#ctx0" brushRef="#br0" timeOffset="65822.9529">16239 9596 0,'32'78'15,"-16"-6"-15,-14 8 16,-18 40-16,-34 38 16,-39 16-1,-21-10-15</inkml:trace>
  <inkml:trace contextRef="#ctx0" brushRef="#br0" timeOffset="79957.5204">15480 11356 0,'0'0'16,"0"0"-16,0 0 16,-10 20-16,-7 12 15,-5 10 1,-3 3-16,6 3 16,-2 0-1,2 4-15,19-52 16,-17 49-1,17-49-15,0 0 16,0 0 0,-14 45-16,3-14 15,0-22-15,-3-18 16</inkml:trace>
  <inkml:trace contextRef="#ctx0" brushRef="#br0" timeOffset="80445.8185">15493 11309 0,'0'0'16,"0"0"0,0 0-16,0 0 15,20 0-15,19-5 16,10 4-1,-3 2-15,-4 9 16,0 3 0,-4 5-16,-38-18 15,26 24 1,-26-24-16,13 27 16,-13-27-1,5 31-15,-10 6 16,-10-2-1,-7 9-15,-7 0 16,0-6-16,-1 0 16,-1 0-1,6 1-15,25-39 16,-19 42 0,7 0-16,10 0 15,9-3 1,8-5-16,10-8 15,15-6 1,14-7-16,9-6 16,-1-7-1,0-11-15,-4-18 16</inkml:trace>
  <inkml:trace contextRef="#ctx0" brushRef="#br0" timeOffset="80674.4279">16271 11351 0,'0'0'15,"29"0"-15,18-4 16,25 2-16,-8 4 15,-10 9 1,-54-11-16,37 18 16</inkml:trace>
  <inkml:trace contextRef="#ctx0" brushRef="#br0" timeOffset="80893.0089">16097 11569 0,'0'0'0,"23"6"16,23 4-16,20 5 15,4 1 1,-8-2-16,1-4 16,-7 1-1,-56-11-15,45 3 16,-14-10-1,-16-10-15</inkml:trace>
  <inkml:trace contextRef="#ctx0" brushRef="#br0" timeOffset="81425.4239">16405 11501 0,'0'0'0,"0"0"15,0 0 1,0 0-16,-12 18 15,-5 9-15,-6 14 16,3 2 0,3 5-16,1 1 15,1 3 1,1-1-16,14-51 16,-13 52-1,13-52-15,0 0 16,0 0-1,-14 43-15,14-43 16,-14 29 0,-2-20-16,1-14 15,2-13 1,-1-6-16,5-10 16,5-5-16,2-3 15,2 4 1,0 7-16,0 8 15,0 6 1,0 6-16,-5 5 16,-2 9-1,-4 6-15,-5 7 16,-1 2 0,1 7-16,16-25 15,-17 26 1,17-26-16,0 0 15,0 0-15,-13 24 16,11-7 0,8-15-16</inkml:trace>
  <inkml:trace contextRef="#ctx0" brushRef="#br0" timeOffset="81658.0418">16358 11667 0,'0'0'16,"0"0"-16,0 0 16,0 20-1,0 19-15,4 12 16,-2-6 0,6-7-1,0-10-15,3-7 16,1-11-16,-4-12 15,4-6 1,-4-4-16</inkml:trace>
  <inkml:trace contextRef="#ctx0" brushRef="#br0" timeOffset="81878.6288">16566 11687 0,'0'0'0,"0"0"15,0 0-15,-2 21 16,-5 17 0,-5 14-16,8-1 15,-2-6 1,-3-7-16,-1-7 16,4-16-16,4-6 15,2-9 1,6-15-16</inkml:trace>
  <inkml:trace contextRef="#ctx0" brushRef="#br0" timeOffset="82374.9478">16604 11630 0,'0'0'15,"0"0"-15,0 0 16,19 0-1,14-5-15,13 2 16,1 11 0,0 2-16,3 11 15,-10-1 1,-9 0-16,-31-20 16,24 20-1,-12-1-15,-12-19 16,0 23-1,-12-1-15,-12 0 16,-10-5-16,-7 0 16,-7 0-1,5-6-15,6 2 16,8-5 0,11 2-16,9-1 15,9-1 1,9 3-16,7 1 15,7 2 1,4 0-16,2 1 16,3-4-16,-32-11 15,31 14 1,-31-14-16,27 3 16,-6-9-1,-11-14-15,-7-7 16</inkml:trace>
  <inkml:trace contextRef="#ctx0" brushRef="#br0" timeOffset="82644.6645">16754 11529 0,'0'20'0,"-7"6"15,7-26-15,-12 34 16,-1 8-16,-5 8 16,1 3-1,-3 10-15,-3 6 16,-1 1 0,0 2-16,-2 11 15,26-83 1,-18 79-16,18-79 15,-4 78-15</inkml:trace>
  <inkml:trace contextRef="#ctx0" brushRef="#br0" timeOffset="82978.5522">17309 11488 0,'29'31'15,"-14"-4"-15,-5-2 16,-6 4 0,-4 1-16,-4 4 15,-2 0 1,-6 0-16,-1-3 16,-7-4-1</inkml:trace>
  <inkml:trace contextRef="#ctx0" brushRef="#br0" timeOffset="83110.9043">17121 12057 0,'0'0'0,"0"0"16,0 0 0,0 0-16,0 0 15</inkml:trace>
  <inkml:trace contextRef="#ctx0" brushRef="#br0" timeOffset="99109.4263">18822 8915 0,'0'0'0,"0"0"15,-13-14-15,-11-5 16,-10-6 0,-6 7-16,-7 10 15,-5 5 1,-1 10-16,-8 6 16,-1 10-16,2 5 15,1 8 1,3 4-16,5 5 15,6 7 1,9 2-16,5 2 16,11 0-1,11-4-15,7 0 16,10-2 0,11-6-16,7-9 15,5-3 1,7-9-16,5-2 15,4-10-15,2-4 16,1-10 0,1-6-16,-4-4 15,-5-10 1,2-1-16,-11-10 16,-2-6-16</inkml:trace>
  <inkml:trace contextRef="#ctx0" brushRef="#br0" timeOffset="99476.4013">18891 9197 0,'5'4'16,"5"1"-16,-6-1 16,1-1-1,-5 1-15,-5 3 16,-6 4 0,-14 12-16,-6-1 15,-9 7 1,-5 2-16,-5 3 15,3 2 1,5-2-16,42-34 16,-34 30-16,15 0 15,15-8 1,8-3-16,11-6 16,10-2-1,8-2-15,8-2 16,12-2-1,3-4-15,-56-1 16,58 2 0,-58-2-16,0 0 15,0 0 1,57-3-16,-15-7 16,-18-5-16</inkml:trace>
  <inkml:trace contextRef="#ctx0" brushRef="#br0" timeOffset="99726.0655">18849 9422 0,'0'0'0,"0"0"15,-8 24-15,-6 12 16,-6 15-1,0 1-15,5-2 16,1-4 0,3-1-16,11-45 15,-14 39 1,2-14-16,6-18 16</inkml:trace>
  <inkml:trace contextRef="#ctx0" brushRef="#br0" timeOffset="100046.9234">19225 9067 0,'0'0'0,"-5"25"16,-7 15-16,-9 18 15,-1-3 1,0 3-16,2 0 16,4-3-1,1-6-15,15-49 16,0 0-1,0 0 1,-11 39-16,5-17 0,8-22 16</inkml:trace>
  <inkml:trace contextRef="#ctx0" brushRef="#br0" timeOffset="100326.6605">19534 9036 0,'0'0'0,"0"22"16,-5 19-16,-1 17 16,-3 2-1,-2 3-15,-4-7 16,-4-2-1,4-2-15,-1-1 16,0-4 0,16-47-16,-18 42 15,-7-8-15</inkml:trace>
  <inkml:trace contextRef="#ctx0" brushRef="#br0" timeOffset="101256.1334">19062 9377 0,'0'0'16,"0"0"-1,0 0-15,0 0 0,0 0 16,0 0-1,21 5-15,19 5 16,20 6 0,-2-1-16,-1-1 15,0-3 1,5-4-16,-1-3 16,-3-2-1,-58-2-15,51 0 16,-51 0-1,51-6-15,-51 6 16,40-16-16,-40 16 16,29-23-1,-29 23-15,12-26 16,-12 26 0,0 0-16,0 0 15,0-23 1,-10 7-16,-9 5 15,0 11 1,1 7-16,-3 7 16,21-14-1,-15 21-15,15-21 16,-11 30 0,3 6-16,8-36 15,2 34-15,8-6 16,4-5-1,6-7-15,5-7 16,2-7 0,-1-4-16,-26 2 15,26-5 1,-26 5-16,0 0 16,0 0-16,21-8 15,-21 8 1,0 0-16,13-5 15,-9 5 1,-4 7-16,-4 4 16,-3 5-1,-4 3-15,-5 6 16,1 2 0,-7 6-16,-3 8 15,0-1 1,2 1-16,0-1 15,-2-2-15,25-38 16,-21 36 0,21-36-16,0 0 15,0 0 1,-15 32-16,15-32 16,0 0-1,-8 22-15,2-16 16,6-9-16</inkml:trace>
  <inkml:trace contextRef="#ctx0" brushRef="#br0" timeOffset="101643.161">20217 9311 0,'0'0'0,"0"0"15,0 0-15,0 0 16,0 0-1,0 0-15,0 0 16,0 0 0,25 0-16,20 0 15,20 0 1,-2 0-16,-5 0 16,1 5-16,-5-3 15,2 2 1,-56-4-1,68 0-15</inkml:trace>
  <inkml:trace contextRef="#ctx0" brushRef="#br0" timeOffset="102176.5788">20889 9215 0,'-13'60'0,"-1"-6"16,-2-6-1,5-6-15,11-42 16,-9 40-1,9-40-15,-2 41 16,2-41-16,13 35 16,10-10-1,4-14-15,-3-6 16,5-10 0,5-6-16,-3-7 15,-1-7 1,-3-10-16,-10-1 15,-8 0 1,-11 4-16,-7 4 16,-2 3-16,0 3 15,-3 6 1,-2 4-16,-2 4 16,1 2-1,-1 9-15,-3 4 16,0 4-1,-4 4-15,0 4 16,-2-6-16,0-4 16</inkml:trace>
  <inkml:trace contextRef="#ctx0" brushRef="#br0" timeOffset="102526.5083">21406 9260 0,'-26'54'16,"5"-17"0,1 4-16,-1-5 15,2-3 1,-2 1 0,21-34-16,-22 29 15,22-29-15,-13 23 16,1-10-16,18-13 15,15-11 1</inkml:trace>
  <inkml:trace contextRef="#ctx0" brushRef="#br0" timeOffset="102877.4422">21841 9177 0,'0'0'0,"0"0"15,0 0 1,-9 22-16,-6 12 16,-4 11-1,-2-2-15,1 3 16,0 1-1,-1 3-15,4-5 16,-1 1 0,0-1-16,18-45 15,-20 42 1,20-42-16,0 0 16,0 0-16,-20 39 15,5-17 1,5-17-16</inkml:trace>
  <inkml:trace contextRef="#ctx0" brushRef="#br0" timeOffset="103210.3251">21287 9419 0,'0'0'16,"0"0"-16,0 0 15,0 0-15,0 0 16,18 4 0,18 1-16,18 6 15,-1 0 1,1 3-16,-11 0 15,-43-14 1,40 11-16,-40-11 16,0 0-1,0 0 1,29 11-16,-11-8 0</inkml:trace>
  <inkml:trace contextRef="#ctx0" brushRef="#br0" timeOffset="104277.1622">19187 7551 0,'-8'-48'16,"-9"6"-16,-7 18 15,-2 15 1,-5 5-16,-7 8 16,-6 6-16,-11 13 15,0 6 1,0 6-16,6 10 15,5 1 1,4 6-16,11 2 16,10 2-1,5-3-15,7-3 16,10-3 0,7-10-16,9-3 15,12-11 1,9-10-16,10-11 15,3-8-15,5-12 16,0-8 0,-2-3-16,0-4 15,-6-2 1,-8 0-16,-6 7 16,-10 4-1,-7 7-15,-9 6 16,-5 6-16,-5 5 15,-9 8 1,-7 3-16,-5 9 16,-8 4-1,-10 10-15,4 2 16,0-1 0,35-35-16,-27 35 15,10-2 1,9-2-16,12-8 15,9-4 1,14-1-16,11-2 16,18-3-16,4-4 15,1-2 1,2 0-16,-63-7 16,60 2-1,-60-2-15,0 0 16,52-9-1,-12-18-15</inkml:trace>
  <inkml:trace contextRef="#ctx0" brushRef="#br0" timeOffset="104476.692">19174 7999 0,'-2'20'16,"-10"15"-16,-3 16 16,1-7-1,-1-3-15,4-3 16,0-9-16,2-12 16</inkml:trace>
  <inkml:trace contextRef="#ctx0" brushRef="#br0" timeOffset="104762.4528">19707 7683 0,'-5'30'0,"-9"14"16,-3 12-1,-3-2-15,-3 2 16,1-2 0,22-54-16,0 0 15,0 0 1,-14 36-16,7-26 15</inkml:trace>
  <inkml:trace contextRef="#ctx0" brushRef="#br0" timeOffset="105027.1665">20087 7586 0,'-2'71'0,"-9"-4"15,-5 5-15,-1-8 16,-3-6 0,-5 1-16,0-5 15,-7-6 1,1-8-1,-4-10-15,-2-14 0</inkml:trace>
  <inkml:trace contextRef="#ctx0" brushRef="#br0" timeOffset="105226.6847">19640 7921 0,'0'0'15,"0"0"-15,19 0 16,18-5 0,15 0-16,7 4 15,2-2 1,6 1-16,-2 2 16</inkml:trace>
  <inkml:trace contextRef="#ctx0" brushRef="#br0" timeOffset="105447.2728">20160 7995 0,'0'0'0,"0"0"15,-14 18-15,-9 4 16,-3 11-1,1-1-15,5 1 16,0 1 0,7-2-1,8-10-15,8-4 16</inkml:trace>
  <inkml:trace contextRef="#ctx0" brushRef="#br0" timeOffset="105860.3697">20285 8115 0,'0'0'0,"0"0"15,0 0 1,0 18-16,0 16 15,6 11 1,3-9-16,7-10 16,4-10-1,1-7-15,3-7 16,5-2-16,5-6 16,-3-3-1,1-4-15,-7-6 16,-8-3-1,-8-3-15,-6-1 16,-15-1 0,-8 2-16,-10 2 15,-10 7 1,-18 5-16,-2 9 16,0 9-16,2 9 15</inkml:trace>
  <inkml:trace contextRef="#ctx0" brushRef="#br0" timeOffset="107143.7824">19400 8429 0,'0'0'15,"-9"20"-15,-9 13 16,-7 17-16,0-1 16,6-2-1,3-2-15,16-45 16,-15 42 0,15-42-1,0 0-15,-10 30 16,18-20-16</inkml:trace>
  <inkml:trace contextRef="#ctx0" brushRef="#br0" timeOffset="107429.5414">19655 8396 0,'0'0'0,"0"0"16,0 0 0,0 0-16,-2 19 15,-11 22 1,-5 13-16,0-3 16,1 0-16,1 4 15,1-2 1,15-53-16,-16 54 15,-1-3 1,17-51-16,0 0 16,-20 46-16</inkml:trace>
  <inkml:trace contextRef="#ctx0" brushRef="#br0" timeOffset="107777.4659">19024 8568 0,'0'0'15,"4"5"-15,1 1 16,3 12-1,-8-18-15,14 25 0,-1 1 16,2 1 0,-4 1-16,-3 0 15,6 4-15,1 2 16,1 0 0,-1-4-16,-15-30 15,17 32 1,0-3-16,3-5 15,5-6 1</inkml:trace>
  <inkml:trace contextRef="#ctx0" brushRef="#br0" timeOffset="108110.35">19819 8745 0,'0'0'0,"0"0"0,-20 10 16,-19 9 0,-19 8-16,-2 3 15,1 0 1,5 2-16,8-3 15,46-29 1,-43 29-16,43-29 16,0 0-1,0 0-15,-36 27 16,36-27-16,-33 18 16,-1-18-1</inkml:trace>
  <inkml:trace contextRef="#ctx0" brushRef="#br0" timeOffset="108977.6562">20196 9853 0,'15'18'16,"-15"-18"-16,14 7 0,5-3 15,8 4-15,0-4 16,5-2-16,-1-2 15,9 0 1,9-2-16,0 2 16,1 0-1,-1 0-15,-49 0 16,48 3 0,3 5-16,-51-8 15,51 6-15,0 6 16,-51-12-1,59 8-15,-1 3 16,-58-11 0,62 12-16,3-5 15,2-3 1,1-1 0,-1 0-16,0-3 15,1 0-15,0 0 16,2 1-16,-7 3 15,-3 1 1,-5-1-16,-55-4 16,59 6-1,-59-6-15,56 6 16,-56-6 0,54 4-16</inkml:trace>
  <inkml:trace contextRef="#ctx0" brushRef="#br0" timeOffset="113278.0852">20162 9394 0,'0'0'16,"0"0"-16,-2 18 15,-5 12 1,-5 12-16,-1-4 15,1-7 1,2-6-16,1 0 16,-5-1-1,-1 3-15,-5 2 16,-5 1 0,-6 5-16,-6 1 15,-2 0-15,-9-5 16,-4 0-1,-4 1-15,-4-4 16,-2 2 0,-7-3-16,0-3 15,-2-1 1,-18 4-16,-6-5 16,0-2-1,7-10-15,15-6 16,-1-4-1,0-4-15,7-8 16,8 3 0,5-4-16,-1-7 15,1-2-15,-2-6 16,5-2 0,-1-3-16,1 1 15,-1-8 1,5 0-16,1-2 15,-5-1 1,3-1-16,1-4 16,2 2-16,2-3 15,5-1 1,3 0-16,6-1 16,2 2-1,10-3-15,5-1 16,6-1-1,6 0-15,6 1 16,6 1 0,7 1-16,8 1 15,4 4-15,9 4 16,7 0 0,6 9-16,1 2 15,4 1 1,6 8-16,0 3 15,4 8 1,3 5-16,0 4 16,7 2-1,7 2-15,11 7 32,-12 4-32,1 6 0,-6 0 15,-2 3-15,0 3 16,-6 3-1,1 1-15,-2 2 16,1 0 0,-2 3-16,-2 2 15,0 2 1,-3 2-16,-2 3 16,-4-1-1,-12-6-15,-8 0 16,-3 2-16,-1 2 15,-5 3 1,-6 1-16,-5 1 16,-3 0-1,-3 3-15,-1-4 16,-3-2 0,-1 1-16,-2-2 15,-8-1 1,-1-4-1,-7-15-15,-2-13 0</inkml:trace>
  <inkml:trace contextRef="#ctx0" brushRef="#br0" timeOffset="114011.0342">16427 8854 0,'23'-29'0,"4"12"15,6 6-15,0 6 16,10 3-1,11 4-15,-1 0 16,1 5 0,-5 0-16,-49-7 15,48 9 1,-48-9-16,0 0 16,0 0-16,37 8 15,-37-8 1,25 12-16,-21 1 15,-6 1 1,-9 6-16,-5 2 16,-1 5-1,-3 3-15,-1 4 16,0 14 0,0 3-16,0 6 15,6 0 1,-3 2-16,1-2 15,-4 2 1,-1-5-16,22-54 16,-27 50-16,27-50 15,-31 42 1,-8-11-16,-3-11 16,-3-12-1,1-18-15,0-12 16</inkml:trace>
  <inkml:trace contextRef="#ctx0" brushRef="#br0" timeOffset="114227.6087">17019 8711 0,'33'0'16,"17"-5"-16,34 3 16,7 7-16,-3 4 15,-13 4 1,-4 1-16,-71-14 16,67 6-1</inkml:trace>
  <inkml:trace contextRef="#ctx0" brushRef="#br0" timeOffset="114464.2391">17206 8639 0,'-11'22'16,"-7"7"-16,-4 12 15,-3 6 1,0 6-16,3 0 16,22-53-1,-27 51-15,27-51 16,-31 40-16</inkml:trace>
  <inkml:trace contextRef="#ctx0" brushRef="#br0" timeOffset="114761.0273">17273 8525 0,'0'0'15,"0"0"-15,0 25 16,0 24-16,0 25 15,0 16 1,-4-3-16,-4-4 16,-3-2-1,-4-5-15,-5-13 16,0-17 0,-4-10-16,-3-7 15,-3-22 1,5-18-16</inkml:trace>
  <inkml:trace contextRef="#ctx0" brushRef="#br0" timeOffset="114945.518">17056 8873 0,'0'0'16,"0"0"-1,0 0-15,0 0 16,20 6 0,11 3-16,10 4 15,-18-4-15</inkml:trace>
  <inkml:trace contextRef="#ctx0" brushRef="#br0" timeOffset="115145.0485">16926 9087 0,'61'-4'16,"0"-1"-16,-7 4 15,-8-2-15,-21 1 16,-18-5-1</inkml:trace>
  <inkml:trace contextRef="#ctx0" brushRef="#br0" timeOffset="115461.8907">16806 9186 0,'62'0'16,"5"0"-16,5-4 15,-6-1 1,-5 2-16,-61 3 16,0 0-1,0 0-15,46-2 16,-20 2 0,-30 7-1,-23 4-15,-23 12 16,-6 4-16,-6 2 15,-4 5 1,4-1-16,6 0 16,10-6-16,4-1 15,13-12 1,16-11-16</inkml:trace>
  <inkml:trace contextRef="#ctx0" brushRef="#br0" timeOffset="115628.3327">17248 9222 0,'0'0'15,"0"0"-15,23 11 16,8 6 0,5 11-16,-11-1 15,-21-7 1,-20-10-16</inkml:trace>
  <inkml:trace contextRef="#ctx0" brushRef="#br0" timeOffset="115877.9961">16967 9478 0,'0'0'0,"0"0"15,0 0-15,20 6 16,12 1 0,12 2-16,-11-5 15,-4 1 1,-6-5-16,-8-2 16,-5-12-1,-15-5-15,-8 0 16</inkml:trace>
  <inkml:trace contextRef="#ctx0" brushRef="#br0" timeOffset="116062.4865">16996 9377 0,'0'19'0,"-4"-3"16,-1 8 0,2 5-16,1 6 15,0 0 1,2 1-16,0-2 15,0-3 1,-2 1-16,-9-8 16,-10-8-16,-6-5 15</inkml:trace>
  <inkml:trace contextRef="#ctx0" brushRef="#br0" timeOffset="116295.1051">16716 9735 0,'0'0'0,"0"0"16,0 0-16,27 0 16,29 0-1,24 0 1,19 4-16,-8 1 16,-3 1-16,-15 3 15,-73-9 1,0 0-16,0 0 15,58 12 1,-58-12-16,28 6 16</inkml:trace>
  <inkml:trace contextRef="#ctx0" brushRef="#br0" timeOffset="126996.5487">7555 13152 0,'-72'0'0,"-3"0"15,-34 0 1,-12 0-16,-22 0 16,-20 0-1,-70 0-15,-51 0 16,-13-2-16,-29-2 16,-25-5-1,-22 7-15</inkml:trace>
  <inkml:trace contextRef="#ctx0" brushRef="#br0" timeOffset="135130.1674">23842 12214 0,'0'0'0,"0"0"15,0 0-15,-2-3 16,-17-3 0,-17-6-16,-10 12 15,-9 10 1,-3 12-16,2 9 16,3 7-16,-3 12 15,-8 17 1,5 7-16,16-1 15,17 2 1,21-8-16,14-18 16,15-7-1,17-3-15,15-6 16,13-8 0,9-12-1,21-9-15,6-15 16,-17-8-16</inkml:trace>
  <inkml:trace contextRef="#ctx0" brushRef="#br0" timeOffset="135329.6971">24015 12671 0,'0'0'0,"0"0"16,19 0-16,23 0 15,26 0 1,13 0-16,24 0 16,8 0-1,-3 0-15,1 0 16</inkml:trace>
  <inkml:trace contextRef="#ctx0" brushRef="#br0" timeOffset="135680.6306">25612 12426 0,'0'0'0,"-24"5"16,-19 1-1,-28 15-15,-13 9 16,3 12 0,-1 7-1,5 3-15,8 3 16,17 3-16,13 1 16,22-15-16,19-5 15,18-4 1,24-6-16,21-6 15,21-12 1,30-6-16,22-16 16,-8-21-1</inkml:trace>
  <inkml:trace contextRef="#ctx0" brushRef="#br0" timeOffset="135897.2066">25788 12634 0,'0'0'0,"0"0"15,30 0 1,27 0-16,32 5 16,26 0-1,6 0-15,4-4 16,-2-1-16,-6-6 15</inkml:trace>
  <inkml:trace contextRef="#ctx0" brushRef="#br0" timeOffset="136263.1781">27469 12522 0,'0'0'16,"-27"5"-16,-24-2 15,-24 8 1,-15 4-16,10 12 16,7 3-1,1 6-15,12 4 16,17 0-1,13 0-15,8 3 16,11 2-16,13-3 16,14-2-1,13-1-15,16-9 16,8-5 0,14-8-16,8-7 15,7-20 1,-5-18-16</inkml:trace>
  <inkml:trace contextRef="#ctx0" brushRef="#br0" timeOffset="136463.7122">27489 12791 0,'0'0'15,"0"0"-15,0 0 16,19 0-1,22 0-15,19 0 16,8 0 0,7 0-16,27 0 15,4-4 1,0-10-16</inkml:trace>
  <inkml:trace contextRef="#ctx0" brushRef="#br0" timeOffset="136846.7299">29338 12726 0,'0'0'16,"0"0"-16,0 0 15,0 0-15,0 0 16,0 0-1,-16-8-15,-18-6 16,-15-4 0,-12 5-1,-10 2-15,-4 4 16,-25 7-16,-9 10 16,15 16-16,23 3 15,23 6 1,24 4-16,13 3 15,19 12 1,24 5-16,20 0 16,31 14-1,22-2-15,11-19 16,0-26 0</inkml:trace>
  <inkml:trace contextRef="#ctx0" brushRef="#br0" timeOffset="137279.8804">26419 11807 0,'-12'81'0,"4"7"16,1 22-16,5 4 16,0 7-1,0 13-15,2 12 16,0 38 0,0 15-16,0 10 15,-4 5-15,-2-6 16,0-4-1</inkml:trace>
  <inkml:trace contextRef="#ctx0" brushRef="#br0" timeOffset="142598.0168">23609 13255 0,'-14'49'0,"-1"-6"0,-1-8 16,-1 0 0,-1 0-16,18-35 15,-22 38 1,1 2 0,0 3-16,3-5 15,18-38-15,0 0 16,0 0-1,-15 36-15,15-36 16,0 0 0,0 0-16,-14 26 15,14-26-15,-4 13 16,2-15 0</inkml:trace>
  <inkml:trace contextRef="#ctx0" brushRef="#br0" timeOffset="144714.6425">25064 13433 0,'46'6'0,"-2"-2"16,-11 5 0,-4 1-16,-2 0 15,-10 1 1,-3 1-16,-5-3 15,-3-1 1,0 1-16,-2 0 16,-1 1-16,-1-1 15,0-3 1,-2 1-16,0-1 16,0 1-1,0 0-15,-2 0 16,2 2-1,-5-3-15,-2 3 16,-2 0 0,-2 0-16,-3 0 15,-1 0 1,-3 2-16,-2-2 16,-4 4-16,-1-1 15,1 1 1,-6-2-16,30-11 15,-29 13 1,29-13-16,0 0 16,0 0-1,-31 17-15,31-17 16,0 0 0,0 0-16,-29 12 15,29-12-15,0 0 16,0 0-1,-18 11-15,18-11 16,-5 5 0,17 0-16,7-1 15,10-4 1,4 1-16,9-1 16,6 0-1,-2 3-15,-46-3 16,44 5-16,-44-5 15,0 0 1,0 0-16,41 5 16,-41-5-1,0 0-15,31-5 16,-13-4 0</inkml:trace>
  <inkml:trace contextRef="#ctx0" brushRef="#br0" timeOffset="145331.2813">26985 13476 0,'20'0'0,"16"5"15,14 0 1,-6 6-16,-2 4 15,-4 3 1,-38-18-16,35 23 16,-35-23-1,29 24-15,-12 6 16,-15-7-16,-8-6 16,-9-2-1,-12 2-15,-3-5 16,-6 4-1,-11 0-15,3 1 16,2 2 0,42-19-16,-35 17 15,35-17 1,-25 23-16,12 0 16,11-1-16,11-2 15,13 1 1,12-4-1,14-1-15,2-4 16,2-5-16,-52-7 16,53-1-1,-3-15-15,-3-22 16</inkml:trace>
  <inkml:trace contextRef="#ctx0" brushRef="#br0" timeOffset="145537.8306">27617 13439 0,'0'0'0,"0"0"15,0 0-15,0 0 16,-20 11-1,-9 7-15,-10 0 16,-1 0 0</inkml:trace>
  <inkml:trace contextRef="#ctx0" brushRef="#br0" timeOffset="145981.0089">28827 13748 0,'-13'66'16,"-5"0"-16,-2-9 15,0-3 1,-2 5-1,-1-4-15,4 2 16,-2-8-16,21-49 16,-23 43-1,23-43-15,0 0 16,-13 35 0,13-33-16,13-24 15</inkml:trace>
  <inkml:trace contextRef="#ctx0" brushRef="#br0" timeOffset="146214.629">29391 13586 0,'0'0'0,"0"0"16,-12 18-1,-12 14-15,-14 14 16,-7 1 0</inkml:trace>
  <inkml:trace contextRef="#ctx0" brushRef="#br0" timeOffset="154548.7806">24384 12823 0,'8'58'0,"-1"-6"16,0-1 0,-1-2-16,-2 5 15,-4-1 1,-2 4-16,-9-1 16,0 0-1,-4 0-15,-5-3 16,-5-3-1,-4-4-15,-4 2 16,-2 1-16,-6 0 16,-4-2-1,-4-4-15,-5 1 16,-6-3 0,-1-3-16,-6-2 15,-12 2 1,-4-6-16,2-9 15,3-7-15,-2-11 16,1-5 0,-4-6-16,-1-10 15,0-6 1,4-8-16,1-8 16,3-7-1,10-7-15,2-5 16,13-9-1,5-5 1,7-5-16,8-5 16,4-3-16,3-9 15,5 1-15,4-1 16,4-3 0,0-1-16,9-8 15,4 2 1,9 2-16,5 0 15,8 6 1,12 3-16,11 6 16,6 1-1,8 4-15,3 5 16,9 7-16,-2 4 16,3 9-1,-2 6-15,4 8 16,2 5-1,4 9-15,-1 10 16,2 9 0,3 7-16,-5 6 15,7 10-15,-4 4 16,-4 11 0,-6 7-16,-4 7 15,-5 13 1,-5 1-16,-3 7 15,-9 9 1,-5 3-16,-10 2 16,-10 6-1,-6-1-15,-2 3 16,-11-1 0,-4 3-16,-4-1 15,-4 0-15,-1-2 16,-4 1-1,-3-1-15,1-7 16,1-9 0</inkml:trace>
  <inkml:trace contextRef="#ctx0" brushRef="#br0" timeOffset="162515.9562">23397 14043 0,'0'0'15,"0"0"-15,0 0 16,0 0 0,4 18-16,0 10 15,7 13 1,1-5-1,-4-4-15,-3 1 16,3-4-16,2-7 16,1-2-1,-11-20-15,10 21 16,-10-21 0,0 0-16,0 0 15,12 21-15,-12-21 16,0 0-1,0 0-15,11 23 16,-11-23 0,12 12-16,4-5 15,4-10 1,11-4-16,15-8 16,34-10-1,52-17-15,76-27 16,81-30-16</inkml:trace>
  <inkml:trace contextRef="#ctx0" brushRef="#br0" timeOffset="163282.9958">24157 15232 0,'-77'-20'0,"14"0"16,-8 3-16,-8-2 16,-24 13-1,-8 6-15,11 17 16,12 10-1,15 7-15,12 13 16,16 4-16,23-2 16,15 1-1,21-2-15,21 5 16,27-2 0,37 5-1,31-3-15,16-10 16,1-13-16,-22-19 15,-20-15-15</inkml:trace>
  <inkml:trace contextRef="#ctx0" brushRef="#br0" timeOffset="163483.5292">24188 15582 0,'29'4'0,"20"4"16,24 9 0,31 11-16,22 8 15,13 7 1,9 5-16,-14-2 16,-7-4-16</inkml:trace>
  <inkml:trace contextRef="#ctx0" brushRef="#br0" timeOffset="163849.5028">25458 15899 0,'-72'0'16,"12"0"-16,-8 7 15,2 2 1,66-9-16,-67 19 16,15 1-16,10 5 15,6 3-15,7 8 16,13 2-16,14 4 15,16 1 1,14 2-16,21-1 16,16 3-1,27 5-15,16-4 16,-6-20 0,-7-23-16</inkml:trace>
  <inkml:trace contextRef="#ctx0" brushRef="#br0" timeOffset="164066.077">25419 16211 0,'0'0'0,"0"0"15,25 7-15,30 5 16,22 13-1,25 14 1,21 10-16,7 5 16,8 2-16,-5-14 15</inkml:trace>
  <inkml:trace contextRef="#ctx0" brushRef="#br0" timeOffset="164466.1402">27137 16773 0,'-25'-12'15,"-10"-2"-15,-26-12 16,-4 2 0,-4 0-16,-5 8 15,-18 2 1,-2 7-16,7 12 16,9 8-1,11 12-15,19 2 16,15 6-16,13 7 15,20 10 1,20 5-16,27 10 16,37 21-1,41 17-15,17-7 16,-12-24-16</inkml:trace>
  <inkml:trace contextRef="#ctx0" brushRef="#br0" timeOffset="165383.5796">25219 16480 0,'-17'61'0,"0"-6"16,-5-8-1,-5-2-15,-1 4 16,1 3 0,10-3-16,8-4 15</inkml:trace>
  <inkml:trace contextRef="#ctx0" brushRef="#br0" timeOffset="165766.5969">25289 17429 0,'0'0'0,"-10"-21"15,-15-12-15,-15-16 16,-11 4 0,-8 2-16,-6 1 15,-17 1 1,1 8-1,9 19-15,19 14 16,10 12-16,43-12 16,-38 20-16,7 11 15,6 10-15,15 10 16,16 9-16,23 7 16,29 8-1,49 23-15,64 22 16,37-5-1</inkml:trace>
  <inkml:trace contextRef="#ctx0" brushRef="#br0" timeOffset="173633.5059">24569 15068 0,'0'0'16,"0"0"-16,0 22 15,0 13 1,0 15-16,0-4 16,0 1-1,0 3-15,0 1 16,0 2 0,-4 1-16,-1 4 15,3 2 1,-1 8-16,3-1 15,5 6-15,4 0 16,2 8 0,8-6-16,1-1 15,0 2 1,5-2-16,-1 0 16,8-1-1,1-6-15,1-1 16,2-3-1,-5-12-15,2-3 16,7-1 0,4-1-16,4-2 15,1-5-15,4-5 16,-5-6 0,2-5-16,-2-2 15,0-10 1,-1-6-16,-1-5 15,4-2 1,1-8-16,-1-3 16,-2-3-1,2-3-15,-2-5 16,0-3 0,2-1-16,3-6 15,-3 1-15,0-4 16,-1 0-1,0-2-15,-1-3 16,0 1 0,2-4-16,-4 2 15,2-1-15,-2 2 16,0-4 0,-4 4-16,1 0 15,-1 0 1,-2-2-16,-2 5 15,1 1 1,-6 0-16,-4 0 16,1 4-1,-30 34-15,23-36 16,-23 36 0,23-36-16,-23 36 15,0 0 1,20-35-16,-2-1 15</inkml:trace>
  <inkml:trace contextRef="#ctx0" brushRef="#br0" timeOffset="175951.6693">23455 14670 0,'0'0'16,"-17"18"-16,-9 9 15,-6 7 1,-1-1-16,3-1 16,-1-3-1,4-3 1,27-26-16,0 0 0,0 0 15,-17 22 1,17-22-16,-16 18 16,10-6-1,6-8-15,2-6 16</inkml:trace>
  <inkml:trace contextRef="#ctx0" brushRef="#br0" timeOffset="176518.1759">24057 16813 0,'0'0'0,"0"0"16,0 0-1,-21 18-15,-10 7 16,-17 12-1,-2 1-15,3 1 16,4 0 0,43-39-16,-41 39 15,41-39 1,0 0-16,0 0 16,-33 35-1,11-14-15,17-14 16,14-14-16</inkml:trace>
  <inkml:trace contextRef="#ctx0" brushRef="#br0" timeOffset="176717.7032">24424 16916 0,'-18'6'0,"-18"1"16,-10 5-16,8-1 16</inkml:trace>
  <inkml:trace contextRef="#ctx0" brushRef="#br0" timeOffset="177284.2102">27108 17726 0,'-59'23'0,"9"-1"16,-2 7-16,-5 5 16,2 4-1,-3-1-15,1 2 16,2-3 0,3-3-16,52-33 15,0 0-15,-35 30 16,19-7-1</inkml:trace>
  <inkml:trace contextRef="#ctx0" brushRef="#br0" timeOffset="177534.8764">27522 17998 0,'-58'8'0,"8"1"15,10-2 1,9-3-16,11-1 15,18-7-15</inkml:trace>
  <inkml:trace contextRef="#ctx0" brushRef="#br0" timeOffset="177734.4066">27830 18331 0,'0'0'16,"0"0"0,0 0-16,-18 7 15,-22 0 1,-22-1-16,-10-8 16,0-16-16,8-15 15</inkml:trace>
  <inkml:trace contextRef="#ctx0" brushRef="#br0" timeOffset="178300.9121">25534 15360 0,'60'20'16,"-11"2"-16,-14 3 15,-4 2 1,-10 0-16,-7-5 15,-9-7 1,-8-1-16,-7-3 16,-8-4-16,-9-5 15,-4-2 1,-4-2-16,4 0 16,2 2-1,7 2-15,7 2 16,6 5-1,13 5 1,25 6-16,22 9 16,41 14-16</inkml:trace>
  <inkml:trace contextRef="#ctx0" brushRef="#br0" timeOffset="186201.9122">22433 15053 0,'0'0'16,"0"0"-16,0-20 15,8-19 1,2-20-16,14 9 15,5 2 1,6 0-16,14-2 16,10-1-1,19-9-15,16-3 16,-3 12 0,4 6-16,-2 10 15,8 9-15,0 13 16,6 5-1,-3 12-15,3 10 16,-4 13 0,1 10-16,-6 10 15,0 9 1,-10 9-16,-11 9 16,-8 8 62,-19 5-78,-12 2 0,-15 4 0,-15-8 0,-14 5 0,-16 2 0,-12-3 0,-10 0 15,-13 6-15,-3-8 16,-5-4 0,-4-4-16,0-4 15,-8-5 1,-1-8-16,-5-8 15,-1-12 1,2-12-16,-7-15 16,-5-15-16,-6-13 15,-5-19 1,0-17-16,6-15 16,-3-21-1,8-17-15,9-7 16,18 1-1,19 5-15,23 3 16,13-1 0,14 2-16,18 10 15,7 6-15</inkml:trace>
  <inkml:trace contextRef="#ctx0" brushRef="#br0" timeOffset="186635.0638">21931 15358 0,'-41'89'0,"12"-13"15,-5 16 1,0 22-16,10 1 16,3-3-1,14-23-15,7-11 16,3-11-16,4-17 15,-7-50 1,11 35-16,7-12 16,4-16-1,17-12-15,23-11 16,24-13 0,50-15-1,81-22-15,69-18 16,-30 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8032-4345-4FD4-A0CA-F82C2906B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63B1-2696-4408-ACCB-240E3008A4D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A923D-D5D1-424E-B13F-79E5111AAA5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841CF-95D2-42E8-9E94-FA55817D96D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060A-F41F-4B9A-A167-8A3F85E35F9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40E0-DF01-4057-A41E-21EDE5F6FE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F0E5-298A-4FF0-8D9D-9F9AB37757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2E5-3819-4C2B-8811-82B9D0FF842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57C4-01B3-4415-B8DA-E70EF6377DE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D3D9-6726-4A9C-BAED-EFD88207BCD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B2BB-DDE6-4200-B02F-49E85FB6620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40E1-AC34-46A4-B6C0-A3BE5E9D678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850033" y="530225"/>
            <a:ext cx="1092200" cy="3698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0F526CB6-D292-4BD7-9DA9-83E3346785CD}" type="slidenum">
              <a:rPr lang="zh-CN" altLang="en-US" sz="16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pPr algn="ctr">
                <a:defRPr/>
              </a:pPr>
              <a:t>‹#›</a:t>
            </a:fld>
            <a:r>
              <a:rPr lang="zh-CN" altLang="en-US" sz="1600" b="1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D7311-0FD3-4C10-9A3A-3C797D415E3F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1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0.emf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customXml" Target="../ink/ink2.xml"/><Relationship Id="rId5" Type="http://schemas.openxmlformats.org/officeDocument/2006/relationships/tags" Target="../tags/tag53.xml"/><Relationship Id="rId10" Type="http://schemas.openxmlformats.org/officeDocument/2006/relationships/image" Target="../media/image17.png"/><Relationship Id="rId4" Type="http://schemas.openxmlformats.org/officeDocument/2006/relationships/tags" Target="../tags/tag52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9.tif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62.xml"/><Relationship Id="rId7" Type="http://schemas.openxmlformats.org/officeDocument/2006/relationships/customXml" Target="../ink/ink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WINDOWS\Desktop\&#20057;&#37255;&#35838;&#20214;\&#20057;&#37255;.AVI" TargetMode="External"/><Relationship Id="rId1" Type="http://schemas.microsoft.com/office/2007/relationships/media" Target="file:///C:\WINDOWS\Desktop\&#20057;&#37255;&#35838;&#20214;\&#20057;&#37255;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2783" y="1323192"/>
            <a:ext cx="9144000" cy="903643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第三节  乙醇与乙酸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266" y="3033656"/>
            <a:ext cx="5056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课时  乙醇</a:t>
            </a:r>
            <a:endParaRPr lang="zh-CN" altLang="en-US" sz="4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质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15596" y="1168278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）催化氧化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03886" y="1807211"/>
            <a:ext cx="8079740" cy="2012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7-5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向试管中加入少量乙醇，取一根铜丝，下端绕成螺旋状，在酒精灯上灼烧后插入乙醇，反复几次。注意观察反应现象，小心地闻试管中液体产生的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气味。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263902" y="1716065"/>
            <a:ext cx="1928973" cy="2723315"/>
          </a:xfrm>
          <a:prstGeom prst="rect">
            <a:avLst/>
          </a:prstGeom>
        </p:spPr>
      </p:pic>
      <p:sp>
        <p:nvSpPr>
          <p:cNvPr id="11" name="文本框 4"/>
          <p:cNvSpPr txBox="1"/>
          <p:nvPr>
            <p:custDataLst>
              <p:tags r:id="rId6"/>
            </p:custDataLst>
          </p:nvPr>
        </p:nvSpPr>
        <p:spPr>
          <a:xfrm>
            <a:off x="0" y="579408"/>
            <a:ext cx="2506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、氧化反应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1411" y="1007111"/>
            <a:ext cx="1320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铜丝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红</a:t>
            </a:r>
          </a:p>
        </p:txBody>
      </p:sp>
      <p:grpSp>
        <p:nvGrpSpPr>
          <p:cNvPr id="37890" name="Group 3"/>
          <p:cNvGrpSpPr/>
          <p:nvPr>
            <p:custDataLst>
              <p:tags r:id="rId3"/>
            </p:custDataLst>
          </p:nvPr>
        </p:nvGrpSpPr>
        <p:grpSpPr>
          <a:xfrm>
            <a:off x="2671608" y="766443"/>
            <a:ext cx="2787651" cy="759000"/>
            <a:chOff x="0" y="0"/>
            <a:chExt cx="1756" cy="478"/>
          </a:xfrm>
        </p:grpSpPr>
        <p:grpSp>
          <p:nvGrpSpPr>
            <p:cNvPr id="37891" name="Group 4"/>
            <p:cNvGrpSpPr/>
            <p:nvPr>
              <p:custDataLst>
                <p:tags r:id="rId10"/>
              </p:custDataLst>
            </p:nvPr>
          </p:nvGrpSpPr>
          <p:grpSpPr>
            <a:xfrm>
              <a:off x="0" y="0"/>
              <a:ext cx="544" cy="327"/>
              <a:chOff x="0" y="0"/>
              <a:chExt cx="544" cy="327"/>
            </a:xfrm>
          </p:grpSpPr>
          <p:sp>
            <p:nvSpPr>
              <p:cNvPr id="37892" name="Line 5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0" y="327"/>
                <a:ext cx="5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93" name="Text Box 6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07" y="0"/>
                <a:ext cx="3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zh-CN" sz="280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endParaRPr lang="zh-CN" altLang="zh-CN" sz="2800">
                  <a:latin typeface="Times New Roman" panose="02020603050405020304"/>
                  <a:ea typeface="微软雅黑" panose="020B0503020204020204" charset="-122"/>
                  <a:cs typeface="Times New Roman" panose="02020603050405020304"/>
                </a:endParaRPr>
              </a:p>
            </p:txBody>
          </p:sp>
        </p:grpSp>
        <p:sp>
          <p:nvSpPr>
            <p:cNvPr id="37894" name="Text Box 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7" y="149"/>
              <a:ext cx="117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变黑</a:t>
              </a:r>
            </a:p>
          </p:txBody>
        </p:sp>
      </p:grpSp>
      <p:sp>
        <p:nvSpPr>
          <p:cNvPr id="3789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64758" y="896326"/>
            <a:ext cx="2464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有刺激性气味</a:t>
            </a:r>
          </a:p>
        </p:txBody>
      </p:sp>
      <p:grpSp>
        <p:nvGrpSpPr>
          <p:cNvPr id="37896" name="Group 9"/>
          <p:cNvGrpSpPr/>
          <p:nvPr>
            <p:custDataLst>
              <p:tags r:id="rId5"/>
            </p:custDataLst>
          </p:nvPr>
        </p:nvGrpSpPr>
        <p:grpSpPr>
          <a:xfrm>
            <a:off x="4552477" y="766450"/>
            <a:ext cx="3902075" cy="954309"/>
            <a:chOff x="-153" y="58"/>
            <a:chExt cx="2458" cy="601"/>
          </a:xfrm>
        </p:grpSpPr>
        <p:sp>
          <p:nvSpPr>
            <p:cNvPr id="37897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108" y="58"/>
              <a:ext cx="122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插入乙醇溶液中</a:t>
              </a:r>
            </a:p>
          </p:txBody>
        </p:sp>
        <p:sp>
          <p:nvSpPr>
            <p:cNvPr id="37898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-153" y="363"/>
              <a:ext cx="149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99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08" y="140"/>
              <a:ext cx="99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又变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红</a:t>
              </a:r>
            </a:p>
          </p:txBody>
        </p:sp>
      </p:grpSp>
      <p:sp>
        <p:nvSpPr>
          <p:cNvPr id="37921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651" y="244476"/>
            <a:ext cx="2727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现象及原因探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究：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1175618" y="1888863"/>
            <a:ext cx="6781800" cy="709613"/>
            <a:chOff x="672" y="936"/>
            <a:chExt cx="4272" cy="447"/>
          </a:xfrm>
        </p:grpSpPr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672" y="1056"/>
              <a:ext cx="4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200525" algn="l"/>
                </a:tabLst>
                <a:defRPr/>
              </a:pP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2Cu  +  O</a:t>
              </a:r>
              <a:r>
                <a:rPr kumimoji="1" lang="en-US" altLang="zh-CN" sz="2800" b="1" i="0" u="none" strike="noStrike" kern="0" cap="none" spc="0" normalizeH="0" baseline="-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                 2CuO</a:t>
              </a:r>
              <a:endPara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</a:endParaRPr>
            </a:p>
          </p:txBody>
        </p: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1968" y="936"/>
              <a:ext cx="480" cy="330"/>
              <a:chOff x="1680" y="1056"/>
              <a:chExt cx="480" cy="330"/>
            </a:xfrm>
          </p:grpSpPr>
          <p:grpSp>
            <p:nvGrpSpPr>
              <p:cNvPr id="41" name="Group 13"/>
              <p:cNvGrpSpPr>
                <a:grpSpLocks/>
              </p:cNvGrpSpPr>
              <p:nvPr/>
            </p:nvGrpSpPr>
            <p:grpSpPr bwMode="auto">
              <a:xfrm>
                <a:off x="1680" y="1321"/>
                <a:ext cx="480" cy="33"/>
                <a:chOff x="1680" y="1584"/>
                <a:chExt cx="624" cy="48"/>
              </a:xfrm>
            </p:grpSpPr>
            <p:sp>
              <p:nvSpPr>
                <p:cNvPr id="43" name="Line 14"/>
                <p:cNvSpPr>
                  <a:spLocks noChangeShapeType="1"/>
                </p:cNvSpPr>
                <p:nvPr/>
              </p:nvSpPr>
              <p:spPr bwMode="auto">
                <a:xfrm>
                  <a:off x="1680" y="1584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Line 15"/>
                <p:cNvSpPr>
                  <a:spLocks noChangeShapeType="1"/>
                </p:cNvSpPr>
                <p:nvPr/>
              </p:nvSpPr>
              <p:spPr bwMode="auto">
                <a:xfrm>
                  <a:off x="1680" y="1632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1728" y="1056"/>
                <a:ext cx="3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华文新魏" pitchFamily="2" charset="-122"/>
                  </a:rPr>
                  <a:t>△</a:t>
                </a:r>
              </a:p>
            </p:txBody>
          </p:sp>
        </p:grpSp>
      </p:grpSp>
      <p:grpSp>
        <p:nvGrpSpPr>
          <p:cNvPr id="45" name="Group 17"/>
          <p:cNvGrpSpPr>
            <a:grpSpLocks/>
          </p:cNvGrpSpPr>
          <p:nvPr/>
        </p:nvGrpSpPr>
        <p:grpSpPr bwMode="auto">
          <a:xfrm>
            <a:off x="1115119" y="2624246"/>
            <a:ext cx="7467600" cy="923926"/>
            <a:chOff x="672" y="1521"/>
            <a:chExt cx="4704" cy="582"/>
          </a:xfrm>
        </p:grpSpPr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672" y="1536"/>
              <a:ext cx="47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CH</a:t>
              </a:r>
              <a:r>
                <a:rPr kumimoji="1" lang="en-US" altLang="zh-CN" sz="2800" b="1" i="0" u="none" strike="noStrike" kern="0" cap="none" spc="0" normalizeH="0" baseline="-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3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CH</a:t>
              </a:r>
              <a:r>
                <a:rPr kumimoji="1" lang="en-US" altLang="zh-CN" sz="2800" b="1" i="0" u="none" strike="noStrike" kern="0" cap="none" spc="0" normalizeH="0" baseline="-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OH  +  </a:t>
              </a:r>
              <a:r>
                <a:rPr kumimoji="1" lang="en-US" altLang="zh-CN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CuO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           CH</a:t>
              </a:r>
              <a:r>
                <a:rPr kumimoji="1" lang="en-US" altLang="zh-CN" sz="2800" b="1" i="0" u="none" strike="noStrike" kern="0" cap="none" spc="0" normalizeH="0" baseline="-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3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CHO+Cu+H</a:t>
              </a:r>
              <a:r>
                <a:rPr kumimoji="1" lang="en-US" altLang="zh-CN" sz="2800" b="1" i="0" u="none" strike="noStrike" kern="0" cap="none" spc="0" normalizeH="0" baseline="-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O </a:t>
              </a:r>
            </a:p>
          </p:txBody>
        </p:sp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2784" y="1521"/>
              <a:ext cx="528" cy="251"/>
              <a:chOff x="2784" y="1521"/>
              <a:chExt cx="528" cy="251"/>
            </a:xfrm>
          </p:grpSpPr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2784" y="1716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2860" y="1521"/>
                <a:ext cx="344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华文新魏" pitchFamily="2" charset="-122"/>
                  </a:rPr>
                  <a:t>△</a:t>
                </a:r>
              </a:p>
            </p:txBody>
          </p:sp>
        </p:grp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166" y="1757"/>
              <a:ext cx="6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08080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乙  醛</a:t>
              </a: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1036" y="1872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华文新魏" pitchFamily="2" charset="-122"/>
                </a:rPr>
                <a:t>乙  醇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79" name="AutoShape 250">
            <a:extLst>
              <a:ext uri="{FF2B5EF4-FFF2-40B4-BE49-F238E27FC236}">
                <a16:creationId xmlns:a16="http://schemas.microsoft.com/office/drawing/2014/main" id="{6D86D347-BC51-408F-B446-53BB5D4CE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623" y="5893556"/>
            <a:ext cx="2484781" cy="762000"/>
          </a:xfrm>
          <a:prstGeom prst="wedgeRoundRectCallout">
            <a:avLst>
              <a:gd name="adj1" fmla="val -72855"/>
              <a:gd name="adj2" fmla="val -131015"/>
              <a:gd name="adj3" fmla="val 16667"/>
            </a:avLst>
          </a:prstGeom>
          <a:solidFill>
            <a:srgbClr val="6699FF"/>
          </a:solidFill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工业上利用此原理生产乙醛</a:t>
            </a:r>
          </a:p>
        </p:txBody>
      </p:sp>
      <p:sp>
        <p:nvSpPr>
          <p:cNvPr id="84" name="AutoShape 266">
            <a:extLst>
              <a:ext uri="{FF2B5EF4-FFF2-40B4-BE49-F238E27FC236}">
                <a16:creationId xmlns:a16="http://schemas.microsoft.com/office/drawing/2014/main" id="{3AEF4345-B5F3-4113-932F-C8919893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625" y="3531356"/>
            <a:ext cx="2057400" cy="838200"/>
          </a:xfrm>
          <a:prstGeom prst="cloudCallout">
            <a:avLst>
              <a:gd name="adj1" fmla="val -59954"/>
              <a:gd name="adj2" fmla="val 76134"/>
            </a:avLst>
          </a:prstGeom>
          <a:solidFill>
            <a:srgbClr val="FFFF99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Cu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1006625" y="4521956"/>
            <a:ext cx="8153400" cy="1050895"/>
            <a:chOff x="1006625" y="4521956"/>
            <a:chExt cx="8153400" cy="1050895"/>
          </a:xfrm>
        </p:grpSpPr>
        <p:grpSp>
          <p:nvGrpSpPr>
            <p:cNvPr id="62" name="Group 190">
              <a:extLst>
                <a:ext uri="{FF2B5EF4-FFF2-40B4-BE49-F238E27FC236}">
                  <a16:creationId xmlns:a16="http://schemas.microsoft.com/office/drawing/2014/main" id="{99F09525-10A4-4F70-AE11-6F05CA654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625" y="4521956"/>
              <a:ext cx="8153400" cy="714375"/>
              <a:chOff x="0" y="2016"/>
              <a:chExt cx="5136" cy="450"/>
            </a:xfrm>
          </p:grpSpPr>
          <p:sp>
            <p:nvSpPr>
              <p:cNvPr id="63" name="Text Box 185">
                <a:extLst>
                  <a:ext uri="{FF2B5EF4-FFF2-40B4-BE49-F238E27FC236}">
                    <a16:creationId xmlns:a16="http://schemas.microsoft.com/office/drawing/2014/main" id="{7B65365F-B6CA-4D67-9345-1A2BDD7AC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016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催化剂</a:t>
                </a:r>
              </a:p>
            </p:txBody>
          </p:sp>
          <p:sp>
            <p:nvSpPr>
              <p:cNvPr id="64" name="Line 187">
                <a:extLst>
                  <a:ext uri="{FF2B5EF4-FFF2-40B4-BE49-F238E27FC236}">
                    <a16:creationId xmlns:a16="http://schemas.microsoft.com/office/drawing/2014/main" id="{027B0E1C-550B-4631-B59E-3B165DC6F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2304"/>
                <a:ext cx="63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AutoShape 188">
                <a:extLst>
                  <a:ext uri="{FF2B5EF4-FFF2-40B4-BE49-F238E27FC236}">
                    <a16:creationId xmlns:a16="http://schemas.microsoft.com/office/drawing/2014/main" id="{CF17BF76-982D-4F9E-8C5C-F524C2EE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330"/>
                <a:ext cx="182" cy="136"/>
              </a:xfrm>
              <a:prstGeom prst="flowChartExtract">
                <a:avLst/>
              </a:prstGeom>
              <a:solidFill>
                <a:srgbClr val="FF33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189">
                <a:extLst>
                  <a:ext uri="{FF2B5EF4-FFF2-40B4-BE49-F238E27FC236}">
                    <a16:creationId xmlns:a16="http://schemas.microsoft.com/office/drawing/2014/main" id="{954D689C-F36E-40A1-853B-BEF474067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16"/>
                <a:ext cx="5136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  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</a:t>
                </a:r>
                <a:r>
                  <a:rPr lang="en-US" altLang="zh-CN" sz="3200" b="1" baseline="-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OH+O</a:t>
                </a:r>
                <a:r>
                  <a:rPr lang="en-US" altLang="zh-CN" sz="3200" b="1" baseline="-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　      　 2CH</a:t>
                </a:r>
                <a:r>
                  <a:rPr lang="en-US" altLang="zh-CN" sz="3200" b="1" baseline="-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CHO+2H</a:t>
                </a:r>
                <a:r>
                  <a:rPr lang="en-US" altLang="zh-CN" sz="3200" b="1" baseline="-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99" name="Rectangle 273">
              <a:extLst>
                <a:ext uri="{FF2B5EF4-FFF2-40B4-BE49-F238E27FC236}">
                  <a16:creationId xmlns:a16="http://schemas.microsoft.com/office/drawing/2014/main" id="{2CEEBD5F-DE96-4BC6-9CA4-FE9014EF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839" y="5080408"/>
              <a:ext cx="12070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Rectangle 330">
              <a:extLst>
                <a:ext uri="{FF2B5EF4-FFF2-40B4-BE49-F238E27FC236}">
                  <a16:creationId xmlns:a16="http://schemas.microsoft.com/office/drawing/2014/main" id="{75F97D82-7A45-491F-B3CE-1F383F37D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639" y="5080408"/>
              <a:ext cx="120706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Rectangle 48"/>
          <p:cNvSpPr>
            <a:spLocks noChangeArrowheads="1"/>
          </p:cNvSpPr>
          <p:nvPr/>
        </p:nvSpPr>
        <p:spPr bwMode="auto">
          <a:xfrm>
            <a:off x="5418986" y="2054791"/>
            <a:ext cx="7019359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28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Cu</a:t>
            </a:r>
            <a:r>
              <a:rPr kumimoji="1" lang="zh-CN" altLang="en-US" sz="2800" b="1" dirty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是催化剂</a:t>
            </a:r>
            <a:r>
              <a:rPr kumimoji="1" lang="zh-CN" altLang="en-US" sz="2800" b="1" dirty="0">
                <a:latin typeface="Arial" pitchFamily="34" charset="0"/>
                <a:ea typeface="黑体" pitchFamily="49" charset="-122"/>
                <a:cs typeface="Arial" pitchFamily="34" charset="0"/>
              </a:rPr>
              <a:t>，但实际</a:t>
            </a:r>
            <a:r>
              <a:rPr kumimoji="1" lang="zh-CN" altLang="en-US" sz="2800" b="1" dirty="0">
                <a:solidFill>
                  <a:srgbClr val="FF33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起氧化作用的是</a:t>
            </a:r>
            <a:r>
              <a:rPr kumimoji="1" lang="en-US" altLang="zh-CN" sz="2800" b="1" dirty="0" err="1" smtClean="0">
                <a:solidFill>
                  <a:srgbClr val="FF33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CuO</a:t>
            </a:r>
            <a:endParaRPr kumimoji="1" lang="zh-CN" altLang="en-US" sz="28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 animBg="1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6"/>
          <p:cNvGrpSpPr>
            <a:grpSpLocks/>
          </p:cNvGrpSpPr>
          <p:nvPr/>
        </p:nvGrpSpPr>
        <p:grpSpPr bwMode="auto">
          <a:xfrm>
            <a:off x="117652" y="4525867"/>
            <a:ext cx="8620124" cy="1263649"/>
            <a:chOff x="116" y="513"/>
            <a:chExt cx="5430" cy="796"/>
          </a:xfrm>
        </p:grpSpPr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116" y="864"/>
              <a:ext cx="543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2                              + O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 → CH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3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CH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C</a:t>
              </a:r>
              <a:r>
                <a:rPr kumimoji="1" lang="zh-CN" altLang="en-US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－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H + H</a:t>
              </a:r>
              <a:r>
                <a:rPr kumimoji="1" lang="en-US" altLang="zh-CN" sz="3200" b="1" baseline="-25000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2</a:t>
              </a:r>
              <a:r>
                <a:rPr kumimoji="1" lang="en-US" altLang="zh-CN" sz="3200" b="1" dirty="0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O</a:t>
              </a:r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3941" y="767"/>
              <a:ext cx="427" cy="2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just"/>
              <a:r>
                <a:rPr kumimoji="1" lang="en-US" altLang="zh-CN" sz="3200" b="1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=</a:t>
              </a:r>
            </a:p>
          </p:txBody>
        </p:sp>
        <p:sp>
          <p:nvSpPr>
            <p:cNvPr id="55" name="Text Box 49"/>
            <p:cNvSpPr txBox="1">
              <a:spLocks noChangeArrowheads="1"/>
            </p:cNvSpPr>
            <p:nvPr/>
          </p:nvSpPr>
          <p:spPr bwMode="auto">
            <a:xfrm>
              <a:off x="4005" y="513"/>
              <a:ext cx="315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kumimoji="1" lang="en-US" altLang="zh-CN" sz="3200" b="1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O</a:t>
              </a: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2726" y="786"/>
              <a:ext cx="36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2400" b="1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Cu</a:t>
              </a:r>
            </a:p>
            <a:p>
              <a:pPr algn="ctr"/>
              <a:r>
                <a:rPr kumimoji="1" lang="en-US" altLang="zh-CN" sz="2400" b="1">
                  <a:solidFill>
                    <a:srgbClr val="0000FF"/>
                  </a:solidFill>
                  <a:latin typeface="Times New Roman" pitchFamily="18" charset="0"/>
                  <a:ea typeface="华文新魏" pitchFamily="2" charset="-122"/>
                </a:rPr>
                <a:t>△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187088"/>
            <a:ext cx="709748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思考：</a:t>
            </a:r>
            <a:r>
              <a:rPr lang="zh-CN" altLang="en-US" sz="3200" dirty="0"/>
              <a:t>是否所有的醇都能发生催化氧化？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42697" y="4145855"/>
            <a:ext cx="564930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与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-OH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直接相连的碳原子上必须有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H</a:t>
            </a:r>
          </a:p>
        </p:txBody>
      </p:sp>
      <p:grpSp>
        <p:nvGrpSpPr>
          <p:cNvPr id="5" name="Group 216">
            <a:extLst>
              <a:ext uri="{FF2B5EF4-FFF2-40B4-BE49-F238E27FC236}">
                <a16:creationId xmlns:a16="http://schemas.microsoft.com/office/drawing/2014/main" id="{027AFCFC-EF62-4308-8F3E-2EC5499F5BA4}"/>
              </a:ext>
            </a:extLst>
          </p:cNvPr>
          <p:cNvGrpSpPr>
            <a:grpSpLocks/>
          </p:cNvGrpSpPr>
          <p:nvPr/>
        </p:nvGrpSpPr>
        <p:grpSpPr bwMode="auto">
          <a:xfrm>
            <a:off x="1912673" y="53452"/>
            <a:ext cx="2743200" cy="2255838"/>
            <a:chOff x="768" y="1344"/>
            <a:chExt cx="1728" cy="1421"/>
          </a:xfrm>
        </p:grpSpPr>
        <p:sp>
          <p:nvSpPr>
            <p:cNvPr id="6" name="Text Box 217">
              <a:extLst>
                <a:ext uri="{FF2B5EF4-FFF2-40B4-BE49-F238E27FC236}">
                  <a16:creationId xmlns:a16="http://schemas.microsoft.com/office/drawing/2014/main" id="{A278C0BB-3D41-4259-B85F-2425617B3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C—C—H</a:t>
              </a:r>
              <a:endParaRPr kumimoji="1"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Line 218">
              <a:extLst>
                <a:ext uri="{FF2B5EF4-FFF2-40B4-BE49-F238E27FC236}">
                  <a16:creationId xmlns:a16="http://schemas.microsoft.com/office/drawing/2014/main" id="{54F762F8-B913-4B2D-A25F-2DB7158A8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19">
              <a:extLst>
                <a:ext uri="{FF2B5EF4-FFF2-40B4-BE49-F238E27FC236}">
                  <a16:creationId xmlns:a16="http://schemas.microsoft.com/office/drawing/2014/main" id="{6A031618-827A-4F74-ADFB-EFB4AAD4F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843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Text Box 220">
              <a:extLst>
                <a:ext uri="{FF2B5EF4-FFF2-40B4-BE49-F238E27FC236}">
                  <a16:creationId xmlns:a16="http://schemas.microsoft.com/office/drawing/2014/main" id="{C52379A0-6087-4FC6-A7B4-7C5052EA5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344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" name="Text Box 221">
              <a:extLst>
                <a:ext uri="{FF2B5EF4-FFF2-40B4-BE49-F238E27FC236}">
                  <a16:creationId xmlns:a16="http://schemas.microsoft.com/office/drawing/2014/main" id="{BE3FB0F3-B07E-4490-916F-F8804B7B9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00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" name="Line 222">
              <a:extLst>
                <a:ext uri="{FF2B5EF4-FFF2-40B4-BE49-F238E27FC236}">
                  <a16:creationId xmlns:a16="http://schemas.microsoft.com/office/drawing/2014/main" id="{2D132D92-468D-4974-B175-C6A47A071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Line 223">
              <a:extLst>
                <a:ext uri="{FF2B5EF4-FFF2-40B4-BE49-F238E27FC236}">
                  <a16:creationId xmlns:a16="http://schemas.microsoft.com/office/drawing/2014/main" id="{E39788AD-56D9-4470-AD54-E04D96982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224">
              <a:extLst>
                <a:ext uri="{FF2B5EF4-FFF2-40B4-BE49-F238E27FC236}">
                  <a16:creationId xmlns:a16="http://schemas.microsoft.com/office/drawing/2014/main" id="{7E9D63DD-DEB1-4057-9D0B-F2980497D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225">
              <a:extLst>
                <a:ext uri="{FF2B5EF4-FFF2-40B4-BE49-F238E27FC236}">
                  <a16:creationId xmlns:a16="http://schemas.microsoft.com/office/drawing/2014/main" id="{E688A8D4-528F-4D58-AA4C-D47960FD7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26">
              <a:extLst>
                <a:ext uri="{FF2B5EF4-FFF2-40B4-BE49-F238E27FC236}">
                  <a16:creationId xmlns:a16="http://schemas.microsoft.com/office/drawing/2014/main" id="{A18FF950-BAA5-48CD-A741-73682A108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3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6" name="Text Box 227">
              <a:extLst>
                <a:ext uri="{FF2B5EF4-FFF2-40B4-BE49-F238E27FC236}">
                  <a16:creationId xmlns:a16="http://schemas.microsoft.com/office/drawing/2014/main" id="{A9D60A01-EEC4-4AEE-B82C-D3CEB823E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400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O—H   </a:t>
              </a:r>
            </a:p>
          </p:txBody>
        </p:sp>
      </p:grpSp>
      <p:grpSp>
        <p:nvGrpSpPr>
          <p:cNvPr id="17" name="Group 255">
            <a:extLst>
              <a:ext uri="{FF2B5EF4-FFF2-40B4-BE49-F238E27FC236}">
                <a16:creationId xmlns:a16="http://schemas.microsoft.com/office/drawing/2014/main" id="{72221503-D58B-448F-9341-346B4A6D7E30}"/>
              </a:ext>
            </a:extLst>
          </p:cNvPr>
          <p:cNvGrpSpPr>
            <a:grpSpLocks/>
          </p:cNvGrpSpPr>
          <p:nvPr/>
        </p:nvGrpSpPr>
        <p:grpSpPr bwMode="auto">
          <a:xfrm>
            <a:off x="5404621" y="2780777"/>
            <a:ext cx="2133600" cy="731838"/>
            <a:chOff x="3600" y="1920"/>
            <a:chExt cx="1344" cy="461"/>
          </a:xfrm>
        </p:grpSpPr>
        <p:sp>
          <p:nvSpPr>
            <p:cNvPr id="18" name="Line 252">
              <a:extLst>
                <a:ext uri="{FF2B5EF4-FFF2-40B4-BE49-F238E27FC236}">
                  <a16:creationId xmlns:a16="http://schemas.microsoft.com/office/drawing/2014/main" id="{E024FD22-DC9A-498A-9DFB-F4A89CD6F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56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53">
              <a:extLst>
                <a:ext uri="{FF2B5EF4-FFF2-40B4-BE49-F238E27FC236}">
                  <a16:creationId xmlns:a16="http://schemas.microsoft.com/office/drawing/2014/main" id="{7AC84AA0-8037-473F-916E-675A58BD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0"/>
              <a:ext cx="32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[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O]</a:t>
              </a:r>
            </a:p>
          </p:txBody>
        </p:sp>
        <p:sp>
          <p:nvSpPr>
            <p:cNvPr id="20" name="Text Box 254">
              <a:extLst>
                <a:ext uri="{FF2B5EF4-FFF2-40B4-BE49-F238E27FC236}">
                  <a16:creationId xmlns:a16="http://schemas.microsoft.com/office/drawing/2014/main" id="{0E977FBE-2ECA-4075-9D06-C11453FDC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112"/>
              <a:ext cx="8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1" name="AutoShape 259">
            <a:extLst>
              <a:ext uri="{FF2B5EF4-FFF2-40B4-BE49-F238E27FC236}">
                <a16:creationId xmlns:a16="http://schemas.microsoft.com/office/drawing/2014/main" id="{C3059549-1FB2-4FB5-BD14-264D6891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073" y="815452"/>
            <a:ext cx="609600" cy="1676400"/>
          </a:xfrm>
          <a:prstGeom prst="wedgeEllipseCallout">
            <a:avLst>
              <a:gd name="adj1" fmla="val 175374"/>
              <a:gd name="adj2" fmla="val 9123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Group 287">
            <a:extLst>
              <a:ext uri="{FF2B5EF4-FFF2-40B4-BE49-F238E27FC236}">
                <a16:creationId xmlns:a16="http://schemas.microsoft.com/office/drawing/2014/main" id="{7F469D2F-F2D9-4DE5-A6D2-36A48743835D}"/>
              </a:ext>
            </a:extLst>
          </p:cNvPr>
          <p:cNvGrpSpPr>
            <a:grpSpLocks/>
          </p:cNvGrpSpPr>
          <p:nvPr/>
        </p:nvGrpSpPr>
        <p:grpSpPr bwMode="auto">
          <a:xfrm>
            <a:off x="6256073" y="282052"/>
            <a:ext cx="2743200" cy="2255838"/>
            <a:chOff x="2928" y="1344"/>
            <a:chExt cx="1728" cy="1421"/>
          </a:xfrm>
        </p:grpSpPr>
        <p:sp>
          <p:nvSpPr>
            <p:cNvPr id="23" name="Text Box 288">
              <a:extLst>
                <a:ext uri="{FF2B5EF4-FFF2-40B4-BE49-F238E27FC236}">
                  <a16:creationId xmlns:a16="http://schemas.microsoft.com/office/drawing/2014/main" id="{1716ACFB-F26F-489E-8FC9-A53120759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95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C—C—H</a:t>
              </a:r>
              <a:endParaRPr kumimoji="1"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Line 289">
              <a:extLst>
                <a:ext uri="{FF2B5EF4-FFF2-40B4-BE49-F238E27FC236}">
                  <a16:creationId xmlns:a16="http://schemas.microsoft.com/office/drawing/2014/main" id="{FD75879C-7152-4DF6-8AE2-4347E2A12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90">
              <a:extLst>
                <a:ext uri="{FF2B5EF4-FFF2-40B4-BE49-F238E27FC236}">
                  <a16:creationId xmlns:a16="http://schemas.microsoft.com/office/drawing/2014/main" id="{0E00F2B5-D4EA-4EB5-A201-4DB8CC10B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843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6" name="Text Box 291">
              <a:extLst>
                <a:ext uri="{FF2B5EF4-FFF2-40B4-BE49-F238E27FC236}">
                  <a16:creationId xmlns:a16="http://schemas.microsoft.com/office/drawing/2014/main" id="{24CD44B1-4209-40CD-9645-81B34F1B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344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7" name="Text Box 292">
              <a:extLst>
                <a:ext uri="{FF2B5EF4-FFF2-40B4-BE49-F238E27FC236}">
                  <a16:creationId xmlns:a16="http://schemas.microsoft.com/office/drawing/2014/main" id="{C99C03A1-84EC-43B2-BF67-A3C8DC211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00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" name="Line 293">
              <a:extLst>
                <a:ext uri="{FF2B5EF4-FFF2-40B4-BE49-F238E27FC236}">
                  <a16:creationId xmlns:a16="http://schemas.microsoft.com/office/drawing/2014/main" id="{A8765370-55E3-427F-8DA1-78452FBB7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Line 294">
              <a:extLst>
                <a:ext uri="{FF2B5EF4-FFF2-40B4-BE49-F238E27FC236}">
                  <a16:creationId xmlns:a16="http://schemas.microsoft.com/office/drawing/2014/main" id="{545D930C-236F-4A43-83DC-C5AA7BD53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Line 295">
              <a:extLst>
                <a:ext uri="{FF2B5EF4-FFF2-40B4-BE49-F238E27FC236}">
                  <a16:creationId xmlns:a16="http://schemas.microsoft.com/office/drawing/2014/main" id="{F4BABF31-03A9-46D6-A2B4-3F5ED9793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Line 296">
              <a:extLst>
                <a:ext uri="{FF2B5EF4-FFF2-40B4-BE49-F238E27FC236}">
                  <a16:creationId xmlns:a16="http://schemas.microsoft.com/office/drawing/2014/main" id="{280BBC6C-393E-4D46-A744-E7ECCC4F7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97">
              <a:extLst>
                <a:ext uri="{FF2B5EF4-FFF2-40B4-BE49-F238E27FC236}">
                  <a16:creationId xmlns:a16="http://schemas.microsoft.com/office/drawing/2014/main" id="{26FCD18D-0AE5-4541-A7D8-AC6BEBB35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3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3" name="Group 298">
            <a:extLst>
              <a:ext uri="{FF2B5EF4-FFF2-40B4-BE49-F238E27FC236}">
                <a16:creationId xmlns:a16="http://schemas.microsoft.com/office/drawing/2014/main" id="{F900F630-DD02-4FA9-B1CB-9A8038388357}"/>
              </a:ext>
            </a:extLst>
          </p:cNvPr>
          <p:cNvGrpSpPr>
            <a:grpSpLocks/>
          </p:cNvGrpSpPr>
          <p:nvPr/>
        </p:nvGrpSpPr>
        <p:grpSpPr bwMode="auto">
          <a:xfrm>
            <a:off x="4579673" y="815452"/>
            <a:ext cx="1676400" cy="492125"/>
            <a:chOff x="1872" y="3216"/>
            <a:chExt cx="1056" cy="310"/>
          </a:xfrm>
        </p:grpSpPr>
        <p:sp>
          <p:nvSpPr>
            <p:cNvPr id="34" name="Text Box 299">
              <a:extLst>
                <a:ext uri="{FF2B5EF4-FFF2-40B4-BE49-F238E27FC236}">
                  <a16:creationId xmlns:a16="http://schemas.microsoft.com/office/drawing/2014/main" id="{E775E341-3399-4DF8-8409-F131B3FFB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216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-2</a:t>
              </a: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" name="Line 300">
              <a:extLst>
                <a:ext uri="{FF2B5EF4-FFF2-40B4-BE49-F238E27FC236}">
                  <a16:creationId xmlns:a16="http://schemas.microsoft.com/office/drawing/2014/main" id="{57A28CE7-2A4C-4DE5-95F7-308C36B37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04"/>
              <a:ext cx="10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390702" y="5159279"/>
            <a:ext cx="3352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tabLst>
                <a:tab pos="4200525" algn="l"/>
              </a:tabLst>
            </a:pPr>
            <a:r>
              <a:rPr kumimoji="1" lang="en-US" altLang="zh-CN" sz="3200" b="1" dirty="0">
                <a:latin typeface="Times New Roman" pitchFamily="18" charset="0"/>
                <a:ea typeface="华文新魏" pitchFamily="2" charset="-122"/>
              </a:rPr>
              <a:t>CH</a:t>
            </a:r>
            <a:r>
              <a:rPr kumimoji="1" lang="en-US" altLang="zh-CN" sz="3200" b="1" baseline="-30000" dirty="0">
                <a:latin typeface="Times New Roman" pitchFamily="18" charset="0"/>
                <a:ea typeface="华文新魏" pitchFamily="2" charset="-122"/>
              </a:rPr>
              <a:t>3</a:t>
            </a:r>
            <a:r>
              <a:rPr kumimoji="1" lang="en-US" altLang="zh-CN" sz="3200" b="1" dirty="0">
                <a:latin typeface="Times New Roman" pitchFamily="18" charset="0"/>
                <a:ea typeface="华文新魏" pitchFamily="2" charset="-122"/>
              </a:rPr>
              <a:t>CH</a:t>
            </a:r>
            <a:r>
              <a:rPr kumimoji="1" lang="en-US" altLang="zh-CN" sz="3200" b="1" baseline="-30000" dirty="0">
                <a:latin typeface="Times New Roman" pitchFamily="18" charset="0"/>
                <a:ea typeface="华文新魏" pitchFamily="2" charset="-122"/>
              </a:rPr>
              <a:t>2</a:t>
            </a:r>
            <a:r>
              <a:rPr kumimoji="1" lang="en-US" altLang="zh-CN" sz="3200" b="1" dirty="0">
                <a:latin typeface="Times New Roman" pitchFamily="18" charset="0"/>
                <a:ea typeface="华文新魏" pitchFamily="2" charset="-122"/>
              </a:rPr>
              <a:t>CH</a:t>
            </a:r>
            <a:r>
              <a:rPr kumimoji="1" lang="en-US" altLang="zh-CN" sz="3200" b="1" baseline="-30000" dirty="0">
                <a:latin typeface="Times New Roman" pitchFamily="18" charset="0"/>
                <a:ea typeface="华文新魏" pitchFamily="2" charset="-122"/>
              </a:rPr>
              <a:t>2</a:t>
            </a:r>
            <a:r>
              <a:rPr kumimoji="1" lang="en-US" altLang="zh-CN" sz="3200" b="1" dirty="0">
                <a:latin typeface="Times New Roman" pitchFamily="18" charset="0"/>
                <a:ea typeface="华文新魏" pitchFamily="2" charset="-122"/>
              </a:rPr>
              <a:t>OH </a:t>
            </a:r>
          </a:p>
        </p:txBody>
      </p:sp>
      <p:pic>
        <p:nvPicPr>
          <p:cNvPr id="41" name="Picture 2" descr="D:\Pictures\图片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940" y="424378"/>
            <a:ext cx="3449060" cy="204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1"/>
          <p:cNvPicPr/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10362" y="1951355"/>
            <a:ext cx="9274175" cy="175895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7882891" y="2245996"/>
            <a:ext cx="112204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乙酸</a:t>
            </a:r>
            <a:endParaRPr lang="zh-CN" altLang="zh-CN" sz="2800" b="1" kern="1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质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80688" y="1192717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被强氧化剂氧化</a:t>
            </a:r>
          </a:p>
        </p:txBody>
      </p:sp>
      <p:grpSp>
        <p:nvGrpSpPr>
          <p:cNvPr id="36869" name="组合 5"/>
          <p:cNvGrpSpPr/>
          <p:nvPr>
            <p:custDataLst>
              <p:tags r:id="rId6"/>
            </p:custDataLst>
          </p:nvPr>
        </p:nvGrpSpPr>
        <p:grpSpPr>
          <a:xfrm>
            <a:off x="9507254" y="1"/>
            <a:ext cx="2684745" cy="1979112"/>
            <a:chOff x="2520" y="3750"/>
            <a:chExt cx="9276" cy="4782"/>
          </a:xfrm>
        </p:grpSpPr>
        <p:pic>
          <p:nvPicPr>
            <p:cNvPr id="36870" name="Picture 1035" descr="JIOUJI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2520" y="3751"/>
              <a:ext cx="3822" cy="4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71" name="Picture 1036" descr="sd400-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7477" y="3750"/>
              <a:ext cx="4319" cy="47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56424" y="1"/>
            <a:ext cx="1526997" cy="2104372"/>
          </a:xfrm>
          <a:prstGeom prst="rect">
            <a:avLst/>
          </a:prstGeom>
        </p:spPr>
      </p:pic>
      <p:sp>
        <p:nvSpPr>
          <p:cNvPr id="11" name="文本框 4"/>
          <p:cNvSpPr txBox="1"/>
          <p:nvPr>
            <p:custDataLst>
              <p:tags r:id="rId7"/>
            </p:custDataLst>
          </p:nvPr>
        </p:nvSpPr>
        <p:spPr>
          <a:xfrm>
            <a:off x="0" y="579408"/>
            <a:ext cx="2506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、氧化反应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466676" y="5000038"/>
            <a:ext cx="8153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乙醇使酸性高锰酸钾溶液</a:t>
            </a:r>
            <a:r>
              <a:rPr kumimoji="1" lang="zh-CN" altLang="en-US" sz="32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褪色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、</a:t>
            </a:r>
          </a:p>
          <a:p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使酸性重铬酸钾溶液由</a:t>
            </a:r>
            <a:r>
              <a:rPr kumimoji="1" lang="zh-CN" altLang="en-US" sz="32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橙色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变为</a:t>
            </a:r>
            <a:r>
              <a:rPr kumimoji="1" lang="zh-CN" altLang="en-US" sz="32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绿色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656763" y="3430131"/>
            <a:ext cx="7011987" cy="1150938"/>
            <a:chOff x="1152" y="1728"/>
            <a:chExt cx="4417" cy="725"/>
          </a:xfrm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152" y="1847"/>
              <a:ext cx="1883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C</a:t>
              </a:r>
              <a:r>
                <a:rPr kumimoji="0" lang="en-US" altLang="zh-CN" sz="32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H</a:t>
              </a:r>
              <a:r>
                <a:rPr kumimoji="0" lang="en-US" altLang="zh-CN" sz="32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5</a:t>
              </a: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OH</a:t>
              </a: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2016" y="1728"/>
              <a:ext cx="2177" cy="725"/>
              <a:chOff x="2653" y="3090"/>
              <a:chExt cx="816" cy="476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53" y="3090"/>
                <a:ext cx="81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         </a:t>
                </a: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KMnO</a:t>
                </a:r>
                <a:r>
                  <a:rPr kumimoji="0" lang="en-US" altLang="zh-CN" sz="2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4</a:t>
                </a: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（</a:t>
                </a: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H</a:t>
                </a:r>
                <a:r>
                  <a:rPr kumimoji="0" lang="en-US" altLang="zh-CN" sz="24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+</a:t>
                </a: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黑体" pitchFamily="49" charset="-122"/>
                  </a:rPr>
                  <a:t>)</a:t>
                </a:r>
              </a:p>
            </p:txBody>
          </p:sp>
          <p:grpSp>
            <p:nvGrpSpPr>
              <p:cNvPr id="29" name="Group 21"/>
              <p:cNvGrpSpPr>
                <a:grpSpLocks/>
              </p:cNvGrpSpPr>
              <p:nvPr/>
            </p:nvGrpSpPr>
            <p:grpSpPr bwMode="auto">
              <a:xfrm>
                <a:off x="2744" y="3385"/>
                <a:ext cx="635" cy="181"/>
                <a:chOff x="2744" y="3385"/>
                <a:chExt cx="635" cy="181"/>
              </a:xfrm>
            </p:grpSpPr>
            <p:sp>
              <p:nvSpPr>
                <p:cNvPr id="30" name="Line 22"/>
                <p:cNvSpPr>
                  <a:spLocks noChangeShapeType="1"/>
                </p:cNvSpPr>
                <p:nvPr/>
              </p:nvSpPr>
              <p:spPr bwMode="auto">
                <a:xfrm>
                  <a:off x="2744" y="3385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AutoShape 23"/>
                <p:cNvSpPr>
                  <a:spLocks noChangeArrowheads="1"/>
                </p:cNvSpPr>
                <p:nvPr/>
              </p:nvSpPr>
              <p:spPr bwMode="auto">
                <a:xfrm>
                  <a:off x="2925" y="3430"/>
                  <a:ext cx="182" cy="136"/>
                </a:xfrm>
                <a:prstGeom prst="flowChartExtra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936" y="1902"/>
              <a:ext cx="1633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CH</a:t>
              </a:r>
              <a:r>
                <a:rPr kumimoji="0" lang="en-US" altLang="zh-CN" sz="32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3</a:t>
              </a: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COOH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52" y="2160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或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K</a:t>
              </a:r>
              <a:r>
                <a:rPr kumimoji="0" lang="en-US" altLang="zh-CN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Cr</a:t>
              </a:r>
              <a:r>
                <a:rPr kumimoji="0" lang="en-US" altLang="zh-CN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2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O</a:t>
              </a:r>
              <a:r>
                <a:rPr kumimoji="0" lang="en-US" altLang="zh-CN" sz="2400" b="1" i="0" u="none" strike="noStrike" kern="0" cap="none" spc="0" normalizeH="0" baseline="-25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7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(H</a:t>
              </a:r>
              <a:r>
                <a:rPr kumimoji="0" lang="en-US" altLang="zh-CN" sz="24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+</a:t>
              </a:r>
              <a:r>
                <a:rPr kumimoji="0" lang="en-US" altLang="zh-CN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</a:rPr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3661" y="255272"/>
            <a:ext cx="604710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质（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-OH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的性质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51866" y="2240273"/>
            <a:ext cx="326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1</a:t>
            </a:r>
            <a:r>
              <a:rPr lang="zh-CN" altLang="en-US" sz="2800" b="1" dirty="0">
                <a:latin typeface="+mn-ea"/>
              </a:rPr>
              <a:t>）燃烧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1866" y="2894323"/>
            <a:ext cx="326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2</a:t>
            </a:r>
            <a:r>
              <a:rPr lang="zh-CN" altLang="en-US" sz="2800" b="1" dirty="0">
                <a:latin typeface="+mn-ea"/>
              </a:rPr>
              <a:t>）催化氧化</a:t>
            </a:r>
            <a:endParaRPr lang="en-US" altLang="zh-CN" sz="28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1866" y="3554558"/>
            <a:ext cx="385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3</a:t>
            </a:r>
            <a:r>
              <a:rPr lang="zh-CN" altLang="en-US" sz="2800" b="1" dirty="0">
                <a:latin typeface="+mn-ea"/>
              </a:rPr>
              <a:t>）与强氧化剂反应</a:t>
            </a:r>
          </a:p>
        </p:txBody>
      </p:sp>
      <p:sp>
        <p:nvSpPr>
          <p:cNvPr id="9" name="文本框 4"/>
          <p:cNvSpPr txBox="1"/>
          <p:nvPr>
            <p:custDataLst>
              <p:tags r:id="rId2"/>
            </p:custDataLst>
          </p:nvPr>
        </p:nvSpPr>
        <p:spPr>
          <a:xfrm>
            <a:off x="0" y="1518860"/>
            <a:ext cx="328181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、氧化反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应（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种）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7707630" y="904641"/>
            <a:ext cx="186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置换反应</a:t>
            </a:r>
          </a:p>
        </p:txBody>
      </p:sp>
      <p:sp>
        <p:nvSpPr>
          <p:cNvPr id="11" name="文本框 3074"/>
          <p:cNvSpPr txBox="1"/>
          <p:nvPr>
            <p:custDataLst>
              <p:tags r:id="rId3"/>
            </p:custDataLst>
          </p:nvPr>
        </p:nvSpPr>
        <p:spPr>
          <a:xfrm>
            <a:off x="0" y="877613"/>
            <a:ext cx="759077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、与活泼金属（如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Na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K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Ca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cs typeface="Arial" pitchFamily="34" charset="0"/>
              </a:rPr>
              <a:t>Mg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Arial" pitchFamily="34" charset="0"/>
              </a:rPr>
              <a:t>）反应 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64172D1-83FA-478D-8277-002ACA139DD0}"/>
              </a:ext>
            </a:extLst>
          </p:cNvPr>
          <p:cNvGrpSpPr>
            <a:grpSpLocks/>
          </p:cNvGrpSpPr>
          <p:nvPr/>
        </p:nvGrpSpPr>
        <p:grpSpPr bwMode="auto">
          <a:xfrm>
            <a:off x="6019280" y="1762918"/>
            <a:ext cx="3429000" cy="2255838"/>
            <a:chOff x="1104" y="912"/>
            <a:chExt cx="2160" cy="1421"/>
          </a:xfrm>
        </p:grpSpPr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14F8852B-0E0C-4E54-AFF1-F0A1BB66B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440"/>
              <a:ext cx="16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C—C—O—H</a:t>
              </a: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FBE0714-C7F3-408D-ACB7-EC94C34F7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B082D854-5DBC-4CF6-92D7-9086D144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11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913786C1-C37B-4322-97D2-95D654740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912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8E3CE708-1C4D-4B77-98B2-D404BE3BE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96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C5ACBACC-749F-46BC-B140-3E2239015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D8E7FF0B-6B73-4ADF-9311-C3E92BAB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695DC8CD-1AB3-4034-A147-D896C25F7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85B76B1-9BFA-4522-AD24-2684F6055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BB1380FF-3E95-4115-90A7-6F758D086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1574607A-96A7-46CB-95C8-669DAD63E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968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567600" y="2128680"/>
              <a:ext cx="7423200" cy="46105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8240" y="2119320"/>
                <a:ext cx="7441920" cy="46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23241" y="957069"/>
            <a:ext cx="851662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 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用作酒精灯、火锅、内燃机等的燃料。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 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用作化工原料、香料、化妆品、涂料等。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 </a:t>
            </a:r>
            <a:r>
              <a:rPr lang="zh-CN" altLang="zh-CN" sz="2800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医疗上常用体积分数为</a:t>
            </a:r>
            <a:r>
              <a:rPr lang="en-US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75%</a:t>
            </a: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的乙醇溶液作消毒剂。</a:t>
            </a:r>
            <a:endParaRPr lang="zh-CN" altLang="zh-CN" sz="28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四、用途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26286" r="23429"/>
          <a:stretch>
            <a:fillRect/>
          </a:stretch>
        </p:blipFill>
        <p:spPr>
          <a:xfrm>
            <a:off x="9125421" y="2079321"/>
            <a:ext cx="2628265" cy="47786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 t="36841" b="6667"/>
          <a:stretch>
            <a:fillRect/>
          </a:stretch>
        </p:blipFill>
        <p:spPr>
          <a:xfrm>
            <a:off x="696597" y="3364867"/>
            <a:ext cx="4142105" cy="2976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107940" y="3378200"/>
            <a:ext cx="3931920" cy="29629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墨迹 1"/>
              <p14:cNvContentPartPr/>
              <p14:nvPr/>
            </p14:nvContentPartPr>
            <p14:xfrm>
              <a:off x="1955520" y="5091480"/>
              <a:ext cx="369720" cy="587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6160" y="5082120"/>
                <a:ext cx="388440" cy="605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" y="2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【巩固练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习】</a:t>
            </a:r>
          </a:p>
        </p:txBody>
      </p:sp>
      <p:sp>
        <p:nvSpPr>
          <p:cNvPr id="20481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455" y="932816"/>
            <a:ext cx="1064514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zh-CN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乙醇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分子中不同的化学键如下图，下列关于乙醇在各种反应中断裂键的说法不正确的是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A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．乙醇和钠反应，键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断裂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B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．在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Ag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催化下和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反应，键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①③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断裂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C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．在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Cu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催化下和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反应，键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④⑤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不可能断裂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D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．乙醇是电解质，在水中键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断裂能电离出氢离子</a:t>
            </a:r>
          </a:p>
        </p:txBody>
      </p:sp>
      <p:pic>
        <p:nvPicPr>
          <p:cNvPr id="50181" name="Picture 2" descr="\\鹿晴晴\e\鹿晴晴\2015\源文件\步步高\人教化学必修2\A90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6145" y="2360295"/>
            <a:ext cx="2711451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8233" y="174113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1" y="3397291"/>
            <a:ext cx="9324340" cy="331152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193040" indent="-193040" algn="l" rtl="0" eaLnBrk="1" fontAlgn="base" hangingPunct="1">
              <a:spcBef>
                <a:spcPct val="11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465" indent="-160655" algn="l" rtl="0" eaLnBrk="1" fontAlgn="base" hangingPunct="1">
              <a:spcBef>
                <a:spcPct val="11000"/>
              </a:spcBef>
              <a:spcAft>
                <a:spcPct val="0"/>
              </a:spcAft>
              <a:buChar char="–"/>
              <a:defRPr sz="1575">
                <a:solidFill>
                  <a:schemeClr val="tx1"/>
                </a:solidFill>
                <a:latin typeface="+mn-lt"/>
              </a:defRPr>
            </a:lvl2pPr>
            <a:lvl3pPr marL="643255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•"/>
              <a:defRPr sz="1350">
                <a:solidFill>
                  <a:schemeClr val="tx1"/>
                </a:solidFill>
                <a:latin typeface="+mn-lt"/>
              </a:defRPr>
            </a:lvl3pPr>
            <a:lvl4pPr marL="900430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–"/>
              <a:defRPr sz="1125">
                <a:solidFill>
                  <a:schemeClr val="tx1"/>
                </a:solidFill>
                <a:latin typeface="+mn-lt"/>
              </a:defRPr>
            </a:lvl4pPr>
            <a:lvl5pPr marL="1157605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5pPr>
            <a:lvl6pPr marL="1414780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6pPr>
            <a:lvl7pPr marL="1671955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7pPr>
            <a:lvl8pPr marL="1929130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8pPr>
            <a:lvl9pPr marL="2186305" indent="-128270" algn="l" rtl="0" eaLnBrk="1" fontAlgn="base" hangingPunct="1">
              <a:spcBef>
                <a:spcPct val="11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  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某物质的分子式是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，它能被氧化生成具有相同碳原子数的醛，则该物质的结构可能有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          ) </a:t>
            </a:r>
            <a:endParaRPr lang="zh-CN" altLang="en-US" sz="28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种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B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种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C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种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D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种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21007" y="4190159"/>
            <a:ext cx="666596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b="1" dirty="0">
              <a:solidFill>
                <a:srgbClr val="FF0000"/>
              </a:solidFill>
              <a:ea typeface="+mn-ea"/>
              <a:cs typeface="Times New Roman" panose="02020603050405020304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" y="2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【课堂练习】</a:t>
            </a:r>
          </a:p>
        </p:txBody>
      </p:sp>
      <p:sp>
        <p:nvSpPr>
          <p:cNvPr id="7" name="矩形 6"/>
          <p:cNvSpPr/>
          <p:nvPr/>
        </p:nvSpPr>
        <p:spPr>
          <a:xfrm>
            <a:off x="780788" y="1169391"/>
            <a:ext cx="10768209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 smtClean="0">
                <a:latin typeface="+mn-ea"/>
              </a:rPr>
              <a:t>2. </a:t>
            </a:r>
            <a:r>
              <a:rPr lang="zh-CN" altLang="en-US" sz="2800" dirty="0" smtClean="0">
                <a:latin typeface="+mn-ea"/>
              </a:rPr>
              <a:t>某有机物</a:t>
            </a:r>
            <a:r>
              <a:rPr lang="en-US" altLang="zh-CN" sz="2800" dirty="0" smtClean="0">
                <a:latin typeface="+mn-ea"/>
              </a:rPr>
              <a:t>6g </a:t>
            </a:r>
            <a:r>
              <a:rPr lang="zh-CN" altLang="en-US" sz="2800" dirty="0" smtClean="0">
                <a:latin typeface="+mn-ea"/>
              </a:rPr>
              <a:t>与足量钠反应生成 </a:t>
            </a:r>
            <a:r>
              <a:rPr lang="en-US" altLang="zh-CN" sz="2800" dirty="0" smtClean="0">
                <a:latin typeface="+mn-ea"/>
              </a:rPr>
              <a:t>0.05molH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en-US" altLang="zh-CN" sz="2800" dirty="0" smtClean="0">
                <a:latin typeface="+mn-ea"/>
              </a:rPr>
              <a:t>,</a:t>
            </a:r>
            <a:r>
              <a:rPr lang="zh-CN" altLang="en-US" sz="2800" dirty="0" smtClean="0">
                <a:latin typeface="+mn-ea"/>
              </a:rPr>
              <a:t>该有机物可能是</a:t>
            </a:r>
            <a:r>
              <a:rPr lang="en-US" altLang="zh-CN" sz="2800" dirty="0" smtClean="0">
                <a:latin typeface="+mn-ea"/>
              </a:rPr>
              <a:t>(       )</a:t>
            </a:r>
          </a:p>
          <a:p>
            <a:pPr marL="609600" lvl="0" indent="-60960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 smtClean="0">
                <a:latin typeface="+mn-ea"/>
              </a:rPr>
              <a:t>A. CH</a:t>
            </a:r>
            <a:r>
              <a:rPr lang="en-US" altLang="zh-CN" sz="2800" baseline="-25000" dirty="0" smtClean="0">
                <a:latin typeface="+mn-ea"/>
              </a:rPr>
              <a:t>3</a:t>
            </a:r>
            <a:r>
              <a:rPr lang="en-US" altLang="zh-CN" sz="2800" dirty="0" smtClean="0">
                <a:latin typeface="+mn-ea"/>
              </a:rPr>
              <a:t>CH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en-US" altLang="zh-CN" sz="2800" dirty="0" smtClean="0">
                <a:latin typeface="+mn-ea"/>
              </a:rPr>
              <a:t>OH       B. CH</a:t>
            </a:r>
            <a:r>
              <a:rPr lang="en-US" altLang="zh-CN" sz="2800" baseline="-25000" dirty="0" smtClean="0">
                <a:latin typeface="+mn-ea"/>
              </a:rPr>
              <a:t>3</a:t>
            </a:r>
            <a:r>
              <a:rPr lang="en-US" altLang="zh-CN" sz="2800" dirty="0" smtClean="0">
                <a:latin typeface="+mn-ea"/>
              </a:rPr>
              <a:t>CH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en-US" altLang="zh-CN" sz="2800" dirty="0" smtClean="0">
                <a:latin typeface="+mn-ea"/>
              </a:rPr>
              <a:t>CH</a:t>
            </a:r>
            <a:r>
              <a:rPr lang="en-US" altLang="zh-CN" sz="2800" baseline="-25000" dirty="0" smtClean="0">
                <a:latin typeface="+mn-ea"/>
              </a:rPr>
              <a:t>2</a:t>
            </a:r>
            <a:r>
              <a:rPr lang="en-US" altLang="zh-CN" sz="2800" dirty="0" smtClean="0">
                <a:latin typeface="+mn-ea"/>
              </a:rPr>
              <a:t>OH</a:t>
            </a:r>
          </a:p>
          <a:p>
            <a:pPr marL="609600" lvl="0" indent="-609600" fontAlgn="base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800" dirty="0" smtClean="0">
                <a:latin typeface="+mn-ea"/>
              </a:rPr>
              <a:t>C. CH</a:t>
            </a:r>
            <a:r>
              <a:rPr lang="en-US" altLang="zh-CN" sz="2800" baseline="-25000" dirty="0" smtClean="0">
                <a:latin typeface="+mn-ea"/>
              </a:rPr>
              <a:t>3</a:t>
            </a:r>
            <a:r>
              <a:rPr lang="en-US" altLang="zh-CN" sz="2800" dirty="0" smtClean="0">
                <a:latin typeface="+mn-ea"/>
              </a:rPr>
              <a:t>OH             D. CH</a:t>
            </a:r>
            <a:r>
              <a:rPr lang="en-US" altLang="zh-CN" sz="2800" baseline="-25000" dirty="0" smtClean="0">
                <a:latin typeface="+mn-ea"/>
              </a:rPr>
              <a:t>3</a:t>
            </a:r>
            <a:r>
              <a:rPr lang="en-US" altLang="zh-CN" sz="2800" dirty="0" smtClean="0">
                <a:latin typeface="+mn-ea"/>
              </a:rPr>
              <a:t>-O-CH</a:t>
            </a:r>
            <a:r>
              <a:rPr lang="en-US" altLang="zh-CN" sz="2800" baseline="-25000" dirty="0" smtClean="0">
                <a:latin typeface="+mn-ea"/>
              </a:rPr>
              <a:t>3</a:t>
            </a:r>
            <a:endParaRPr lang="en-US" altLang="zh-CN" sz="2800" baseline="-25000" dirty="0">
              <a:latin typeface="+mn-ea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79024" y="1096230"/>
            <a:ext cx="66659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b="1" dirty="0">
              <a:solidFill>
                <a:srgbClr val="FF0000"/>
              </a:solidFill>
              <a:ea typeface="+mn-ea"/>
              <a:cs typeface="Times New Roman" panose="020206030504050203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802880" y="1717200"/>
              <a:ext cx="8778240" cy="4889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3520" y="1707840"/>
                <a:ext cx="8796960" cy="4908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2" y="268943"/>
            <a:ext cx="11807825" cy="48834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下列应用体现了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的哪些性质和用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途？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酒香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不怕巷子深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高烧病人擦拭酒精或白酒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降温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/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、洗发时，在水中加入适量的啤酒，洗起来清新爽头，油污一洗即净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/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医用酒精（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含乙醇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75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％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）做消毒剂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酒精灯和固体酒精，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用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乙醇汽油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替代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普通汽油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-“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中国汽车要喝酒”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41686" y="3419946"/>
            <a:ext cx="351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乙醇能使蛋白质变性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14454" y="1114757"/>
            <a:ext cx="2849033" cy="725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颜  色 ：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03084" y="1144914"/>
            <a:ext cx="278553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无色透明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503087" y="1751339"/>
            <a:ext cx="2688167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特殊香味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503087" y="2357764"/>
            <a:ext cx="2017183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液态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923867" y="1767263"/>
            <a:ext cx="22606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比水小</a:t>
            </a:r>
            <a:endParaRPr kumimoji="1" lang="zh-CN" altLang="en-US" sz="3200" b="1" baseline="30000" smtClean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503088" y="2872114"/>
            <a:ext cx="7776633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跟水以任意比互溶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ea typeface="黑体" pitchFamily="49" charset="-122"/>
              </a:rPr>
              <a:t>能够溶解多种无机物和有机物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8923869" y="1182354"/>
            <a:ext cx="2355851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FF0000"/>
                </a:solidFill>
                <a:ea typeface="黑体" pitchFamily="49" charset="-122"/>
              </a:rPr>
              <a:t>易挥发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314454" y="1659264"/>
            <a:ext cx="2849033" cy="725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气  味 ：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6735237" y="1687130"/>
            <a:ext cx="2849033" cy="725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密  度：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1314454" y="2265689"/>
            <a:ext cx="2849033" cy="725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状  态：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6735237" y="1059189"/>
            <a:ext cx="2849033" cy="725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挥发性：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1314454" y="2853064"/>
            <a:ext cx="2849033" cy="725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kumimoji="1" lang="zh-CN" altLang="en-US" sz="3200" b="1" smtClean="0">
                <a:solidFill>
                  <a:srgbClr val="0000FF"/>
                </a:solidFill>
                <a:ea typeface="华文中宋" pitchFamily="2" charset="-122"/>
              </a:rPr>
              <a:t>溶解性：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0" y="364445"/>
            <a:ext cx="7681384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一、乙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醇的物理性质</a:t>
            </a: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719668" y="4108450"/>
            <a:ext cx="1110191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latin typeface="仿宋" pitchFamily="49" charset="-122"/>
                <a:ea typeface="仿宋" pitchFamily="49" charset="-122"/>
              </a:rPr>
              <a:t>工业酒精     约含乙醇</a:t>
            </a:r>
            <a:r>
              <a:rPr kumimoji="1" lang="en-US" altLang="zh-CN" sz="3200" b="1" dirty="0" smtClean="0">
                <a:latin typeface="仿宋" pitchFamily="49" charset="-122"/>
                <a:ea typeface="仿宋" pitchFamily="49" charset="-122"/>
              </a:rPr>
              <a:t>96%</a:t>
            </a:r>
            <a:r>
              <a:rPr kumimoji="1" lang="zh-CN" altLang="en-US" sz="3200" b="1" dirty="0" smtClean="0">
                <a:latin typeface="仿宋" pitchFamily="49" charset="-122"/>
                <a:ea typeface="仿宋" pitchFamily="49" charset="-122"/>
              </a:rPr>
              <a:t>以上</a:t>
            </a:r>
            <a:r>
              <a:rPr kumimoji="1" lang="en-US" altLang="zh-CN" sz="3200" b="1" dirty="0" smtClean="0">
                <a:latin typeface="仿宋" pitchFamily="49" charset="-122"/>
                <a:ea typeface="仿宋" pitchFamily="49" charset="-122"/>
              </a:rPr>
              <a:t>(</a:t>
            </a:r>
            <a:r>
              <a:rPr kumimoji="1" lang="zh-CN" altLang="en-US" sz="3200" b="1" dirty="0" smtClean="0">
                <a:latin typeface="仿宋" pitchFamily="49" charset="-122"/>
                <a:ea typeface="仿宋" pitchFamily="49" charset="-122"/>
              </a:rPr>
              <a:t>质量分数</a:t>
            </a:r>
            <a:r>
              <a:rPr kumimoji="1" lang="en-US" altLang="zh-CN" sz="3200" b="1" dirty="0" smtClean="0">
                <a:latin typeface="仿宋" pitchFamily="49" charset="-122"/>
                <a:ea typeface="仿宋" pitchFamily="49" charset="-122"/>
              </a:rPr>
              <a:t>)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719668" y="4711700"/>
            <a:ext cx="1110191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latin typeface="仿宋" pitchFamily="49" charset="-122"/>
                <a:ea typeface="仿宋" pitchFamily="49" charset="-122"/>
              </a:rPr>
              <a:t>无水酒精     </a:t>
            </a:r>
            <a:r>
              <a:rPr kumimoji="1" lang="en-US" altLang="zh-CN" sz="3200" b="1" dirty="0" smtClean="0">
                <a:latin typeface="仿宋" pitchFamily="49" charset="-122"/>
                <a:ea typeface="仿宋" pitchFamily="49" charset="-122"/>
              </a:rPr>
              <a:t>99.5%</a:t>
            </a:r>
            <a:r>
              <a:rPr kumimoji="1" lang="zh-CN" altLang="en-US" sz="3200" b="1" dirty="0" smtClean="0">
                <a:latin typeface="仿宋" pitchFamily="49" charset="-122"/>
                <a:ea typeface="仿宋" pitchFamily="49" charset="-122"/>
              </a:rPr>
              <a:t>以上（质量分数） 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719668" y="5314950"/>
            <a:ext cx="11101917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latin typeface="仿宋" pitchFamily="49" charset="-122"/>
                <a:ea typeface="仿宋" pitchFamily="49" charset="-122"/>
              </a:rPr>
              <a:t>医用酒精     </a:t>
            </a:r>
            <a:r>
              <a:rPr kumimoji="1" lang="en-US" altLang="zh-CN" sz="3200" b="1" smtClean="0">
                <a:latin typeface="仿宋" pitchFamily="49" charset="-122"/>
                <a:ea typeface="仿宋" pitchFamily="49" charset="-122"/>
              </a:rPr>
              <a:t>75%</a:t>
            </a:r>
            <a:r>
              <a:rPr kumimoji="1" lang="zh-CN" altLang="en-US" sz="3200" b="1" smtClean="0">
                <a:latin typeface="仿宋" pitchFamily="49" charset="-122"/>
                <a:ea typeface="仿宋" pitchFamily="49" charset="-122"/>
              </a:rPr>
              <a:t>（体积分数）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17582" y="5989119"/>
            <a:ext cx="4716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如何检验酒精是否含水？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5637830" y="5981886"/>
            <a:ext cx="389241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latin typeface="宋体" pitchFamily="2" charset="-122"/>
              </a:rPr>
              <a:t>无水硫酸铜，</a:t>
            </a:r>
            <a:r>
              <a:rPr kumimoji="1" lang="zh-CN" altLang="en-US" sz="3200" b="1" dirty="0" smtClean="0">
                <a:solidFill>
                  <a:srgbClr val="0000FF"/>
                </a:solidFill>
                <a:latin typeface="宋体" pitchFamily="2" charset="-122"/>
              </a:rPr>
              <a:t>蓝色</a:t>
            </a:r>
            <a:r>
              <a:rPr kumimoji="1" lang="zh-CN" altLang="en-US" sz="3200" b="1" dirty="0" smtClean="0">
                <a:latin typeface="宋体" pitchFamily="2" charset="-122"/>
              </a:rPr>
              <a:t>。</a:t>
            </a:r>
            <a:endParaRPr kumimoji="1" lang="en-US" altLang="zh-CN" sz="3200" b="1" dirty="0" smtClean="0">
              <a:latin typeface="宋体" pitchFamily="2" charset="-122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CB135C7-380B-4299-B495-F93CD8314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45019" b="5987"/>
          <a:stretch/>
        </p:blipFill>
        <p:spPr bwMode="auto">
          <a:xfrm>
            <a:off x="10451953" y="3431691"/>
            <a:ext cx="1740049" cy="3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52" grpId="0"/>
      <p:bldP spid="14353" grpId="0"/>
      <p:bldP spid="116756" grpId="0" autoUpdateAnimBg="0"/>
      <p:bldP spid="1167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0" y="585983"/>
            <a:ext cx="426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5300407" y="2405617"/>
            <a:ext cx="3408948" cy="1523236"/>
            <a:chOff x="2735" y="1951"/>
            <a:chExt cx="772" cy="611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 flipV="1">
              <a:off x="2735" y="1951"/>
              <a:ext cx="353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070" y="2292"/>
              <a:ext cx="437" cy="2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3204908" y="1948414"/>
            <a:ext cx="4387851" cy="2255838"/>
            <a:chOff x="1104" y="912"/>
            <a:chExt cx="2764" cy="142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584" y="1440"/>
              <a:ext cx="22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C—C—</a:t>
              </a:r>
              <a:r>
                <a:rPr kumimoji="1"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O—H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16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104" y="1411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584" y="912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84" y="1968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28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28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160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344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016" y="1968"/>
              <a:ext cx="8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39503" y="2796932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结构式：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280729" y="4394285"/>
            <a:ext cx="7591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kumimoji="1" lang="en-US" altLang="zh-CN" sz="3200" b="1" baseline="-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kumimoji="1" lang="en-US" altLang="zh-CN" sz="3200" b="1" baseline="-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 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32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32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762320" y="3582704"/>
            <a:ext cx="3429680" cy="584775"/>
          </a:xfrm>
          <a:prstGeom prst="rect">
            <a:avLst/>
          </a:prstGeom>
          <a:noFill/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羟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基，写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作－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62" y="1847703"/>
            <a:ext cx="2459039" cy="16970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963303" y="1232584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分子式：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-7983" y="214791"/>
            <a:ext cx="4619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二、乙醇的结构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651188" y="1227067"/>
            <a:ext cx="1391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32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32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1039503" y="4410264"/>
            <a:ext cx="302050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结构简式：</a:t>
            </a:r>
          </a:p>
        </p:txBody>
      </p:sp>
      <p:pic>
        <p:nvPicPr>
          <p:cNvPr id="27" name="乙醇.AVI"/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85" y="0"/>
            <a:ext cx="2579915" cy="18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652002" y="1267113"/>
            <a:ext cx="3464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饱和一元醇通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式：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130629" y="5103133"/>
            <a:ext cx="12050487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800" b="1" kern="0" dirty="0" smtClean="0">
                <a:solidFill>
                  <a:sysClr val="windowText" lastClr="000000"/>
                </a:solidFill>
                <a:latin typeface="黑体" pitchFamily="49" charset="-122"/>
                <a:ea typeface="黑体" pitchFamily="49" charset="-122"/>
              </a:rPr>
              <a:t>乙醇分子可以看作是乙烷分子里的一个氢原子被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羟基</a:t>
            </a:r>
            <a:r>
              <a:rPr kumimoji="1" lang="zh-CN" altLang="en-US" sz="2800" b="1" kern="0" dirty="0" smtClean="0">
                <a:solidFill>
                  <a:sysClr val="windowText" lastClr="000000"/>
                </a:solidFill>
                <a:latin typeface="黑体" pitchFamily="49" charset="-122"/>
                <a:ea typeface="黑体" pitchFamily="49" charset="-122"/>
              </a:rPr>
              <a:t>所取代的产物。</a:t>
            </a:r>
          </a:p>
          <a:p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烃的衍生物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烃分子中的氢原子被其他原子或原子团所取代而生成的一系列化合</a:t>
            </a:r>
            <a:r>
              <a:rPr kumimoji="1" lang="zh-CN" altLang="en-US" sz="2800" b="1" kern="0" dirty="0" smtClean="0">
                <a:solidFill>
                  <a:sysClr val="windowText" lastClr="000000"/>
                </a:solidFill>
                <a:latin typeface="黑体" pitchFamily="49" charset="-122"/>
                <a:ea typeface="黑体" pitchFamily="49" charset="-122"/>
              </a:rPr>
              <a:t>物。</a:t>
            </a:r>
            <a:endParaRPr kumimoji="1" lang="en-US" altLang="zh-CN" sz="2800" b="1" kern="0" dirty="0" smtClean="0">
              <a:solidFill>
                <a:sysClr val="windowText" lastClr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20" grpId="0"/>
      <p:bldP spid="21" grpId="0" animBg="1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三、乙醇的化学性质</a:t>
            </a:r>
          </a:p>
        </p:txBody>
      </p:sp>
      <p:sp>
        <p:nvSpPr>
          <p:cNvPr id="3075" name="文本框 3074"/>
          <p:cNvSpPr txBox="1"/>
          <p:nvPr>
            <p:custDataLst>
              <p:tags r:id="rId2"/>
            </p:custDataLst>
          </p:nvPr>
        </p:nvSpPr>
        <p:spPr>
          <a:xfrm>
            <a:off x="0" y="583680"/>
            <a:ext cx="51356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、与活泼金属（如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）反应 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12115" y="1162051"/>
            <a:ext cx="65659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【实验7-4】</a:t>
            </a:r>
            <a:endParaRPr lang="en-US" altLang="zh-CN" sz="28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在盛有少量</a:t>
            </a:r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无水乙醇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的试管中，加入一小块</a:t>
            </a:r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新切的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、用滤纸吸干</a:t>
            </a:r>
            <a:r>
              <a:rPr lang="en-US" altLang="zh-CN" sz="28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表面煤油的钠，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在试管口迅速塞上带尖嘴导管的橡胶塞，用小试管收集气体并检验其纯度，然后点燃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（如图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7-19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），在将</a:t>
            </a:r>
            <a:r>
              <a:rPr lang="zh-CN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的小烧杯罩在火焰上。待烧杯璧上出现液滴后，迅速倒转烧杯，想其中加入少量</a:t>
            </a:r>
            <a:r>
              <a:rPr lang="zh-CN" alt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澄清石灰水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。观察现象，并与前面做过的水与钠反应的实现现象进行比较。</a:t>
            </a:r>
            <a:endParaRPr lang="zh-CN" altLang="en-US" sz="28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 l="28975" t="1212" r="21597"/>
          <a:stretch>
            <a:fillRect/>
          </a:stretch>
        </p:blipFill>
        <p:spPr>
          <a:xfrm>
            <a:off x="8268971" y="1823086"/>
            <a:ext cx="1417955" cy="4223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质</a:t>
            </a:r>
          </a:p>
        </p:txBody>
      </p:sp>
      <p:sp>
        <p:nvSpPr>
          <p:cNvPr id="3075" name="文本框 3074"/>
          <p:cNvSpPr txBox="1"/>
          <p:nvPr>
            <p:custDataLst>
              <p:tags r:id="rId2"/>
            </p:custDataLst>
          </p:nvPr>
        </p:nvSpPr>
        <p:spPr>
          <a:xfrm>
            <a:off x="0" y="576989"/>
            <a:ext cx="759077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、与活泼金属（如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Ca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Mg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）反应 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138472" y="1303432"/>
            <a:ext cx="9650896" cy="73723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→2CH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ONa+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243739" y="2177876"/>
            <a:ext cx="7424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OH+Mg→(CH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O)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Mg+H</a:t>
            </a:r>
            <a:r>
              <a:rPr lang="en-US" altLang="zh-CN" sz="2800" b="1" baseline="-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5736" y="4745078"/>
            <a:ext cx="9775433" cy="18651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1、羟基决定乙醇能和钠反应生成氢气</a:t>
            </a:r>
            <a:endParaRPr lang="en-US" altLang="zh-CN" sz="2400" b="1" dirty="0" smtClean="0">
              <a:latin typeface="Arial" pitchFamily="34" charset="0"/>
              <a:ea typeface="黑体" pitchFamily="49" charset="-122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2</a:t>
            </a:r>
            <a:r>
              <a:rPr lang="zh-CN" altLang="en-US" sz="2400" b="1" dirty="0" smtClean="0"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、由</a:t>
            </a:r>
            <a:r>
              <a:rPr lang="zh-CN" altLang="en-US" sz="2400" b="1" dirty="0"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于与羟基所连的基团不同，导致羟基氢的活泼性不同</a:t>
            </a:r>
            <a:r>
              <a:rPr lang="zh-CN" altLang="en-US" sz="2400" b="1" dirty="0">
                <a:solidFill>
                  <a:srgbClr val="000066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      羟</a:t>
            </a: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基</a:t>
            </a: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的活泼性：</a:t>
            </a:r>
            <a:r>
              <a:rPr lang="en-US" altLang="zh-CN" sz="24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H—OH  &gt;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C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—OH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（水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&gt;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+mn-ea"/>
              </a:rPr>
              <a:t>醇）</a:t>
            </a:r>
            <a:endParaRPr lang="en-US" altLang="zh-CN" sz="2400" b="1" dirty="0" smtClean="0">
              <a:solidFill>
                <a:srgbClr val="FF0000"/>
              </a:solidFill>
              <a:latin typeface="Arial" pitchFamily="34" charset="0"/>
              <a:ea typeface="黑体" pitchFamily="49" charset="-122"/>
              <a:cs typeface="Arial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Arial" pitchFamily="34" charset="0"/>
                <a:ea typeface="黑体" pitchFamily="49" charset="-122"/>
                <a:cs typeface="Arial" pitchFamily="34" charset="0"/>
              </a:rPr>
              <a:t>官能团决定有机物的性质，连接官能团的其它部分对性质也有所影响。</a:t>
            </a:r>
            <a:endParaRPr lang="zh-CN" altLang="en-US" sz="24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3" name="Rectangle 85">
            <a:extLst>
              <a:ext uri="{FF2B5EF4-FFF2-40B4-BE49-F238E27FC236}">
                <a16:creationId xmlns:a16="http://schemas.microsoft.com/office/drawing/2014/main" id="{EB4808D4-C809-48AA-87B7-2AFC13C1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8224"/>
            <a:ext cx="12192000" cy="201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t" hangingPunct="1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fontAlgn="t" hangingPunct="1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、从二者均能反应放出氢气，可得出什么结论？</a:t>
            </a:r>
          </a:p>
          <a:p>
            <a:pPr marL="0" indent="0" eaLnBrk="1" fontAlgn="t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2、从二者反应剧烈程度不同分析，乙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醇和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水分子的羟基中的</a:t>
            </a:r>
            <a:r>
              <a:rPr kumimoji="1"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原子哪个较活泼？乙基对乙醇的性质有无影响？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AAF14C9-0154-4A13-8836-4D578E01F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0" b="91705" l="10000" r="90000">
                        <a14:foregroundMark x1="31077" y1="20891" x2="31077" y2="20891"/>
                        <a14:foregroundMark x1="40000" y1="29032" x2="40000" y2="29032"/>
                        <a14:foregroundMark x1="50923" y1="14747" x2="50923" y2="14747"/>
                        <a14:foregroundMark x1="47538" y1="7220" x2="47538" y2="7220"/>
                        <a14:foregroundMark x1="49692" y1="21813" x2="49692" y2="21813"/>
                        <a14:foregroundMark x1="64615" y1="16590" x2="64615" y2="16590"/>
                        <a14:foregroundMark x1="58615" y1="23656" x2="58615" y2="23656"/>
                        <a14:foregroundMark x1="51231" y1="29800" x2="51231" y2="29800"/>
                        <a14:foregroundMark x1="47538" y1="31951" x2="47538" y2="31951"/>
                        <a14:foregroundMark x1="40923" y1="41167" x2="40923" y2="41167"/>
                        <a14:foregroundMark x1="46769" y1="89862" x2="46769" y2="89862"/>
                        <a14:foregroundMark x1="62923" y1="90630" x2="62923" y2="90630"/>
                        <a14:foregroundMark x1="61231" y1="88786" x2="61231" y2="88786"/>
                        <a14:foregroundMark x1="63231" y1="91705" x2="63231" y2="91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4616"/>
          <a:stretch/>
        </p:blipFill>
        <p:spPr bwMode="auto">
          <a:xfrm>
            <a:off x="11323443" y="2084719"/>
            <a:ext cx="868557" cy="16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966277" y="1465545"/>
            <a:ext cx="1129734" cy="450937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6" name="Picture 2" descr="D:\Pictures\图片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8354" y="450937"/>
            <a:ext cx="4573646" cy="1896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 autoUpdateAnimBg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" y="-22225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【课堂练习】</a:t>
            </a:r>
          </a:p>
        </p:txBody>
      </p:sp>
      <p:sp>
        <p:nvSpPr>
          <p:cNvPr id="21506" name="矩形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2170" y="1341121"/>
            <a:ext cx="993775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1. </a:t>
            </a:r>
            <a:r>
              <a:rPr lang="zh-CN" altLang="en-US" sz="2800" dirty="0" smtClean="0">
                <a:latin typeface="+mn-ea"/>
                <a:cs typeface="Times New Roman" panose="02020603050405020304" pitchFamily="18" charset="0"/>
              </a:rPr>
              <a:t>能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证明乙醇分子中含有一个羟基的事实是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endParaRPr lang="en-US" altLang="zh-CN" sz="2800" dirty="0">
              <a:latin typeface="+mn-ea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．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乙醇完全燃烧生成水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0.1 mol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乙醇与足量的钠反应生成 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0.05 mol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氢气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．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乙醇能与水以任意比例互溶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．</a:t>
            </a: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乙醇容易挥发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94875" y="1472546"/>
            <a:ext cx="423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13095" y="4251961"/>
            <a:ext cx="636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1mol </a:t>
            </a:r>
            <a:r>
              <a:rPr lang="en-US" altLang="zh-CN" sz="2800" dirty="0"/>
              <a:t> -OH 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生成  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0.5</a:t>
            </a: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mol</a:t>
            </a:r>
            <a:r>
              <a:rPr lang="en-US" altLang="zh-CN" sz="2800" dirty="0">
                <a:sym typeface="+mn-ea"/>
              </a:rPr>
              <a:t>  </a:t>
            </a:r>
            <a:r>
              <a:rPr lang="en-US" altLang="zh-CN" sz="2800" dirty="0" smtClean="0"/>
              <a:t>H</a:t>
            </a:r>
            <a:r>
              <a:rPr lang="en-US" altLang="zh-CN" sz="2800" baseline="-25000" dirty="0" smtClean="0"/>
              <a:t>2</a:t>
            </a:r>
            <a:endParaRPr lang="en-US" altLang="zh-CN" sz="2800" baseline="-25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50521" y="1369408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2.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关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于乙醇结构与性质方面的说法中正确的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是（      ）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乙醇结构中有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—OH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，所以乙醇溶解于水，可以电离出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－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乙醇能电离出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，所以是电解质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乙醇与钠反应可以产生氢气，所以乙醇显酸性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乙醇与钠反应非常平缓，所以乙醇羟基上的氢原子不如水中的氢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原子</a:t>
            </a:r>
            <a:r>
              <a:rPr lang="zh-CN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Times New Roman" panose="02020603050405020304" pitchFamily="18" charset="0"/>
              </a:rPr>
              <a:t>活泼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charset="-122"/>
                <a:cs typeface="Courier New" panose="02070309020205020404"/>
              </a:rPr>
              <a:t> </a:t>
            </a:r>
            <a:endParaRPr lang="zh-CN" altLang="zh-CN" sz="28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7718787" y="1529466"/>
            <a:ext cx="611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233910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【课堂练习】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3996055" cy="56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三、乙醇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的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化学</a:t>
            </a:r>
            <a:r>
              <a:rPr lang="zh-CN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质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0" y="1218236"/>
            <a:ext cx="25063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微软雅黑" panose="020B0503020204020204" charset="-122"/>
              </a:rPr>
              <a:t>、氧化反应</a:t>
            </a:r>
          </a:p>
        </p:txBody>
      </p:sp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410586" y="1853036"/>
            <a:ext cx="5814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乙醇在空气中燃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烧（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完全氧化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555878" y="2712722"/>
            <a:ext cx="62332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现象：产生淡蓝色火焰，同时放出大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量热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81" y="1990727"/>
            <a:ext cx="4603751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63"/>
          <p:cNvGrpSpPr/>
          <p:nvPr/>
        </p:nvGrpSpPr>
        <p:grpSpPr bwMode="auto">
          <a:xfrm>
            <a:off x="571996" y="3870643"/>
            <a:ext cx="6549888" cy="1187451"/>
            <a:chOff x="432" y="1851"/>
            <a:chExt cx="4176" cy="748"/>
          </a:xfrm>
        </p:grpSpPr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2928" y="2076"/>
              <a:ext cx="16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</a:t>
              </a:r>
              <a:r>
                <a:rPr kumimoji="1" lang="en-US" altLang="zh-CN" sz="32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+3H</a:t>
              </a:r>
              <a:r>
                <a:rPr kumimoji="1" lang="en-US" altLang="zh-CN" sz="32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Line 31"/>
            <p:cNvSpPr>
              <a:spLocks noChangeShapeType="1"/>
            </p:cNvSpPr>
            <p:nvPr/>
          </p:nvSpPr>
          <p:spPr bwMode="auto">
            <a:xfrm>
              <a:off x="2304" y="2311"/>
              <a:ext cx="5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432" y="2064"/>
              <a:ext cx="192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r>
                <a:rPr kumimoji="1" lang="en-US" altLang="zh-CN" sz="32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32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kumimoji="1"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OH + 3 O</a:t>
              </a:r>
              <a:r>
                <a:rPr kumimoji="1" lang="en-US" altLang="zh-CN" sz="32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304" y="1851"/>
              <a:ext cx="82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点燃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707630" y="604017"/>
            <a:ext cx="186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置换反应</a:t>
            </a:r>
          </a:p>
        </p:txBody>
      </p:sp>
      <p:sp>
        <p:nvSpPr>
          <p:cNvPr id="14" name="文本框 3074"/>
          <p:cNvSpPr txBox="1"/>
          <p:nvPr>
            <p:custDataLst>
              <p:tags r:id="rId3"/>
            </p:custDataLst>
          </p:nvPr>
        </p:nvSpPr>
        <p:spPr>
          <a:xfrm>
            <a:off x="0" y="576989"/>
            <a:ext cx="759077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、与活泼金属（如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Na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K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Ca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Mg</a:t>
            </a:r>
            <a:r>
              <a:rPr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）反应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1033</Words>
  <Application>Microsoft Office PowerPoint</Application>
  <PresentationFormat>宽屏</PresentationFormat>
  <Paragraphs>167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Monotype Sorts</vt:lpstr>
      <vt:lpstr>仿宋</vt:lpstr>
      <vt:lpstr>黑体</vt:lpstr>
      <vt:lpstr>华文细黑</vt:lpstr>
      <vt:lpstr>华文新魏</vt:lpstr>
      <vt:lpstr>华文中宋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Office 主题</vt:lpstr>
      <vt:lpstr>默认设计模板</vt:lpstr>
      <vt:lpstr>第三节  乙醇与乙酸</vt:lpstr>
      <vt:lpstr>下列应用体现了乙醇的哪些性质和用途？ 1、酒香不怕巷子深 2、高烧病人擦拭酒精或白酒降温 3、洗发时，在水中加入适量的啤酒，洗起来清新爽头，油污一洗即净  4、医用酒精（含乙醇75％）做消毒剂 5、酒精灯和固体酒精，用乙醇汽油替代普通汽油-“中国汽车要喝酒”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思考：是否所有的醇都能发生催化氧化？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乙醇</dc:title>
  <dc:creator>Administrator</dc:creator>
  <cp:lastModifiedBy>Windows 用户</cp:lastModifiedBy>
  <cp:revision>99</cp:revision>
  <dcterms:created xsi:type="dcterms:W3CDTF">2021-04-26T00:40:00Z</dcterms:created>
  <dcterms:modified xsi:type="dcterms:W3CDTF">2021-05-07T14:07:41Z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