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4" r:id="rId2"/>
    <p:sldMasterId id="2147483709" r:id="rId3"/>
  </p:sldMasterIdLst>
  <p:notesMasterIdLst>
    <p:notesMasterId r:id="rId23"/>
  </p:notesMasterIdLst>
  <p:handoutMasterIdLst>
    <p:handoutMasterId r:id="rId24"/>
  </p:handoutMasterIdLst>
  <p:sldIdLst>
    <p:sldId id="2675" r:id="rId4"/>
    <p:sldId id="2619" r:id="rId5"/>
    <p:sldId id="2620" r:id="rId6"/>
    <p:sldId id="2833" r:id="rId7"/>
    <p:sldId id="2868" r:id="rId8"/>
    <p:sldId id="2155" r:id="rId9"/>
    <p:sldId id="2836" r:id="rId10"/>
    <p:sldId id="2649" r:id="rId11"/>
    <p:sldId id="2837" r:id="rId12"/>
    <p:sldId id="2838" r:id="rId13"/>
    <p:sldId id="2871" r:id="rId14"/>
    <p:sldId id="2872" r:id="rId15"/>
    <p:sldId id="2873" r:id="rId16"/>
    <p:sldId id="2865" r:id="rId17"/>
    <p:sldId id="2815" r:id="rId18"/>
    <p:sldId id="2816" r:id="rId19"/>
    <p:sldId id="2866" r:id="rId20"/>
    <p:sldId id="2839" r:id="rId21"/>
    <p:sldId id="2847" r:id="rId22"/>
  </p:sldIdLst>
  <p:sldSz cx="12190413" cy="6859588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E46C0A"/>
    <a:srgbClr val="116CB2"/>
    <a:srgbClr val="00CCFF"/>
    <a:srgbClr val="F0F0F0"/>
    <a:srgbClr val="93CDDD"/>
    <a:srgbClr val="228EB0"/>
    <a:srgbClr val="525252"/>
    <a:srgbClr val="187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9" autoAdjust="0"/>
    <p:restoredTop sz="96429" autoAdjust="0"/>
  </p:normalViewPr>
  <p:slideViewPr>
    <p:cSldViewPr>
      <p:cViewPr varScale="1">
        <p:scale>
          <a:sx n="61" d="100"/>
          <a:sy n="61" d="100"/>
        </p:scale>
        <p:origin x="72" y="37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2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  <a:pPr/>
              <a:t>2021/3/31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11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3-31T02:45:12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2943 13798 0,'0'0'15,"0"0"-15,18 6 16,9 3-1,15 6-15,1-1 16,-4-5 0,3-2-16,9-5 15,13-2-15,4-4 16,8-5 0,21-4-16,14-8 15,-3 1 1,-7 2-16,-8 0 15,-9 7 1,-7 2-16,-3-1 16,2 9-1,2-1-15,-1 4 16,8-2 0,3 1-16,5 2 15,1-1-15,0 1 16,-2 0-1,-4 2-15,-2 2 16,-7 4 0,-4 3-16,-3 4 15,0 0 1,-6-4-16,0 1 16,14-2-1,24 2-15,25-1 16,4-5-16,-4-2 15,-10-3 1,-11 3-16,-13-3 16,0 4-1,-8-4-15,-4 0 16,4 1 0,5-3-16,2 1 15,2-3 1,8 0-16,3-3 15,-6 1 1,4-3-16,-2 3 16,-6 0-1,0 2-15,-4 0 16,-7 0-16,-5 0 16,0 2-1,1-2-15,8 0 16,5 0-1,18 0-15,2 0 16,0-2 0,8 0-16,6-3 15,-11 0-15,-9 3 16,-13-3 0,-8 4-16,-10-6 15,-10 0 1,-15 3-16,0-1 15,8-1 1,3-2-16,8 2 16,5 0-1,18-3-15,18 2 16,-9-2 0,-7 2-16,0 7 15,1-2 1,-2 2-16,0-5 15,3 5 1,-1-2-16,-1 0 16,1 0-16,2-3 15,9 1 1,-3 2-16,2-5 16,5 7-1,0-2-15,6 4 16,4-7-1,-1 0-15,-5-1 16,-6 4 0,-7-3-16,6 3 15,-3-2-15,5 4 16,3 0 0,2 2-16,14 2 15,-5-4 1,-6 3-16,1-3 15,7 0 1,2 0-16,-4 0 16,7 0-1,-5 0-15,2 0 16,-4-3 0,-2 1-16,-1-2 15,-3 1-15,2 1 16,-3-2-1,-6-2-15,-1-5 16,-1 8 0,-2-2-16,-6 1 15,-5-1 1,-2 1 0,0 0-16,-6-5 15,-7 6-15,-6 0 16,-4 3-16,1 3 15,-2-3 1,-17 5 0,-3-3-16,-1 3 15,-51-5-15,52 4 16,-2 0 0,-1-6-16,-12-4 15</inkml:trace>
  <inkml:trace contextRef="#ctx0" brushRef="#br0" timeOffset="24376.8539">13335 12607 0,'-12'69'0,"5"-2"16,7 5-16,7 6 15,9 16 1,1-1-16,-3 0 16,-5 1-1,-5-2-15,-2-10 16,1-5-1,-3-10-15,0-67 16,5 47-16,-5-47 16,8 27-1,6-23-15,0-18 16,1-12 0,1-14-16,7-23 15,0-11-15</inkml:trace>
  <inkml:trace contextRef="#ctx0" brushRef="#br0" timeOffset="25211.0722">13541 12547 0,'0'0'15,"0"0"-15,0 0 16,28-3 0,28-4-16,29-4 15,24 5-15,1 4 16,9-1 0,5 1-16,1 2 15,2-2 1,-2-2-16,2-6 15,0 1 1,2-4-16,1 0 16,-2-6-1,2 4-15,-7 4 16,-2 5 0,-4 0-16,0 2 15,-6 0 1,-13-1-16,-4 3 15,-7 0-15,-1 0 16,-2-1 0,1 6-16,-4-3 15,0 2 1,-6 0-16,-6 2 16,-14 1-1,-55-5-15,49 0 16,2 2-1,-51-2-15,54 2 16,-2 0-16,-52-2 16,46 12-1,-13 5-15,-8 6 16,-11 4 0,-14-27-16,5 29 15,-1 11 1,-1 14-16,-3 1 15,-5 6 1,-4 4-16,-3 5 16,-1-2-1,-3 7-15,-3 18 16,-2 2-16,6 4 16,3-6-1,6-12-15,2-9 16,-1-21-1,5-4-15,0-2 16,0-45 0,-7 42-16,-6-11 15,-10-13-15</inkml:trace>
  <inkml:trace contextRef="#ctx0" brushRef="#br0" timeOffset="25411.6057">16345 13764 0,'94'4'0,"-1"3"16,22 6-1,-13 1-15</inkml:trace>
  <inkml:trace contextRef="#ctx0" brushRef="#br0" timeOffset="27873.1548">17728 8642 0,'20'13'0,"7"5"16,8 12-16,-3 2 16,-11 5-1,-13-8-15</inkml:trace>
  <inkml:trace contextRef="#ctx0" brushRef="#br0" timeOffset="29382.169">17647 9058 0,'-14'25'0,"-3"6"16,-8 17-1,3 5-15,-1 3 16,23-56-16,-15 54 16,15-54-1,-8 42-15,2-20 16,6-24 0,4-13-16,0-10 15,7-9-15,7-2 16,9-4-1,4 0-15,6 2 16,11 2 0,5 5-16,7 6 15,6 7 1,0 9-16,-6 5 16,-11 12-1,-23 11-15,-21 5 16,-19 8-1,-19 8-15,-19 11 16,-6 1 0,-20 11-16,78-63 15,-81 67-15,81-67 16,0 0 0,-49 55-16,47-19 15,26-25 1,12-8-16,-1-7 15,2-6 1,-37 10-16,29-15 16,-9-7-1,-9-10-15,-15 1 16,-7-2-16,-5 1 16,1 7-1,1 7-15,0 7 16,0 9-1,-5 13 1,-4 16-16,-4 15 16,-8 23-16,-10 29 15,-7 17 1,5-8-16,47-103 16,-27 82-1,21-40-15,24-35 16,1-20-16,6-6 15,-25 19 1,0 0-16,0 0 16,23-20-1,-3 2-15,-11 16 16,-9 11 0,-12 11-16,-5 12 15,17-32 1,-19 30-16,19-30 15,-10 30 1,7-7-16,14-10 16,7-9-1,7-8-15,5-9 16,-1-8-16,-3-3 16,-1-6-1,-25 30-15,0 0 16,0 0-1,29-29-15,-5 20 16,-3 23 0,-3 13-16,0 7 15,-18-34 1,19 42-16,-19-42 16,0 0-16,23 29 15,-7-25 1,-3-28-16,-1-25 15,5-28 1,12-25-16,-29 102 16,48-110-1,0 21-15,6 22 16,-8 26 0,-8 25-16,-7 19 15,-12 19-15,-15 14 31,-12 20-31,-15 25 0,-21 26 16,-17 5 0,61-112-16,-64 78 15,12-38 1,22-37-16,15-20 16,11-9-1,13-2-15,13 4 16,10 11-1,6 8-15,11 19 16,-3 13 0,0 7-16,-46-34 15,44 31 1,-8-11-16,-5-20 16,-11-20-16,-1-26 15,-6-29 1</inkml:trace>
  <inkml:trace contextRef="#ctx0" brushRef="#br0" timeOffset="30188.3166">18561 9233 0,'0'47'0,"-9"13"16,-3 15-1,-2 14-15,14-89 16,-11 66-1,3-33-15,1-32 16,2-16 0,3-22-16,2-16 15,2-21 1,3-11-16,-3 9 16,3 18-16,-3 17 15,6 15 1,11 1-16,9 5 15,11 2 1,19-2 0,2 11-16,-5 11 15,-13 12-15,-13 10 16,-16 14 0,-13 9-16,-11 11 15,-9 3 1,-14 2-16,-5 1 15,-18 19 1,1 5-16,56-88 16,-40 53-16,18-44 15,13-31 1,7-14-16,6-10 16,1 0-1,-1 10-15,-2 14 16,-4 11-1,-2 13-15,-7 16 16,-5 16 0,-5 13-16,-3 15 15,-1 3 1,25-65-16,-16 54 16,14-23-16,11-26 15,6-12 1,-15 7-16,0 0 15,23-7 1,2 9-16,0 18 16,-3 16-1,5 20-15,0 2 16,-27-58 0,26 54-16,3-9 15,5-16-15,6-17 16,5-22-1,-3-28-15,3-22 16,-2-43 0,-9-27-16</inkml:trace>
  <inkml:trace contextRef="#ctx0" brushRef="#br0" timeOffset="30305.626">19241 9179 0,'0'0'16,"0"0"-16,0 0 16</inkml:trace>
  <inkml:trace contextRef="#ctx0" brushRef="#br0" timeOffset="30418.9294">19241 9626 0,'0'0'16,"0"0"-16</inkml:trace>
  <inkml:trace contextRef="#ctx0" brushRef="#br0" timeOffset="41678.8845">20640 8829 0,'72'0'0,"-10"0"15,-14 8 1,-15 0-16,-20 9 16</inkml:trace>
  <inkml:trace contextRef="#ctx0" brushRef="#br0" timeOffset="41829.2843">20553 9162 0,'67'0'16,"2"3"-16,2 2 15,-3 6 1</inkml:trace>
  <inkml:trace contextRef="#ctx0" brushRef="#br0" timeOffset="45150.1215">22643 8979 0,'-65'15'0,"7"3"15,-2 3-15,5 7 16,-1-2 0,4 3-16,1-1 15,9-2 1,42-26-16,-36 27 16,36-27-16,-19 27 15,14-3 1,16-3-1,9-1-15,9-2 16,7 2-16,15 0 16,5-2-1,2-3-15,1-1 16,-3-3 0,-5-1-16,-51-10 15,0 0-15,42 8 16,-14-4-1</inkml:trace>
  <inkml:trace contextRef="#ctx0" brushRef="#br0" timeOffset="50122.3495">20562 8946 0,'0'0'0,"0"0"15,0 23-15,-5 20 16,-1 19 0,-4 1-16,-3 1 15,-1-6 1,0-1-16,4-4 16,-2 1-16,12-54 15,-9 51 1,9-51-16,-6 52 15,6-52 1,0 0-16,0 0 16,-4 49-1,4-49-15,6 39 16,13-16 0,9-14-16,-1-4 15,6-2 1,3-3-16,4 2 15,6-2-15,-46 0 16,45 2 0,-45-2-1,0 0-15,0 0 16,39-2-16,-5 0 16,-18-6-16</inkml:trace>
  <inkml:trace contextRef="#ctx0" brushRef="#br0" timeOffset="51072.8773">20973 9322 0,'0'0'16,"0"0"-16,20 0 15,15-4 1,16-1-16,-12 5 16,-1 3-16,-11-1 15,-7 2 1,-6 3-16,-2-3 16,-3-1-1,-5 3-15,-6 8 16,-7 6-1,-7 5-15,-4 1 16,-11 8 0,-15 9-16,-2 3 15,-2 1 1,50-47-16,0 0 16,-38 43-16,16-12 15,20-17 1,6-17-16,7-8 15,5 0 1,-1 5-16,-6 0 16,-4 9-1,-5 8-15,-7 12 16,0 6 0,-2 10-16,0 9 15,3-2-15,6-46 16,0 0-1,0 0-15,-7 38 16,4-24 0,8-20-16,4-17 15,6-12 1,6-10-16,0 2 16,-1 6-1,-2 3-15,2 6 16,-5 9-1,6 5-15,0 3 16,4 10-16,-25 1 16,29 1-1,-29-1-15,28 14 16,-8 5 0,-11 6-16,-9-2 15,-7 2 1,-5-3-16,-3 0 15,15-22 1,-23 22 0,23-22-16,0 0 15,0 0-15,-23 23 16,23-23-16,-11 22 16,14-4-1,15-4-15,7-3 16,3-2-1,-28-9-15,0 0 16,0 0 0,33 2-1</inkml:trace>
  <inkml:trace contextRef="#ctx0" brushRef="#br0" timeOffset="52077.5524">23272 8669 0,'-14'80'0,"-1"8"16,-7 12-1,-7 12 1,-1-2-16,-4-7 15,7-11-15,9-16 16,18-76 0,-8 71-16,8-22 15,0-49 1,10 43-16,11-7 16,14-7-1,9-7-15,7-8 16,2-10-16,2-6 15,-1-9 1,-8-7-16,-3-12 16,-9-7-1,-7-11-15</inkml:trace>
  <inkml:trace contextRef="#ctx0" brushRef="#br0" timeOffset="52276.0784">23296 8651 0,'0'0'0,"0"0"16,0 0-1,24 0-15,22 4 16,9 3-1,-18 11-15</inkml:trace>
  <inkml:trace contextRef="#ctx0" brushRef="#br0" timeOffset="52457.561">23187 8984 0,'0'0'0,"0"0"15,31 5 1,32 0-16,35 3 16,12 2-1,-18-10-15,-21-13 16</inkml:trace>
  <inkml:trace contextRef="#ctx0" brushRef="#br0" timeOffset="52675.1401">23829 9016 0,'-58'53'16,"11"-2"-16,2 6 16,2 3-16,-6 15 15,2-3 1,47-72-16,-30 57 15,20-35 1,12-24-16</inkml:trace>
  <inkml:trace contextRef="#ctx0" brushRef="#br0" timeOffset="52841.5825">23864 9101 0,'0'0'0,"0"0"16,22 0-1,17 7-15,15 8 16,-14 12 0,-15 9-16,-19 2 15,-17-5 1</inkml:trace>
  <inkml:trace contextRef="#ctx0" brushRef="#br0" timeOffset="52991.9827">23817 9432 0,'0'0'0,"23"0"15,17 5-15,21 1 16,-16 12 0,-25 3-16</inkml:trace>
  <inkml:trace contextRef="#ctx0" brushRef="#br0" timeOffset="53725.9364">23742 9763 0,'0'0'0,"0"0"15,0 0 1,20 4-16,16-4 16,12 2-1,-4-8-15,-11-7 16,-10-5-1,-8-4-15,-6-3 16,-2 0-16,-3 0 16,-2 8-1,1 8-15,-6 12 16,1 9 0,0 18-16,-3 10 15,-4 13 1,-2 8-16,0-4 15,-2 0 1,13-57-16,-15 47 16,15-47-1,-25 38-15,-7-18 16,1-16 0,0-10-16,2-10 15,6-2-15,5-4 16,9 4-1,11-2-15,12 2 16,6 2 0,9 5-16,4 2 15,6 5 1,6 4-16,-1 4 16,-4 4-1,-8 4-15,-19 4 16,-11 4-16,-11 2 15,-13 5 1,-10 0-16,-10 2 16,42-29-1,0 0-15,0 0 16,-35 29 0,9-9-16,18-6 15,16-8 1,20 1-16,10-7 15,20-2-15,-5-3 16,-53 5 0,0 0-16,0 0 15,50-1 1,-15-2-16</inkml:trace>
  <inkml:trace contextRef="#ctx0" brushRef="#br0" timeOffset="72980.1607">17806 13978 0,'0'0'0,"0"0"15,-11 18-15,-11 7 16,-14 9-1,-11-1-15,0 0 16,47-33 0,0 0-16,0 0 15,-37 27-15,20-9 16,19-10 0</inkml:trace>
  <inkml:trace contextRef="#ctx0" brushRef="#br0" timeOffset="73365.1869">17821 14217 0,'18'19'0,"-4"1"16,-4 2-16,-10 12 16,-14 1-16,-18 8 15,-12-4 1,-1 1 0,-4-4-16,1-3 15,48-33-15,0 0 16,0 0-1,-37 20-15,14-11 16,21-11 0,14-3-16,7 3 15,-19 2 1,23 4-16,-6 13 16,-8 11-1,-4 12-15,-10 21 16,-6 5-16,-4 5 15,-6-2 1,21-69 0,0 0-16,-13 58 15,9-22-15,8-34 16,9-31 0,10-27-16</inkml:trace>
  <inkml:trace contextRef="#ctx0" brushRef="#br0" timeOffset="73682.0313">18126 14003 0,'0'0'15,"0"0"-15,0 27 16,-7 22-1,-3 18-15,1-9 16,-3-10 0,10-13-16,6-7 15,19-9-15,12-9 16,7-9 0,-42-1-16,53-1 15,0-9 1,-9-3-1,-6-10-15,-17-5 16,-7-3-16,-12-6 16</inkml:trace>
  <inkml:trace contextRef="#ctx0" brushRef="#br0" timeOffset="73849.4737">18290 13970 0,'0'4'16,"0"0"-16,0 6 15,-4 9-15,-2 18 16,0 14-1,-3 7-15,-5 5 16,14-63 0,0 0-16,0 0 15,-8 42 1,12-26-16,12-23 16</inkml:trace>
  <inkml:trace contextRef="#ctx0" brushRef="#br0" timeOffset="74031.9596">18471 14140 0,'0'4'0,"0"3"16,0 8-16,-9 15 16,-9 15-1,-6-1-15,-7 2 16,-4 2 0,2-1-16,0-4 15,-4-10 1,2-11-16,-2-1 15</inkml:trace>
  <inkml:trace contextRef="#ctx0" brushRef="#br0" timeOffset="74799.0004">18044 14594 0,'4'4'0,"3"1"15,-3-1 1,12-2-16,15-2 16,5-4-1,-5 2-15,-5 4 16,-11 12-1,-13 14 1,-6 6-16,-5 4 16,-8 11-16,17-49 15,-15 47 1,15-47-16,-9 43 16,16-14-1,12-18-15,11-16 16,11-19-16,11-27 15,23-32 1,5-29-16,6-9 16,-17 16-1,-22 29-15,-47 76 16,22-47 0,-20 19-16,-12 18 15,-6 10 1,-5 9-16,4 9 15,3 4-15,10 8 16,6 2 0,7 6-16,4 6 15,8 1 1,-2 1-16,2 1 16,-6 5-1,-2 1-15,-5 3 16,-6 0-1,-6 3-15,-8-4 16,-8-6 0,20-49-16,-23 36 15,-10-11-15,-3-18 16,7-14 0,29 7-16,-26-22 15,10-5 1,13 0-16,12 4 15,15 7 1,9 8-16,2 10 16,5 7-1,9 9-15,-49-18 16,45 25-16,-45-25 16,0 0-1,36 23-15,-12-10 16,-14-16-1,-1-12-15,-3-15 16</inkml:trace>
  <inkml:trace contextRef="#ctx0" brushRef="#br0" timeOffset="75010.5628">19300 14387 0,'0'0'0,"0"0"15,-3 12 1,-10 15-16</inkml:trace>
  <inkml:trace contextRef="#ctx0" brushRef="#br0" timeOffset="75161.9661">19290 14827 0,'0'0'15,"0"0"-15,0 0 16</inkml:trace>
  <inkml:trace contextRef="#ctx0" brushRef="#br0" timeOffset="79021.2349">19758 14209 0,'0'0'0,"0"0"15,-2 20 1,-6 23-16,-3 19 16,1 3-1,-2 0-15,1-5 16,-3-3-1,6 1-15,-3-3 16,-1-1 0,4-5-16,-3-3 15,2-6-15,9-40 16,0 0 0,0 0-16,-9 36 15,9-36 1,2 24-1,9-5-15,11-6 16,9-2-16,12-3 16,15-3-1,10-3-15,2-2 16,8 0 0,15-2-16,-93 2 15,76-8 1,-24-11-16</inkml:trace>
  <inkml:trace contextRef="#ctx0" brushRef="#br0" timeOffset="79286.9398">19775 14194 0,'0'0'15,"0"0"-15,0 0 16,21 0 0,21-5-16,23 1 15,-3 1 1,-7 3-16,-22 3 15,-17 1-15</inkml:trace>
  <inkml:trace contextRef="#ctx0" brushRef="#br0" timeOffset="79470.4282">19791 14417 0,'0'0'15,"0"0"-15,28 0 16,28 0 0,25 5-16,7-1 15,-11-1-15,-16 1 16</inkml:trace>
  <inkml:trace contextRef="#ctx0" brushRef="#br0" timeOffset="79688.0068">20338 14649 0,'0'0'0,"0"0"16,0 21 0,0 19-16,0 20 15,0-3-15,0-4 16,0-53-1,0 41-15,0-19 16,0-22 0,0-16-16</inkml:trace>
  <inkml:trace contextRef="#ctx0" brushRef="#br0" timeOffset="80190.3475">20432 14645 0,'0'0'0,"0"0"15,0 0 1,19 0-16,18 7 16,5 3-1,-19 11-15,-19 4 16,-12 2 0,-8 2-16,-7-2 15,1 2 1,1-2-16,3-5 15,5-4 1,7-7-16,6-2 16,8-4-16,9-10 15,16-6 1,1-9-16,12-11 16,1-6-1,-3-3-15,-44 40 16,0 0-1,0 0-15,39-38 16,-39 38 0,29-24-16,-11 15 15,-12 16 1,-6 15-16,-4 7 16,-2 9-1,6-38-15,-9 50 16,9-50-16,0 0 15,-7 37 1,7-17-16,0-27 16,7-14-1</inkml:trace>
  <inkml:trace contextRef="#ctx0" brushRef="#br0" timeOffset="80739.8086">20803 14462 0,'0'0'0,"19"-4"15,19-5-15,10 0 16,2 4 0,-13 12-16,-8 6 15,-20 15 1,-11 1-16,-11 1 16,-6-3-1,2 2-15,3 5 16,8 0-1,10 2-15,8 4 16,7 11 0,2 1-16,-8-1 15,-3 2 1,-8-1-16,-6 0 16,-7-3-16,-4-4 15,-9-3 1,-10-4-16,-9-11 15,-3-9 1,-4-14-16,2-11 16,7-8-1,12-7-15,29 22 16,-11-25 0,13 1-16,14 3 15,8 6-15,12 8 16,8 11-1,18 14 1,2 11-16,-2 10 16,-62-39-16,59 42 15,-59-42 1,43 38-16,-21-18 16,-18-20-16</inkml:trace>
  <inkml:trace contextRef="#ctx0" brushRef="#br0" timeOffset="83526.2209">21681 14318 0,'65'33'0,"0"-5"15,3 3-15,14 8 16,-3-4 0,-10-3-1,-12-8-15,-14-6 16,-43-18-16,37 14 15,-37-14 1,43 13-16,-43-13 16,0 0-1,0 0-15,41 11 16,-41-11-16,31 7 16,-31-7-1,6 6-15,-12 1 16,-12 1-1,-13 7-15,-12 0 16,-19 8 0,-8 2-16,-6 3 15,-18 10 1,-9 6-16,18-5 16,22-7-16,22-8 15,41-24 1,0 0-16,-23 29 15</inkml:trace>
  <inkml:trace contextRef="#ctx0" brushRef="#br0" timeOffset="84215.0548">23025 14256 0,'0'0'0,"0"0"16,-2 27-16,-9 21 15,-4 29 1,-4 6-16,1-7 16,1-6-1,3-19-15,3-9 16,11-42-1,-13 40-15,13-40 16,0 0 0,0 0-1,-10 32-15,10-10 16,10-11-16,14-3 16,16-4-1,24 0-15,11 1 16,29 1-1,7 1-15,-15 0 16,-96-7 0,70 4-16,-70-4 15,38-11-15,-17-15 16</inkml:trace>
  <inkml:trace contextRef="#ctx0" brushRef="#br0" timeOffset="84459.7031">23010 14128 0,'0'0'0,"0"0"16,21 0-1,20-4-15,30-1 16,11 7 0,7 5-16,-89-7 15,81 10 1</inkml:trace>
  <inkml:trace contextRef="#ctx0" brushRef="#br0" timeOffset="84643.19">23095 14379 0,'0'0'15,"0"0"-15,19 5 16,32-4 0,27 8-16,27-1 15,-5-4-15,0-8 16</inkml:trace>
  <inkml:trace contextRef="#ctx0" brushRef="#br0" timeOffset="89729.7228">23798 14694 0,'0'0'15,"4"25"-15,-2 20 16,3 13 0,-1-12-16</inkml:trace>
  <inkml:trace contextRef="#ctx0" brushRef="#br0" timeOffset="90536.873">23627 15053 0,'0'0'0,"25"0"16,15 0-1,16 6-15,-4 3 16,-10 9-1,-13 3-15,-14-1 16,-13-3-16,-12 3 16,-10 0-1,-7 1-15,-4-6 16,-4-1 0,-4 2-16,7-4 31,17-5-31,13 3 0,10 3 15,14 5 1,-22-18-16,0 0 16,21 17-1,-21-17-15,0 0 16,0 0 0,20 19-16,-1-6 15,2-8-15,16-12 16,9-9-1,19-15-15,2-10 16,21-23 0,3-17-16,-10-4 15,-16 9-15,-65 76 16,0 0 0,0 0-16,40-49 15,-20 28 1,-14 24-16,-6 20 15,-2 7 1,-2 20-16,-2 24 16,-10 26-1,-9 14-15,-8-4 16,-5-20 0,-5-21-16,-2-22 15,5-27 1,1-13-16,-4-16 15,6-16 1,17-6-16,18 3 16,16 6-16,15 7 15,13 6 1,16 9 0,0 12-16,-3 8 15,-4 10-15,-4 10 16,-8 3-16,-6 7 15,-13-3 1</inkml:trace>
  <inkml:trace contextRef="#ctx0" brushRef="#br0" timeOffset="129177.6769">27062 13600 0,'26'-2'0,"21"-10"15,26 2-15,13-2 16,5 6 0,3 1-16,6 5 15,1 5 1,3 1-16,0 1 16,5-2-16,2 0 15,3-5 1,3 5-16,-1 3 15,7 3 1,-5-2-16,-13 0 16,-17-3-1,-17 1-15,-19-2 16,-6-1 0,-46-4-16,0 0 15,0 0 1,41 3-16,-11-6 15,-16-6 1,-14 9-16,4-20 16</inkml:trace>
  <inkml:trace contextRef="#ctx0" brushRef="#br0" timeOffset="129442.3775">29438 13278 0,'0'0'0,"-19"16"16,-14 9-16,-20 15 15,53-40 1,-56 31-16,5-11 15,16-21 1,22-13-16,15-10 16</inkml:trace>
  <inkml:trace contextRef="#ctx0" brushRef="#br0" timeOffset="130160.289">29487 12794 0,'0'0'15,"0"0"-15,0 0 16,3 30 0,0 31-16,2 37 15,-10 25 1,-5-3-16,-11 2 16,-5 3-16,-3-4 15,2-17 1,1-23-16,26-81 15,-21 57 1,6-33-16,12-24 16,13-20-1,7-20-15,13-22 16,2 1 0,-32 61-16,0 0 15,0 0-15,29-52 16,-29 52-1,22-33 1,-8 17-16,-11 18 16,-3-2-16,5 11 15,-5-11 1,6 14-16,1-12 16,7-15-1,4-17-15,2-16 16,2-19-1,-1-2-15,0 2 16,-2 6 0,0 10-16,-2 6 15,-4 12-15,-4 9 16,-2 8 0,-6 5-16,-1 9 15,3 2 1,-3-2-16,-3 12 15,3-12 1,-1 18-16,1-18 16,4 22-16,12-1 15,13-6 1,12-4-16,19 3 16,8-3-1,-1 3-15,-67-14 16,0 0-1,57 11-15</inkml:trace>
  <inkml:trace contextRef="#ctx0" brushRef="#br0" timeOffset="130376.8637">29606 13457 0,'75'16'0,"4"-1"16,8 1-1,-8-7-15,-15-11 16,-22-13 0,-11-13-16,-7-12 15</inkml:trace>
  <inkml:trace contextRef="#ctx0" brushRef="#br0" timeOffset="130777.9369">29896 12985 0,'0'0'16,"0"0"-16,0 0 16,-3 27-16,-12 25 15,-5 23 1,-11 18-16,0 16 15,-2 1 1,-2-10-16,5-9 16,3-18-1,-2-27 1,2-21-16,27-25 16,0 0-16,0 0 15,-19 14 1,19-14-16,-11 11 15,11-2 1,14-1-16,16 2 16,18 1-16,22 4 15,4 6 1,18 0-16,-92-21 16,79 23-1,-18-5-15,-35-18 16,-21-8-16</inkml:trace>
  <inkml:trace contextRef="#ctx0" brushRef="#br0" timeOffset="131132.8776">28817 13692 0,'41'0'0,"24"4"16,26 4-1,32 12-15,14 13 16,12 8 0,-11 1-16,-13-2 15,-19-2 1,-32-4-16,-74-34 16,51 31-16,-36-18 15,-19-13 1</inkml:trace>
  <inkml:trace contextRef="#ctx0" brushRef="#br0" timeOffset="131394.5715">28359 13958 0,'0'0'0,"-27"16"16,-15 6-16,-28 12 15,-25 10 1,-4 1-16,99-45 16,-80 27-1,28-20-15,27-14 16</inkml:trace>
  <inkml:trace contextRef="#ctx0" brushRef="#br0" timeOffset="131895.9056">28011 14200 0,'0'0'0,"0"4"16,0 4-1,0 19-15,0 15 16,0 21 0,-8 1-16,-5 0 15,-3-9 1,16-55-16,-11 35 15,9-16 1,13-19 15,16-14-15,15-11 0,-6 7-16,45-17 0,10 10 0,-91 25 0,0 0 15,74 0-15,-40 23 16,-38 3-1,-26 3-15,-18 3 16,-9-3 0,-6-9-16,0-6 15,9-14-15,15-13 16,16-8 0,19-1-1,13-1-15,11 7 16,7 10-16,4 15 31,2 15 0,3 23-15,-4 14 0,-3 6-1,-5 1 1,-24-68-16,0 0 0,21 52 15,-4-25-15,-1-31 0,7-25 0</inkml:trace>
  <inkml:trace contextRef="#ctx0" brushRef="#br0" timeOffset="132062.3481">28547 14647 0,'-58'23'0,"6"1"15,5 1 1,4-2-16,8-10 15,13-13 1,14-20 0,12-11-16</inkml:trace>
  <inkml:trace contextRef="#ctx0" brushRef="#br0" timeOffset="132446.3703">28661 14308 0,'-21'89'0,"-10"-2"16,-16 19-16,-6 12 15,5-14 1,48-104-16,0 0 16,0 0-1,-24 60-15,26-52 16,15-30-1,6-16-15,3 5 16,-26 33 0,0 0-16,24-21 15,-8 23-15,-7 17 16,-5 12 0,-4 7-16,0-38 15,0 0 1,0 42-16,7-13 15,8-24 1,6-25-16,2-24 16,16-33-16</inkml:trace>
  <inkml:trace contextRef="#ctx0" brushRef="#br0" timeOffset="132700.0461">28887 14379 0,'0'0'15,"0"0"-15,0 0 16,0 0 0,0 0-16,-2 18 15,-4 9 1,-6 9-16,10-9 16,6-9-16,16-3 15,11-6 1,9 2-16,3 0 15,2 0 1,-45-11-16,39 14 16,-16-3-1,-16-4-15</inkml:trace>
  <inkml:trace contextRef="#ctx0" brushRef="#br0" timeOffset="133147.2366">28722 14713 0,'0'0'0,"0"0"16,0 0 0,24 6-16,25 8 15,23 10 1,8 10-16,1-1 16,-18-12-1,-23-18-15,-16-8 16,-11-14-1,-10-5-15,-3-12 16,-7-11-16,-2-18 16,-4-6-1,13 71 1,-16-68-16,16 68 16,0 0-16,0 0 15,-13-53 1,2 17-16,4 29 15,-1 17 1,-7 18-16,1 11 16,-9 16-16,-2 3 15,-2 2 1,-2-1-16,-2-4 16,-3-5-1,5-12-15,4-14 16,10-17-1</inkml:trace>
  <inkml:trace contextRef="#ctx0" brushRef="#br0" timeOffset="133396.8985">28718 14927 0,'5'5'0,"12"-1"15,15 3 1,7 5-1,8 1-15,7 5 16,2 0-16,-3-2 16,-53-16-1,0 0-15,0 0 16,50 17 0,-50-17-16,35 11 15,-12-11-15,-15-11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  <a:pPr/>
              <a:t>2021/3/31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7086-15D0-443D-AF17-A3F21825C04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287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7086-15D0-443D-AF17-A3F21825C045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07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7086-15D0-443D-AF17-A3F21825C045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730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338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539588"/>
            <a:ext cx="12190413" cy="43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91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709714"/>
            <a:ext cx="12190413" cy="41498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1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899588"/>
            <a:ext cx="12189600" cy="39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79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069754"/>
            <a:ext cx="12190413" cy="37898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4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259588"/>
            <a:ext cx="12190413" cy="36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1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429794"/>
            <a:ext cx="12190413" cy="34297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619588"/>
            <a:ext cx="12190413" cy="324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8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789834"/>
            <a:ext cx="12190413" cy="30697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0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979588"/>
            <a:ext cx="12190413" cy="288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2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5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477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339588"/>
            <a:ext cx="12190413" cy="25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6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509914"/>
            <a:ext cx="12190413" cy="23496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61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699588"/>
            <a:ext cx="12190413" cy="21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60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869954"/>
            <a:ext cx="12190413" cy="19896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4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059588"/>
            <a:ext cx="12190413" cy="18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4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229994"/>
            <a:ext cx="12190413" cy="16295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61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590034"/>
            <a:ext cx="12190413" cy="12695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74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950074"/>
            <a:ext cx="12190413" cy="9095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9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6139588"/>
            <a:ext cx="12190413" cy="7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6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82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A1EE9-59D8-48A8-8C74-0FC822FE08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/>
            </a:lvl1pPr>
            <a:lvl2pPr marL="544251" indent="0">
              <a:buNone/>
              <a:defRPr sz="2100"/>
            </a:lvl2pPr>
            <a:lvl3pPr marL="1088502" indent="0">
              <a:buNone/>
              <a:defRPr sz="1900"/>
            </a:lvl3pPr>
            <a:lvl4pPr marL="1632753" indent="0">
              <a:buNone/>
              <a:defRPr sz="1700"/>
            </a:lvl4pPr>
            <a:lvl5pPr marL="2177004" indent="0">
              <a:buNone/>
              <a:defRPr sz="1700"/>
            </a:lvl5pPr>
            <a:lvl6pPr marL="2721254" indent="0">
              <a:buNone/>
              <a:defRPr sz="1700"/>
            </a:lvl6pPr>
            <a:lvl7pPr marL="3265505" indent="0">
              <a:buNone/>
              <a:defRPr sz="1700"/>
            </a:lvl7pPr>
            <a:lvl8pPr marL="3809756" indent="0">
              <a:buNone/>
              <a:defRPr sz="1700"/>
            </a:lvl8pPr>
            <a:lvl9pPr marL="4354007" indent="0">
              <a:buNone/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EEC8-EC4F-4412-A27E-1BEE3F6F5B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5335"/>
            <a:ext cx="5381983" cy="452542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4678" y="1605335"/>
            <a:ext cx="5381982" cy="452542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0C378-60F1-4B6A-BB25-06FE0D68BA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AFBC-48BE-4C9F-A8B8-CBB13F831E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2C599-B260-4B69-9707-8254E91733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9CED1-ED29-4817-93CC-F685D95C78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4D9FE-FA05-4531-8679-AE87540C77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604F-A697-4122-BA55-44419A3680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D4DA-F9E2-4E87-AF43-90AE129165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5934" y="273113"/>
            <a:ext cx="2740726" cy="5857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3113"/>
            <a:ext cx="8023240" cy="5857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D4452-9D78-43F7-99A7-0380046552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75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967139" cy="114485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521" y="1605335"/>
            <a:ext cx="5381983" cy="45254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4678" y="1605335"/>
            <a:ext cx="5381982" cy="21864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4678" y="3944263"/>
            <a:ext cx="5381982" cy="218649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8DB94-1572-464D-B3A3-593A60AE97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967139" cy="114485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521" y="1605335"/>
            <a:ext cx="5381983" cy="45254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4678" y="1605335"/>
            <a:ext cx="5381982" cy="45254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355FC-7DA8-4067-BA70-4FA982E335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967139" cy="114485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521" y="1605335"/>
            <a:ext cx="10967139" cy="452542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D210D-E72C-4788-A35E-989D8184A5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338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477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82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75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2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588"/>
            <a:ext cx="12190413" cy="54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9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594"/>
            <a:ext cx="12190413" cy="52299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7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2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634"/>
            <a:ext cx="12190413" cy="48699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8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674"/>
            <a:ext cx="12190413" cy="45099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588"/>
            <a:ext cx="12190413" cy="43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91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714"/>
            <a:ext cx="12190413" cy="41498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1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9588"/>
            <a:ext cx="12189600" cy="39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79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754"/>
            <a:ext cx="12190413" cy="37898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74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9588"/>
            <a:ext cx="12190413" cy="36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1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794"/>
            <a:ext cx="12190413" cy="34297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9588"/>
            <a:ext cx="12190413" cy="324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8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9834"/>
            <a:ext cx="12190413" cy="30697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90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459588"/>
            <a:ext cx="12190413" cy="54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9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9588"/>
            <a:ext cx="12190413" cy="288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2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5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9588"/>
            <a:ext cx="12190413" cy="25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6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9914"/>
            <a:ext cx="12190413" cy="23496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61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9588"/>
            <a:ext cx="12190413" cy="21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60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9954"/>
            <a:ext cx="12190413" cy="19896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49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9588"/>
            <a:ext cx="12190413" cy="18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4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9994"/>
            <a:ext cx="12190413" cy="16295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61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90034"/>
            <a:ext cx="12190413" cy="12695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74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50074"/>
            <a:ext cx="12190413" cy="9095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9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629594"/>
            <a:ext cx="12190413" cy="52299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17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9588"/>
            <a:ext cx="12190413" cy="7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66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989634"/>
            <a:ext cx="12190413" cy="48699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8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349674"/>
            <a:ext cx="12190413" cy="45099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26" Type="http://schemas.openxmlformats.org/officeDocument/2006/relationships/slideLayout" Target="../slideLayouts/slideLayout68.xml"/><Relationship Id="rId3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63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5" Type="http://schemas.openxmlformats.org/officeDocument/2006/relationships/slideLayout" Target="../slideLayouts/slideLayout67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29" Type="http://schemas.openxmlformats.org/officeDocument/2006/relationships/theme" Target="../theme/theme3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24" Type="http://schemas.openxmlformats.org/officeDocument/2006/relationships/slideLayout" Target="../slideLayouts/slideLayout66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slideLayout" Target="../slideLayouts/slideLayout65.xml"/><Relationship Id="rId28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64.xml"/><Relationship Id="rId27" Type="http://schemas.openxmlformats.org/officeDocument/2006/relationships/slideLayout" Target="../slideLayouts/slideLayout69.xml"/><Relationship Id="rId30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30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64" r:id="rId2"/>
    <p:sldLayoutId id="2147483667" r:id="rId3"/>
    <p:sldLayoutId id="2147483687" r:id="rId4"/>
    <p:sldLayoutId id="2147483674" r:id="rId5"/>
    <p:sldLayoutId id="2147483688" r:id="rId6"/>
    <p:sldLayoutId id="2147483675" r:id="rId7"/>
    <p:sldLayoutId id="2147483673" r:id="rId8"/>
    <p:sldLayoutId id="2147483676" r:id="rId9"/>
    <p:sldLayoutId id="2147483691" r:id="rId10"/>
    <p:sldLayoutId id="2147483668" r:id="rId11"/>
    <p:sldLayoutId id="2147483684" r:id="rId12"/>
    <p:sldLayoutId id="2147483677" r:id="rId13"/>
    <p:sldLayoutId id="2147483686" r:id="rId14"/>
    <p:sldLayoutId id="2147483669" r:id="rId15"/>
    <p:sldLayoutId id="2147483692" r:id="rId16"/>
    <p:sldLayoutId id="2147483678" r:id="rId17"/>
    <p:sldLayoutId id="2147483685" r:id="rId18"/>
    <p:sldLayoutId id="2147483670" r:id="rId19"/>
    <p:sldLayoutId id="2147483690" r:id="rId20"/>
    <p:sldLayoutId id="2147483679" r:id="rId21"/>
    <p:sldLayoutId id="2147483682" r:id="rId22"/>
    <p:sldLayoutId id="2147483671" r:id="rId23"/>
    <p:sldLayoutId id="2147483689" r:id="rId24"/>
    <p:sldLayoutId id="2147483680" r:id="rId25"/>
    <p:sldLayoutId id="2147483681" r:id="rId26"/>
    <p:sldLayoutId id="2147483672" r:id="rId27"/>
    <p:sldLayoutId id="2147483683" r:id="rId28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73113"/>
            <a:ext cx="10967139" cy="114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单击鼠标编辑标题文的格式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05335"/>
            <a:ext cx="10967139" cy="452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59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单击鼠标编辑大纲正文格式</a:t>
            </a:r>
          </a:p>
          <a:p>
            <a:pPr lvl="1"/>
            <a:r>
              <a:rPr lang="zh-CN" altLang="en-US" smtClean="0"/>
              <a:t>第二个大纲级</a:t>
            </a:r>
          </a:p>
          <a:p>
            <a:pPr lvl="2"/>
            <a:r>
              <a:rPr lang="zh-CN" altLang="en-US" smtClean="0"/>
              <a:t>第三个大纲级</a:t>
            </a:r>
          </a:p>
          <a:p>
            <a:pPr lvl="3"/>
            <a:r>
              <a:rPr lang="zh-CN" altLang="en-US" smtClean="0"/>
              <a:t>第四个大纲级</a:t>
            </a:r>
          </a:p>
          <a:p>
            <a:pPr lvl="4"/>
            <a:r>
              <a:rPr lang="zh-CN" altLang="en-US" smtClean="0"/>
              <a:t>第五个大纲级</a:t>
            </a:r>
          </a:p>
          <a:p>
            <a:pPr lvl="4"/>
            <a:r>
              <a:rPr lang="zh-CN" altLang="en-US" smtClean="0"/>
              <a:t>第六个大纲级</a:t>
            </a:r>
          </a:p>
          <a:p>
            <a:pPr lvl="4"/>
            <a:r>
              <a:rPr lang="zh-CN" altLang="en-US" smtClean="0"/>
              <a:t>第七个大纲级</a:t>
            </a:r>
          </a:p>
          <a:p>
            <a:pPr lvl="4"/>
            <a:r>
              <a:rPr lang="zh-CN" altLang="en-US" smtClean="0"/>
              <a:t>第八个大纲级</a:t>
            </a:r>
          </a:p>
          <a:p>
            <a:pPr lvl="4"/>
            <a:r>
              <a:rPr lang="zh-CN" altLang="en-US" smtClean="0"/>
              <a:t>第九个大纲级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09521" y="6249847"/>
            <a:ext cx="2835964" cy="47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861731" algn="l"/>
                <a:tab pos="1723461" algn="l"/>
                <a:tab pos="2585192" algn="l"/>
              </a:tabLst>
              <a:defRPr sz="1700" b="0">
                <a:latin typeface="Times New Roman" pitchFamily="18" charset="0"/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9290" y="6249847"/>
            <a:ext cx="3862415" cy="47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861731" algn="l"/>
                <a:tab pos="1723461" algn="l"/>
                <a:tab pos="2585192" algn="l"/>
                <a:tab pos="3446922" algn="l"/>
              </a:tabLst>
              <a:defRPr sz="1700" b="0">
                <a:latin typeface="Times New Roman" pitchFamily="18" charset="0"/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40696" y="6249847"/>
            <a:ext cx="2838081" cy="47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861731" algn="l"/>
                <a:tab pos="1723461" algn="l"/>
                <a:tab pos="2585192" algn="l"/>
              </a:tabLst>
              <a:defRPr sz="1700" b="0">
                <a:latin typeface="Times New Roman" pitchFamily="18" charset="0"/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D44B44B-694E-46DF-8D2E-5723C445DCB2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xStyles>
    <p:titleStyle>
      <a:lvl1pPr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solidFill>
            <a:schemeClr val="tx2"/>
          </a:solidFill>
          <a:latin typeface="Arial" pitchFamily="34" charset="0"/>
        </a:defRPr>
      </a:lvl2pPr>
      <a:lvl3pPr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solidFill>
            <a:schemeClr val="tx2"/>
          </a:solidFill>
          <a:latin typeface="Arial" pitchFamily="34" charset="0"/>
        </a:defRPr>
      </a:lvl3pPr>
      <a:lvl4pPr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solidFill>
            <a:schemeClr val="tx2"/>
          </a:solidFill>
          <a:latin typeface="Arial" pitchFamily="34" charset="0"/>
        </a:defRPr>
      </a:lvl4pPr>
      <a:lvl5pPr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solidFill>
            <a:schemeClr val="tx2"/>
          </a:solidFill>
          <a:latin typeface="Arial" pitchFamily="34" charset="0"/>
        </a:defRPr>
      </a:lvl5pPr>
      <a:lvl6pPr marL="544251"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latin typeface="Arial" pitchFamily="34" charset="0"/>
        </a:defRPr>
      </a:lvl6pPr>
      <a:lvl7pPr marL="1088502"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latin typeface="Arial" pitchFamily="34" charset="0"/>
        </a:defRPr>
      </a:lvl7pPr>
      <a:lvl8pPr marL="1632753"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latin typeface="Arial" pitchFamily="34" charset="0"/>
        </a:defRPr>
      </a:lvl8pPr>
      <a:lvl9pPr marL="2177004" algn="ctr" defTabSz="315591" rtl="0" eaLnBrk="0" fontAlgn="base" hangingPunct="0">
        <a:lnSpc>
          <a:spcPct val="93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5200">
          <a:latin typeface="Arial" pitchFamily="34" charset="0"/>
        </a:defRPr>
      </a:lvl9pPr>
    </p:titleStyle>
    <p:bodyStyle>
      <a:lvl1pPr marL="408188" indent="-408188" algn="l" defTabSz="315591" rtl="0" eaLnBrk="0" fontAlgn="base" hangingPunct="0">
        <a:lnSpc>
          <a:spcPct val="93000"/>
        </a:lnSpc>
        <a:spcBef>
          <a:spcPct val="0"/>
        </a:spcBef>
        <a:spcAft>
          <a:spcPts val="1696"/>
        </a:spcAft>
        <a:buSzPct val="100000"/>
        <a:buFont typeface="Times New Roman" pitchFamily="18" charset="0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315591" rtl="0" eaLnBrk="0" fontAlgn="base" hangingPunct="0">
        <a:lnSpc>
          <a:spcPct val="93000"/>
        </a:lnSpc>
        <a:spcBef>
          <a:spcPct val="0"/>
        </a:spcBef>
        <a:spcAft>
          <a:spcPts val="1355"/>
        </a:spcAft>
        <a:buSzPct val="100000"/>
        <a:buFont typeface="Times New Roman" pitchFamily="18" charset="0"/>
        <a:defRPr sz="3300">
          <a:solidFill>
            <a:schemeClr val="tx1"/>
          </a:solidFill>
          <a:latin typeface="+mn-lt"/>
          <a:ea typeface="+mn-ea"/>
        </a:defRPr>
      </a:lvl2pPr>
      <a:lvl3pPr marL="1360627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1012"/>
        </a:spcAft>
        <a:buSzPct val="100000"/>
        <a:buFont typeface="Times New Roman" pitchFamily="18" charset="0"/>
        <a:defRPr sz="2900">
          <a:solidFill>
            <a:schemeClr val="tx1"/>
          </a:solidFill>
          <a:latin typeface="+mn-lt"/>
          <a:ea typeface="+mn-ea"/>
        </a:defRPr>
      </a:lvl3pPr>
      <a:lvl4pPr marL="1904878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684"/>
        </a:spcAft>
        <a:buSzPct val="100000"/>
        <a:buFont typeface="Times New Roman" pitchFamily="18" charset="0"/>
        <a:defRPr sz="2400">
          <a:solidFill>
            <a:schemeClr val="tx1"/>
          </a:solidFill>
          <a:latin typeface="+mn-lt"/>
          <a:ea typeface="+mn-ea"/>
        </a:defRPr>
      </a:lvl4pPr>
      <a:lvl5pPr marL="2449129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343"/>
        </a:spcAft>
        <a:buSzPct val="100000"/>
        <a:buFont typeface="Times New Roman" pitchFamily="18" charset="0"/>
        <a:defRPr sz="2400">
          <a:solidFill>
            <a:schemeClr val="tx1"/>
          </a:solidFill>
          <a:latin typeface="+mn-lt"/>
          <a:ea typeface="+mn-ea"/>
        </a:defRPr>
      </a:lvl5pPr>
      <a:lvl6pPr marL="2993380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343"/>
        </a:spcAft>
        <a:buSzPct val="100000"/>
        <a:buFont typeface="Times New Roman" pitchFamily="18" charset="0"/>
        <a:defRPr sz="2400">
          <a:latin typeface="+mn-lt"/>
          <a:ea typeface="+mn-ea"/>
        </a:defRPr>
      </a:lvl6pPr>
      <a:lvl7pPr marL="3537631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343"/>
        </a:spcAft>
        <a:buSzPct val="100000"/>
        <a:buFont typeface="Times New Roman" pitchFamily="18" charset="0"/>
        <a:defRPr sz="2400">
          <a:latin typeface="+mn-lt"/>
          <a:ea typeface="+mn-ea"/>
        </a:defRPr>
      </a:lvl7pPr>
      <a:lvl8pPr marL="4081882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343"/>
        </a:spcAft>
        <a:buSzPct val="100000"/>
        <a:buFont typeface="Times New Roman" pitchFamily="18" charset="0"/>
        <a:defRPr sz="2400">
          <a:latin typeface="+mn-lt"/>
          <a:ea typeface="+mn-ea"/>
        </a:defRPr>
      </a:lvl8pPr>
      <a:lvl9pPr marL="4626132" indent="-272125" algn="l" defTabSz="315591" rtl="0" eaLnBrk="0" fontAlgn="base" hangingPunct="0">
        <a:lnSpc>
          <a:spcPct val="93000"/>
        </a:lnSpc>
        <a:spcBef>
          <a:spcPct val="0"/>
        </a:spcBef>
        <a:spcAft>
          <a:spcPts val="343"/>
        </a:spcAft>
        <a:buSzPct val="100000"/>
        <a:buFont typeface="Times New Roman" pitchFamily="18" charset="0"/>
        <a:defRPr sz="2400">
          <a:latin typeface="+mn-lt"/>
          <a:ea typeface="+mn-ea"/>
        </a:defRPr>
      </a:lvl9pPr>
    </p:bodyStyle>
    <p:otherStyle>
      <a:defPPr>
        <a:defRPr lang="zh-CN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30" cstate="print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  <p:sldLayoutId id="2147483727" r:id="rId18"/>
    <p:sldLayoutId id="2147483728" r:id="rId19"/>
    <p:sldLayoutId id="2147483729" r:id="rId20"/>
    <p:sldLayoutId id="2147483730" r:id="rId21"/>
    <p:sldLayoutId id="2147483731" r:id="rId22"/>
    <p:sldLayoutId id="2147483732" r:id="rId23"/>
    <p:sldLayoutId id="2147483733" r:id="rId24"/>
    <p:sldLayoutId id="2147483734" r:id="rId25"/>
    <p:sldLayoutId id="2147483735" r:id="rId26"/>
    <p:sldLayoutId id="2147483736" r:id="rId27"/>
    <p:sldLayoutId id="2147483737" r:id="rId28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.docx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95206" y="4149874"/>
            <a:ext cx="10872608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知道化学反应可以实现化学能与热能的转化，认识吸热和放热反应。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能用化学键解释某些吸热反应和放热反应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认识燃料的燃烧效率、保护环境、开发清洁燃料的必要性和重要性。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50348" y="3160861"/>
            <a:ext cx="3256626" cy="792088"/>
            <a:chOff x="750348" y="585478"/>
            <a:chExt cx="3256626" cy="792088"/>
          </a:xfrm>
        </p:grpSpPr>
        <p:grpSp>
          <p:nvGrpSpPr>
            <p:cNvPr id="31" name="组合 30"/>
            <p:cNvGrpSpPr/>
            <p:nvPr/>
          </p:nvGrpSpPr>
          <p:grpSpPr>
            <a:xfrm>
              <a:off x="750348" y="585478"/>
              <a:ext cx="1504548" cy="792088"/>
              <a:chOff x="1198662" y="3429794"/>
              <a:chExt cx="3600400" cy="792088"/>
            </a:xfrm>
          </p:grpSpPr>
          <p:grpSp>
            <p:nvGrpSpPr>
              <p:cNvPr id="29" name="组合 28"/>
              <p:cNvGrpSpPr/>
              <p:nvPr/>
            </p:nvGrpSpPr>
            <p:grpSpPr>
              <a:xfrm>
                <a:off x="1198662" y="3429794"/>
                <a:ext cx="3600400" cy="288000"/>
                <a:chOff x="1198662" y="3429794"/>
                <a:chExt cx="3600400" cy="288000"/>
              </a:xfrm>
            </p:grpSpPr>
            <p:cxnSp>
              <p:nvCxnSpPr>
                <p:cNvPr id="22" name="直接连接符 21"/>
                <p:cNvCxnSpPr/>
                <p:nvPr/>
              </p:nvCxnSpPr>
              <p:spPr>
                <a:xfrm>
                  <a:off x="1198662" y="3429794"/>
                  <a:ext cx="3600400" cy="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/>
                <p:cNvCxnSpPr/>
                <p:nvPr/>
              </p:nvCxnSpPr>
              <p:spPr>
                <a:xfrm>
                  <a:off x="1198662" y="3429794"/>
                  <a:ext cx="0" cy="28800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接连接符 26"/>
                <p:cNvCxnSpPr/>
                <p:nvPr/>
              </p:nvCxnSpPr>
              <p:spPr>
                <a:xfrm>
                  <a:off x="4799062" y="3429794"/>
                  <a:ext cx="0" cy="28800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组合 29"/>
              <p:cNvGrpSpPr/>
              <p:nvPr/>
            </p:nvGrpSpPr>
            <p:grpSpPr>
              <a:xfrm>
                <a:off x="1198662" y="3933882"/>
                <a:ext cx="3600400" cy="288000"/>
                <a:chOff x="1198662" y="3933882"/>
                <a:chExt cx="3600400" cy="288000"/>
              </a:xfrm>
            </p:grpSpPr>
            <p:cxnSp>
              <p:nvCxnSpPr>
                <p:cNvPr id="23" name="直接连接符 22"/>
                <p:cNvCxnSpPr/>
                <p:nvPr/>
              </p:nvCxnSpPr>
              <p:spPr>
                <a:xfrm>
                  <a:off x="1198662" y="4221882"/>
                  <a:ext cx="3600400" cy="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/>
                <p:cNvCxnSpPr/>
                <p:nvPr/>
              </p:nvCxnSpPr>
              <p:spPr>
                <a:xfrm>
                  <a:off x="1200984" y="3933882"/>
                  <a:ext cx="0" cy="28800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/>
                <p:cNvCxnSpPr/>
                <p:nvPr/>
              </p:nvCxnSpPr>
              <p:spPr>
                <a:xfrm>
                  <a:off x="4799062" y="3933882"/>
                  <a:ext cx="0" cy="288000"/>
                </a:xfrm>
                <a:prstGeom prst="line">
                  <a:avLst/>
                </a:prstGeom>
                <a:ln w="1905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" name="矩形 1"/>
            <p:cNvSpPr/>
            <p:nvPr/>
          </p:nvSpPr>
          <p:spPr>
            <a:xfrm>
              <a:off x="886744" y="765066"/>
              <a:ext cx="3024336" cy="466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747FD0C8-738F-6E46-9E0A-988F95271071}"/>
                </a:ext>
              </a:extLst>
            </p:cNvPr>
            <p:cNvSpPr txBox="1"/>
            <p:nvPr/>
          </p:nvSpPr>
          <p:spPr>
            <a:xfrm>
              <a:off x="975685" y="794212"/>
              <a:ext cx="3031289" cy="43772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zh-CN" altLang="en-US" sz="2800" b="1" dirty="0">
                  <a:solidFill>
                    <a:srgbClr val="002060"/>
                  </a:solidFill>
                  <a:latin typeface="+mj-ea"/>
                  <a:ea typeface="+mj-ea"/>
                  <a:sym typeface="Arial" panose="020B0604020202020204" pitchFamily="34" charset="0"/>
                </a:rPr>
                <a:t>核心素养发展目标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2050271" y="909514"/>
            <a:ext cx="9118780" cy="165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630710" y="922553"/>
            <a:ext cx="288032" cy="1656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 Box 1032"/>
          <p:cNvSpPr txBox="1">
            <a:spLocks noChangeArrowheads="1"/>
          </p:cNvSpPr>
          <p:nvPr/>
        </p:nvSpPr>
        <p:spPr bwMode="auto">
          <a:xfrm>
            <a:off x="2050271" y="1223005"/>
            <a:ext cx="9118780" cy="9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课时</a:t>
            </a:r>
            <a:r>
              <a:rPr lang="zh-CN" altLang="zh-CN" sz="3200" dirty="0" smtClean="0"/>
              <a:t>　</a:t>
            </a:r>
            <a:r>
              <a:rPr lang="zh-CN" altLang="zh-CN" sz="4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化学反应与热能</a:t>
            </a:r>
          </a:p>
        </p:txBody>
      </p:sp>
    </p:spTree>
    <p:extLst>
      <p:ext uri="{BB962C8B-B14F-4D97-AF65-F5344CB8AC3E}">
        <p14:creationId xmlns:p14="http://schemas.microsoft.com/office/powerpoint/2010/main" val="1756953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56531"/>
              </p:ext>
            </p:extLst>
          </p:nvPr>
        </p:nvGraphicFramePr>
        <p:xfrm>
          <a:off x="568808" y="1546175"/>
          <a:ext cx="10513168" cy="3304366"/>
        </p:xfrm>
        <a:graphic>
          <a:graphicData uri="http://schemas.openxmlformats.org/drawingml/2006/table">
            <a:tbl>
              <a:tblPr/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放热反应</a:t>
                      </a:r>
                      <a:endParaRPr lang="zh-CN" sz="2800" kern="100" dirty="0">
                        <a:solidFill>
                          <a:srgbClr val="FF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吸热反应</a:t>
                      </a:r>
                      <a:endParaRPr lang="zh-CN" sz="2800" kern="100" dirty="0">
                        <a:solidFill>
                          <a:srgbClr val="0000FF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2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化学能转化为热能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热能转化为化学能被生成物</a:t>
                      </a: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储存</a:t>
                      </a: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”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389206" y="117426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化学反应中能量变化的决定因素</a:t>
            </a: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宏观辨</a:t>
            </a:r>
            <a:r>
              <a:rPr lang="zh-CN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识</a:t>
            </a:r>
            <a:r>
              <a:rPr lang="zh-CN" altLang="en-US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，图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6-3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800" kern="100" spc="-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化学反应中能量变化决定于</a:t>
            </a:r>
            <a:r>
              <a:rPr lang="zh-CN" altLang="zh-CN" sz="2800" kern="100" spc="-5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反应物的总能量和生成物的总能量的相对大小。</a:t>
            </a:r>
            <a:endParaRPr lang="zh-CN" altLang="zh-CN" sz="1050" kern="100" spc="-50" dirty="0">
              <a:solidFill>
                <a:srgbClr val="C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6146" name="Picture 2" descr="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3" y="2297310"/>
            <a:ext cx="2964646" cy="165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057" y="2297310"/>
            <a:ext cx="2964646" cy="165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215165" y="5013970"/>
            <a:ext cx="950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dirty="0">
                <a:solidFill>
                  <a:srgbClr val="FF0000"/>
                </a:solidFill>
                <a:latin typeface="黑体" pitchFamily="49" charset="-122"/>
                <a:ea typeface="方正中等线简体"/>
              </a:rPr>
              <a:t>反应物的总能量</a:t>
            </a:r>
            <a:r>
              <a:rPr kumimoji="1" lang="en-US" altLang="zh-CN" sz="2800" dirty="0">
                <a:solidFill>
                  <a:srgbClr val="FF0000"/>
                </a:solidFill>
                <a:latin typeface="黑体" pitchFamily="49" charset="-122"/>
                <a:ea typeface="方正中等线简体"/>
              </a:rPr>
              <a:t>=</a:t>
            </a:r>
            <a:r>
              <a:rPr kumimoji="1" lang="zh-CN" altLang="en-US" sz="2800" dirty="0">
                <a:solidFill>
                  <a:srgbClr val="FF0000"/>
                </a:solidFill>
                <a:latin typeface="黑体" pitchFamily="49" charset="-122"/>
                <a:ea typeface="方正中等线简体"/>
              </a:rPr>
              <a:t>生成物的总能量</a:t>
            </a:r>
            <a:r>
              <a:rPr kumimoji="1" lang="en-US" altLang="zh-CN" sz="2800" dirty="0">
                <a:solidFill>
                  <a:srgbClr val="FF0000"/>
                </a:solidFill>
                <a:latin typeface="黑体" pitchFamily="49" charset="-122"/>
                <a:ea typeface="方正中等线简体"/>
              </a:rPr>
              <a:t>+</a:t>
            </a:r>
            <a:r>
              <a:rPr kumimoji="1" lang="zh-CN" altLang="en-US" sz="2800" dirty="0">
                <a:solidFill>
                  <a:srgbClr val="FF0000"/>
                </a:solidFill>
                <a:latin typeface="黑体" pitchFamily="49" charset="-122"/>
                <a:ea typeface="方正中等线简体"/>
              </a:rPr>
              <a:t>放出的热量</a:t>
            </a:r>
          </a:p>
        </p:txBody>
      </p:sp>
      <p:sp>
        <p:nvSpPr>
          <p:cNvPr id="85" name="Text Box 27"/>
          <p:cNvSpPr txBox="1">
            <a:spLocks noChangeArrowheads="1"/>
          </p:cNvSpPr>
          <p:nvPr/>
        </p:nvSpPr>
        <p:spPr bwMode="auto">
          <a:xfrm>
            <a:off x="190550" y="5586660"/>
            <a:ext cx="93964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dirty="0">
                <a:solidFill>
                  <a:srgbClr val="0000FF"/>
                </a:solidFill>
                <a:latin typeface="黑体" pitchFamily="49" charset="-122"/>
                <a:ea typeface="方正中等线简体"/>
              </a:rPr>
              <a:t>生成物的总能量</a:t>
            </a:r>
            <a:r>
              <a:rPr kumimoji="1" lang="en-US" altLang="zh-CN" sz="2800" dirty="0">
                <a:solidFill>
                  <a:srgbClr val="0000FF"/>
                </a:solidFill>
                <a:latin typeface="黑体" pitchFamily="49" charset="-122"/>
                <a:ea typeface="方正中等线简体"/>
              </a:rPr>
              <a:t>=</a:t>
            </a:r>
            <a:r>
              <a:rPr kumimoji="1" lang="zh-CN" altLang="en-US" sz="2800" dirty="0">
                <a:solidFill>
                  <a:srgbClr val="0000FF"/>
                </a:solidFill>
                <a:latin typeface="黑体" pitchFamily="49" charset="-122"/>
                <a:ea typeface="方正中等线简体"/>
              </a:rPr>
              <a:t>反应物的总能量</a:t>
            </a:r>
            <a:r>
              <a:rPr kumimoji="1" lang="en-US" altLang="zh-CN" sz="2800" dirty="0">
                <a:solidFill>
                  <a:srgbClr val="0000FF"/>
                </a:solidFill>
                <a:latin typeface="黑体" pitchFamily="49" charset="-122"/>
                <a:ea typeface="方正中等线简体"/>
              </a:rPr>
              <a:t>+</a:t>
            </a:r>
            <a:r>
              <a:rPr kumimoji="1" lang="zh-CN" altLang="en-US" sz="2800" dirty="0">
                <a:solidFill>
                  <a:srgbClr val="0000FF"/>
                </a:solidFill>
                <a:latin typeface="黑体" pitchFamily="49" charset="-122"/>
                <a:ea typeface="方正中等线简体"/>
              </a:rPr>
              <a:t>吸收的热量</a:t>
            </a:r>
          </a:p>
        </p:txBody>
      </p:sp>
      <p:sp>
        <p:nvSpPr>
          <p:cNvPr id="86" name="Text Box 40"/>
          <p:cNvSpPr txBox="1">
            <a:spLocks noChangeArrowheads="1"/>
          </p:cNvSpPr>
          <p:nvPr/>
        </p:nvSpPr>
        <p:spPr bwMode="auto">
          <a:xfrm>
            <a:off x="7391350" y="5013970"/>
            <a:ext cx="4727055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ym typeface="Times New Roman" pitchFamily="18" charset="0"/>
              </a:rPr>
              <a:t>宏观：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∆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Q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=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︱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E</a:t>
            </a:r>
            <a:r>
              <a:rPr lang="zh-CN" altLang="en-US" sz="2800" baseline="-25000" dirty="0">
                <a:solidFill>
                  <a:srgbClr val="FF0000"/>
                </a:solidFill>
                <a:sym typeface="Times New Roman" pitchFamily="18" charset="0"/>
              </a:rPr>
              <a:t>生成物</a:t>
            </a:r>
            <a:r>
              <a:rPr lang="zh-CN" altLang="en-US" sz="2800" dirty="0">
                <a:solidFill>
                  <a:srgbClr val="FF0000"/>
                </a:solidFill>
                <a:sym typeface="Times New Roman" pitchFamily="18" charset="0"/>
              </a:rPr>
              <a:t>-E</a:t>
            </a:r>
            <a:r>
              <a:rPr lang="zh-CN" altLang="en-US" sz="2800" baseline="-25000" dirty="0">
                <a:solidFill>
                  <a:srgbClr val="FF0000"/>
                </a:solidFill>
                <a:sym typeface="Times New Roman" pitchFamily="18" charset="0"/>
              </a:rPr>
              <a:t>反应</a:t>
            </a:r>
            <a:r>
              <a:rPr lang="zh-CN" altLang="en-US" sz="2800" baseline="-25000" dirty="0" smtClean="0">
                <a:solidFill>
                  <a:srgbClr val="FF0000"/>
                </a:solidFill>
                <a:sym typeface="Times New Roman" pitchFamily="18" charset="0"/>
              </a:rPr>
              <a:t>物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︱</a:t>
            </a: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       能量守恒</a:t>
            </a:r>
            <a:endParaRPr lang="zh-CN" altLang="en-US" sz="2800" dirty="0">
              <a:solidFill>
                <a:srgbClr val="FF0000"/>
              </a:solidFill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724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bldLvl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50590" y="477466"/>
            <a:ext cx="10657184" cy="800675"/>
            <a:chOff x="971550" y="476251"/>
            <a:chExt cx="9762397" cy="800675"/>
          </a:xfrm>
        </p:grpSpPr>
        <p:sp>
          <p:nvSpPr>
            <p:cNvPr id="5" name="Rectangle 48"/>
            <p:cNvSpPr>
              <a:spLocks noChangeArrowheads="1"/>
            </p:cNvSpPr>
            <p:nvPr/>
          </p:nvSpPr>
          <p:spPr bwMode="auto">
            <a:xfrm>
              <a:off x="971550" y="692151"/>
              <a:ext cx="976239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3200" dirty="0" smtClean="0">
                  <a:latin typeface="Times New Roman" pitchFamily="18" charset="0"/>
                </a:rPr>
                <a:t>  H</a:t>
              </a:r>
              <a:r>
                <a:rPr lang="en-US" altLang="zh-CN" sz="3200" baseline="-25000" dirty="0" smtClean="0">
                  <a:latin typeface="Times New Roman" pitchFamily="18" charset="0"/>
                </a:rPr>
                <a:t>2</a:t>
              </a:r>
              <a:r>
                <a:rPr lang="en-US" altLang="zh-CN" sz="3200" dirty="0" smtClean="0">
                  <a:latin typeface="Times New Roman" pitchFamily="18" charset="0"/>
                </a:rPr>
                <a:t> </a:t>
              </a:r>
              <a:r>
                <a:rPr lang="en-US" altLang="zh-CN" sz="3200" dirty="0">
                  <a:latin typeface="Times New Roman" pitchFamily="18" charset="0"/>
                </a:rPr>
                <a:t>+  </a:t>
              </a:r>
              <a:r>
                <a:rPr lang="en-US" altLang="zh-CN" sz="3200" dirty="0" smtClean="0">
                  <a:latin typeface="Times New Roman" pitchFamily="18" charset="0"/>
                </a:rPr>
                <a:t>Cl</a:t>
              </a:r>
              <a:r>
                <a:rPr lang="en-US" altLang="zh-CN" sz="3200" baseline="-25000" dirty="0" smtClean="0">
                  <a:latin typeface="Times New Roman" pitchFamily="18" charset="0"/>
                </a:rPr>
                <a:t>2</a:t>
              </a:r>
              <a:r>
                <a:rPr lang="en-US" altLang="zh-CN" sz="3200" dirty="0" smtClean="0">
                  <a:latin typeface="Times New Roman" pitchFamily="18" charset="0"/>
                </a:rPr>
                <a:t>          2HCl</a:t>
              </a:r>
              <a:r>
                <a:rPr lang="zh-CN" altLang="en-US" sz="3200" dirty="0" smtClean="0">
                  <a:latin typeface="Times New Roman" pitchFamily="18" charset="0"/>
                </a:rPr>
                <a:t>，</a:t>
              </a:r>
              <a:r>
                <a:rPr lang="zh-CN" altLang="en-US" sz="2800" dirty="0" smtClean="0">
                  <a:solidFill>
                    <a:srgbClr val="FF0000"/>
                  </a:solidFill>
                  <a:latin typeface="Times New Roman" pitchFamily="18" charset="0"/>
                </a:rPr>
                <a:t>思考</a:t>
              </a:r>
              <a:r>
                <a:rPr lang="zh-CN" altLang="en-US" sz="2800" dirty="0" smtClean="0">
                  <a:latin typeface="Times New Roman" pitchFamily="18" charset="0"/>
                </a:rPr>
                <a:t>上述反应有哪些“变” 与“不变”？</a:t>
              </a:r>
              <a:endParaRPr lang="en-US" altLang="zh-CN" sz="2800" dirty="0">
                <a:latin typeface="Times New Roman" pitchFamily="18" charset="0"/>
              </a:endParaRPr>
            </a:p>
          </p:txBody>
        </p:sp>
        <p:sp>
          <p:nvSpPr>
            <p:cNvPr id="6" name="Text Box 40"/>
            <p:cNvSpPr txBox="1">
              <a:spLocks noChangeArrowheads="1"/>
            </p:cNvSpPr>
            <p:nvPr/>
          </p:nvSpPr>
          <p:spPr bwMode="auto">
            <a:xfrm>
              <a:off x="2711561" y="476251"/>
              <a:ext cx="846315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500" dirty="0"/>
                <a:t>点燃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2754040" y="968376"/>
              <a:ext cx="740117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2754040" y="1069976"/>
              <a:ext cx="740117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693216" y="1638181"/>
            <a:ext cx="3743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(1)</a:t>
            </a:r>
            <a:r>
              <a:rPr lang="zh-CN" altLang="en-US" sz="2800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有新的物质生成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693216" y="3366968"/>
            <a:ext cx="4175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(2)</a:t>
            </a:r>
            <a:r>
              <a:rPr lang="zh-CN" altLang="en-US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伴随有能量的变化</a:t>
            </a: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909116" y="3870206"/>
            <a:ext cx="4895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latin typeface="黑体" pitchFamily="49" charset="-122"/>
                <a:ea typeface="黑体" pitchFamily="49" charset="-122"/>
              </a:rPr>
              <a:t>生成物与反应物能量不同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902380" y="4446468"/>
            <a:ext cx="2698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体系总能量不变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09116" y="2214443"/>
            <a:ext cx="4321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物质类型、种类变了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909116" y="2787531"/>
            <a:ext cx="4321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latin typeface="黑体" pitchFamily="49" charset="-122"/>
                <a:ea typeface="黑体" pitchFamily="49" charset="-122"/>
              </a:rPr>
              <a:t>元素种类和质量不变</a:t>
            </a:r>
          </a:p>
        </p:txBody>
      </p:sp>
      <p:grpSp>
        <p:nvGrpSpPr>
          <p:cNvPr id="42" name="Group 17"/>
          <p:cNvGrpSpPr>
            <a:grpSpLocks/>
          </p:cNvGrpSpPr>
          <p:nvPr/>
        </p:nvGrpSpPr>
        <p:grpSpPr bwMode="auto">
          <a:xfrm>
            <a:off x="4869929" y="2789114"/>
            <a:ext cx="3405187" cy="523875"/>
            <a:chOff x="2789" y="2704"/>
            <a:chExt cx="2145" cy="330"/>
          </a:xfrm>
        </p:grpSpPr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3198" y="2704"/>
              <a:ext cx="1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dirty="0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质量守恒定律</a:t>
              </a:r>
            </a:p>
          </p:txBody>
        </p:sp>
        <p:sp>
          <p:nvSpPr>
            <p:cNvPr id="44" name="AutoShape 19"/>
            <p:cNvSpPr>
              <a:spLocks noChangeArrowheads="1"/>
            </p:cNvSpPr>
            <p:nvPr/>
          </p:nvSpPr>
          <p:spPr bwMode="auto">
            <a:xfrm>
              <a:off x="2789" y="2795"/>
              <a:ext cx="454" cy="22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800"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45" name="Group 20"/>
          <p:cNvGrpSpPr>
            <a:grpSpLocks/>
          </p:cNvGrpSpPr>
          <p:nvPr/>
        </p:nvGrpSpPr>
        <p:grpSpPr bwMode="auto">
          <a:xfrm>
            <a:off x="4931842" y="4446474"/>
            <a:ext cx="3397251" cy="523876"/>
            <a:chOff x="2839" y="3748"/>
            <a:chExt cx="2140" cy="330"/>
          </a:xfrm>
        </p:grpSpPr>
        <p:sp>
          <p:nvSpPr>
            <p:cNvPr id="46" name="Text Box 21"/>
            <p:cNvSpPr txBox="1">
              <a:spLocks noChangeArrowheads="1"/>
            </p:cNvSpPr>
            <p:nvPr/>
          </p:nvSpPr>
          <p:spPr bwMode="auto">
            <a:xfrm>
              <a:off x="3243" y="3748"/>
              <a:ext cx="1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能量守恒定律</a:t>
              </a:r>
            </a:p>
          </p:txBody>
        </p:sp>
        <p:sp>
          <p:nvSpPr>
            <p:cNvPr id="47" name="AutoShape 22"/>
            <p:cNvSpPr>
              <a:spLocks noChangeArrowheads="1"/>
            </p:cNvSpPr>
            <p:nvPr/>
          </p:nvSpPr>
          <p:spPr bwMode="auto">
            <a:xfrm>
              <a:off x="2839" y="3812"/>
              <a:ext cx="454" cy="22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800">
                <a:latin typeface="黑体" pitchFamily="49" charset="-122"/>
                <a:ea typeface="黑体" pitchFamily="49" charset="-122"/>
              </a:endParaRPr>
            </a:p>
          </p:txBody>
        </p:sp>
      </p:grp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7967414" y="2502277"/>
            <a:ext cx="720725" cy="267765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dirty="0">
                <a:latin typeface="黑体" pitchFamily="49" charset="-122"/>
                <a:ea typeface="黑体" pitchFamily="49" charset="-122"/>
              </a:rPr>
              <a:t>基本自然定律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910630" y="5374010"/>
            <a:ext cx="10297144" cy="954107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化学反</a:t>
            </a:r>
            <a:r>
              <a:rPr lang="zh-CN" altLang="en-US" sz="28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应的物质变化总会伴随着能量变化；但有能量变化的过程不一定是化学变化。</a:t>
            </a:r>
            <a:endParaRPr lang="zh-CN" altLang="en-US" sz="28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8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95240" y="117426"/>
            <a:ext cx="4319554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总结</a:t>
            </a: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/>
        </p:nvGraphicFramePr>
        <p:xfrm>
          <a:off x="99473" y="730421"/>
          <a:ext cx="11999937" cy="2909702"/>
        </p:xfrm>
        <a:graphic>
          <a:graphicData uri="http://schemas.openxmlformats.org/drawingml/2006/table">
            <a:tbl>
              <a:tblPr/>
              <a:tblGrid>
                <a:gridCol w="2387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7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5557">
                <a:tc>
                  <a:txBody>
                    <a:bodyPr/>
                    <a:lstStyle/>
                    <a:p>
                      <a:pPr marL="0" marR="0" lvl="0" indent="0" algn="ctr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反应类型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从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物质总能量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的角度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黑体" pitchFamily="49" charset="-122"/>
                      </a:endParaRPr>
                    </a:p>
                    <a:p>
                      <a:pPr marL="0" marR="0" lvl="0" indent="0" algn="ctr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（宏观角度）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从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  <a:ea typeface="黑体" pitchFamily="49" charset="-122"/>
                        </a:rPr>
                        <a:t>键能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的角度           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Calibri" pitchFamily="34" charset="0"/>
                        <a:ea typeface="黑体" pitchFamily="49" charset="-122"/>
                      </a:endParaRPr>
                    </a:p>
                    <a:p>
                      <a:pPr marL="0" marR="0" lvl="0" indent="0" algn="ctr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（微观角度）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668"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放热反应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201"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吸热反应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21"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  <a:ea typeface="黑体" pitchFamily="49" charset="-122"/>
                        </a:rPr>
                        <a:t>应用</a:t>
                      </a: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6511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黑体" pitchFamily="49" charset="-122"/>
                        <a:ea typeface="黑体" pitchFamily="49" charset="-122"/>
                      </a:endParaRPr>
                    </a:p>
                  </a:txBody>
                  <a:tcPr marL="121904" marR="121904" marT="45731" marB="45731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089" name="Text Box 47"/>
          <p:cNvSpPr txBox="1">
            <a:spLocks noChangeArrowheads="1"/>
          </p:cNvSpPr>
          <p:nvPr/>
        </p:nvSpPr>
        <p:spPr bwMode="auto">
          <a:xfrm>
            <a:off x="2736494" y="1690113"/>
            <a:ext cx="1919566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反应物</a:t>
            </a:r>
          </a:p>
        </p:txBody>
      </p:sp>
      <p:sp>
        <p:nvSpPr>
          <p:cNvPr id="88090" name="Text Box 48"/>
          <p:cNvSpPr txBox="1">
            <a:spLocks noChangeArrowheads="1"/>
          </p:cNvSpPr>
          <p:nvPr/>
        </p:nvSpPr>
        <p:spPr bwMode="auto">
          <a:xfrm>
            <a:off x="5136482" y="1690113"/>
            <a:ext cx="1919566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生成物</a:t>
            </a:r>
            <a:endParaRPr lang="zh-CN" altLang="en-US" sz="2100" b="1" baseline="-250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4414793" y="1702305"/>
            <a:ext cx="505120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FF0000"/>
                </a:solidFill>
                <a:ea typeface="黑体" pitchFamily="49" charset="-122"/>
              </a:rPr>
              <a:t>&gt;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4414793" y="2423197"/>
            <a:ext cx="505120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800" b="1" dirty="0" smtClean="0">
                <a:solidFill>
                  <a:srgbClr val="FF0000"/>
                </a:solidFill>
                <a:ea typeface="黑体" pitchFamily="49" charset="-122"/>
              </a:rPr>
              <a:t>&lt;</a:t>
            </a:r>
          </a:p>
        </p:txBody>
      </p:sp>
      <p:sp>
        <p:nvSpPr>
          <p:cNvPr id="88093" name="Text Box 51"/>
          <p:cNvSpPr txBox="1">
            <a:spLocks noChangeArrowheads="1"/>
          </p:cNvSpPr>
          <p:nvPr/>
        </p:nvSpPr>
        <p:spPr bwMode="auto">
          <a:xfrm>
            <a:off x="5136482" y="2411005"/>
            <a:ext cx="1980942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生成物</a:t>
            </a:r>
          </a:p>
        </p:txBody>
      </p:sp>
      <p:sp>
        <p:nvSpPr>
          <p:cNvPr id="88094" name="Text Box 52"/>
          <p:cNvSpPr txBox="1">
            <a:spLocks noChangeArrowheads="1"/>
          </p:cNvSpPr>
          <p:nvPr/>
        </p:nvSpPr>
        <p:spPr bwMode="auto">
          <a:xfrm>
            <a:off x="2736494" y="2411005"/>
            <a:ext cx="1919566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反应物</a:t>
            </a:r>
          </a:p>
        </p:txBody>
      </p:sp>
      <p:sp>
        <p:nvSpPr>
          <p:cNvPr id="88095" name="Text Box 53"/>
          <p:cNvSpPr txBox="1">
            <a:spLocks noChangeArrowheads="1"/>
          </p:cNvSpPr>
          <p:nvPr/>
        </p:nvSpPr>
        <p:spPr bwMode="auto">
          <a:xfrm>
            <a:off x="9936457" y="1690113"/>
            <a:ext cx="1724858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释放</a:t>
            </a:r>
          </a:p>
        </p:txBody>
      </p:sp>
      <p:sp>
        <p:nvSpPr>
          <p:cNvPr id="88096" name="Text Box 54"/>
          <p:cNvSpPr txBox="1">
            <a:spLocks noChangeArrowheads="1"/>
          </p:cNvSpPr>
          <p:nvPr/>
        </p:nvSpPr>
        <p:spPr bwMode="auto">
          <a:xfrm>
            <a:off x="8016892" y="2411005"/>
            <a:ext cx="1724859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吸收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9214768" y="2423197"/>
            <a:ext cx="505120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FF0000"/>
                </a:solidFill>
                <a:ea typeface="黑体" pitchFamily="49" charset="-122"/>
              </a:rPr>
              <a:t>&gt;</a:t>
            </a:r>
          </a:p>
        </p:txBody>
      </p:sp>
      <p:sp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9214768" y="1702305"/>
            <a:ext cx="505120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FF0000"/>
                </a:solidFill>
                <a:ea typeface="黑体" pitchFamily="49" charset="-122"/>
              </a:rPr>
              <a:t>&lt;</a:t>
            </a:r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3390176" y="3060608"/>
            <a:ext cx="3358713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FF3300"/>
                </a:solidFill>
                <a:latin typeface="Calibri" pitchFamily="34" charset="0"/>
                <a:ea typeface="黑体" pitchFamily="49" charset="-122"/>
              </a:rPr>
              <a:t>定性判断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8799996" y="3060608"/>
            <a:ext cx="2670886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FF3300"/>
                </a:solidFill>
                <a:latin typeface="Calibri" pitchFamily="34" charset="0"/>
                <a:ea typeface="黑体" pitchFamily="49" charset="-122"/>
              </a:rPr>
              <a:t>定量计算</a:t>
            </a: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1" y="4581922"/>
            <a:ext cx="4656061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  <a:sym typeface="Wingdings" pitchFamily="2" charset="2"/>
              </a:rPr>
              <a:t>能量守恒：</a:t>
            </a:r>
          </a:p>
        </p:txBody>
      </p:sp>
      <p:sp>
        <p:nvSpPr>
          <p:cNvPr id="88102" name="Text Box 60"/>
          <p:cNvSpPr txBox="1">
            <a:spLocks noChangeArrowheads="1"/>
          </p:cNvSpPr>
          <p:nvPr/>
        </p:nvSpPr>
        <p:spPr bwMode="auto">
          <a:xfrm>
            <a:off x="9936457" y="2411005"/>
            <a:ext cx="1724858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释放</a:t>
            </a:r>
          </a:p>
        </p:txBody>
      </p:sp>
      <p:sp>
        <p:nvSpPr>
          <p:cNvPr id="88103" name="Text Box 61"/>
          <p:cNvSpPr txBox="1">
            <a:spLocks noChangeArrowheads="1"/>
          </p:cNvSpPr>
          <p:nvPr/>
        </p:nvSpPr>
        <p:spPr bwMode="auto">
          <a:xfrm>
            <a:off x="8016890" y="1690113"/>
            <a:ext cx="1439146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E</a:t>
            </a:r>
            <a:r>
              <a:rPr lang="zh-CN" altLang="en-US" sz="3800" b="1" baseline="-25000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吸收</a:t>
            </a:r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575660" y="5770312"/>
            <a:ext cx="11519518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化学反应过程中</a:t>
            </a:r>
            <a:r>
              <a:rPr lang="zh-CN" altLang="en-US" sz="3800" b="1" dirty="0" smtClean="0">
                <a:solidFill>
                  <a:srgbClr val="FF3300"/>
                </a:solidFill>
                <a:latin typeface="Calibri" pitchFamily="34" charset="0"/>
                <a:ea typeface="黑体" pitchFamily="49" charset="-122"/>
              </a:rPr>
              <a:t>遵守：质量守恒和能量守恒</a:t>
            </a: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-14816" y="3717826"/>
            <a:ext cx="8256043" cy="694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  <a:sym typeface="Wingdings" pitchFamily="2" charset="2"/>
              </a:rPr>
              <a:t>从键能的角度计算：</a:t>
            </a:r>
            <a:endParaRPr lang="zh-CN" altLang="en-US" sz="3800" b="1" dirty="0" smtClean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528" name="Rectangle 72"/>
          <p:cNvSpPr>
            <a:spLocks noChangeArrowheads="1"/>
          </p:cNvSpPr>
          <p:nvPr/>
        </p:nvSpPr>
        <p:spPr bwMode="auto">
          <a:xfrm>
            <a:off x="118542" y="5409866"/>
            <a:ext cx="11856023" cy="127944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lIns="108830" tIns="54416" rIns="108830" bIns="54416">
            <a:spAutoFit/>
          </a:bodyPr>
          <a:lstStyle/>
          <a:p>
            <a:pPr defTabSz="1088502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800" b="1" dirty="0" smtClean="0">
                <a:solidFill>
                  <a:srgbClr val="000000"/>
                </a:solidFill>
                <a:latin typeface="Calibri" pitchFamily="34" charset="0"/>
                <a:ea typeface="黑体" pitchFamily="49" charset="-122"/>
              </a:rPr>
              <a:t>键能越大，物质能量越低，越稳定；反之键能越小，物质能量越高，越不稳定。</a:t>
            </a:r>
          </a:p>
        </p:txBody>
      </p:sp>
      <p:sp>
        <p:nvSpPr>
          <p:cNvPr id="27" name="矩形 26"/>
          <p:cNvSpPr/>
          <p:nvPr/>
        </p:nvSpPr>
        <p:spPr>
          <a:xfrm>
            <a:off x="4439022" y="3842678"/>
            <a:ext cx="60928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∆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Q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=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︱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反应物总键能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-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生成物总键能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︱</a:t>
            </a:r>
            <a:endParaRPr lang="zh-CN" altLang="en-US" sz="2800" b="1" dirty="0">
              <a:solidFill>
                <a:srgbClr val="FF0000"/>
              </a:solidFill>
              <a:latin typeface="+mj-lt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2350790" y="4653930"/>
            <a:ext cx="4871071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∆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Q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=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︱</a:t>
            </a:r>
            <a:r>
              <a:rPr lang="zh-CN" altLang="en-US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生成物</a:t>
            </a:r>
            <a:r>
              <a:rPr lang="zh-CN" altLang="en-US" sz="2800" b="1" dirty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-E</a:t>
            </a:r>
            <a:r>
              <a:rPr lang="zh-CN" altLang="en-US" sz="2800" b="1" baseline="-25000" dirty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反应</a:t>
            </a:r>
            <a:r>
              <a:rPr lang="zh-CN" altLang="en-US" sz="2800" b="1" baseline="-25000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物</a:t>
            </a:r>
            <a:r>
              <a:rPr lang="en-US" altLang="zh-CN" sz="2800" b="1" dirty="0" smtClean="0">
                <a:solidFill>
                  <a:srgbClr val="FF0000"/>
                </a:solidFill>
                <a:latin typeface="+mj-lt"/>
                <a:ea typeface="黑体" pitchFamily="49" charset="-122"/>
                <a:sym typeface="Times New Roman" pitchFamily="18" charset="0"/>
              </a:rPr>
              <a:t>︱</a:t>
            </a:r>
            <a:endParaRPr lang="zh-CN" altLang="en-US" sz="2800" b="1" dirty="0">
              <a:solidFill>
                <a:srgbClr val="FF0000"/>
              </a:solidFill>
              <a:latin typeface="+mj-lt"/>
              <a:ea typeface="黑体" pitchFamily="49" charset="-122"/>
              <a:sym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3" grpId="0" bldLvl="0" autoUpdateAnimBg="0"/>
      <p:bldP spid="19514" grpId="0" bldLvl="0" autoUpdateAnimBg="0"/>
      <p:bldP spid="19515" grpId="0" bldLvl="0" autoUpdateAnimBg="0"/>
      <p:bldP spid="19520" grpId="0" bldLvl="0" autoUpdateAnimBg="0"/>
      <p:bldP spid="19524" grpId="0" bldLvl="0" autoUpdateAnimBg="0"/>
      <p:bldP spid="19528" grpId="0" animBg="1"/>
      <p:bldP spid="27" grpId="0"/>
      <p:bldP spid="28" grpId="0" bldLvl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89206" y="386874"/>
            <a:ext cx="11466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知反应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(g)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(g)</a:t>
            </a:r>
            <a:r>
              <a:rPr lang="en-US" altLang="zh-CN" sz="2800" kern="100" spc="-8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O(g)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，反应过程中能量变化如图所示，则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695623"/>
              </p:ext>
            </p:extLst>
          </p:nvPr>
        </p:nvGraphicFramePr>
        <p:xfrm>
          <a:off x="3244187" y="350962"/>
          <a:ext cx="6080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8" name="文档" r:id="rId3" imgW="607419" imgH="990685" progId="">
                  <p:embed/>
                </p:oleObj>
              </mc:Choice>
              <mc:Fallback>
                <p:oleObj name="文档" r:id="rId3" imgW="607419" imgH="99068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187" y="350962"/>
                        <a:ext cx="6080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 descr="2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898" y="1540400"/>
            <a:ext cx="3526692" cy="2654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矩形 34"/>
          <p:cNvSpPr/>
          <p:nvPr/>
        </p:nvSpPr>
        <p:spPr>
          <a:xfrm>
            <a:off x="389206" y="1463249"/>
            <a:ext cx="114666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分别代表什么意义？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2598" y="2244060"/>
            <a:ext cx="4852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旧的化学键断裂所吸收的能量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2598" y="2876515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新的化学键形成放出的能量</a:t>
            </a: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2598" y="3532606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总反应所放出的能量</a:t>
            </a: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89206" y="4349055"/>
            <a:ext cx="11466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该反应是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____(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</a:t>
            </a:r>
            <a:r>
              <a:rPr lang="en-US" altLang="zh-CN" sz="28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</a:t>
            </a:r>
            <a:r>
              <a:rPr lang="en-US" altLang="zh-CN" sz="28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</a:t>
            </a:r>
            <a:r>
              <a:rPr lang="en-US" altLang="zh-CN" sz="28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反应，放出的热量为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________kJ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用字母表示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242634" y="450520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906782" y="4490750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0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389206" y="4100271"/>
            <a:ext cx="11466640" cy="2434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由反应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放热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分两步进行：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吸热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 spc="-6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 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放热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可以看出，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是放热反应，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的能量之和大于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是吸热反应，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是放热反应，故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的能量大于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的能量之和，且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的能量大于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的能量，选项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中图像符合。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9206" y="-26590"/>
            <a:ext cx="1146664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分两步进行：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spc="-6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。下列示意图中，能正确表示总反应过程中能量变化的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122" name="Picture 2" descr="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62" y="1812985"/>
            <a:ext cx="5099224" cy="226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428" y="1831733"/>
            <a:ext cx="5099224" cy="224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9"/>
          <p:cNvSpPr txBox="1"/>
          <p:nvPr/>
        </p:nvSpPr>
        <p:spPr>
          <a:xfrm>
            <a:off x="1523070" y="3483584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30233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1117839"/>
            <a:ext cx="11412000" cy="52091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对于一个化学反应来说，当化学键断裂时吸收的能量大于化学键形成时放出的能量，则反应放热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相同条件下形成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H—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键放出的能量与断开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H—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键吸收的能量相等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任何化学反应，都有物质变化，同时伴随着能量变化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 smtClean="0">
                <a:ea typeface="方正中等线简体"/>
              </a:rPr>
              <a:t> C(石墨)=C(金刚石) 需要吸收能量</a:t>
            </a:r>
            <a:r>
              <a:rPr lang="zh-CN" altLang="en-US" sz="2800" dirty="0" smtClean="0">
                <a:ea typeface="方正中等线简体"/>
                <a:sym typeface="Times New Roman" pitchFamily="18" charset="0"/>
              </a:rPr>
              <a:t>，所以石墨比金刚石更稳定</a:t>
            </a: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与稀盐酸的反应为放热反应，即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的能量大于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的能量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        )</a:t>
            </a:r>
            <a:endParaRPr lang="zh-CN" altLang="en-US" sz="1050" b="1" kern="1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lvl="0"/>
            <a:endParaRPr lang="zh-CN" altLang="en-US" sz="1050" b="1" kern="100" dirty="0" smtClean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63719" y="477466"/>
            <a:ext cx="2003095" cy="523220"/>
            <a:chOff x="525519" y="457940"/>
            <a:chExt cx="2003095" cy="523220"/>
          </a:xfrm>
        </p:grpSpPr>
        <p:sp>
          <p:nvSpPr>
            <p:cNvPr id="15" name="矩形 14"/>
            <p:cNvSpPr/>
            <p:nvPr/>
          </p:nvSpPr>
          <p:spPr>
            <a:xfrm>
              <a:off x="901245" y="457940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black"/>
                  </a:solidFill>
                  <a:latin typeface="宋体"/>
                  <a:cs typeface="Courier New"/>
                </a:rPr>
                <a:t>判断正误</a:t>
              </a:r>
              <a:endParaRPr lang="zh-CN" altLang="en-US" sz="2800" b="1" kern="10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cs typeface="Courier New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5519" y="565939"/>
              <a:ext cx="346911" cy="346983"/>
            </a:xfrm>
            <a:prstGeom prst="rect">
              <a:avLst/>
            </a:prstGeom>
            <a:noFill/>
            <a:ln w="28575">
              <a:solidFill>
                <a:srgbClr val="5252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21" y="578567"/>
              <a:ext cx="286055" cy="325888"/>
            </a:xfrm>
            <a:prstGeom prst="rect">
              <a:avLst/>
            </a:prstGeom>
          </p:spPr>
        </p:pic>
      </p:grpSp>
      <p:sp>
        <p:nvSpPr>
          <p:cNvPr id="5" name="矩形 4"/>
          <p:cNvSpPr/>
          <p:nvPr/>
        </p:nvSpPr>
        <p:spPr>
          <a:xfrm>
            <a:off x="4872811" y="183839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52531" y="313153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3291" y="373575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631710" y="551802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919742" y="501397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墨迹 1"/>
              <p14:cNvContentPartPr/>
              <p14:nvPr/>
            </p14:nvContentPartPr>
            <p14:xfrm>
              <a:off x="1059480" y="3111120"/>
              <a:ext cx="9772200" cy="2553120"/>
            </p14:xfrm>
          </p:contentPart>
        </mc:Choice>
        <mc:Fallback>
          <p:pic>
            <p:nvPicPr>
              <p:cNvPr id="2" name="墨迹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0120" y="3101760"/>
                <a:ext cx="9790920" cy="257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8620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8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665653"/>
            <a:ext cx="11412000" cy="43150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已知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spc="-2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(g)</a:t>
            </a:r>
            <a:r>
              <a:rPr lang="zh-CN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spc="-2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(g)</a:t>
            </a:r>
            <a:r>
              <a:rPr lang="zh-CN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反应生成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 </a:t>
            </a:r>
            <a:r>
              <a:rPr lang="en-US" altLang="zh-CN" sz="2800" kern="100" spc="-2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NO(g</a:t>
            </a:r>
            <a:r>
              <a:rPr lang="en-US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  <a:endParaRPr lang="en-US" altLang="zh-CN" sz="2800" kern="100" spc="-2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180 </a:t>
            </a:r>
            <a:r>
              <a:rPr lang="en-US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</a:t>
            </a:r>
            <a:r>
              <a:rPr lang="zh-CN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能量，反应过程中能量变化</a:t>
            </a:r>
            <a:r>
              <a:rPr lang="zh-CN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</a:t>
            </a:r>
            <a:r>
              <a:rPr lang="zh-CN" altLang="zh-CN" sz="2800" kern="100" spc="-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所示</a:t>
            </a:r>
            <a:r>
              <a:rPr lang="zh-CN" altLang="zh-CN" sz="2800" kern="100" spc="-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kern="100" spc="-2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根据图示回答下列问题：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该反应中反应物所具有的总能量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高于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低于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生成物的总能量。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NO(g)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分子中的化学键断裂时要吸收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断裂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N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≡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吸收的能量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值为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41259" y="99496"/>
            <a:ext cx="1991214" cy="523220"/>
            <a:chOff x="618793" y="466883"/>
            <a:chExt cx="1991214" cy="523220"/>
          </a:xfrm>
        </p:grpSpPr>
        <p:sp>
          <p:nvSpPr>
            <p:cNvPr id="18" name="矩形 17"/>
            <p:cNvSpPr/>
            <p:nvPr/>
          </p:nvSpPr>
          <p:spPr>
            <a:xfrm>
              <a:off x="982638" y="466883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tabLst>
                  <a:tab pos="1890395" algn="l"/>
                </a:tabLst>
              </a:pPr>
              <a:r>
                <a:rPr lang="zh-CN" altLang="en-US" sz="2800" b="1" kern="100" dirty="0" smtClean="0">
                  <a:solidFill>
                    <a:prstClr val="black"/>
                  </a:solidFill>
                  <a:latin typeface="宋体"/>
                  <a:cs typeface="Courier New"/>
                </a:rPr>
                <a:t>深度思考</a:t>
              </a:r>
              <a:endParaRPr lang="zh-CN" altLang="en-US" sz="2800" b="1" kern="10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cs typeface="Courier New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698041" y="654030"/>
              <a:ext cx="207968" cy="207034"/>
              <a:chOff x="5735166" y="781219"/>
              <a:chExt cx="207968" cy="207034"/>
            </a:xfrm>
          </p:grpSpPr>
          <p:sp>
            <p:nvSpPr>
              <p:cNvPr id="20" name="Oval 131"/>
              <p:cNvSpPr>
                <a:spLocks noChangeArrowheads="1"/>
              </p:cNvSpPr>
              <p:nvPr/>
            </p:nvSpPr>
            <p:spPr bwMode="auto">
              <a:xfrm>
                <a:off x="5792357" y="781219"/>
                <a:ext cx="93586" cy="9479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zh-CN" altLang="en-US" sz="1333" kern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auto">
              <a:xfrm>
                <a:off x="5735166" y="897806"/>
                <a:ext cx="207968" cy="90447"/>
              </a:xfrm>
              <a:custGeom>
                <a:avLst/>
                <a:gdLst>
                  <a:gd name="T0" fmla="*/ 35 w 200"/>
                  <a:gd name="T1" fmla="*/ 87 h 87"/>
                  <a:gd name="T2" fmla="*/ 35 w 200"/>
                  <a:gd name="T3" fmla="*/ 72 h 87"/>
                  <a:gd name="T4" fmla="*/ 46 w 200"/>
                  <a:gd name="T5" fmla="*/ 72 h 87"/>
                  <a:gd name="T6" fmla="*/ 46 w 200"/>
                  <a:gd name="T7" fmla="*/ 87 h 87"/>
                  <a:gd name="T8" fmla="*/ 155 w 200"/>
                  <a:gd name="T9" fmla="*/ 87 h 87"/>
                  <a:gd name="T10" fmla="*/ 155 w 200"/>
                  <a:gd name="T11" fmla="*/ 72 h 87"/>
                  <a:gd name="T12" fmla="*/ 166 w 200"/>
                  <a:gd name="T13" fmla="*/ 72 h 87"/>
                  <a:gd name="T14" fmla="*/ 166 w 200"/>
                  <a:gd name="T15" fmla="*/ 87 h 87"/>
                  <a:gd name="T16" fmla="*/ 199 w 200"/>
                  <a:gd name="T17" fmla="*/ 87 h 87"/>
                  <a:gd name="T18" fmla="*/ 200 w 200"/>
                  <a:gd name="T19" fmla="*/ 43 h 87"/>
                  <a:gd name="T20" fmla="*/ 156 w 200"/>
                  <a:gd name="T21" fmla="*/ 0 h 87"/>
                  <a:gd name="T22" fmla="*/ 156 w 200"/>
                  <a:gd name="T23" fmla="*/ 0 h 87"/>
                  <a:gd name="T24" fmla="*/ 156 w 200"/>
                  <a:gd name="T25" fmla="*/ 0 h 87"/>
                  <a:gd name="T26" fmla="*/ 140 w 200"/>
                  <a:gd name="T27" fmla="*/ 0 h 87"/>
                  <a:gd name="T28" fmla="*/ 100 w 200"/>
                  <a:gd name="T29" fmla="*/ 80 h 87"/>
                  <a:gd name="T30" fmla="*/ 60 w 200"/>
                  <a:gd name="T31" fmla="*/ 0 h 87"/>
                  <a:gd name="T32" fmla="*/ 45 w 200"/>
                  <a:gd name="T33" fmla="*/ 0 h 87"/>
                  <a:gd name="T34" fmla="*/ 45 w 200"/>
                  <a:gd name="T35" fmla="*/ 0 h 87"/>
                  <a:gd name="T36" fmla="*/ 44 w 200"/>
                  <a:gd name="T37" fmla="*/ 0 h 87"/>
                  <a:gd name="T38" fmla="*/ 1 w 200"/>
                  <a:gd name="T39" fmla="*/ 43 h 87"/>
                  <a:gd name="T40" fmla="*/ 0 w 200"/>
                  <a:gd name="T41" fmla="*/ 87 h 87"/>
                  <a:gd name="T42" fmla="*/ 35 w 200"/>
                  <a:gd name="T43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0" h="87">
                    <a:moveTo>
                      <a:pt x="35" y="87"/>
                    </a:moveTo>
                    <a:cubicBezTo>
                      <a:pt x="35" y="72"/>
                      <a:pt x="35" y="72"/>
                      <a:pt x="35" y="72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46" y="87"/>
                      <a:pt x="46" y="87"/>
                      <a:pt x="46" y="87"/>
                    </a:cubicBezTo>
                    <a:cubicBezTo>
                      <a:pt x="155" y="87"/>
                      <a:pt x="155" y="87"/>
                      <a:pt x="155" y="87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66" y="72"/>
                      <a:pt x="166" y="72"/>
                      <a:pt x="166" y="72"/>
                    </a:cubicBezTo>
                    <a:cubicBezTo>
                      <a:pt x="166" y="87"/>
                      <a:pt x="166" y="87"/>
                      <a:pt x="166" y="87"/>
                    </a:cubicBezTo>
                    <a:cubicBezTo>
                      <a:pt x="199" y="87"/>
                      <a:pt x="199" y="87"/>
                      <a:pt x="199" y="87"/>
                    </a:cubicBezTo>
                    <a:cubicBezTo>
                      <a:pt x="199" y="47"/>
                      <a:pt x="200" y="43"/>
                      <a:pt x="200" y="43"/>
                    </a:cubicBezTo>
                    <a:cubicBezTo>
                      <a:pt x="200" y="19"/>
                      <a:pt x="180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00" y="80"/>
                      <a:pt x="100" y="80"/>
                      <a:pt x="100" y="8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4" y="0"/>
                      <a:pt x="44" y="0"/>
                    </a:cubicBezTo>
                    <a:cubicBezTo>
                      <a:pt x="20" y="0"/>
                      <a:pt x="1" y="19"/>
                      <a:pt x="1" y="43"/>
                    </a:cubicBezTo>
                    <a:cubicBezTo>
                      <a:pt x="1" y="43"/>
                      <a:pt x="0" y="47"/>
                      <a:pt x="0" y="87"/>
                    </a:cubicBezTo>
                    <a:lnTo>
                      <a:pt x="35" y="8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lang="zh-CN" altLang="en-US" sz="1333" kern="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618793" y="582873"/>
              <a:ext cx="346911" cy="346983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242" name="Picture 2" descr="A5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727" y="90531"/>
            <a:ext cx="4564252" cy="253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5951190" y="256475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低于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328307" y="3779927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632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993108" y="4239158"/>
            <a:ext cx="72327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946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89206" y="4882592"/>
            <a:ext cx="11412000" cy="18310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spc="-2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根据图示，断裂旧化学键所吸收能量为</a:t>
            </a:r>
            <a:r>
              <a:rPr lang="en-US" altLang="zh-CN" sz="2800" kern="100" spc="-20" dirty="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 spc="-2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spc="-20" dirty="0">
                <a:latin typeface="Times New Roman" panose="02020603050405020304" pitchFamily="18" charset="0"/>
                <a:cs typeface="Courier New" panose="02070309020205020404" pitchFamily="49" charset="0"/>
              </a:rPr>
              <a:t>498)kJ</a:t>
            </a:r>
            <a:r>
              <a:rPr lang="zh-CN" altLang="zh-CN" sz="2800" kern="1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，形成新化学键</a:t>
            </a:r>
            <a:r>
              <a:rPr lang="zh-CN" altLang="zh-CN" sz="2800" kern="1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所释放能量为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632 kJ</a:t>
            </a:r>
            <a:r>
              <a:rPr lang="zh-CN" altLang="zh-CN" sz="2800" kern="1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1 264 kJ</a:t>
            </a:r>
            <a:r>
              <a:rPr lang="zh-CN" altLang="zh-CN" sz="2800" kern="1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，每生成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2 </a:t>
            </a:r>
            <a:r>
              <a:rPr lang="en-US" altLang="zh-CN" sz="2800" kern="100" spc="-5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mol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 NO(g)</a:t>
            </a:r>
            <a:r>
              <a:rPr lang="zh-CN" altLang="zh-CN" sz="2800" kern="1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所吸收能量为</a:t>
            </a:r>
            <a:r>
              <a:rPr lang="en-US" altLang="zh-CN" sz="2800" kern="100" spc="-50" dirty="0">
                <a:latin typeface="Times New Roman" panose="02020603050405020304" pitchFamily="18" charset="0"/>
                <a:cs typeface="Courier New" panose="02070309020205020404" pitchFamily="49" charset="0"/>
              </a:rPr>
              <a:t>180 kJ</a:t>
            </a:r>
            <a:r>
              <a:rPr lang="zh-CN" altLang="zh-CN" sz="2800" kern="1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因此有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180 kJ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498)kJ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1 264 kJ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i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946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663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389206" y="3213481"/>
            <a:ext cx="114666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spc="6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已知</a:t>
            </a:r>
            <a:r>
              <a:rPr lang="en-US" altLang="zh-CN" sz="2800" kern="100" spc="60" dirty="0">
                <a:latin typeface="Times New Roman" panose="02020603050405020304" pitchFamily="18" charset="0"/>
                <a:cs typeface="Courier New" panose="02070309020205020404" pitchFamily="49" charset="0"/>
              </a:rPr>
              <a:t>1 g</a:t>
            </a:r>
            <a:r>
              <a:rPr lang="zh-CN" altLang="zh-CN" sz="2800" kern="1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</a:t>
            </a:r>
            <a:r>
              <a:rPr lang="en-US" altLang="zh-CN" sz="2800" kern="100" spc="60" dirty="0">
                <a:latin typeface="Times New Roman" panose="02020603050405020304" pitchFamily="18" charset="0"/>
                <a:cs typeface="Courier New" panose="02070309020205020404" pitchFamily="49" charset="0"/>
              </a:rPr>
              <a:t>0.5 </a:t>
            </a:r>
            <a:r>
              <a:rPr lang="en-US" altLang="zh-CN" sz="2800" kern="100" spc="6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mol</a:t>
            </a:r>
            <a:r>
              <a:rPr lang="zh-CN" altLang="zh-CN" sz="2800" kern="1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氢气完全燃烧生成水蒸气时放出热量</a:t>
            </a:r>
            <a:r>
              <a:rPr lang="en-US" altLang="zh-CN" sz="2800" kern="100" spc="60" dirty="0">
                <a:latin typeface="Times New Roman" panose="02020603050405020304" pitchFamily="18" charset="0"/>
                <a:cs typeface="Courier New" panose="02070309020205020404" pitchFamily="49" charset="0"/>
              </a:rPr>
              <a:t>121 kJ </a:t>
            </a:r>
            <a:r>
              <a:rPr lang="zh-CN" altLang="zh-CN" sz="2800" kern="1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</a:t>
            </a:r>
            <a:r>
              <a:rPr lang="en-US" altLang="zh-CN" sz="2800" kern="100" spc="60" dirty="0">
                <a:latin typeface="Times New Roman" panose="02020603050405020304" pitchFamily="18" charset="0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mol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氢气完全</a:t>
            </a:r>
            <a:r>
              <a:rPr lang="zh-CN" altLang="zh-CN" sz="2800" kern="1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燃烧生成水蒸气时放出热量</a:t>
            </a:r>
            <a:r>
              <a:rPr lang="en-US" altLang="zh-CN" sz="2800" kern="100" spc="-10" dirty="0">
                <a:latin typeface="Times New Roman" panose="02020603050405020304" pitchFamily="18" charset="0"/>
                <a:cs typeface="Courier New" panose="02070309020205020404" pitchFamily="49" charset="0"/>
              </a:rPr>
              <a:t>242 kJ</a:t>
            </a:r>
            <a:r>
              <a:rPr lang="zh-CN" altLang="zh-CN" sz="2800" kern="1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，设</a:t>
            </a:r>
            <a:r>
              <a:rPr lang="en-US" altLang="zh-CN" sz="2800" kern="100" spc="-10" dirty="0">
                <a:latin typeface="Times New Roman" panose="02020603050405020304" pitchFamily="18" charset="0"/>
                <a:cs typeface="Courier New" panose="02070309020205020404" pitchFamily="49" charset="0"/>
              </a:rPr>
              <a:t>1 </a:t>
            </a:r>
            <a:r>
              <a:rPr lang="en-US" altLang="zh-CN" sz="2800" kern="100" spc="-1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mol</a:t>
            </a:r>
            <a:r>
              <a:rPr lang="en-US" altLang="zh-CN" sz="2800" kern="100" spc="-10" dirty="0">
                <a:latin typeface="Times New Roman" panose="02020603050405020304" pitchFamily="18" charset="0"/>
                <a:cs typeface="Courier New" panose="02070309020205020404" pitchFamily="49" charset="0"/>
              </a:rPr>
              <a:t> H—H</a:t>
            </a:r>
            <a:r>
              <a:rPr lang="zh-CN" altLang="zh-CN" sz="2800" kern="1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键</a:t>
            </a:r>
            <a:r>
              <a:rPr lang="zh-CN" altLang="zh-CN" sz="2800" kern="1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断裂时吸收热量为</a:t>
            </a:r>
            <a:r>
              <a:rPr lang="en-US" altLang="zh-CN" sz="2800" i="1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 kJ</a:t>
            </a:r>
            <a:r>
              <a:rPr lang="zh-CN" altLang="zh-CN" sz="2800" kern="1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，则有</a:t>
            </a:r>
            <a:r>
              <a:rPr lang="en-US" altLang="zh-CN" sz="2800" i="1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en-US" altLang="zh-CN" sz="2800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zh-CN" sz="2800" kern="100" spc="-6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kJ·mol</a:t>
            </a:r>
            <a:r>
              <a:rPr lang="zh-CN" altLang="zh-CN" sz="2800" kern="100" spc="-6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6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800" kern="1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800" kern="100" spc="-6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496 </a:t>
            </a:r>
            <a:r>
              <a:rPr lang="en-US" altLang="zh-CN" sz="2800" kern="100" spc="-6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kJ·mol</a:t>
            </a:r>
            <a:r>
              <a:rPr lang="zh-CN" altLang="zh-CN" sz="2800" kern="100" spc="-6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6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800" kern="1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spc="-6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spc="-60" dirty="0">
                <a:latin typeface="Times New Roman" panose="02020603050405020304" pitchFamily="18" charset="0"/>
                <a:cs typeface="Courier New" panose="02070309020205020404" pitchFamily="49" charset="0"/>
              </a:rPr>
              <a:t>463 </a:t>
            </a:r>
            <a:r>
              <a:rPr lang="en-US" altLang="zh-CN" sz="2800" kern="100" spc="-6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kJ·mol</a:t>
            </a:r>
            <a:r>
              <a:rPr lang="zh-CN" altLang="zh-CN" sz="2800" kern="100" spc="-6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60" baseline="300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＝－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242 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kJ·mol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，解得</a:t>
            </a:r>
            <a:r>
              <a:rPr lang="en-US" altLang="zh-CN" sz="2800" i="1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436 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kJ·mol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，即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 H—H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键断裂时吸收热量为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436 kJ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，故答案为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9206" y="392098"/>
            <a:ext cx="114666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g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氢气完全燃烧生成水蒸气时放出热量</a:t>
            </a:r>
            <a:r>
              <a:rPr lang="en-US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121 kJ</a:t>
            </a:r>
            <a:r>
              <a:rPr lang="zh-CN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，且氧气中</a:t>
            </a:r>
            <a:r>
              <a:rPr lang="en-US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spc="8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spc="8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</a:t>
            </a:r>
            <a:r>
              <a:rPr lang="en-US" altLang="zh-CN" sz="2800" kern="100" spc="8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键完全断裂时吸收热量</a:t>
            </a:r>
            <a:r>
              <a:rPr lang="en-US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496 kJ</a:t>
            </a:r>
            <a:r>
              <a:rPr lang="zh-CN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，水蒸气中</a:t>
            </a:r>
            <a:r>
              <a:rPr lang="en-US" altLang="zh-CN" sz="2800" kern="100" spc="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H—O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键形成时放出热量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463 kJ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，则氢气中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mol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H—H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键断裂时吸收热量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A.920 kJ  	B.557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	C.436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  	D.188 kJ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6" name="TextBox 9"/>
          <p:cNvSpPr txBox="1"/>
          <p:nvPr/>
        </p:nvSpPr>
        <p:spPr>
          <a:xfrm>
            <a:off x="5114217" y="2511620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714331"/>
              </p:ext>
            </p:extLst>
          </p:nvPr>
        </p:nvGraphicFramePr>
        <p:xfrm>
          <a:off x="6427695" y="4398104"/>
          <a:ext cx="6524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8" name="文档" r:id="rId3" imgW="652040" imgH="990685" progId="">
                  <p:embed/>
                </p:oleObj>
              </mc:Choice>
              <mc:Fallback>
                <p:oleObj name="文档" r:id="rId3" imgW="652040" imgH="99068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695" y="4398104"/>
                        <a:ext cx="6524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287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944629"/>
            <a:ext cx="11412000" cy="3146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现阶段人类获取热能的主要途径是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使用最多的常规能源是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___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化石燃料获取能量面临的问题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储量有限，短期内不可再生。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影响环境：煤、石油产品燃烧排放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         __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等是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大气污染物的主要来源。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1" y="-26590"/>
            <a:ext cx="12190413" cy="77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940098" y="83311"/>
            <a:ext cx="8310216" cy="584775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zh-CN" altLang="zh-CN" sz="3200" b="1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三、化学能与热能相互转化的应用</a:t>
            </a:r>
          </a:p>
        </p:txBody>
      </p:sp>
      <p:sp>
        <p:nvSpPr>
          <p:cNvPr id="3" name="矩形 2"/>
          <p:cNvSpPr/>
          <p:nvPr/>
        </p:nvSpPr>
        <p:spPr>
          <a:xfrm>
            <a:off x="6455246" y="872621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物质的燃烧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86694" y="1448685"/>
            <a:ext cx="4733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化石燃料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煤、石油和天然气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66292" y="2960853"/>
            <a:ext cx="3684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粉尘、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i="1" kern="1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9206" y="4040973"/>
            <a:ext cx="11412000" cy="2629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节能减排的措施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燃料燃烧阶段提高燃料的燃烧效率。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能量利用阶段提高能源的利用率。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开发使用新能源，目前人们比较关注的新能源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__________________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264411" y="5481133"/>
            <a:ext cx="3416320" cy="5653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太阳能、风能、地热</a:t>
            </a:r>
            <a:endParaRPr lang="en-US" altLang="zh-CN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6574" y="5985189"/>
            <a:ext cx="3057247" cy="5653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能、海洋能和氢能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13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/>
          <p:cNvSpPr txBox="1"/>
          <p:nvPr/>
        </p:nvSpPr>
        <p:spPr>
          <a:xfrm>
            <a:off x="1019365" y="530310"/>
            <a:ext cx="161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610485" algn="l"/>
              </a:tabLst>
            </a:pPr>
            <a:r>
              <a:rPr lang="zh-CN" altLang="en-US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归纳总结</a:t>
            </a:r>
            <a:endParaRPr lang="zh-CN" altLang="zh-CN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任意多边形: 形状 2">
            <a:extLst>
              <a:ext uri="{FF2B5EF4-FFF2-40B4-BE49-F238E27FC236}">
                <a16:creationId xmlns:a16="http://schemas.microsoft.com/office/drawing/2014/main" id="{C067DEAD-37C1-4776-93DE-2F2FC6E3940B}"/>
              </a:ext>
            </a:extLst>
          </p:cNvPr>
          <p:cNvSpPr/>
          <p:nvPr/>
        </p:nvSpPr>
        <p:spPr>
          <a:xfrm>
            <a:off x="550590" y="598947"/>
            <a:ext cx="371720" cy="385947"/>
          </a:xfrm>
          <a:custGeom>
            <a:avLst/>
            <a:gdLst>
              <a:gd name="connsiteX0" fmla="*/ 155274 w 432037"/>
              <a:gd name="connsiteY0" fmla="*/ 0 h 448573"/>
              <a:gd name="connsiteX1" fmla="*/ 432037 w 432037"/>
              <a:gd name="connsiteY1" fmla="*/ 0 h 448573"/>
              <a:gd name="connsiteX2" fmla="*/ 276764 w 432037"/>
              <a:gd name="connsiteY2" fmla="*/ 448571 h 448573"/>
              <a:gd name="connsiteX3" fmla="*/ 310553 w 432037"/>
              <a:gd name="connsiteY3" fmla="*/ 448571 h 448573"/>
              <a:gd name="connsiteX4" fmla="*/ 310552 w 432037"/>
              <a:gd name="connsiteY4" fmla="*/ 448573 h 448573"/>
              <a:gd name="connsiteX5" fmla="*/ 0 w 432037"/>
              <a:gd name="connsiteY5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37" h="448573">
                <a:moveTo>
                  <a:pt x="155274" y="0"/>
                </a:moveTo>
                <a:lnTo>
                  <a:pt x="432037" y="0"/>
                </a:lnTo>
                <a:lnTo>
                  <a:pt x="276764" y="448571"/>
                </a:lnTo>
                <a:lnTo>
                  <a:pt x="310553" y="448571"/>
                </a:lnTo>
                <a:lnTo>
                  <a:pt x="310552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CC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"/>
              <a:ea typeface="微软雅黑"/>
            </a:endParaRPr>
          </a:p>
        </p:txBody>
      </p:sp>
      <p:sp>
        <p:nvSpPr>
          <p:cNvPr id="15" name="任意多边形: 形状 3">
            <a:extLst>
              <a:ext uri="{FF2B5EF4-FFF2-40B4-BE49-F238E27FC236}">
                <a16:creationId xmlns:a16="http://schemas.microsoft.com/office/drawing/2014/main" id="{61F9A50D-1B85-42D2-AA2C-6DA5B7533A1E}"/>
              </a:ext>
            </a:extLst>
          </p:cNvPr>
          <p:cNvSpPr/>
          <p:nvPr/>
        </p:nvSpPr>
        <p:spPr>
          <a:xfrm>
            <a:off x="848343" y="598947"/>
            <a:ext cx="196065" cy="385947"/>
          </a:xfrm>
          <a:custGeom>
            <a:avLst/>
            <a:gdLst>
              <a:gd name="connsiteX0" fmla="*/ 155274 w 227880"/>
              <a:gd name="connsiteY0" fmla="*/ 0 h 448573"/>
              <a:gd name="connsiteX1" fmla="*/ 227880 w 227880"/>
              <a:gd name="connsiteY1" fmla="*/ 0 h 448573"/>
              <a:gd name="connsiteX2" fmla="*/ 72606 w 227880"/>
              <a:gd name="connsiteY2" fmla="*/ 448573 h 448573"/>
              <a:gd name="connsiteX3" fmla="*/ 0 w 227880"/>
              <a:gd name="connsiteY3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80" h="448573">
                <a:moveTo>
                  <a:pt x="155274" y="0"/>
                </a:moveTo>
                <a:lnTo>
                  <a:pt x="227880" y="0"/>
                </a:lnTo>
                <a:lnTo>
                  <a:pt x="72606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"/>
              <a:ea typeface="微软雅黑"/>
            </a:endParaRPr>
          </a:p>
        </p:txBody>
      </p:sp>
      <p:pic>
        <p:nvPicPr>
          <p:cNvPr id="17410" name="Picture 2" descr="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812" y="1413570"/>
            <a:ext cx="7998788" cy="408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36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901818"/>
            <a:ext cx="1141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实验探</a:t>
            </a:r>
            <a:r>
              <a:rPr lang="zh-CN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究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zh-CN" altLang="en-US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实验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6-1</a:t>
            </a:r>
            <a:r>
              <a:rPr lang="zh-CN" altLang="en-US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6-2)</a:t>
            </a:r>
            <a:endParaRPr lang="zh-CN" altLang="zh-CN" sz="2800" kern="100" dirty="0">
              <a:solidFill>
                <a:srgbClr val="0070C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1" y="-26590"/>
            <a:ext cx="12190413" cy="77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940098" y="83312"/>
            <a:ext cx="8310216" cy="584775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zh-CN" altLang="zh-CN" sz="3200" b="1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一、化学反应过程中存在热量变化</a:t>
            </a:r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850" y="1908661"/>
            <a:ext cx="1847546" cy="171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373" y="1817042"/>
            <a:ext cx="1927190" cy="1882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426812"/>
              </p:ext>
            </p:extLst>
          </p:nvPr>
        </p:nvGraphicFramePr>
        <p:xfrm>
          <a:off x="507687" y="1710567"/>
          <a:ext cx="11204143" cy="4662990"/>
        </p:xfrm>
        <a:graphic>
          <a:graphicData uri="http://schemas.openxmlformats.org/drawingml/2006/table">
            <a:tbl>
              <a:tblPr/>
              <a:tblGrid>
                <a:gridCol w="97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实验操作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46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实验现象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有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产生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；用温度计测量，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lang="en-US" altLang="zh-CN" sz="2800" u="none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</a:t>
                      </a:r>
                      <a:endParaRPr lang="zh-CN" sz="2800" u="none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闻到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气味；烧杯壁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；玻璃片和烧杯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，混合物呈</a:t>
                      </a:r>
                      <a:r>
                        <a:rPr lang="en-US" altLang="zh-CN" sz="2800" u="none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_____</a:t>
                      </a:r>
                      <a:endParaRPr lang="zh-CN" sz="2800" u="none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实验结论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2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该反应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产生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altLang="zh-CN" sz="2800" u="none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</a:t>
                      </a: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2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热量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该反应产生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NH</a:t>
                      </a:r>
                      <a:r>
                        <a:rPr lang="en-US" sz="2800" kern="100" baseline="-250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和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H</a:t>
                      </a:r>
                      <a:r>
                        <a:rPr lang="en-US" sz="2800" kern="100" baseline="-250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O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热量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809562" y="395152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气泡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83015" y="4439908"/>
            <a:ext cx="902811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升高</a:t>
            </a:r>
          </a:p>
        </p:txBody>
      </p:sp>
      <p:sp>
        <p:nvSpPr>
          <p:cNvPr id="12" name="矩形 11"/>
          <p:cNvSpPr/>
          <p:nvPr/>
        </p:nvSpPr>
        <p:spPr>
          <a:xfrm>
            <a:off x="5983793" y="3942815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刺激性</a:t>
            </a:r>
          </a:p>
        </p:txBody>
      </p:sp>
      <p:sp>
        <p:nvSpPr>
          <p:cNvPr id="14" name="矩形 13"/>
          <p:cNvSpPr/>
          <p:nvPr/>
        </p:nvSpPr>
        <p:spPr>
          <a:xfrm>
            <a:off x="9263558" y="394281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发凉</a:t>
            </a:r>
          </a:p>
        </p:txBody>
      </p:sp>
      <p:sp>
        <p:nvSpPr>
          <p:cNvPr id="16" name="矩形 15"/>
          <p:cNvSpPr/>
          <p:nvPr/>
        </p:nvSpPr>
        <p:spPr>
          <a:xfrm>
            <a:off x="6365820" y="4582768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黏结在一起</a:t>
            </a:r>
          </a:p>
        </p:txBody>
      </p:sp>
      <p:sp>
        <p:nvSpPr>
          <p:cNvPr id="18" name="矩形 17"/>
          <p:cNvSpPr/>
          <p:nvPr/>
        </p:nvSpPr>
        <p:spPr>
          <a:xfrm>
            <a:off x="10074437" y="458276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糊状</a:t>
            </a:r>
          </a:p>
        </p:txBody>
      </p:sp>
      <p:sp>
        <p:nvSpPr>
          <p:cNvPr id="20" name="矩形 19"/>
          <p:cNvSpPr/>
          <p:nvPr/>
        </p:nvSpPr>
        <p:spPr>
          <a:xfrm>
            <a:off x="3241013" y="526742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气体</a:t>
            </a:r>
          </a:p>
        </p:txBody>
      </p:sp>
      <p:sp>
        <p:nvSpPr>
          <p:cNvPr id="23" name="矩形 22"/>
          <p:cNvSpPr/>
          <p:nvPr/>
        </p:nvSpPr>
        <p:spPr>
          <a:xfrm>
            <a:off x="4338176" y="5121484"/>
            <a:ext cx="902811" cy="6691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Aft>
                <a:spcPts val="20"/>
              </a:spcAft>
            </a:pP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放出</a:t>
            </a:r>
            <a:endParaRPr lang="en-US" altLang="zh-CN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475703" y="559958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</a:p>
        </p:txBody>
      </p:sp>
    </p:spTree>
    <p:extLst>
      <p:ext uri="{BB962C8B-B14F-4D97-AF65-F5344CB8AC3E}">
        <p14:creationId xmlns:p14="http://schemas.microsoft.com/office/powerpoint/2010/main" val="1136615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89206" y="3271114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结论：化学反应除了有新物质生成以外，还总会伴随着能量变化，通常</a:t>
            </a: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主要表现为热能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的变化，有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热量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，有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热量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853482"/>
              </p:ext>
            </p:extLst>
          </p:nvPr>
        </p:nvGraphicFramePr>
        <p:xfrm>
          <a:off x="506598" y="1584481"/>
          <a:ext cx="11133224" cy="1532161"/>
        </p:xfrm>
        <a:graphic>
          <a:graphicData uri="http://schemas.openxmlformats.org/drawingml/2006/table">
            <a:tbl>
              <a:tblPr/>
              <a:tblGrid>
                <a:gridCol w="141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321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化学</a:t>
                      </a:r>
                      <a:endParaRPr lang="en-US" altLang="zh-CN" sz="2800" kern="100" dirty="0" smtClean="0">
                        <a:effectLst/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方程式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________________________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_____________________________</a:t>
                      </a: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__________________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24547" marR="2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105024" y="405870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放出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33460" y="405870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36160" y="1949154"/>
            <a:ext cx="4460195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Mg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2HCl</a:t>
            </a:r>
            <a:r>
              <a:rPr lang="en-US" altLang="zh-CN" sz="2800" kern="100" spc="-8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=MgCl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↑</a:t>
            </a:r>
            <a:endParaRPr lang="zh-CN" altLang="en-US" sz="2800" kern="100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30984" y="1757688"/>
            <a:ext cx="5359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Ba(OH)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·8H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2NH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en-US" altLang="zh-CN" sz="2800" kern="100" spc="-8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=BaCl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30984" y="2248997"/>
            <a:ext cx="3152145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2000" lvl="0">
              <a:lnSpc>
                <a:spcPct val="150000"/>
              </a:lnSpc>
            </a:pP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2NH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↑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endParaRPr lang="zh-CN" altLang="en-US" sz="2800" kern="100" dirty="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7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01158"/>
              </p:ext>
            </p:extLst>
          </p:nvPr>
        </p:nvGraphicFramePr>
        <p:xfrm>
          <a:off x="559699" y="2236016"/>
          <a:ext cx="11071014" cy="4578154"/>
        </p:xfrm>
        <a:graphic>
          <a:graphicData uri="http://schemas.openxmlformats.org/drawingml/2006/table">
            <a:tbl>
              <a:tblPr/>
              <a:tblGrid>
                <a:gridCol w="4518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放热反应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76" marR="3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吸热反应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5876" marR="3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8084">
                <a:tc>
                  <a:txBody>
                    <a:bodyPr/>
                    <a:lstStyle/>
                    <a:p>
                      <a:pPr marL="720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800" kern="100" dirty="0">
                        <a:effectLst/>
                        <a:latin typeface="宋体" panose="02010600030101010101" pitchFamily="2" charset="-122"/>
                        <a:ea typeface="方正中等线简体"/>
                        <a:cs typeface="Courier New" panose="02070309020205020404" pitchFamily="49" charset="0"/>
                      </a:endParaRPr>
                    </a:p>
                  </a:txBody>
                  <a:tcPr marL="35876" marR="3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2800" kern="100" dirty="0">
                        <a:effectLst/>
                        <a:latin typeface="宋体" panose="02010600030101010101" pitchFamily="2" charset="-122"/>
                        <a:ea typeface="方正中等线简体"/>
                        <a:cs typeface="Courier New" panose="02070309020205020404" pitchFamily="49" charset="0"/>
                      </a:endParaRPr>
                    </a:p>
                  </a:txBody>
                  <a:tcPr marL="35876" marR="3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06574" y="1539002"/>
            <a:ext cx="491352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(2)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常见的放热反应和吸热反应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6574" y="-98598"/>
            <a:ext cx="11783838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放热反应和吸热反</a:t>
            </a:r>
            <a:r>
              <a:rPr lang="zh-CN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概念</a:t>
            </a:r>
            <a:endParaRPr lang="zh-CN" altLang="zh-CN" sz="1050" kern="100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热量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的化学反应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热量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的化学反应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10830" y="103436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释放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687494" y="103436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590" y="2977841"/>
            <a:ext cx="4752528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 lvl="0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en-US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所有燃烧反应</a:t>
            </a:r>
            <a:endParaRPr lang="zh-CN" altLang="en-US" sz="2800" kern="10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 lvl="0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en-US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酸碱中和反应</a:t>
            </a:r>
            <a:endParaRPr lang="zh-CN" altLang="en-US" sz="2800" kern="10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 lvl="0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en-US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大多数</a:t>
            </a:r>
            <a:r>
              <a:rPr lang="zh-CN" altLang="en-US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化合反应</a:t>
            </a:r>
            <a:endParaRPr lang="zh-CN" altLang="en-US" sz="2800" kern="10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 lvl="0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en-US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活泼金属跟水或酸的反应</a:t>
            </a:r>
            <a:endParaRPr lang="zh-CN" altLang="en-US" sz="2800" kern="100" dirty="0" smtClean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 lvl="0">
              <a:lnSpc>
                <a:spcPct val="12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en-US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物质的缓慢氧化</a:t>
            </a:r>
            <a:endParaRPr lang="en-US" altLang="zh-CN" sz="2800" kern="100" dirty="0" smtClean="0">
              <a:solidFill>
                <a:prstClr val="black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marL="72000" lvl="0">
              <a:lnSpc>
                <a:spcPct val="120000"/>
              </a:lnSpc>
            </a:pPr>
            <a:r>
              <a:rPr lang="zh-CN" altLang="en-US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/>
                <a:cs typeface="Courier New" panose="02070309020205020404" pitchFamily="49" charset="0"/>
              </a:rPr>
              <a:t>⑥铝热反应</a:t>
            </a:r>
            <a:endParaRPr lang="en-US" altLang="zh-CN" sz="2800" kern="100" dirty="0" smtClean="0">
              <a:solidFill>
                <a:prstClr val="black"/>
              </a:solidFill>
              <a:latin typeface="宋体" panose="02010600030101010101" pitchFamily="2" charset="-122"/>
              <a:ea typeface="方正中等线简体"/>
              <a:cs typeface="Courier New" panose="02070309020205020404" pitchFamily="49" charset="0"/>
            </a:endParaRPr>
          </a:p>
          <a:p>
            <a:pPr marL="72000" lvl="0">
              <a:lnSpc>
                <a:spcPct val="120000"/>
              </a:lnSpc>
            </a:pPr>
            <a:r>
              <a:rPr lang="zh-CN" altLang="en-US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/>
                <a:cs typeface="Courier New" panose="02070309020205020404" pitchFamily="49" charset="0"/>
              </a:rPr>
              <a:t>⑦铝与碱反应</a:t>
            </a:r>
            <a:endParaRPr lang="zh-CN" altLang="en-US" sz="2800" kern="100" dirty="0">
              <a:solidFill>
                <a:prstClr val="black"/>
              </a:solidFill>
              <a:latin typeface="宋体" panose="02010600030101010101" pitchFamily="2" charset="-122"/>
              <a:ea typeface="方正中等线简体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9102" y="2945210"/>
            <a:ext cx="6480720" cy="314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>
              <a:lnSpc>
                <a:spcPct val="120000"/>
              </a:lnSpc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大多数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分解反应</a:t>
            </a:r>
            <a:endParaRPr lang="zh-CN" altLang="zh-CN" sz="280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>
              <a:lnSpc>
                <a:spcPct val="120000"/>
              </a:lnSpc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铵盐与碱的反应，如</a:t>
            </a:r>
            <a:r>
              <a:rPr lang="en-US" altLang="zh-CN" sz="2800" kern="100" dirty="0" err="1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(OH)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·8H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Ca(OH)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endParaRPr lang="zh-CN" altLang="zh-CN" sz="280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marL="72000">
              <a:lnSpc>
                <a:spcPct val="120000"/>
              </a:lnSpc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为还原剂的氧化还原反应，如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O(g)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反应，</a:t>
            </a:r>
            <a:r>
              <a:rPr lang="en-US" altLang="zh-CN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endParaRPr lang="en-US" altLang="zh-CN" sz="2800" kern="100" dirty="0" smtClean="0">
              <a:solidFill>
                <a:srgbClr val="FF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marL="72000">
              <a:lnSpc>
                <a:spcPct val="120000"/>
              </a:lnSpc>
              <a:defRPr/>
            </a:pPr>
            <a:r>
              <a:rPr lang="zh-CN" altLang="en-US" sz="2800" kern="100" dirty="0" smtClean="0">
                <a:latin typeface="宋体" panose="02010600030101010101" pitchFamily="2" charset="-122"/>
                <a:ea typeface="方正中等线简体"/>
                <a:cs typeface="Courier New" panose="02070309020205020404" pitchFamily="49" charset="0"/>
              </a:rPr>
              <a:t>④盐酸与碳酸氢钠</a:t>
            </a:r>
            <a:endParaRPr lang="zh-CN" altLang="zh-CN" sz="2800" kern="100" dirty="0">
              <a:latin typeface="宋体" panose="02010600030101010101" pitchFamily="2" charset="-122"/>
              <a:ea typeface="方正中等线简体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0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389206" y="829370"/>
            <a:ext cx="11412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据日常生活和回忆已学化学反应，对下列变化按吸热或放热的标准分类：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spc="-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钠投入水中　</a:t>
            </a: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spc="-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煅烧石灰石制生石灰　</a:t>
            </a: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spc="-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食物腐烂　</a:t>
            </a: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spc="-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炸药爆炸　</a:t>
            </a:r>
            <a:r>
              <a:rPr lang="en-US" altLang="zh-CN" sz="2800" kern="100" spc="-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 spc="-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氢</a:t>
            </a:r>
            <a:endParaRPr lang="en-US" altLang="zh-CN" sz="2800" kern="100" spc="-5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在氯气中燃烧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⑥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生石灰与水作用制熟石灰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碳与水蒸气制取水煤气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(CO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⑧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硫酸与氢氧化钠的中和反应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⑨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氦气球受热爆炸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属于放热反应的有：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填序号，下同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属于吸热反应的有：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33869" y="4158722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①③④⑤⑥⑧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033869" y="479782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9688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1017850"/>
            <a:ext cx="1141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硝酸铵固体溶于水，溶液的温度降低，该变化为吸热反应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氢气燃烧，浓硫酸溶于水，都放出热量，这些变化都为放热反应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化学反应既有物质变化，又有能量变化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镁条在空气中燃烧是放热反应，反应过程中所释放的能量全部转化为热能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吸热反应需要加热才能进行，放热反应都不需要加热就可以进行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(6)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火药爆炸时所释放的能量包括热、光、声、机械能等多种能量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形式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63719" y="377477"/>
            <a:ext cx="2003095" cy="523220"/>
            <a:chOff x="525519" y="457940"/>
            <a:chExt cx="2003095" cy="523220"/>
          </a:xfrm>
        </p:grpSpPr>
        <p:sp>
          <p:nvSpPr>
            <p:cNvPr id="15" name="矩形 14"/>
            <p:cNvSpPr/>
            <p:nvPr/>
          </p:nvSpPr>
          <p:spPr>
            <a:xfrm>
              <a:off x="901245" y="457940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tabLst>
                  <a:tab pos="1890395" algn="l"/>
                </a:tabLst>
              </a:pPr>
              <a:r>
                <a:rPr lang="zh-CN" altLang="en-US" sz="2800" b="1" kern="100" dirty="0">
                  <a:latin typeface="宋体"/>
                  <a:cs typeface="Courier New"/>
                </a:rPr>
                <a:t>判断正误</a:t>
              </a:r>
              <a:endParaRPr lang="zh-CN" altLang="en-US" sz="2800" b="1" kern="100" dirty="0">
                <a:latin typeface="隶书" panose="02010509060101010101" pitchFamily="49" charset="-122"/>
                <a:ea typeface="隶书" panose="02010509060101010101" pitchFamily="49" charset="-122"/>
                <a:cs typeface="Courier New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5519" y="565939"/>
              <a:ext cx="346911" cy="346983"/>
            </a:xfrm>
            <a:prstGeom prst="rect">
              <a:avLst/>
            </a:prstGeom>
            <a:noFill/>
            <a:ln w="28575">
              <a:solidFill>
                <a:srgbClr val="5252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21" y="578567"/>
              <a:ext cx="286055" cy="325888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9884447" y="11003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09390" y="172878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33051" y="237685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24460" y="365652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002456" y="432281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912518" y="5397772"/>
            <a:ext cx="646331" cy="8224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zh-CN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481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3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736127"/>
            <a:ext cx="1141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有关吸热反应和放热反应理解的三个</a:t>
            </a:r>
            <a:r>
              <a:rPr lang="en-US" altLang="zh-CN" sz="2800" b="1" kern="100" dirty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不一定</a:t>
            </a:r>
            <a:r>
              <a:rPr lang="en-US" altLang="zh-CN" sz="2800" b="1" kern="100" dirty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endParaRPr lang="zh-CN" altLang="zh-CN" sz="2800" b="1" kern="100" dirty="0">
              <a:solidFill>
                <a:schemeClr val="accent6">
                  <a:lumMod val="7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放热反应不一定容易发生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，如合成氨反应需要在高温、高压和催化剂作用下才能发生；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吸热反应不一定难发生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Ba(OH)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·8H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的反应在常温下能发生。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需要加热才能发生的反应不一定是吸热反应，如硫与铁的反应；吸热反应不一定需要加热，如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Ba(OH)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·8H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晶体和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晶体的反应。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放热过程不一定是放热反应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NaOH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固体的溶解和浓硫酸的稀释是放热过程，但不是放热反应；</a:t>
            </a:r>
            <a:r>
              <a:rPr lang="zh-CN" altLang="zh-CN" sz="2800" kern="100" dirty="0">
                <a:solidFill>
                  <a:srgbClr val="FF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吸热过程不一定是吸热反应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，如升华、蒸发等过程是吸热过程，但不是吸热反应。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1019365" y="188853"/>
            <a:ext cx="161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610485" algn="l"/>
              </a:tabLst>
            </a:pPr>
            <a:r>
              <a:rPr lang="zh-CN" altLang="en-US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归纳总结</a:t>
            </a:r>
            <a:endParaRPr lang="zh-CN" altLang="zh-CN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任意多边形: 形状 2">
            <a:extLst>
              <a:ext uri="{FF2B5EF4-FFF2-40B4-BE49-F238E27FC236}">
                <a16:creationId xmlns:a16="http://schemas.microsoft.com/office/drawing/2014/main" id="{C067DEAD-37C1-4776-93DE-2F2FC6E3940B}"/>
              </a:ext>
            </a:extLst>
          </p:cNvPr>
          <p:cNvSpPr/>
          <p:nvPr/>
        </p:nvSpPr>
        <p:spPr>
          <a:xfrm>
            <a:off x="550590" y="257490"/>
            <a:ext cx="371720" cy="385947"/>
          </a:xfrm>
          <a:custGeom>
            <a:avLst/>
            <a:gdLst>
              <a:gd name="connsiteX0" fmla="*/ 155274 w 432037"/>
              <a:gd name="connsiteY0" fmla="*/ 0 h 448573"/>
              <a:gd name="connsiteX1" fmla="*/ 432037 w 432037"/>
              <a:gd name="connsiteY1" fmla="*/ 0 h 448573"/>
              <a:gd name="connsiteX2" fmla="*/ 276764 w 432037"/>
              <a:gd name="connsiteY2" fmla="*/ 448571 h 448573"/>
              <a:gd name="connsiteX3" fmla="*/ 310553 w 432037"/>
              <a:gd name="connsiteY3" fmla="*/ 448571 h 448573"/>
              <a:gd name="connsiteX4" fmla="*/ 310552 w 432037"/>
              <a:gd name="connsiteY4" fmla="*/ 448573 h 448573"/>
              <a:gd name="connsiteX5" fmla="*/ 0 w 432037"/>
              <a:gd name="connsiteY5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37" h="448573">
                <a:moveTo>
                  <a:pt x="155274" y="0"/>
                </a:moveTo>
                <a:lnTo>
                  <a:pt x="432037" y="0"/>
                </a:lnTo>
                <a:lnTo>
                  <a:pt x="276764" y="448571"/>
                </a:lnTo>
                <a:lnTo>
                  <a:pt x="310553" y="448571"/>
                </a:lnTo>
                <a:lnTo>
                  <a:pt x="310552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CC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"/>
              <a:ea typeface="微软雅黑"/>
            </a:endParaRPr>
          </a:p>
        </p:txBody>
      </p:sp>
      <p:sp>
        <p:nvSpPr>
          <p:cNvPr id="15" name="任意多边形: 形状 3">
            <a:extLst>
              <a:ext uri="{FF2B5EF4-FFF2-40B4-BE49-F238E27FC236}">
                <a16:creationId xmlns:a16="http://schemas.microsoft.com/office/drawing/2014/main" id="{61F9A50D-1B85-42D2-AA2C-6DA5B7533A1E}"/>
              </a:ext>
            </a:extLst>
          </p:cNvPr>
          <p:cNvSpPr/>
          <p:nvPr/>
        </p:nvSpPr>
        <p:spPr>
          <a:xfrm>
            <a:off x="848343" y="257490"/>
            <a:ext cx="196065" cy="385947"/>
          </a:xfrm>
          <a:custGeom>
            <a:avLst/>
            <a:gdLst>
              <a:gd name="connsiteX0" fmla="*/ 155274 w 227880"/>
              <a:gd name="connsiteY0" fmla="*/ 0 h 448573"/>
              <a:gd name="connsiteX1" fmla="*/ 227880 w 227880"/>
              <a:gd name="connsiteY1" fmla="*/ 0 h 448573"/>
              <a:gd name="connsiteX2" fmla="*/ 72606 w 227880"/>
              <a:gd name="connsiteY2" fmla="*/ 448573 h 448573"/>
              <a:gd name="connsiteX3" fmla="*/ 0 w 227880"/>
              <a:gd name="connsiteY3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80" h="448573">
                <a:moveTo>
                  <a:pt x="155274" y="0"/>
                </a:moveTo>
                <a:lnTo>
                  <a:pt x="227880" y="0"/>
                </a:lnTo>
                <a:lnTo>
                  <a:pt x="72606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85766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-1" y="-26590"/>
            <a:ext cx="12190413" cy="77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81109" y="83313"/>
            <a:ext cx="10028194" cy="584775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zh-CN" altLang="zh-CN" sz="3200" b="1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二、化学反应中能量变化的原因</a:t>
            </a:r>
          </a:p>
        </p:txBody>
      </p:sp>
      <p:sp>
        <p:nvSpPr>
          <p:cNvPr id="14" name="矩形 13"/>
          <p:cNvSpPr/>
          <p:nvPr/>
        </p:nvSpPr>
        <p:spPr>
          <a:xfrm>
            <a:off x="389206" y="864689"/>
            <a:ext cx="11412000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化学反应中能量变化的实质</a:t>
            </a: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微观探析</a:t>
            </a: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spc="-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=2HCl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反应为例探究化学反应中能量变化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4098" name="Picture 2" descr="A5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41" y="2277666"/>
            <a:ext cx="5884437" cy="268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389206" y="5035166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该反应过程中共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能量，共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吸收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kJ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热量，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78982" y="5194245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679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68459" y="5194245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862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88992" y="582398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放出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26751" y="5832953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183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984491" y="582398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放热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pic>
        <p:nvPicPr>
          <p:cNvPr id="79873" name="Picture 1" descr="D:\Pictures\图片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7294" y="2277666"/>
            <a:ext cx="4512593" cy="2754440"/>
          </a:xfrm>
          <a:prstGeom prst="rect">
            <a:avLst/>
          </a:prstGeom>
          <a:noFill/>
        </p:spPr>
      </p:pic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2350790" y="1485578"/>
            <a:ext cx="9238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dirty="0"/>
              <a:t>点燃</a:t>
            </a:r>
          </a:p>
        </p:txBody>
      </p:sp>
    </p:spTree>
    <p:extLst>
      <p:ext uri="{BB962C8B-B14F-4D97-AF65-F5344CB8AC3E}">
        <p14:creationId xmlns:p14="http://schemas.microsoft.com/office/powerpoint/2010/main" val="2382269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389206" y="190578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化学反应中能量变化的本质原因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122" name="Picture 2" descr="a52拆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6" y="1280965"/>
            <a:ext cx="7378270" cy="315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926504" y="131404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吸收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9412" y="383615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放出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65677" y="199208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吸热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065677" y="322641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放热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pic>
        <p:nvPicPr>
          <p:cNvPr id="78849" name="Picture 1" descr="D:\Pictures\图片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542" y="4343393"/>
            <a:ext cx="3061889" cy="2470777"/>
          </a:xfrm>
          <a:prstGeom prst="rect">
            <a:avLst/>
          </a:prstGeom>
          <a:noFill/>
        </p:spPr>
      </p:pic>
      <p:pic>
        <p:nvPicPr>
          <p:cNvPr id="78850" name="Picture 2" descr="D:\Pictures\图片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2918" y="4221882"/>
            <a:ext cx="3342327" cy="2592288"/>
          </a:xfrm>
          <a:prstGeom prst="rect">
            <a:avLst/>
          </a:prstGeom>
          <a:noFill/>
        </p:spPr>
      </p:pic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6896624" y="4437906"/>
            <a:ext cx="5293789" cy="13849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>
                <a:sym typeface="Times New Roman" pitchFamily="18" charset="0"/>
              </a:rPr>
              <a:t>微观</a:t>
            </a:r>
            <a:r>
              <a:rPr lang="zh-CN" altLang="en-US" sz="2800" dirty="0" smtClean="0">
                <a:sym typeface="Times New Roman" pitchFamily="18" charset="0"/>
              </a:rPr>
              <a:t>：</a:t>
            </a:r>
            <a:endParaRPr lang="en-US" altLang="zh-CN" sz="2800" dirty="0" smtClean="0">
              <a:sym typeface="Times New Roman" pitchFamily="18" charset="0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∆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Q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=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︱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E</a:t>
            </a:r>
            <a:r>
              <a:rPr lang="zh-CN" altLang="en-US" sz="2800" baseline="-25000" dirty="0">
                <a:solidFill>
                  <a:srgbClr val="FF0000"/>
                </a:solidFill>
                <a:sym typeface="Times New Roman" pitchFamily="18" charset="0"/>
              </a:rPr>
              <a:t>吸收</a:t>
            </a:r>
            <a:r>
              <a:rPr lang="zh-CN" altLang="en-US" sz="2800" dirty="0" smtClean="0">
                <a:solidFill>
                  <a:srgbClr val="FF0000"/>
                </a:solidFill>
                <a:sym typeface="Times New Roman" pitchFamily="18" charset="0"/>
              </a:rPr>
              <a:t>-E</a:t>
            </a:r>
            <a:r>
              <a:rPr lang="zh-CN" altLang="en-US" sz="2800" baseline="-25000" dirty="0">
                <a:solidFill>
                  <a:srgbClr val="FF0000"/>
                </a:solidFill>
                <a:sym typeface="Times New Roman" pitchFamily="18" charset="0"/>
              </a:rPr>
              <a:t>释</a:t>
            </a:r>
            <a:r>
              <a:rPr lang="zh-CN" altLang="en-US" sz="2800" baseline="-25000" dirty="0" smtClean="0">
                <a:solidFill>
                  <a:srgbClr val="FF0000"/>
                </a:solidFill>
                <a:sym typeface="Times New Roman" pitchFamily="18" charset="0"/>
              </a:rPr>
              <a:t>放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︱</a:t>
            </a:r>
          </a:p>
          <a:p>
            <a:r>
              <a:rPr lang="en-US" altLang="zh-CN" sz="2800" baseline="-25000" dirty="0" smtClean="0">
                <a:solidFill>
                  <a:srgbClr val="FF0000"/>
                </a:solidFill>
                <a:sym typeface="Times New Roman" pitchFamily="18" charset="0"/>
              </a:rPr>
              <a:t>       </a:t>
            </a:r>
            <a:r>
              <a:rPr lang="en-US" altLang="zh-CN" sz="2800" dirty="0" smtClean="0">
                <a:solidFill>
                  <a:srgbClr val="FF0000"/>
                </a:solidFill>
                <a:sym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sym typeface="Times New Roman" pitchFamily="18" charset="0"/>
              </a:rPr>
              <a:t>=︱</a:t>
            </a:r>
            <a:r>
              <a:rPr lang="zh-CN" altLang="en-US" dirty="0" smtClean="0">
                <a:solidFill>
                  <a:srgbClr val="FF0000"/>
                </a:solidFill>
                <a:sym typeface="Times New Roman" pitchFamily="18" charset="0"/>
              </a:rPr>
              <a:t>反应物总键能</a:t>
            </a:r>
            <a:r>
              <a:rPr lang="en-US" altLang="zh-CN" dirty="0" smtClean="0">
                <a:solidFill>
                  <a:srgbClr val="FF0000"/>
                </a:solidFill>
                <a:sym typeface="Times New Roman" pitchFamily="18" charset="0"/>
              </a:rPr>
              <a:t>-</a:t>
            </a:r>
            <a:r>
              <a:rPr lang="zh-CN" altLang="en-US" dirty="0" smtClean="0">
                <a:solidFill>
                  <a:srgbClr val="FF0000"/>
                </a:solidFill>
                <a:sym typeface="Times New Roman" pitchFamily="18" charset="0"/>
              </a:rPr>
              <a:t>生成物总键能</a:t>
            </a:r>
            <a:r>
              <a:rPr lang="en-US" altLang="zh-CN" dirty="0" smtClean="0">
                <a:solidFill>
                  <a:srgbClr val="FF0000"/>
                </a:solidFill>
                <a:sym typeface="Times New Roman" pitchFamily="18" charset="0"/>
              </a:rPr>
              <a:t>︱</a:t>
            </a:r>
            <a:endParaRPr lang="zh-CN" altLang="en-US" dirty="0">
              <a:solidFill>
                <a:srgbClr val="FF0000"/>
              </a:solidFill>
              <a:sym typeface="Times New Roman" pitchFamily="18" charset="0"/>
            </a:endParaRPr>
          </a:p>
        </p:txBody>
      </p:sp>
      <p:sp>
        <p:nvSpPr>
          <p:cNvPr id="12" name="Text Box 62"/>
          <p:cNvSpPr txBox="1">
            <a:spLocks noChangeArrowheads="1"/>
          </p:cNvSpPr>
          <p:nvPr/>
        </p:nvSpPr>
        <p:spPr bwMode="auto">
          <a:xfrm>
            <a:off x="5879183" y="274099"/>
            <a:ext cx="6311230" cy="16435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方正中等线简体"/>
              </a:rPr>
              <a:t>化</a:t>
            </a:r>
            <a:r>
              <a:rPr lang="zh-CN" altLang="en-US" sz="2800" dirty="0">
                <a:solidFill>
                  <a:srgbClr val="C00000"/>
                </a:solidFill>
                <a:latin typeface="华文中宋" pitchFamily="2" charset="-122"/>
                <a:ea typeface="方正中等线简体"/>
              </a:rPr>
              <a:t>学键的断裂和形成是化学反应中能量变化的主要原</a:t>
            </a: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方正中等线简体"/>
              </a:rPr>
              <a:t>因</a:t>
            </a:r>
            <a:r>
              <a:rPr lang="en-US" altLang="zh-CN" sz="2800" dirty="0" smtClean="0">
                <a:solidFill>
                  <a:srgbClr val="C00000"/>
                </a:solidFill>
                <a:latin typeface="华文中宋" pitchFamily="2" charset="-122"/>
                <a:ea typeface="方正中等线简体"/>
              </a:rPr>
              <a:t>,</a:t>
            </a:r>
            <a:r>
              <a:rPr lang="zh-CN" altLang="en-US" sz="2800" dirty="0" smtClean="0">
                <a:solidFill>
                  <a:srgbClr val="C00000"/>
                </a:solidFill>
                <a:latin typeface="华文中宋" pitchFamily="2" charset="-122"/>
                <a:ea typeface="方正中等线简体"/>
              </a:rPr>
              <a:t>化学反应中的物质变化总会伴随着能量变化。</a:t>
            </a:r>
            <a:endParaRPr lang="zh-CN" altLang="en-US" sz="2800" dirty="0">
              <a:solidFill>
                <a:srgbClr val="C00000"/>
              </a:solidFill>
              <a:latin typeface="华文中宋" pitchFamily="2" charset="-122"/>
              <a:ea typeface="方正中等线简体"/>
            </a:endParaRPr>
          </a:p>
        </p:txBody>
      </p:sp>
    </p:spTree>
    <p:extLst>
      <p:ext uri="{BB962C8B-B14F-4D97-AF65-F5344CB8AC3E}">
        <p14:creationId xmlns:p14="http://schemas.microsoft.com/office/powerpoint/2010/main" val="3722166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8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 bldLvl="0" animBg="1" autoUpdateAnimBg="0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炫彩花纹_2">
  <a:themeElements>
    <a:clrScheme name="炫彩花纹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炫彩花纹_2">
      <a:majorFont>
        <a:latin typeface="Arial"/>
        <a:ea typeface="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黑体" pitchFamily="49" charset="-122"/>
          </a:defRPr>
        </a:defPPr>
      </a:lstStyle>
    </a:lnDef>
  </a:objectDefaults>
  <a:extraClrSchemeLst>
    <a:extraClrScheme>
      <a:clrScheme name="炫彩花纹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炫彩花纹_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炫彩花纹_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炫彩花纹_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炫彩花纹_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炫彩花纹_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炫彩花纹_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15597</TotalTime>
  <Words>1412</Words>
  <Application>Microsoft Office PowerPoint</Application>
  <PresentationFormat>自定义</PresentationFormat>
  <Paragraphs>216</Paragraphs>
  <Slides>19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方正中等线简体</vt:lpstr>
      <vt:lpstr>黑体</vt:lpstr>
      <vt:lpstr>华文细黑</vt:lpstr>
      <vt:lpstr>华文中宋</vt:lpstr>
      <vt:lpstr>隶书</vt:lpstr>
      <vt:lpstr>宋体</vt:lpstr>
      <vt:lpstr>Microsoft YaHei</vt:lpstr>
      <vt:lpstr>Microsoft YaHei</vt:lpstr>
      <vt:lpstr>Arial</vt:lpstr>
      <vt:lpstr>Calibri</vt:lpstr>
      <vt:lpstr>Courier New</vt:lpstr>
      <vt:lpstr>Times New Roman</vt:lpstr>
      <vt:lpstr>Wingdings</vt:lpstr>
      <vt:lpstr>7_Office 主题</vt:lpstr>
      <vt:lpstr>炫彩花纹_2</vt:lpstr>
      <vt:lpstr>8_Office 主题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7547</cp:revision>
  <dcterms:created xsi:type="dcterms:W3CDTF">2014-11-27T01:03:00Z</dcterms:created>
  <dcterms:modified xsi:type="dcterms:W3CDTF">2021-03-31T03:32:11Z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