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E5D0-BA9C-4230-831C-FB4707C2CB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D0C72-0D59-4009-9666-4202CCC0F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D:\Documents\Tencent Files\894808976\FileRecv\MobileFile\IMG_20210520_105735.jpg"/>
          <p:cNvPicPr>
            <a:picLocks noChangeAspect="1" noChangeArrowheads="1"/>
          </p:cNvPicPr>
          <p:nvPr/>
        </p:nvPicPr>
        <p:blipFill>
          <a:blip r:embed="rId2" cstate="print"/>
          <a:srcRect r="1687"/>
          <a:stretch>
            <a:fillRect/>
          </a:stretch>
        </p:blipFill>
        <p:spPr bwMode="auto">
          <a:xfrm>
            <a:off x="0" y="476672"/>
            <a:ext cx="9144000" cy="590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Tencent Files\894808976\FileRecv\MobileFile\IMG_20210520_105809.jpg"/>
          <p:cNvPicPr>
            <a:picLocks noChangeAspect="1" noChangeArrowheads="1"/>
          </p:cNvPicPr>
          <p:nvPr/>
        </p:nvPicPr>
        <p:blipFill>
          <a:blip r:embed="rId2" cstate="print"/>
          <a:srcRect l="1902"/>
          <a:stretch>
            <a:fillRect/>
          </a:stretch>
        </p:blipFill>
        <p:spPr bwMode="auto">
          <a:xfrm>
            <a:off x="0" y="853500"/>
            <a:ext cx="9144000" cy="469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Tencent Files\894808976\FileRecv\MobileFile\IMG_20210520_105835.jpg"/>
          <p:cNvPicPr>
            <a:picLocks noChangeAspect="1" noChangeArrowheads="1"/>
          </p:cNvPicPr>
          <p:nvPr/>
        </p:nvPicPr>
        <p:blipFill>
          <a:blip r:embed="rId2" cstate="print"/>
          <a:srcRect l="2014" t="1131" r="9948" b="273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Tencent Files\894808976\FileRecv\MobileFile\IMG_20210520_105901.jpg"/>
          <p:cNvPicPr>
            <a:picLocks noChangeAspect="1" noChangeArrowheads="1"/>
          </p:cNvPicPr>
          <p:nvPr/>
        </p:nvPicPr>
        <p:blipFill>
          <a:blip r:embed="rId2" cstate="print"/>
          <a:srcRect l="2313" t="4265" r="4590"/>
          <a:stretch>
            <a:fillRect/>
          </a:stretch>
        </p:blipFill>
        <p:spPr bwMode="auto">
          <a:xfrm>
            <a:off x="0" y="1043608"/>
            <a:ext cx="9144000" cy="3824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 descr="D:\Documents\Tencent Files\894808976\FileRecv\MobileFile\IMG_20210520_105938.jpg"/>
          <p:cNvPicPr>
            <a:picLocks noChangeAspect="1" noChangeArrowheads="1"/>
          </p:cNvPicPr>
          <p:nvPr/>
        </p:nvPicPr>
        <p:blipFill>
          <a:blip r:embed="rId2" cstate="print"/>
          <a:srcRect l="1963" t="1591" b="2139"/>
          <a:stretch>
            <a:fillRect/>
          </a:stretch>
        </p:blipFill>
        <p:spPr bwMode="auto">
          <a:xfrm>
            <a:off x="0" y="130874"/>
            <a:ext cx="9143999" cy="6610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Tencent Files\894808976\FileRecv\MobileFile\IMG_20210520_110020.jpg"/>
          <p:cNvPicPr>
            <a:picLocks noChangeAspect="1" noChangeArrowheads="1"/>
          </p:cNvPicPr>
          <p:nvPr/>
        </p:nvPicPr>
        <p:blipFill>
          <a:blip r:embed="rId2" cstate="print"/>
          <a:srcRect l="2287" t="3827" r="6994" b="3048"/>
          <a:stretch>
            <a:fillRect/>
          </a:stretch>
        </p:blipFill>
        <p:spPr bwMode="auto">
          <a:xfrm>
            <a:off x="0" y="476672"/>
            <a:ext cx="9144000" cy="5609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Tencent Files\894808976\FileRecv\MobileFile\IMG_20210520_110044.jpg"/>
          <p:cNvPicPr>
            <a:picLocks noChangeAspect="1" noChangeArrowheads="1"/>
          </p:cNvPicPr>
          <p:nvPr/>
        </p:nvPicPr>
        <p:blipFill>
          <a:blip r:embed="rId2" cstate="print"/>
          <a:srcRect l="2889" r="8529" b="1778"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</cp:revision>
  <dcterms:created xsi:type="dcterms:W3CDTF">2021-05-20T03:03:26Z</dcterms:created>
  <dcterms:modified xsi:type="dcterms:W3CDTF">2021-05-20T03:15:24Z</dcterms:modified>
</cp:coreProperties>
</file>