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29"/>
  </p:notesMasterIdLst>
  <p:sldIdLst>
    <p:sldId id="256" r:id="rId3"/>
    <p:sldId id="290" r:id="rId4"/>
    <p:sldId id="257" r:id="rId5"/>
    <p:sldId id="293" r:id="rId6"/>
    <p:sldId id="299" r:id="rId7"/>
    <p:sldId id="262" r:id="rId8"/>
    <p:sldId id="305" r:id="rId9"/>
    <p:sldId id="298" r:id="rId10"/>
    <p:sldId id="259" r:id="rId11"/>
    <p:sldId id="267" r:id="rId12"/>
    <p:sldId id="314" r:id="rId13"/>
    <p:sldId id="306" r:id="rId14"/>
    <p:sldId id="300" r:id="rId15"/>
    <p:sldId id="260" r:id="rId16"/>
    <p:sldId id="307" r:id="rId17"/>
    <p:sldId id="277" r:id="rId18"/>
    <p:sldId id="278" r:id="rId19"/>
    <p:sldId id="297" r:id="rId20"/>
    <p:sldId id="308" r:id="rId21"/>
    <p:sldId id="309" r:id="rId22"/>
    <p:sldId id="310" r:id="rId23"/>
    <p:sldId id="301" r:id="rId24"/>
    <p:sldId id="258" r:id="rId25"/>
    <p:sldId id="311" r:id="rId26"/>
    <p:sldId id="313" r:id="rId27"/>
    <p:sldId id="302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B0F0"/>
    <a:srgbClr val="E84D6D"/>
    <a:srgbClr val="4028CA"/>
    <a:srgbClr val="00FFFF"/>
    <a:srgbClr val="5EFFFF"/>
    <a:srgbClr val="1136B3"/>
    <a:srgbClr val="140552"/>
    <a:srgbClr val="122088"/>
    <a:srgbClr val="2E2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深色样式 1 - 强调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主题样式 2 - 强调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主题样式 2 - 强调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9" autoAdjust="0"/>
    <p:restoredTop sz="94660"/>
  </p:normalViewPr>
  <p:slideViewPr>
    <p:cSldViewPr snapToGrid="0">
      <p:cViewPr varScale="1">
        <p:scale>
          <a:sx n="41" d="100"/>
          <a:sy n="41" d="100"/>
        </p:scale>
        <p:origin x="-830" y="-8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6870B2-6B17-42E0-9A9B-E183FC7CC76D}" type="doc">
      <dgm:prSet loTypeId="urn:microsoft.com/office/officeart/2005/8/layout/hierarchy2#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4DAD8DD7-77ED-4E87-A001-17CD7CE4BDBE}">
      <dgm:prSet phldrT="[文本]"/>
      <dgm:spPr/>
      <dgm:t>
        <a:bodyPr/>
        <a:lstStyle/>
        <a:p>
          <a:r>
            <a:rPr lang="zh-CN" altLang="en-US" b="1" dirty="0" smtClean="0">
              <a:latin typeface="楷体" panose="02010609060101010101" pitchFamily="49" charset="-122"/>
              <a:ea typeface="楷体" panose="02010609060101010101" pitchFamily="49" charset="-122"/>
            </a:rPr>
            <a:t>数据编码</a:t>
          </a:r>
          <a:endParaRPr lang="zh-CN" altLang="en-US" b="1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9509EE6A-44C6-490F-BCAD-17F13E7E035B}" type="parTrans" cxnId="{DFCD6BCB-48C7-465A-BF71-E5773A54402E}">
      <dgm:prSet/>
      <dgm:spPr/>
      <dgm:t>
        <a:bodyPr/>
        <a:lstStyle/>
        <a:p>
          <a:endParaRPr lang="zh-CN" altLang="en-US" b="1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688CE66A-E720-4FB4-AF81-0B1456C10B4E}" type="sibTrans" cxnId="{DFCD6BCB-48C7-465A-BF71-E5773A54402E}">
      <dgm:prSet/>
      <dgm:spPr/>
      <dgm:t>
        <a:bodyPr/>
        <a:lstStyle/>
        <a:p>
          <a:endParaRPr lang="zh-CN" altLang="en-US" b="1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44EA8D3F-EC38-426A-9D95-04CBDE2902F3}">
      <dgm:prSet phldrT="[文本]"/>
      <dgm:spPr/>
      <dgm:t>
        <a:bodyPr/>
        <a:lstStyle/>
        <a:p>
          <a:r>
            <a:rPr lang="zh-CN" altLang="en-US" b="1" dirty="0" smtClean="0">
              <a:latin typeface="楷体" panose="02010609060101010101" pitchFamily="49" charset="-122"/>
              <a:ea typeface="楷体" panose="02010609060101010101" pitchFamily="49" charset="-122"/>
            </a:rPr>
            <a:t>多媒体信息编码</a:t>
          </a:r>
          <a:endParaRPr lang="zh-CN" altLang="en-US" b="1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893DB385-DE82-41F7-B5DC-F058CB4F645C}" type="parTrans" cxnId="{743AD565-1855-4345-9F9F-B418B3D34743}">
      <dgm:prSet/>
      <dgm:spPr/>
      <dgm:t>
        <a:bodyPr/>
        <a:lstStyle/>
        <a:p>
          <a:endParaRPr lang="zh-CN" altLang="en-US" b="1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5DC777B4-8CA8-4220-937C-93BECBE7572F}" type="sibTrans" cxnId="{743AD565-1855-4345-9F9F-B418B3D34743}">
      <dgm:prSet/>
      <dgm:spPr/>
      <dgm:t>
        <a:bodyPr/>
        <a:lstStyle/>
        <a:p>
          <a:endParaRPr lang="zh-CN" altLang="en-US" b="1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85536AB1-AB90-4708-B0F9-825D9D9E1D70}">
      <dgm:prSet phldrT="[文本]"/>
      <dgm:spPr/>
      <dgm:t>
        <a:bodyPr/>
        <a:lstStyle/>
        <a:p>
          <a:r>
            <a:rPr lang="zh-CN" altLang="en-US" b="1" dirty="0" smtClean="0">
              <a:latin typeface="楷体" panose="02010609060101010101" pitchFamily="49" charset="-122"/>
              <a:ea typeface="楷体" panose="02010609060101010101" pitchFamily="49" charset="-122"/>
            </a:rPr>
            <a:t>声音数字化</a:t>
          </a:r>
          <a:endParaRPr lang="zh-CN" altLang="en-US" b="1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567E6791-6665-4003-9EA3-3EE7D3582CD8}" type="parTrans" cxnId="{4E8724D7-CD49-439B-A161-0A3698BFFEBD}">
      <dgm:prSet/>
      <dgm:spPr/>
      <dgm:t>
        <a:bodyPr/>
        <a:lstStyle/>
        <a:p>
          <a:endParaRPr lang="zh-CN" altLang="en-US" b="1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171F9EB9-8F82-4BB4-BFED-E079F3D41682}" type="sibTrans" cxnId="{4E8724D7-CD49-439B-A161-0A3698BFFEBD}">
      <dgm:prSet/>
      <dgm:spPr/>
      <dgm:t>
        <a:bodyPr/>
        <a:lstStyle/>
        <a:p>
          <a:endParaRPr lang="zh-CN" altLang="en-US" b="1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5A4530E7-DBF9-4E6C-B4AC-E078041A21DB}">
      <dgm:prSet/>
      <dgm:spPr/>
      <dgm:t>
        <a:bodyPr/>
        <a:lstStyle/>
        <a:p>
          <a:r>
            <a:rPr lang="zh-CN" altLang="en-US" dirty="0" smtClean="0">
              <a:latin typeface="楷体" panose="02010609060101010101" pitchFamily="49" charset="-122"/>
              <a:ea typeface="楷体" panose="02010609060101010101" pitchFamily="49" charset="-122"/>
            </a:rPr>
            <a:t>采样</a:t>
          </a:r>
          <a:r>
            <a: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rPr>
            <a:t>-</a:t>
          </a:r>
          <a:r>
            <a:rPr lang="zh-CN" altLang="en-US" dirty="0" smtClean="0">
              <a:latin typeface="楷体" panose="02010609060101010101" pitchFamily="49" charset="-122"/>
              <a:ea typeface="楷体" panose="02010609060101010101" pitchFamily="49" charset="-122"/>
            </a:rPr>
            <a:t>量化</a:t>
          </a:r>
          <a:r>
            <a: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rPr>
            <a:t>-</a:t>
          </a:r>
          <a:r>
            <a:rPr lang="zh-CN" altLang="en-US" dirty="0" smtClean="0">
              <a:latin typeface="楷体" panose="02010609060101010101" pitchFamily="49" charset="-122"/>
              <a:ea typeface="楷体" panose="02010609060101010101" pitchFamily="49" charset="-122"/>
            </a:rPr>
            <a:t>编码</a:t>
          </a:r>
          <a:endParaRPr lang="zh-CN" altLang="en-US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AED1B5CC-3D9C-4F3A-808D-99A2232A355C}" type="parTrans" cxnId="{76B4E8FB-7CCA-41C3-8A2A-6BBBCE9AA490}">
      <dgm:prSet/>
      <dgm:spPr/>
      <dgm:t>
        <a:bodyPr/>
        <a:lstStyle/>
        <a:p>
          <a:endParaRPr lang="zh-CN" altLang="en-US"/>
        </a:p>
      </dgm:t>
    </dgm:pt>
    <dgm:pt modelId="{5BC58869-C260-437E-A762-EE6EC9F74990}" type="sibTrans" cxnId="{76B4E8FB-7CCA-41C3-8A2A-6BBBCE9AA490}">
      <dgm:prSet/>
      <dgm:spPr/>
      <dgm:t>
        <a:bodyPr/>
        <a:lstStyle/>
        <a:p>
          <a:endParaRPr lang="zh-CN" altLang="en-US"/>
        </a:p>
      </dgm:t>
    </dgm:pt>
    <dgm:pt modelId="{BFD62B5E-9BC9-4921-A76E-BF3E42A7E6A0}">
      <dgm:prSet/>
      <dgm:spPr/>
      <dgm:t>
        <a:bodyPr/>
        <a:lstStyle/>
        <a:p>
          <a:r>
            <a:rPr lang="zh-CN" altLang="en-US" dirty="0" smtClean="0">
              <a:latin typeface="楷体" panose="02010609060101010101" pitchFamily="49" charset="-122"/>
              <a:ea typeface="楷体" panose="02010609060101010101" pitchFamily="49" charset="-122"/>
            </a:rPr>
            <a:t>计算声音数据量</a:t>
          </a:r>
          <a:endParaRPr lang="zh-CN" altLang="en-US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B76004D2-9111-49A5-8CBD-ECBCB5592BB3}" type="parTrans" cxnId="{12A99E4B-44DF-4C49-9C9A-BE7E3899EA9B}">
      <dgm:prSet/>
      <dgm:spPr/>
      <dgm:t>
        <a:bodyPr/>
        <a:lstStyle/>
        <a:p>
          <a:endParaRPr lang="zh-CN" altLang="en-US"/>
        </a:p>
      </dgm:t>
    </dgm:pt>
    <dgm:pt modelId="{A87DEC92-F9CF-4A8A-B2AA-34D2A1667CD2}" type="sibTrans" cxnId="{12A99E4B-44DF-4C49-9C9A-BE7E3899EA9B}">
      <dgm:prSet/>
      <dgm:spPr/>
      <dgm:t>
        <a:bodyPr/>
        <a:lstStyle/>
        <a:p>
          <a:endParaRPr lang="zh-CN" altLang="en-US"/>
        </a:p>
      </dgm:t>
    </dgm:pt>
    <dgm:pt modelId="{5A853F89-E860-4C2D-9381-17EFBEC6EC4D}">
      <dgm:prSet phldrT="[文本]"/>
      <dgm:spPr/>
      <dgm:t>
        <a:bodyPr/>
        <a:lstStyle/>
        <a:p>
          <a:r>
            <a:rPr lang="zh-CN" altLang="en-US" b="1" dirty="0" smtClean="0">
              <a:latin typeface="楷体" panose="02010609060101010101" pitchFamily="49" charset="-122"/>
              <a:ea typeface="楷体" panose="02010609060101010101" pitchFamily="49" charset="-122"/>
            </a:rPr>
            <a:t>图像数字化</a:t>
          </a:r>
          <a:endParaRPr lang="zh-CN" altLang="en-US" b="1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31F6AA52-35C0-4ED0-9309-D13C0391FCE6}" type="parTrans" cxnId="{2C2D1183-B019-49FA-B4E7-54228D977793}">
      <dgm:prSet/>
      <dgm:spPr/>
      <dgm:t>
        <a:bodyPr/>
        <a:lstStyle/>
        <a:p>
          <a:endParaRPr lang="zh-CN" altLang="en-US" b="1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6C4F6736-2298-4D5E-A8F9-6999960A1DC1}" type="sibTrans" cxnId="{2C2D1183-B019-49FA-B4E7-54228D977793}">
      <dgm:prSet/>
      <dgm:spPr/>
      <dgm:t>
        <a:bodyPr/>
        <a:lstStyle/>
        <a:p>
          <a:endParaRPr lang="zh-CN" altLang="en-US" b="1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B666BD53-6999-4E54-8322-DB4F3B89810D}">
      <dgm:prSet/>
      <dgm:spPr/>
      <dgm:t>
        <a:bodyPr/>
        <a:lstStyle/>
        <a:p>
          <a:r>
            <a:rPr lang="zh-CN" altLang="en-US" b="0" i="0" u="none" dirty="0" smtClean="0">
              <a:latin typeface="楷体" panose="02010609060101010101" pitchFamily="49" charset="-122"/>
              <a:ea typeface="楷体" panose="02010609060101010101" pitchFamily="49" charset="-122"/>
            </a:rPr>
            <a:t>图像类型</a:t>
          </a:r>
          <a:endParaRPr lang="zh-CN" altLang="en-US" b="0" i="0" u="none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20D6FC62-1192-47C3-BC16-B31E52CC1FAD}" type="parTrans" cxnId="{33DC1004-F694-46BC-B7EB-FE78DAC53C4C}">
      <dgm:prSet/>
      <dgm:spPr/>
      <dgm:t>
        <a:bodyPr/>
        <a:lstStyle/>
        <a:p>
          <a:endParaRPr lang="zh-CN" altLang="en-US"/>
        </a:p>
      </dgm:t>
    </dgm:pt>
    <dgm:pt modelId="{DCA15EB4-30E0-4DC7-B95A-7C3DFF89D4D6}" type="sibTrans" cxnId="{33DC1004-F694-46BC-B7EB-FE78DAC53C4C}">
      <dgm:prSet/>
      <dgm:spPr/>
      <dgm:t>
        <a:bodyPr/>
        <a:lstStyle/>
        <a:p>
          <a:endParaRPr lang="zh-CN" altLang="en-US"/>
        </a:p>
      </dgm:t>
    </dgm:pt>
    <dgm:pt modelId="{954B03FD-5A2E-4F45-AE76-3D57A1CF435F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>
              <a:latin typeface="楷体" panose="02010609060101010101" pitchFamily="49" charset="-122"/>
              <a:ea typeface="楷体" panose="02010609060101010101" pitchFamily="49" charset="-122"/>
            </a:rPr>
            <a:t>点阵图</a:t>
          </a:r>
        </a:p>
      </dgm:t>
    </dgm:pt>
    <dgm:pt modelId="{3BD4D99E-BBA5-4AFD-88DB-E7E8BA0D0B07}" type="parTrans" cxnId="{F8A4229C-7008-4A7E-A786-92E56AC203FC}">
      <dgm:prSet/>
      <dgm:spPr/>
      <dgm:t>
        <a:bodyPr/>
        <a:lstStyle/>
        <a:p>
          <a:endParaRPr lang="zh-CN" altLang="en-US"/>
        </a:p>
      </dgm:t>
    </dgm:pt>
    <dgm:pt modelId="{CAAF9AED-5CD3-4C13-9AB9-18A47FD13D14}" type="sibTrans" cxnId="{F8A4229C-7008-4A7E-A786-92E56AC203FC}">
      <dgm:prSet/>
      <dgm:spPr/>
      <dgm:t>
        <a:bodyPr/>
        <a:lstStyle/>
        <a:p>
          <a:endParaRPr lang="zh-CN" altLang="en-US"/>
        </a:p>
      </dgm:t>
    </dgm:pt>
    <dgm:pt modelId="{2DD9EA4E-04C2-488A-9569-7EC3EE64FEB7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>
              <a:latin typeface="楷体" panose="02010609060101010101" pitchFamily="49" charset="-122"/>
              <a:ea typeface="楷体" panose="02010609060101010101" pitchFamily="49" charset="-122"/>
            </a:rPr>
            <a:t>矢量图</a:t>
          </a:r>
        </a:p>
      </dgm:t>
    </dgm:pt>
    <dgm:pt modelId="{C1F9A167-CFC3-480A-9194-F2A517100C66}" type="parTrans" cxnId="{E0E1F4C2-4BD6-4607-B25E-495260782E7D}">
      <dgm:prSet/>
      <dgm:spPr/>
      <dgm:t>
        <a:bodyPr/>
        <a:lstStyle/>
        <a:p>
          <a:endParaRPr lang="zh-CN" altLang="en-US"/>
        </a:p>
      </dgm:t>
    </dgm:pt>
    <dgm:pt modelId="{E3EE3554-D455-4E92-B771-9F12B76B045D}" type="sibTrans" cxnId="{E0E1F4C2-4BD6-4607-B25E-495260782E7D}">
      <dgm:prSet/>
      <dgm:spPr/>
      <dgm:t>
        <a:bodyPr/>
        <a:lstStyle/>
        <a:p>
          <a:endParaRPr lang="zh-CN" altLang="en-US"/>
        </a:p>
      </dgm:t>
    </dgm:pt>
    <dgm:pt modelId="{03E0672F-AD05-44A0-A8F9-C0E21CAA8826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0" dirty="0" smtClean="0">
              <a:latin typeface="楷体" panose="02010609060101010101" pitchFamily="49" charset="-122"/>
              <a:ea typeface="楷体" panose="02010609060101010101" pitchFamily="49" charset="-122"/>
            </a:rPr>
            <a:t>计算位图大小</a:t>
          </a:r>
          <a:endParaRPr lang="zh-CN" altLang="en-US" b="0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0726C330-E2C5-4255-8C3C-CE9AAAD96450}" type="parTrans" cxnId="{D25AD9E3-AA62-4A35-8BBF-BAA994B7EB67}">
      <dgm:prSet/>
      <dgm:spPr/>
      <dgm:t>
        <a:bodyPr/>
        <a:lstStyle/>
        <a:p>
          <a:endParaRPr lang="zh-CN" altLang="en-US"/>
        </a:p>
      </dgm:t>
    </dgm:pt>
    <dgm:pt modelId="{FE3837B2-1E2B-42A7-8DF8-C6D08E830FC8}" type="sibTrans" cxnId="{D25AD9E3-AA62-4A35-8BBF-BAA994B7EB67}">
      <dgm:prSet/>
      <dgm:spPr/>
      <dgm:t>
        <a:bodyPr/>
        <a:lstStyle/>
        <a:p>
          <a:endParaRPr lang="zh-CN" altLang="en-US"/>
        </a:p>
      </dgm:t>
    </dgm:pt>
    <dgm:pt modelId="{B8CF7354-418A-4F7D-B5B4-117B13FAA72A}">
      <dgm:prSet phldrT="[文本]"/>
      <dgm:spPr/>
      <dgm:t>
        <a:bodyPr/>
        <a:lstStyle/>
        <a:p>
          <a:r>
            <a:rPr lang="zh-CN" altLang="en-US" b="1" dirty="0" smtClean="0">
              <a:latin typeface="楷体" panose="02010609060101010101" pitchFamily="49" charset="-122"/>
              <a:ea typeface="楷体" panose="02010609060101010101" pitchFamily="49" charset="-122"/>
            </a:rPr>
            <a:t>二进制与数制转换</a:t>
          </a:r>
          <a:endParaRPr lang="zh-CN" altLang="en-US" b="1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F791C757-50A1-4A1C-9977-452EADA02F86}" type="parTrans" cxnId="{31282D6A-9403-4E40-B459-86F2355CAFD6}">
      <dgm:prSet/>
      <dgm:spPr/>
      <dgm:t>
        <a:bodyPr/>
        <a:lstStyle/>
        <a:p>
          <a:endParaRPr lang="zh-CN" altLang="en-US" b="1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324185CE-61D1-4643-AA0F-32FE2BBB2982}" type="sibTrans" cxnId="{31282D6A-9403-4E40-B459-86F2355CAFD6}">
      <dgm:prSet/>
      <dgm:spPr/>
      <dgm:t>
        <a:bodyPr/>
        <a:lstStyle/>
        <a:p>
          <a:endParaRPr lang="zh-CN" altLang="en-US" b="1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6E3F10B6-5F1D-4B9A-B152-DB5EBB978569}">
      <dgm:prSet phldrT="[文本]"/>
      <dgm:spPr/>
      <dgm:t>
        <a:bodyPr/>
        <a:lstStyle/>
        <a:p>
          <a:r>
            <a:rPr lang="zh-CN" altLang="en-US" b="1" dirty="0" smtClean="0">
              <a:latin typeface="楷体" panose="02010609060101010101" pitchFamily="49" charset="-122"/>
              <a:ea typeface="楷体" panose="02010609060101010101" pitchFamily="49" charset="-122"/>
            </a:rPr>
            <a:t>二进制转十进制</a:t>
          </a:r>
          <a:endParaRPr lang="zh-CN" altLang="en-US" b="1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327E0AE6-93B7-4EAB-A7B2-E8EBE256F46E}" type="parTrans" cxnId="{0C9B1FCF-FA2B-4DD2-BAE9-5676B3E6B072}">
      <dgm:prSet/>
      <dgm:spPr/>
      <dgm:t>
        <a:bodyPr/>
        <a:lstStyle/>
        <a:p>
          <a:endParaRPr lang="zh-CN" altLang="en-US" b="1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E3D2ABE5-E687-4151-9B70-C09340570F8F}" type="sibTrans" cxnId="{0C9B1FCF-FA2B-4DD2-BAE9-5676B3E6B072}">
      <dgm:prSet/>
      <dgm:spPr/>
      <dgm:t>
        <a:bodyPr/>
        <a:lstStyle/>
        <a:p>
          <a:endParaRPr lang="zh-CN" altLang="en-US" b="1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7CFFCF3C-7191-4218-AEFA-A1F4F636297F}">
      <dgm:prSet/>
      <dgm:spPr/>
      <dgm:t>
        <a:bodyPr/>
        <a:lstStyle/>
        <a:p>
          <a:r>
            <a:rPr lang="en-US" altLang="zh-CN" b="0" dirty="0" smtClean="0">
              <a:latin typeface="楷体" panose="02010609060101010101" pitchFamily="49" charset="-122"/>
              <a:ea typeface="楷体" panose="02010609060101010101" pitchFamily="49" charset="-122"/>
            </a:rPr>
            <a:t>R</a:t>
          </a:r>
          <a:r>
            <a:rPr lang="zh-CN" altLang="en-US" b="0" dirty="0" smtClean="0">
              <a:latin typeface="楷体" panose="02010609060101010101" pitchFamily="49" charset="-122"/>
              <a:ea typeface="楷体" panose="02010609060101010101" pitchFamily="49" charset="-122"/>
            </a:rPr>
            <a:t>进制转十进制</a:t>
          </a:r>
          <a:endParaRPr lang="zh-CN" altLang="en-US" b="0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D681E39E-9E4A-49D7-9E35-31451CB27707}" type="parTrans" cxnId="{68C5A38D-F956-46DC-99F6-BC4EF369775A}">
      <dgm:prSet/>
      <dgm:spPr/>
      <dgm:t>
        <a:bodyPr/>
        <a:lstStyle/>
        <a:p>
          <a:endParaRPr lang="zh-CN" altLang="en-US" b="1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05B3607E-93F3-4945-A305-68FAC2D5D6D7}" type="sibTrans" cxnId="{68C5A38D-F956-46DC-99F6-BC4EF369775A}">
      <dgm:prSet/>
      <dgm:spPr/>
      <dgm:t>
        <a:bodyPr/>
        <a:lstStyle/>
        <a:p>
          <a:endParaRPr lang="zh-CN" altLang="en-US" b="1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1780BC25-3CDA-4947-B1EE-F2C5FB6B6D68}">
      <dgm:prSet/>
      <dgm:spPr/>
      <dgm:t>
        <a:bodyPr/>
        <a:lstStyle/>
        <a:p>
          <a:r>
            <a:rPr lang="zh-CN" altLang="en-US" b="1" dirty="0" smtClean="0">
              <a:latin typeface="楷体" panose="02010609060101010101" pitchFamily="49" charset="-122"/>
              <a:ea typeface="楷体" panose="02010609060101010101" pitchFamily="49" charset="-122"/>
            </a:rPr>
            <a:t>十进制转二进制</a:t>
          </a:r>
          <a:endParaRPr lang="zh-CN" altLang="en-US" b="1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C7F939BA-C793-4F5E-A6B5-A9C479EBE46F}" type="parTrans" cxnId="{7DA894B1-0CC7-4325-8C1A-C2DD3D663282}">
      <dgm:prSet/>
      <dgm:spPr/>
      <dgm:t>
        <a:bodyPr/>
        <a:lstStyle/>
        <a:p>
          <a:endParaRPr lang="zh-CN" altLang="en-US" b="1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76619F4E-5066-40B2-BCD5-19B6A4FFF7CC}" type="sibTrans" cxnId="{7DA894B1-0CC7-4325-8C1A-C2DD3D663282}">
      <dgm:prSet/>
      <dgm:spPr/>
      <dgm:t>
        <a:bodyPr/>
        <a:lstStyle/>
        <a:p>
          <a:endParaRPr lang="zh-CN" altLang="en-US" b="1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7F4018FE-5E4C-4C74-8284-C96E4E7B9E8F}">
      <dgm:prSet/>
      <dgm:spPr/>
      <dgm:t>
        <a:bodyPr/>
        <a:lstStyle/>
        <a:p>
          <a:r>
            <a:rPr lang="zh-CN" altLang="en-US" b="0" dirty="0" smtClean="0">
              <a:latin typeface="楷体" panose="02010609060101010101" pitchFamily="49" charset="-122"/>
              <a:ea typeface="楷体" panose="02010609060101010101" pitchFamily="49" charset="-122"/>
            </a:rPr>
            <a:t>十进制转</a:t>
          </a:r>
          <a:r>
            <a:rPr lang="en-US" altLang="zh-CN" b="0" dirty="0" smtClean="0">
              <a:latin typeface="楷体" panose="02010609060101010101" pitchFamily="49" charset="-122"/>
              <a:ea typeface="楷体" panose="02010609060101010101" pitchFamily="49" charset="-122"/>
            </a:rPr>
            <a:t>R</a:t>
          </a:r>
          <a:r>
            <a:rPr lang="zh-CN" altLang="en-US" b="0" dirty="0" smtClean="0">
              <a:latin typeface="楷体" panose="02010609060101010101" pitchFamily="49" charset="-122"/>
              <a:ea typeface="楷体" panose="02010609060101010101" pitchFamily="49" charset="-122"/>
            </a:rPr>
            <a:t>进制（</a:t>
          </a:r>
          <a:r>
            <a:rPr lang="en-US" altLang="zh-CN" b="0" dirty="0" smtClean="0">
              <a:latin typeface="楷体" panose="02010609060101010101" pitchFamily="49" charset="-122"/>
              <a:ea typeface="楷体" panose="02010609060101010101" pitchFamily="49" charset="-122"/>
            </a:rPr>
            <a:t>R</a:t>
          </a:r>
          <a:r>
            <a:rPr lang="zh-CN" altLang="en-US" b="0" dirty="0" smtClean="0">
              <a:latin typeface="楷体" panose="02010609060101010101" pitchFamily="49" charset="-122"/>
              <a:ea typeface="楷体" panose="02010609060101010101" pitchFamily="49" charset="-122"/>
            </a:rPr>
            <a:t>≥</a:t>
          </a:r>
          <a:r>
            <a:rPr lang="en-US" altLang="zh-CN" b="0" dirty="0" smtClean="0">
              <a:latin typeface="楷体" panose="02010609060101010101" pitchFamily="49" charset="-122"/>
              <a:ea typeface="楷体" panose="02010609060101010101" pitchFamily="49" charset="-122"/>
            </a:rPr>
            <a:t>2</a:t>
          </a:r>
          <a:r>
            <a:rPr lang="zh-CN" altLang="en-US" b="0" dirty="0" smtClean="0">
              <a:latin typeface="楷体" panose="02010609060101010101" pitchFamily="49" charset="-122"/>
              <a:ea typeface="楷体" panose="02010609060101010101" pitchFamily="49" charset="-122"/>
            </a:rPr>
            <a:t>）</a:t>
          </a:r>
          <a:endParaRPr lang="zh-CN" altLang="en-US" b="0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58CAB855-DEFF-4BCE-A687-995E62828420}" type="parTrans" cxnId="{0F8A3FA7-DFF8-4D59-B1A4-81395F7E9C4B}">
      <dgm:prSet/>
      <dgm:spPr/>
      <dgm:t>
        <a:bodyPr/>
        <a:lstStyle/>
        <a:p>
          <a:endParaRPr lang="zh-CN" altLang="en-US" b="1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6040E954-F9E4-4475-A044-620E8C232FC2}" type="sibTrans" cxnId="{0F8A3FA7-DFF8-4D59-B1A4-81395F7E9C4B}">
      <dgm:prSet/>
      <dgm:spPr/>
      <dgm:t>
        <a:bodyPr/>
        <a:lstStyle/>
        <a:p>
          <a:endParaRPr lang="zh-CN" altLang="en-US" b="1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FB1349B7-1763-4FC1-981A-8014F81604EC}">
      <dgm:prSet/>
      <dgm:spPr/>
      <dgm:t>
        <a:bodyPr/>
        <a:lstStyle/>
        <a:p>
          <a:r>
            <a:rPr lang="zh-CN" altLang="en-US" b="1" dirty="0" smtClean="0">
              <a:latin typeface="楷体" panose="02010609060101010101" pitchFamily="49" charset="-122"/>
              <a:ea typeface="楷体" panose="02010609060101010101" pitchFamily="49" charset="-122"/>
            </a:rPr>
            <a:t>文本编码</a:t>
          </a:r>
          <a:endParaRPr lang="zh-CN" altLang="en-US" b="1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0D4073ED-5892-4396-A0FA-3E9592BBB016}" type="parTrans" cxnId="{BD685C6F-5249-43A5-A3CE-5163AB2E300A}">
      <dgm:prSet/>
      <dgm:spPr/>
      <dgm:t>
        <a:bodyPr/>
        <a:lstStyle/>
        <a:p>
          <a:endParaRPr lang="zh-CN" altLang="en-US"/>
        </a:p>
      </dgm:t>
    </dgm:pt>
    <dgm:pt modelId="{9748EBB8-5EEB-4FA8-8B07-C6A28B84C97D}" type="sibTrans" cxnId="{BD685C6F-5249-43A5-A3CE-5163AB2E300A}">
      <dgm:prSet/>
      <dgm:spPr/>
      <dgm:t>
        <a:bodyPr/>
        <a:lstStyle/>
        <a:p>
          <a:endParaRPr lang="zh-CN" altLang="en-US"/>
        </a:p>
      </dgm:t>
    </dgm:pt>
    <dgm:pt modelId="{B95947AC-0DF2-4EDE-87EE-4777DCE4DE87}">
      <dgm:prSet/>
      <dgm:spPr/>
      <dgm:t>
        <a:bodyPr/>
        <a:lstStyle/>
        <a:p>
          <a:r>
            <a:rPr lang="en-US" altLang="zh-CN" b="1" baseline="0" dirty="0" smtClean="0">
              <a:latin typeface="Times New Roman" panose="02020603050405020304" pitchFamily="18" charset="0"/>
              <a:ea typeface="楷体" panose="02010609060101010101" pitchFamily="49" charset="-122"/>
            </a:rPr>
            <a:t>ASCII</a:t>
          </a:r>
          <a:r>
            <a:rPr lang="zh-CN" altLang="en-US" b="1" baseline="0" dirty="0" smtClean="0">
              <a:latin typeface="Times New Roman" panose="02020603050405020304" pitchFamily="18" charset="0"/>
              <a:ea typeface="楷体" panose="02010609060101010101" pitchFamily="49" charset="-122"/>
            </a:rPr>
            <a:t>编码</a:t>
          </a:r>
          <a:endParaRPr lang="zh-CN" altLang="en-US" b="1" baseline="0" dirty="0">
            <a:latin typeface="Times New Roman" panose="02020603050405020304" pitchFamily="18" charset="0"/>
            <a:ea typeface="楷体" panose="02010609060101010101" pitchFamily="49" charset="-122"/>
          </a:endParaRPr>
        </a:p>
      </dgm:t>
    </dgm:pt>
    <dgm:pt modelId="{60920ADA-473A-4D0D-8271-96FBC358356A}" type="parTrans" cxnId="{D643FF42-FABD-43E3-A5A4-5D319DBD2A98}">
      <dgm:prSet/>
      <dgm:spPr/>
      <dgm:t>
        <a:bodyPr/>
        <a:lstStyle/>
        <a:p>
          <a:endParaRPr lang="zh-CN" altLang="en-US"/>
        </a:p>
      </dgm:t>
    </dgm:pt>
    <dgm:pt modelId="{5E21D67C-BB88-4D7D-9889-4EEEFA1A62DA}" type="sibTrans" cxnId="{D643FF42-FABD-43E3-A5A4-5D319DBD2A98}">
      <dgm:prSet/>
      <dgm:spPr/>
      <dgm:t>
        <a:bodyPr/>
        <a:lstStyle/>
        <a:p>
          <a:endParaRPr lang="zh-CN" altLang="en-US"/>
        </a:p>
      </dgm:t>
    </dgm:pt>
    <dgm:pt modelId="{C9606305-CDCC-4D84-8953-B8066B203483}">
      <dgm:prSet/>
      <dgm:spPr/>
      <dgm:t>
        <a:bodyPr/>
        <a:lstStyle/>
        <a:p>
          <a:r>
            <a:rPr lang="en-US" altLang="zh-CN" b="1" baseline="0" dirty="0" smtClean="0">
              <a:latin typeface="Times New Roman" panose="02020603050405020304" pitchFamily="18" charset="0"/>
              <a:ea typeface="楷体" panose="02010609060101010101" pitchFamily="49" charset="-122"/>
            </a:rPr>
            <a:t>Unicode</a:t>
          </a:r>
          <a:r>
            <a:rPr lang="zh-CN" altLang="en-US" b="1" baseline="0" dirty="0" smtClean="0">
              <a:latin typeface="Times New Roman" panose="02020603050405020304" pitchFamily="18" charset="0"/>
              <a:ea typeface="楷体" panose="02010609060101010101" pitchFamily="49" charset="-122"/>
            </a:rPr>
            <a:t>编码</a:t>
          </a:r>
          <a:endParaRPr lang="zh-CN" altLang="en-US" b="1" baseline="0" dirty="0">
            <a:latin typeface="Times New Roman" panose="02020603050405020304" pitchFamily="18" charset="0"/>
            <a:ea typeface="楷体" panose="02010609060101010101" pitchFamily="49" charset="-122"/>
          </a:endParaRPr>
        </a:p>
      </dgm:t>
    </dgm:pt>
    <dgm:pt modelId="{C7644C49-FF1E-4647-9EAE-F96149D298EA}" type="parTrans" cxnId="{5DA4082A-7091-402D-B5B6-6B351FC6B3B2}">
      <dgm:prSet/>
      <dgm:spPr/>
      <dgm:t>
        <a:bodyPr/>
        <a:lstStyle/>
        <a:p>
          <a:endParaRPr lang="zh-CN" altLang="en-US"/>
        </a:p>
      </dgm:t>
    </dgm:pt>
    <dgm:pt modelId="{8140FCBE-87F8-4552-A412-2D59F41BA0DB}" type="sibTrans" cxnId="{5DA4082A-7091-402D-B5B6-6B351FC6B3B2}">
      <dgm:prSet/>
      <dgm:spPr/>
      <dgm:t>
        <a:bodyPr/>
        <a:lstStyle/>
        <a:p>
          <a:endParaRPr lang="zh-CN" altLang="en-US"/>
        </a:p>
      </dgm:t>
    </dgm:pt>
    <dgm:pt modelId="{A789E675-570E-40F6-80F3-D13E6268B77C}">
      <dgm:prSet/>
      <dgm:spPr/>
      <dgm:t>
        <a:bodyPr/>
        <a:lstStyle/>
        <a:p>
          <a:r>
            <a:rPr lang="zh-CN" altLang="en-US" b="1" dirty="0" smtClean="0">
              <a:latin typeface="楷体" panose="02010609060101010101" pitchFamily="49" charset="-122"/>
              <a:ea typeface="楷体" panose="02010609060101010101" pitchFamily="49" charset="-122"/>
            </a:rPr>
            <a:t>国标码</a:t>
          </a:r>
          <a:endParaRPr lang="zh-CN" altLang="en-US" b="1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AFAB6F44-2E65-46A4-993D-31A66DD4CD47}" type="parTrans" cxnId="{AA7A7D4F-55F2-4402-87AB-E8FE48046DA0}">
      <dgm:prSet/>
      <dgm:spPr/>
      <dgm:t>
        <a:bodyPr/>
        <a:lstStyle/>
        <a:p>
          <a:endParaRPr lang="zh-CN" altLang="en-US"/>
        </a:p>
      </dgm:t>
    </dgm:pt>
    <dgm:pt modelId="{83B5C4AF-FE05-439F-B5FB-A8FF0EACA7CD}" type="sibTrans" cxnId="{AA7A7D4F-55F2-4402-87AB-E8FE48046DA0}">
      <dgm:prSet/>
      <dgm:spPr/>
      <dgm:t>
        <a:bodyPr/>
        <a:lstStyle/>
        <a:p>
          <a:endParaRPr lang="zh-CN" altLang="en-US"/>
        </a:p>
      </dgm:t>
    </dgm:pt>
    <dgm:pt modelId="{892FEC8D-5B45-4820-9DAF-2B44EB7648CA}" type="pres">
      <dgm:prSet presAssocID="{766870B2-6B17-42E0-9A9B-E183FC7CC76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E1D102C-9722-4528-9B71-394B5C1ACD6F}" type="pres">
      <dgm:prSet presAssocID="{4DAD8DD7-77ED-4E87-A001-17CD7CE4BDBE}" presName="root1" presStyleCnt="0"/>
      <dgm:spPr/>
    </dgm:pt>
    <dgm:pt modelId="{972B022E-0410-4ED0-8430-F6A300F4AE25}" type="pres">
      <dgm:prSet presAssocID="{4DAD8DD7-77ED-4E87-A001-17CD7CE4BDBE}" presName="LevelOneTextNode" presStyleLbl="node0" presStyleIdx="0" presStyleCnt="1" custLinFactNeighborY="-6712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32C7CC5-A4D3-4330-ADE7-1F6733C356DF}" type="pres">
      <dgm:prSet presAssocID="{4DAD8DD7-77ED-4E87-A001-17CD7CE4BDBE}" presName="level2hierChild" presStyleCnt="0"/>
      <dgm:spPr/>
    </dgm:pt>
    <dgm:pt modelId="{096E0C6C-1FF6-4AEB-BC92-BBCF8620693D}" type="pres">
      <dgm:prSet presAssocID="{893DB385-DE82-41F7-B5DC-F058CB4F645C}" presName="conn2-1" presStyleLbl="parChTrans1D2" presStyleIdx="0" presStyleCnt="3"/>
      <dgm:spPr/>
      <dgm:t>
        <a:bodyPr/>
        <a:lstStyle/>
        <a:p>
          <a:endParaRPr lang="zh-CN" altLang="en-US"/>
        </a:p>
      </dgm:t>
    </dgm:pt>
    <dgm:pt modelId="{77FEC379-517A-4037-A7F8-BE0FB2AE3815}" type="pres">
      <dgm:prSet presAssocID="{893DB385-DE82-41F7-B5DC-F058CB4F645C}" presName="connTx" presStyleLbl="parChTrans1D2" presStyleIdx="0" presStyleCnt="3"/>
      <dgm:spPr/>
      <dgm:t>
        <a:bodyPr/>
        <a:lstStyle/>
        <a:p>
          <a:endParaRPr lang="zh-CN" altLang="en-US"/>
        </a:p>
      </dgm:t>
    </dgm:pt>
    <dgm:pt modelId="{0E89BBE4-99D4-491C-AD06-6E7382548CA1}" type="pres">
      <dgm:prSet presAssocID="{44EA8D3F-EC38-426A-9D95-04CBDE2902F3}" presName="root2" presStyleCnt="0"/>
      <dgm:spPr/>
    </dgm:pt>
    <dgm:pt modelId="{FFD7250D-D2D4-4DBB-B60E-B70CBFC66256}" type="pres">
      <dgm:prSet presAssocID="{44EA8D3F-EC38-426A-9D95-04CBDE2902F3}" presName="LevelTwoTextNode" presStyleLbl="node2" presStyleIdx="0" presStyleCnt="3" custLinFactY="100000" custLinFactNeighborX="18745" custLinFactNeighborY="15446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FD8A205-BB1E-4DC4-8A36-3C896D1A79BA}" type="pres">
      <dgm:prSet presAssocID="{44EA8D3F-EC38-426A-9D95-04CBDE2902F3}" presName="level3hierChild" presStyleCnt="0"/>
      <dgm:spPr/>
    </dgm:pt>
    <dgm:pt modelId="{6EDAB8FE-B358-4DBE-AC39-7D7B59BB8918}" type="pres">
      <dgm:prSet presAssocID="{567E6791-6665-4003-9EA3-3EE7D3582CD8}" presName="conn2-1" presStyleLbl="parChTrans1D3" presStyleIdx="0" presStyleCnt="7"/>
      <dgm:spPr/>
      <dgm:t>
        <a:bodyPr/>
        <a:lstStyle/>
        <a:p>
          <a:endParaRPr lang="zh-CN" altLang="en-US"/>
        </a:p>
      </dgm:t>
    </dgm:pt>
    <dgm:pt modelId="{A4F5EEF5-2C41-4E06-8C7F-E8914AA3A919}" type="pres">
      <dgm:prSet presAssocID="{567E6791-6665-4003-9EA3-3EE7D3582CD8}" presName="connTx" presStyleLbl="parChTrans1D3" presStyleIdx="0" presStyleCnt="7"/>
      <dgm:spPr/>
      <dgm:t>
        <a:bodyPr/>
        <a:lstStyle/>
        <a:p>
          <a:endParaRPr lang="zh-CN" altLang="en-US"/>
        </a:p>
      </dgm:t>
    </dgm:pt>
    <dgm:pt modelId="{29C12C95-CE22-40EF-AA14-A8DC54DB24F3}" type="pres">
      <dgm:prSet presAssocID="{85536AB1-AB90-4708-B0F9-825D9D9E1D70}" presName="root2" presStyleCnt="0"/>
      <dgm:spPr/>
    </dgm:pt>
    <dgm:pt modelId="{37854927-4765-4D35-9E75-FABF15E56AA9}" type="pres">
      <dgm:prSet presAssocID="{85536AB1-AB90-4708-B0F9-825D9D9E1D70}" presName="LevelTwoTextNode" presStyleLbl="node3" presStyleIdx="0" presStyleCnt="7" custScaleX="103023" custLinFactY="100000" custLinFactNeighborX="14240" custLinFactNeighborY="15186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856D6C3-EC86-407F-8B75-0F047CCA69B9}" type="pres">
      <dgm:prSet presAssocID="{85536AB1-AB90-4708-B0F9-825D9D9E1D70}" presName="level3hierChild" presStyleCnt="0"/>
      <dgm:spPr/>
    </dgm:pt>
    <dgm:pt modelId="{2CC4E436-6C62-42AB-A4CD-BCF6915A40EF}" type="pres">
      <dgm:prSet presAssocID="{AED1B5CC-3D9C-4F3A-808D-99A2232A355C}" presName="conn2-1" presStyleLbl="parChTrans1D4" presStyleIdx="0" presStyleCnt="8"/>
      <dgm:spPr/>
      <dgm:t>
        <a:bodyPr/>
        <a:lstStyle/>
        <a:p>
          <a:endParaRPr lang="zh-CN" altLang="en-US"/>
        </a:p>
      </dgm:t>
    </dgm:pt>
    <dgm:pt modelId="{EAF7D5FD-D861-488D-9F76-10DFE16C7E92}" type="pres">
      <dgm:prSet presAssocID="{AED1B5CC-3D9C-4F3A-808D-99A2232A355C}" presName="connTx" presStyleLbl="parChTrans1D4" presStyleIdx="0" presStyleCnt="8"/>
      <dgm:spPr/>
      <dgm:t>
        <a:bodyPr/>
        <a:lstStyle/>
        <a:p>
          <a:endParaRPr lang="zh-CN" altLang="en-US"/>
        </a:p>
      </dgm:t>
    </dgm:pt>
    <dgm:pt modelId="{D0119E29-2451-4332-8C8D-2E5058ADA122}" type="pres">
      <dgm:prSet presAssocID="{5A4530E7-DBF9-4E6C-B4AC-E078041A21DB}" presName="root2" presStyleCnt="0"/>
      <dgm:spPr/>
    </dgm:pt>
    <dgm:pt modelId="{ECA7A23F-54DE-4BFF-AD72-D8F2E6E191C4}" type="pres">
      <dgm:prSet presAssocID="{5A4530E7-DBF9-4E6C-B4AC-E078041A21DB}" presName="LevelTwoTextNode" presStyleLbl="node4" presStyleIdx="0" presStyleCnt="8" custScaleX="160035" custLinFactY="100000" custLinFactNeighborX="11552" custLinFactNeighborY="14162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7E6990B-1824-4151-9BAA-D18474ABA7A7}" type="pres">
      <dgm:prSet presAssocID="{5A4530E7-DBF9-4E6C-B4AC-E078041A21DB}" presName="level3hierChild" presStyleCnt="0"/>
      <dgm:spPr/>
    </dgm:pt>
    <dgm:pt modelId="{DB0E398D-5FC4-49C3-8C12-8ADF82CE29CF}" type="pres">
      <dgm:prSet presAssocID="{B76004D2-9111-49A5-8CBD-ECBCB5592BB3}" presName="conn2-1" presStyleLbl="parChTrans1D4" presStyleIdx="1" presStyleCnt="8"/>
      <dgm:spPr/>
      <dgm:t>
        <a:bodyPr/>
        <a:lstStyle/>
        <a:p>
          <a:endParaRPr lang="zh-CN" altLang="en-US"/>
        </a:p>
      </dgm:t>
    </dgm:pt>
    <dgm:pt modelId="{C107E34E-E6B3-45A9-BF41-578904FB8942}" type="pres">
      <dgm:prSet presAssocID="{B76004D2-9111-49A5-8CBD-ECBCB5592BB3}" presName="connTx" presStyleLbl="parChTrans1D4" presStyleIdx="1" presStyleCnt="8"/>
      <dgm:spPr/>
      <dgm:t>
        <a:bodyPr/>
        <a:lstStyle/>
        <a:p>
          <a:endParaRPr lang="zh-CN" altLang="en-US"/>
        </a:p>
      </dgm:t>
    </dgm:pt>
    <dgm:pt modelId="{3162CAA8-E409-45B2-A873-9B69C09F3DE6}" type="pres">
      <dgm:prSet presAssocID="{BFD62B5E-9BC9-4921-A76E-BF3E42A7E6A0}" presName="root2" presStyleCnt="0"/>
      <dgm:spPr/>
    </dgm:pt>
    <dgm:pt modelId="{EFA45F07-5835-400B-A7AF-A47FD554B85F}" type="pres">
      <dgm:prSet presAssocID="{BFD62B5E-9BC9-4921-A76E-BF3E42A7E6A0}" presName="LevelTwoTextNode" presStyleLbl="node4" presStyleIdx="1" presStyleCnt="8" custScaleX="154223" custLinFactY="100000" custLinFactNeighborX="11552" custLinFactNeighborY="13308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63F09F1-C948-432C-891E-6CD40C06976E}" type="pres">
      <dgm:prSet presAssocID="{BFD62B5E-9BC9-4921-A76E-BF3E42A7E6A0}" presName="level3hierChild" presStyleCnt="0"/>
      <dgm:spPr/>
    </dgm:pt>
    <dgm:pt modelId="{03AE12D1-AFEA-43D5-8F04-2728D0FC9407}" type="pres">
      <dgm:prSet presAssocID="{31F6AA52-35C0-4ED0-9309-D13C0391FCE6}" presName="conn2-1" presStyleLbl="parChTrans1D3" presStyleIdx="1" presStyleCnt="7"/>
      <dgm:spPr/>
      <dgm:t>
        <a:bodyPr/>
        <a:lstStyle/>
        <a:p>
          <a:endParaRPr lang="zh-CN" altLang="en-US"/>
        </a:p>
      </dgm:t>
    </dgm:pt>
    <dgm:pt modelId="{AA083057-AC9B-4D1E-BFCF-039E71E3C986}" type="pres">
      <dgm:prSet presAssocID="{31F6AA52-35C0-4ED0-9309-D13C0391FCE6}" presName="connTx" presStyleLbl="parChTrans1D3" presStyleIdx="1" presStyleCnt="7"/>
      <dgm:spPr/>
      <dgm:t>
        <a:bodyPr/>
        <a:lstStyle/>
        <a:p>
          <a:endParaRPr lang="zh-CN" altLang="en-US"/>
        </a:p>
      </dgm:t>
    </dgm:pt>
    <dgm:pt modelId="{1AFBE916-E21D-4EE6-AF30-8B8F5F13C868}" type="pres">
      <dgm:prSet presAssocID="{5A853F89-E860-4C2D-9381-17EFBEC6EC4D}" presName="root2" presStyleCnt="0"/>
      <dgm:spPr/>
    </dgm:pt>
    <dgm:pt modelId="{CFFCA094-1EBF-46D2-8D44-E1BC7E74EE3C}" type="pres">
      <dgm:prSet presAssocID="{5A853F89-E860-4C2D-9381-17EFBEC6EC4D}" presName="LevelTwoTextNode" presStyleLbl="node3" presStyleIdx="1" presStyleCnt="7" custScaleX="110759" custLinFactY="69951" custLinFactNeighborX="9401" custLinFactNeighborY="10000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A1E1888-0DFA-456F-8605-8EE8470078D3}" type="pres">
      <dgm:prSet presAssocID="{5A853F89-E860-4C2D-9381-17EFBEC6EC4D}" presName="level3hierChild" presStyleCnt="0"/>
      <dgm:spPr/>
    </dgm:pt>
    <dgm:pt modelId="{91222E61-4365-4D94-8D3E-B20CEADC1425}" type="pres">
      <dgm:prSet presAssocID="{20D6FC62-1192-47C3-BC16-B31E52CC1FAD}" presName="conn2-1" presStyleLbl="parChTrans1D4" presStyleIdx="2" presStyleCnt="8"/>
      <dgm:spPr/>
      <dgm:t>
        <a:bodyPr/>
        <a:lstStyle/>
        <a:p>
          <a:endParaRPr lang="zh-CN" altLang="en-US"/>
        </a:p>
      </dgm:t>
    </dgm:pt>
    <dgm:pt modelId="{295BEEE4-411B-4ED9-A7B8-D4BD15594B2D}" type="pres">
      <dgm:prSet presAssocID="{20D6FC62-1192-47C3-BC16-B31E52CC1FAD}" presName="connTx" presStyleLbl="parChTrans1D4" presStyleIdx="2" presStyleCnt="8"/>
      <dgm:spPr/>
      <dgm:t>
        <a:bodyPr/>
        <a:lstStyle/>
        <a:p>
          <a:endParaRPr lang="zh-CN" altLang="en-US"/>
        </a:p>
      </dgm:t>
    </dgm:pt>
    <dgm:pt modelId="{23781E48-EBB9-4026-89A6-41DB7A1182F4}" type="pres">
      <dgm:prSet presAssocID="{B666BD53-6999-4E54-8322-DB4F3B89810D}" presName="root2" presStyleCnt="0"/>
      <dgm:spPr/>
    </dgm:pt>
    <dgm:pt modelId="{486AD6A2-162C-4E13-A28C-479BE0A28D3E}" type="pres">
      <dgm:prSet presAssocID="{B666BD53-6999-4E54-8322-DB4F3B89810D}" presName="LevelTwoTextNode" presStyleLbl="node4" presStyleIdx="2" presStyleCnt="8" custLinFactY="88738" custLinFactNeighborX="13494" custLinFactNeighborY="10000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4C2E278-3FD9-49AE-9E05-F78BE5A9C132}" type="pres">
      <dgm:prSet presAssocID="{B666BD53-6999-4E54-8322-DB4F3B89810D}" presName="level3hierChild" presStyleCnt="0"/>
      <dgm:spPr/>
    </dgm:pt>
    <dgm:pt modelId="{FE91C748-E096-4A3A-B4B4-9DCEB46079B8}" type="pres">
      <dgm:prSet presAssocID="{3BD4D99E-BBA5-4AFD-88DB-E7E8BA0D0B07}" presName="conn2-1" presStyleLbl="parChTrans1D4" presStyleIdx="3" presStyleCnt="8"/>
      <dgm:spPr/>
      <dgm:t>
        <a:bodyPr/>
        <a:lstStyle/>
        <a:p>
          <a:endParaRPr lang="zh-CN" altLang="en-US"/>
        </a:p>
      </dgm:t>
    </dgm:pt>
    <dgm:pt modelId="{AA3A0F01-6FCA-4DB6-923D-4B05C31CDC8A}" type="pres">
      <dgm:prSet presAssocID="{3BD4D99E-BBA5-4AFD-88DB-E7E8BA0D0B07}" presName="connTx" presStyleLbl="parChTrans1D4" presStyleIdx="3" presStyleCnt="8"/>
      <dgm:spPr/>
      <dgm:t>
        <a:bodyPr/>
        <a:lstStyle/>
        <a:p>
          <a:endParaRPr lang="zh-CN" altLang="en-US"/>
        </a:p>
      </dgm:t>
    </dgm:pt>
    <dgm:pt modelId="{5B55152F-E4C5-40A0-927F-118930DABE73}" type="pres">
      <dgm:prSet presAssocID="{954B03FD-5A2E-4F45-AE76-3D57A1CF435F}" presName="root2" presStyleCnt="0"/>
      <dgm:spPr/>
    </dgm:pt>
    <dgm:pt modelId="{D998DFF6-DF64-49F3-82A2-179B0AECA986}" type="pres">
      <dgm:prSet presAssocID="{954B03FD-5A2E-4F45-AE76-3D57A1CF435F}" presName="LevelTwoTextNode" presStyleLbl="node4" presStyleIdx="3" presStyleCnt="8" custScaleY="75713" custLinFactY="100000" custLinFactNeighborX="-10366" custLinFactNeighborY="12454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C6B6217-8830-4D17-8530-8605C449B739}" type="pres">
      <dgm:prSet presAssocID="{954B03FD-5A2E-4F45-AE76-3D57A1CF435F}" presName="level3hierChild" presStyleCnt="0"/>
      <dgm:spPr/>
    </dgm:pt>
    <dgm:pt modelId="{F6D4BC36-A8B2-4426-9D7D-A4F2BBD266AB}" type="pres">
      <dgm:prSet presAssocID="{C1F9A167-CFC3-480A-9194-F2A517100C66}" presName="conn2-1" presStyleLbl="parChTrans1D4" presStyleIdx="4" presStyleCnt="8"/>
      <dgm:spPr/>
      <dgm:t>
        <a:bodyPr/>
        <a:lstStyle/>
        <a:p>
          <a:endParaRPr lang="zh-CN" altLang="en-US"/>
        </a:p>
      </dgm:t>
    </dgm:pt>
    <dgm:pt modelId="{7A062878-E947-484C-ABC4-FB16B9A05183}" type="pres">
      <dgm:prSet presAssocID="{C1F9A167-CFC3-480A-9194-F2A517100C66}" presName="connTx" presStyleLbl="parChTrans1D4" presStyleIdx="4" presStyleCnt="8"/>
      <dgm:spPr/>
      <dgm:t>
        <a:bodyPr/>
        <a:lstStyle/>
        <a:p>
          <a:endParaRPr lang="zh-CN" altLang="en-US"/>
        </a:p>
      </dgm:t>
    </dgm:pt>
    <dgm:pt modelId="{272364D6-A36B-4A82-8F16-0A74D5A0D47F}" type="pres">
      <dgm:prSet presAssocID="{2DD9EA4E-04C2-488A-9569-7EC3EE64FEB7}" presName="root2" presStyleCnt="0"/>
      <dgm:spPr/>
    </dgm:pt>
    <dgm:pt modelId="{0991BEDA-21FB-4566-861D-B3819CF125BC}" type="pres">
      <dgm:prSet presAssocID="{2DD9EA4E-04C2-488A-9569-7EC3EE64FEB7}" presName="LevelTwoTextNode" presStyleLbl="node4" presStyleIdx="4" presStyleCnt="8" custScaleY="80895" custLinFactY="100000" custLinFactNeighborX="-5527" custLinFactNeighborY="12093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E0D80AB-B64C-404C-B045-492056CC497A}" type="pres">
      <dgm:prSet presAssocID="{2DD9EA4E-04C2-488A-9569-7EC3EE64FEB7}" presName="level3hierChild" presStyleCnt="0"/>
      <dgm:spPr/>
    </dgm:pt>
    <dgm:pt modelId="{9EEC21CB-CE62-495C-9B47-5A6065B11C75}" type="pres">
      <dgm:prSet presAssocID="{0726C330-E2C5-4255-8C3C-CE9AAAD96450}" presName="conn2-1" presStyleLbl="parChTrans1D4" presStyleIdx="5" presStyleCnt="8"/>
      <dgm:spPr/>
      <dgm:t>
        <a:bodyPr/>
        <a:lstStyle/>
        <a:p>
          <a:endParaRPr lang="zh-CN" altLang="en-US"/>
        </a:p>
      </dgm:t>
    </dgm:pt>
    <dgm:pt modelId="{BC599A19-7127-4202-8E7F-A267B3D719B2}" type="pres">
      <dgm:prSet presAssocID="{0726C330-E2C5-4255-8C3C-CE9AAAD96450}" presName="connTx" presStyleLbl="parChTrans1D4" presStyleIdx="5" presStyleCnt="8"/>
      <dgm:spPr/>
      <dgm:t>
        <a:bodyPr/>
        <a:lstStyle/>
        <a:p>
          <a:endParaRPr lang="zh-CN" altLang="en-US"/>
        </a:p>
      </dgm:t>
    </dgm:pt>
    <dgm:pt modelId="{F7EA1E9E-4EF2-47E5-8B17-BDBC6D80A2C3}" type="pres">
      <dgm:prSet presAssocID="{03E0672F-AD05-44A0-A8F9-C0E21CAA8826}" presName="root2" presStyleCnt="0"/>
      <dgm:spPr/>
    </dgm:pt>
    <dgm:pt modelId="{78F2D14B-7E1F-4004-9728-EB80B2483A72}" type="pres">
      <dgm:prSet presAssocID="{03E0672F-AD05-44A0-A8F9-C0E21CAA8826}" presName="LevelTwoTextNode" presStyleLbl="node4" presStyleIdx="5" presStyleCnt="8" custScaleX="108774" custLinFactY="89877" custLinFactNeighborX="8655" custLinFactNeighborY="10000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2A44894-FD52-4C4A-97E3-4B44089912A5}" type="pres">
      <dgm:prSet presAssocID="{03E0672F-AD05-44A0-A8F9-C0E21CAA8826}" presName="level3hierChild" presStyleCnt="0"/>
      <dgm:spPr/>
    </dgm:pt>
    <dgm:pt modelId="{77C02612-AD2F-4D82-AECA-122E7557C091}" type="pres">
      <dgm:prSet presAssocID="{0D4073ED-5892-4396-A0FA-3E9592BBB016}" presName="conn2-1" presStyleLbl="parChTrans1D2" presStyleIdx="1" presStyleCnt="3"/>
      <dgm:spPr/>
      <dgm:t>
        <a:bodyPr/>
        <a:lstStyle/>
        <a:p>
          <a:endParaRPr lang="zh-CN" altLang="en-US"/>
        </a:p>
      </dgm:t>
    </dgm:pt>
    <dgm:pt modelId="{FCE848FE-B2F5-4443-9169-6E46C1AD8253}" type="pres">
      <dgm:prSet presAssocID="{0D4073ED-5892-4396-A0FA-3E9592BBB016}" presName="connTx" presStyleLbl="parChTrans1D2" presStyleIdx="1" presStyleCnt="3"/>
      <dgm:spPr/>
      <dgm:t>
        <a:bodyPr/>
        <a:lstStyle/>
        <a:p>
          <a:endParaRPr lang="zh-CN" altLang="en-US"/>
        </a:p>
      </dgm:t>
    </dgm:pt>
    <dgm:pt modelId="{3EE07C05-0BE1-45AA-A361-1F8F23B62F17}" type="pres">
      <dgm:prSet presAssocID="{FB1349B7-1763-4FC1-981A-8014F81604EC}" presName="root2" presStyleCnt="0"/>
      <dgm:spPr/>
    </dgm:pt>
    <dgm:pt modelId="{3DA58CA5-9C6C-41A8-BB1F-9F584DA63CD6}" type="pres">
      <dgm:prSet presAssocID="{FB1349B7-1763-4FC1-981A-8014F81604EC}" presName="LevelTwoTextNode" presStyleLbl="node2" presStyleIdx="1" presStyleCnt="3" custLinFactY="97057" custLinFactNeighborX="24102" custLinFactNeighborY="10000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4ABADD4-1C57-4849-B468-A6613F9B732B}" type="pres">
      <dgm:prSet presAssocID="{FB1349B7-1763-4FC1-981A-8014F81604EC}" presName="level3hierChild" presStyleCnt="0"/>
      <dgm:spPr/>
    </dgm:pt>
    <dgm:pt modelId="{BC24A319-8166-4003-87F6-1BE0EC768AF9}" type="pres">
      <dgm:prSet presAssocID="{60920ADA-473A-4D0D-8271-96FBC358356A}" presName="conn2-1" presStyleLbl="parChTrans1D3" presStyleIdx="2" presStyleCnt="7"/>
      <dgm:spPr/>
      <dgm:t>
        <a:bodyPr/>
        <a:lstStyle/>
        <a:p>
          <a:endParaRPr lang="zh-CN" altLang="en-US"/>
        </a:p>
      </dgm:t>
    </dgm:pt>
    <dgm:pt modelId="{5992D688-68CA-4037-827C-8A28BDE80815}" type="pres">
      <dgm:prSet presAssocID="{60920ADA-473A-4D0D-8271-96FBC358356A}" presName="connTx" presStyleLbl="parChTrans1D3" presStyleIdx="2" presStyleCnt="7"/>
      <dgm:spPr/>
      <dgm:t>
        <a:bodyPr/>
        <a:lstStyle/>
        <a:p>
          <a:endParaRPr lang="zh-CN" altLang="en-US"/>
        </a:p>
      </dgm:t>
    </dgm:pt>
    <dgm:pt modelId="{452C5393-52EC-4C6C-80AF-E7C63A15E122}" type="pres">
      <dgm:prSet presAssocID="{B95947AC-0DF2-4EDE-87EE-4777DCE4DE87}" presName="root2" presStyleCnt="0"/>
      <dgm:spPr/>
    </dgm:pt>
    <dgm:pt modelId="{5FB3F708-11DF-4BBA-9A43-99DA031D8C96}" type="pres">
      <dgm:prSet presAssocID="{B95947AC-0DF2-4EDE-87EE-4777DCE4DE87}" presName="LevelTwoTextNode" presStyleLbl="node3" presStyleIdx="2" presStyleCnt="7" custLinFactY="100000" custLinFactNeighborX="20701" custLinFactNeighborY="10658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A778F5E-104C-4752-A5FF-10B55F89FC92}" type="pres">
      <dgm:prSet presAssocID="{B95947AC-0DF2-4EDE-87EE-4777DCE4DE87}" presName="level3hierChild" presStyleCnt="0"/>
      <dgm:spPr/>
    </dgm:pt>
    <dgm:pt modelId="{DB0A1ED2-C450-4C3C-8DA5-79A1C8080A64}" type="pres">
      <dgm:prSet presAssocID="{C7644C49-FF1E-4647-9EAE-F96149D298EA}" presName="conn2-1" presStyleLbl="parChTrans1D3" presStyleIdx="3" presStyleCnt="7"/>
      <dgm:spPr/>
      <dgm:t>
        <a:bodyPr/>
        <a:lstStyle/>
        <a:p>
          <a:endParaRPr lang="zh-CN" altLang="en-US"/>
        </a:p>
      </dgm:t>
    </dgm:pt>
    <dgm:pt modelId="{ACAE7130-58C6-45BD-808C-09076D1F8348}" type="pres">
      <dgm:prSet presAssocID="{C7644C49-FF1E-4647-9EAE-F96149D298EA}" presName="connTx" presStyleLbl="parChTrans1D3" presStyleIdx="3" presStyleCnt="7"/>
      <dgm:spPr/>
      <dgm:t>
        <a:bodyPr/>
        <a:lstStyle/>
        <a:p>
          <a:endParaRPr lang="zh-CN" altLang="en-US"/>
        </a:p>
      </dgm:t>
    </dgm:pt>
    <dgm:pt modelId="{54B7FB62-4BE5-4464-A5DC-9267E4BE1A57}" type="pres">
      <dgm:prSet presAssocID="{C9606305-CDCC-4D84-8953-B8066B203483}" presName="root2" presStyleCnt="0"/>
      <dgm:spPr/>
    </dgm:pt>
    <dgm:pt modelId="{FC3DDC1F-9C17-43F1-987A-4FF547FDC62D}" type="pres">
      <dgm:prSet presAssocID="{C9606305-CDCC-4D84-8953-B8066B203483}" presName="LevelTwoTextNode" presStyleLbl="node3" presStyleIdx="3" presStyleCnt="7" custScaleX="118872" custLinFactY="133542" custLinFactNeighborX="15840" custLinFactNeighborY="20000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FBCECF1-80C9-46BD-B4BA-D09274C5ADB9}" type="pres">
      <dgm:prSet presAssocID="{C9606305-CDCC-4D84-8953-B8066B203483}" presName="level3hierChild" presStyleCnt="0"/>
      <dgm:spPr/>
    </dgm:pt>
    <dgm:pt modelId="{B1FEBFDA-0010-4D96-83F0-97CD5DEFF0A3}" type="pres">
      <dgm:prSet presAssocID="{AFAB6F44-2E65-46A4-993D-31A66DD4CD47}" presName="conn2-1" presStyleLbl="parChTrans1D3" presStyleIdx="4" presStyleCnt="7"/>
      <dgm:spPr/>
      <dgm:t>
        <a:bodyPr/>
        <a:lstStyle/>
        <a:p>
          <a:endParaRPr lang="zh-CN" altLang="en-US"/>
        </a:p>
      </dgm:t>
    </dgm:pt>
    <dgm:pt modelId="{4AEB4AE9-9A79-421A-925D-608E603BBEF0}" type="pres">
      <dgm:prSet presAssocID="{AFAB6F44-2E65-46A4-993D-31A66DD4CD47}" presName="connTx" presStyleLbl="parChTrans1D3" presStyleIdx="4" presStyleCnt="7"/>
      <dgm:spPr/>
      <dgm:t>
        <a:bodyPr/>
        <a:lstStyle/>
        <a:p>
          <a:endParaRPr lang="zh-CN" altLang="en-US"/>
        </a:p>
      </dgm:t>
    </dgm:pt>
    <dgm:pt modelId="{A44F1BE0-DD80-4E62-BE92-8142D72C779B}" type="pres">
      <dgm:prSet presAssocID="{A789E675-570E-40F6-80F3-D13E6268B77C}" presName="root2" presStyleCnt="0"/>
      <dgm:spPr/>
    </dgm:pt>
    <dgm:pt modelId="{D636E313-C1C3-431C-B630-83D951D2890B}" type="pres">
      <dgm:prSet presAssocID="{A789E675-570E-40F6-80F3-D13E6268B77C}" presName="LevelTwoTextNode" presStyleLbl="node3" presStyleIdx="4" presStyleCnt="7" custLinFactNeighborX="23919" custLinFactNeighborY="9594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F614736-C69E-4702-B31B-D7C072A1699D}" type="pres">
      <dgm:prSet presAssocID="{A789E675-570E-40F6-80F3-D13E6268B77C}" presName="level3hierChild" presStyleCnt="0"/>
      <dgm:spPr/>
    </dgm:pt>
    <dgm:pt modelId="{BEE209BC-7048-4599-A8AA-6ADCA1ADFC40}" type="pres">
      <dgm:prSet presAssocID="{F791C757-50A1-4A1C-9977-452EADA02F86}" presName="conn2-1" presStyleLbl="parChTrans1D2" presStyleIdx="2" presStyleCnt="3"/>
      <dgm:spPr/>
      <dgm:t>
        <a:bodyPr/>
        <a:lstStyle/>
        <a:p>
          <a:endParaRPr lang="zh-CN" altLang="en-US"/>
        </a:p>
      </dgm:t>
    </dgm:pt>
    <dgm:pt modelId="{AB4EC61C-2859-4A6A-80B8-F64E3387AAAE}" type="pres">
      <dgm:prSet presAssocID="{F791C757-50A1-4A1C-9977-452EADA02F86}" presName="connTx" presStyleLbl="parChTrans1D2" presStyleIdx="2" presStyleCnt="3"/>
      <dgm:spPr/>
      <dgm:t>
        <a:bodyPr/>
        <a:lstStyle/>
        <a:p>
          <a:endParaRPr lang="zh-CN" altLang="en-US"/>
        </a:p>
      </dgm:t>
    </dgm:pt>
    <dgm:pt modelId="{28E78983-AD05-46A2-A0A5-CFB3DB1EC1C7}" type="pres">
      <dgm:prSet presAssocID="{B8CF7354-418A-4F7D-B5B4-117B13FAA72A}" presName="root2" presStyleCnt="0"/>
      <dgm:spPr/>
    </dgm:pt>
    <dgm:pt modelId="{338D992D-F695-493E-BDC1-6781EB7967B2}" type="pres">
      <dgm:prSet presAssocID="{B8CF7354-418A-4F7D-B5B4-117B13FAA72A}" presName="LevelTwoTextNode" presStyleLbl="node2" presStyleIdx="2" presStyleCnt="3" custLinFactY="-305645" custLinFactNeighborX="-612" custLinFactNeighborY="-40000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53E64E8-4B05-47BB-9AEC-1749BC7D0936}" type="pres">
      <dgm:prSet presAssocID="{B8CF7354-418A-4F7D-B5B4-117B13FAA72A}" presName="level3hierChild" presStyleCnt="0"/>
      <dgm:spPr/>
    </dgm:pt>
    <dgm:pt modelId="{538B76E5-80BF-46FE-90E9-ACD67EA33B5D}" type="pres">
      <dgm:prSet presAssocID="{327E0AE6-93B7-4EAB-A7B2-E8EBE256F46E}" presName="conn2-1" presStyleLbl="parChTrans1D3" presStyleIdx="5" presStyleCnt="7"/>
      <dgm:spPr/>
      <dgm:t>
        <a:bodyPr/>
        <a:lstStyle/>
        <a:p>
          <a:endParaRPr lang="zh-CN" altLang="en-US"/>
        </a:p>
      </dgm:t>
    </dgm:pt>
    <dgm:pt modelId="{E0761091-909E-45C6-8041-03B372B3D147}" type="pres">
      <dgm:prSet presAssocID="{327E0AE6-93B7-4EAB-A7B2-E8EBE256F46E}" presName="connTx" presStyleLbl="parChTrans1D3" presStyleIdx="5" presStyleCnt="7"/>
      <dgm:spPr/>
      <dgm:t>
        <a:bodyPr/>
        <a:lstStyle/>
        <a:p>
          <a:endParaRPr lang="zh-CN" altLang="en-US"/>
        </a:p>
      </dgm:t>
    </dgm:pt>
    <dgm:pt modelId="{365BAF40-AB82-48B9-9B97-86E34CBAC3CD}" type="pres">
      <dgm:prSet presAssocID="{6E3F10B6-5F1D-4B9A-B152-DB5EBB978569}" presName="root2" presStyleCnt="0"/>
      <dgm:spPr/>
    </dgm:pt>
    <dgm:pt modelId="{68D1DC29-C7B9-44F3-819E-F0221E2CD1DB}" type="pres">
      <dgm:prSet presAssocID="{6E3F10B6-5F1D-4B9A-B152-DB5EBB978569}" presName="LevelTwoTextNode" presStyleLbl="node3" presStyleIdx="5" presStyleCnt="7" custScaleX="139679" custLinFactY="-356746" custLinFactNeighborX="14240" custLinFactNeighborY="-40000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EF0F433-F9ED-42BA-BF46-472BB5E293B7}" type="pres">
      <dgm:prSet presAssocID="{6E3F10B6-5F1D-4B9A-B152-DB5EBB978569}" presName="level3hierChild" presStyleCnt="0"/>
      <dgm:spPr/>
    </dgm:pt>
    <dgm:pt modelId="{1BD0443A-0F64-442D-BBA6-E8E6409E0361}" type="pres">
      <dgm:prSet presAssocID="{D681E39E-9E4A-49D7-9E35-31451CB27707}" presName="conn2-1" presStyleLbl="parChTrans1D4" presStyleIdx="6" presStyleCnt="8"/>
      <dgm:spPr/>
      <dgm:t>
        <a:bodyPr/>
        <a:lstStyle/>
        <a:p>
          <a:endParaRPr lang="zh-CN" altLang="en-US"/>
        </a:p>
      </dgm:t>
    </dgm:pt>
    <dgm:pt modelId="{D0A7A2DC-9477-4F7F-8740-1305E86B8269}" type="pres">
      <dgm:prSet presAssocID="{D681E39E-9E4A-49D7-9E35-31451CB27707}" presName="connTx" presStyleLbl="parChTrans1D4" presStyleIdx="6" presStyleCnt="8"/>
      <dgm:spPr/>
      <dgm:t>
        <a:bodyPr/>
        <a:lstStyle/>
        <a:p>
          <a:endParaRPr lang="zh-CN" altLang="en-US"/>
        </a:p>
      </dgm:t>
    </dgm:pt>
    <dgm:pt modelId="{275CBB60-1988-4B67-9563-F58F83E5A646}" type="pres">
      <dgm:prSet presAssocID="{7CFFCF3C-7191-4218-AEFA-A1F4F636297F}" presName="root2" presStyleCnt="0"/>
      <dgm:spPr/>
    </dgm:pt>
    <dgm:pt modelId="{15FC1F2F-CC20-4229-B1B8-19F61492E001}" type="pres">
      <dgm:prSet presAssocID="{7CFFCF3C-7191-4218-AEFA-A1F4F636297F}" presName="LevelTwoTextNode" presStyleLbl="node4" presStyleIdx="6" presStyleCnt="8" custScaleX="129283" custLinFactY="-356746" custLinFactNeighborX="13609" custLinFactNeighborY="-40000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A8C3BE6-8F09-4F71-BD07-27E5907D3180}" type="pres">
      <dgm:prSet presAssocID="{7CFFCF3C-7191-4218-AEFA-A1F4F636297F}" presName="level3hierChild" presStyleCnt="0"/>
      <dgm:spPr/>
    </dgm:pt>
    <dgm:pt modelId="{2E4DC27C-7334-4570-B121-11B321ACCDBB}" type="pres">
      <dgm:prSet presAssocID="{C7F939BA-C793-4F5E-A6B5-A9C479EBE46F}" presName="conn2-1" presStyleLbl="parChTrans1D3" presStyleIdx="6" presStyleCnt="7"/>
      <dgm:spPr/>
      <dgm:t>
        <a:bodyPr/>
        <a:lstStyle/>
        <a:p>
          <a:endParaRPr lang="zh-CN" altLang="en-US"/>
        </a:p>
      </dgm:t>
    </dgm:pt>
    <dgm:pt modelId="{30D08389-00DD-41E1-903C-957B3025BFCA}" type="pres">
      <dgm:prSet presAssocID="{C7F939BA-C793-4F5E-A6B5-A9C479EBE46F}" presName="connTx" presStyleLbl="parChTrans1D3" presStyleIdx="6" presStyleCnt="7"/>
      <dgm:spPr/>
      <dgm:t>
        <a:bodyPr/>
        <a:lstStyle/>
        <a:p>
          <a:endParaRPr lang="zh-CN" altLang="en-US"/>
        </a:p>
      </dgm:t>
    </dgm:pt>
    <dgm:pt modelId="{6C12C3C2-B270-4023-BEC4-AA987096B8DE}" type="pres">
      <dgm:prSet presAssocID="{1780BC25-3CDA-4947-B1EE-F2C5FB6B6D68}" presName="root2" presStyleCnt="0"/>
      <dgm:spPr/>
    </dgm:pt>
    <dgm:pt modelId="{8DEFDEAC-D4AF-4AC2-B7D5-512E97E3EA85}" type="pres">
      <dgm:prSet presAssocID="{1780BC25-3CDA-4947-B1EE-F2C5FB6B6D68}" presName="LevelTwoTextNode" presStyleLbl="node3" presStyleIdx="6" presStyleCnt="7" custScaleX="138349" custLinFactY="-363145" custLinFactNeighborX="14240" custLinFactNeighborY="-40000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F2BB838-67C8-4D2F-AF88-12E873E06878}" type="pres">
      <dgm:prSet presAssocID="{1780BC25-3CDA-4947-B1EE-F2C5FB6B6D68}" presName="level3hierChild" presStyleCnt="0"/>
      <dgm:spPr/>
    </dgm:pt>
    <dgm:pt modelId="{F9530C7E-FAE5-4EB7-AB34-448BA755FCA3}" type="pres">
      <dgm:prSet presAssocID="{58CAB855-DEFF-4BCE-A687-995E62828420}" presName="conn2-1" presStyleLbl="parChTrans1D4" presStyleIdx="7" presStyleCnt="8"/>
      <dgm:spPr/>
      <dgm:t>
        <a:bodyPr/>
        <a:lstStyle/>
        <a:p>
          <a:endParaRPr lang="zh-CN" altLang="en-US"/>
        </a:p>
      </dgm:t>
    </dgm:pt>
    <dgm:pt modelId="{D029B713-9860-4671-B2AC-746F8419861B}" type="pres">
      <dgm:prSet presAssocID="{58CAB855-DEFF-4BCE-A687-995E62828420}" presName="connTx" presStyleLbl="parChTrans1D4" presStyleIdx="7" presStyleCnt="8"/>
      <dgm:spPr/>
      <dgm:t>
        <a:bodyPr/>
        <a:lstStyle/>
        <a:p>
          <a:endParaRPr lang="zh-CN" altLang="en-US"/>
        </a:p>
      </dgm:t>
    </dgm:pt>
    <dgm:pt modelId="{C3E686F0-81A6-4DFA-87B7-C67F22181E42}" type="pres">
      <dgm:prSet presAssocID="{7F4018FE-5E4C-4C74-8284-C96E4E7B9E8F}" presName="root2" presStyleCnt="0"/>
      <dgm:spPr/>
    </dgm:pt>
    <dgm:pt modelId="{6C8EF2AC-E222-4A6C-87E9-8563BAF3E912}" type="pres">
      <dgm:prSet presAssocID="{7F4018FE-5E4C-4C74-8284-C96E4E7B9E8F}" presName="LevelTwoTextNode" presStyleLbl="node4" presStyleIdx="7" presStyleCnt="8" custScaleX="129666" custLinFactY="-363145" custLinFactNeighborX="10100" custLinFactNeighborY="-40000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5F300DD-C4FA-4767-BF8B-49152832CC55}" type="pres">
      <dgm:prSet presAssocID="{7F4018FE-5E4C-4C74-8284-C96E4E7B9E8F}" presName="level3hierChild" presStyleCnt="0"/>
      <dgm:spPr/>
    </dgm:pt>
  </dgm:ptLst>
  <dgm:cxnLst>
    <dgm:cxn modelId="{6D5A6DA7-C0D4-4AF3-A9F0-943F2035B8D4}" type="presOf" srcId="{58CAB855-DEFF-4BCE-A687-995E62828420}" destId="{F9530C7E-FAE5-4EB7-AB34-448BA755FCA3}" srcOrd="0" destOrd="0" presId="urn:microsoft.com/office/officeart/2005/8/layout/hierarchy2#1"/>
    <dgm:cxn modelId="{C6BC850F-562E-4EB2-A987-6E32988377DB}" type="presOf" srcId="{58CAB855-DEFF-4BCE-A687-995E62828420}" destId="{D029B713-9860-4671-B2AC-746F8419861B}" srcOrd="1" destOrd="0" presId="urn:microsoft.com/office/officeart/2005/8/layout/hierarchy2#1"/>
    <dgm:cxn modelId="{50F6E3CC-49B0-4AD5-BDF4-932E1F742921}" type="presOf" srcId="{7F4018FE-5E4C-4C74-8284-C96E4E7B9E8F}" destId="{6C8EF2AC-E222-4A6C-87E9-8563BAF3E912}" srcOrd="0" destOrd="0" presId="urn:microsoft.com/office/officeart/2005/8/layout/hierarchy2#1"/>
    <dgm:cxn modelId="{B5BA3ED2-47DF-4962-838D-BC4C5D4FD559}" type="presOf" srcId="{0726C330-E2C5-4255-8C3C-CE9AAAD96450}" destId="{9EEC21CB-CE62-495C-9B47-5A6065B11C75}" srcOrd="0" destOrd="0" presId="urn:microsoft.com/office/officeart/2005/8/layout/hierarchy2#1"/>
    <dgm:cxn modelId="{01DC49A2-67F1-4A40-A328-904F2B7A3AF8}" type="presOf" srcId="{44EA8D3F-EC38-426A-9D95-04CBDE2902F3}" destId="{FFD7250D-D2D4-4DBB-B60E-B70CBFC66256}" srcOrd="0" destOrd="0" presId="urn:microsoft.com/office/officeart/2005/8/layout/hierarchy2#1"/>
    <dgm:cxn modelId="{723BBAE7-85B9-4A94-8605-8D5FEA79CEC6}" type="presOf" srcId="{F791C757-50A1-4A1C-9977-452EADA02F86}" destId="{AB4EC61C-2859-4A6A-80B8-F64E3387AAAE}" srcOrd="1" destOrd="0" presId="urn:microsoft.com/office/officeart/2005/8/layout/hierarchy2#1"/>
    <dgm:cxn modelId="{17759B3E-4F72-4559-AC67-30A0B25E3E31}" type="presOf" srcId="{C1F9A167-CFC3-480A-9194-F2A517100C66}" destId="{7A062878-E947-484C-ABC4-FB16B9A05183}" srcOrd="1" destOrd="0" presId="urn:microsoft.com/office/officeart/2005/8/layout/hierarchy2#1"/>
    <dgm:cxn modelId="{574CA29E-FC25-4257-BA54-FC3A5AEEEADB}" type="presOf" srcId="{20D6FC62-1192-47C3-BC16-B31E52CC1FAD}" destId="{295BEEE4-411B-4ED9-A7B8-D4BD15594B2D}" srcOrd="1" destOrd="0" presId="urn:microsoft.com/office/officeart/2005/8/layout/hierarchy2#1"/>
    <dgm:cxn modelId="{6FC165A7-E7C5-48EE-AD2E-5B007156A3FD}" type="presOf" srcId="{AED1B5CC-3D9C-4F3A-808D-99A2232A355C}" destId="{2CC4E436-6C62-42AB-A4CD-BCF6915A40EF}" srcOrd="0" destOrd="0" presId="urn:microsoft.com/office/officeart/2005/8/layout/hierarchy2#1"/>
    <dgm:cxn modelId="{454D8F5F-E2E0-4FA4-BF61-3C3EBC7BDF81}" type="presOf" srcId="{AFAB6F44-2E65-46A4-993D-31A66DD4CD47}" destId="{B1FEBFDA-0010-4D96-83F0-97CD5DEFF0A3}" srcOrd="0" destOrd="0" presId="urn:microsoft.com/office/officeart/2005/8/layout/hierarchy2#1"/>
    <dgm:cxn modelId="{0E35BD32-D888-48EE-A15F-F30FDBE8B637}" type="presOf" srcId="{2DD9EA4E-04C2-488A-9569-7EC3EE64FEB7}" destId="{0991BEDA-21FB-4566-861D-B3819CF125BC}" srcOrd="0" destOrd="0" presId="urn:microsoft.com/office/officeart/2005/8/layout/hierarchy2#1"/>
    <dgm:cxn modelId="{7DA894B1-0CC7-4325-8C1A-C2DD3D663282}" srcId="{B8CF7354-418A-4F7D-B5B4-117B13FAA72A}" destId="{1780BC25-3CDA-4947-B1EE-F2C5FB6B6D68}" srcOrd="1" destOrd="0" parTransId="{C7F939BA-C793-4F5E-A6B5-A9C479EBE46F}" sibTransId="{76619F4E-5066-40B2-BCD5-19B6A4FFF7CC}"/>
    <dgm:cxn modelId="{386A5EF1-0364-45D6-8B21-446678CED065}" type="presOf" srcId="{C1F9A167-CFC3-480A-9194-F2A517100C66}" destId="{F6D4BC36-A8B2-4426-9D7D-A4F2BBD266AB}" srcOrd="0" destOrd="0" presId="urn:microsoft.com/office/officeart/2005/8/layout/hierarchy2#1"/>
    <dgm:cxn modelId="{E8FA210F-4CC6-41AD-9080-384C89DBA1D3}" type="presOf" srcId="{A789E675-570E-40F6-80F3-D13E6268B77C}" destId="{D636E313-C1C3-431C-B630-83D951D2890B}" srcOrd="0" destOrd="0" presId="urn:microsoft.com/office/officeart/2005/8/layout/hierarchy2#1"/>
    <dgm:cxn modelId="{0488154A-1B6D-45FE-AF17-58183B66FF02}" type="presOf" srcId="{D681E39E-9E4A-49D7-9E35-31451CB27707}" destId="{1BD0443A-0F64-442D-BBA6-E8E6409E0361}" srcOrd="0" destOrd="0" presId="urn:microsoft.com/office/officeart/2005/8/layout/hierarchy2#1"/>
    <dgm:cxn modelId="{7C111447-B6CB-4DC4-8116-8238ECD7B3AB}" type="presOf" srcId="{D681E39E-9E4A-49D7-9E35-31451CB27707}" destId="{D0A7A2DC-9477-4F7F-8740-1305E86B8269}" srcOrd="1" destOrd="0" presId="urn:microsoft.com/office/officeart/2005/8/layout/hierarchy2#1"/>
    <dgm:cxn modelId="{276A4B78-BB15-4725-A214-97EC88EB6D0C}" type="presOf" srcId="{20D6FC62-1192-47C3-BC16-B31E52CC1FAD}" destId="{91222E61-4365-4D94-8D3E-B20CEADC1425}" srcOrd="0" destOrd="0" presId="urn:microsoft.com/office/officeart/2005/8/layout/hierarchy2#1"/>
    <dgm:cxn modelId="{0F8A3FA7-DFF8-4D59-B1A4-81395F7E9C4B}" srcId="{1780BC25-3CDA-4947-B1EE-F2C5FB6B6D68}" destId="{7F4018FE-5E4C-4C74-8284-C96E4E7B9E8F}" srcOrd="0" destOrd="0" parTransId="{58CAB855-DEFF-4BCE-A687-995E62828420}" sibTransId="{6040E954-F9E4-4475-A044-620E8C232FC2}"/>
    <dgm:cxn modelId="{0C9B1FCF-FA2B-4DD2-BAE9-5676B3E6B072}" srcId="{B8CF7354-418A-4F7D-B5B4-117B13FAA72A}" destId="{6E3F10B6-5F1D-4B9A-B152-DB5EBB978569}" srcOrd="0" destOrd="0" parTransId="{327E0AE6-93B7-4EAB-A7B2-E8EBE256F46E}" sibTransId="{E3D2ABE5-E687-4151-9B70-C09340570F8F}"/>
    <dgm:cxn modelId="{24FA924A-1AD5-42CC-B2CA-7CA4FB8E31B2}" type="presOf" srcId="{327E0AE6-93B7-4EAB-A7B2-E8EBE256F46E}" destId="{538B76E5-80BF-46FE-90E9-ACD67EA33B5D}" srcOrd="0" destOrd="0" presId="urn:microsoft.com/office/officeart/2005/8/layout/hierarchy2#1"/>
    <dgm:cxn modelId="{78B2E083-0BD4-4F24-A2F4-DC71E663616B}" type="presOf" srcId="{B666BD53-6999-4E54-8322-DB4F3B89810D}" destId="{486AD6A2-162C-4E13-A28C-479BE0A28D3E}" srcOrd="0" destOrd="0" presId="urn:microsoft.com/office/officeart/2005/8/layout/hierarchy2#1"/>
    <dgm:cxn modelId="{360283C8-FA93-42CC-A192-58B240A85B38}" type="presOf" srcId="{85536AB1-AB90-4708-B0F9-825D9D9E1D70}" destId="{37854927-4765-4D35-9E75-FABF15E56AA9}" srcOrd="0" destOrd="0" presId="urn:microsoft.com/office/officeart/2005/8/layout/hierarchy2#1"/>
    <dgm:cxn modelId="{06AC1EDD-54C5-47D0-8553-52AF8DEDCE1B}" type="presOf" srcId="{5A853F89-E860-4C2D-9381-17EFBEC6EC4D}" destId="{CFFCA094-1EBF-46D2-8D44-E1BC7E74EE3C}" srcOrd="0" destOrd="0" presId="urn:microsoft.com/office/officeart/2005/8/layout/hierarchy2#1"/>
    <dgm:cxn modelId="{4A3BCE5F-3B17-4812-9AA9-25CC5642B4E3}" type="presOf" srcId="{BFD62B5E-9BC9-4921-A76E-BF3E42A7E6A0}" destId="{EFA45F07-5835-400B-A7AF-A47FD554B85F}" srcOrd="0" destOrd="0" presId="urn:microsoft.com/office/officeart/2005/8/layout/hierarchy2#1"/>
    <dgm:cxn modelId="{B10D482C-D686-42A1-AFF3-72E5DE127535}" type="presOf" srcId="{893DB385-DE82-41F7-B5DC-F058CB4F645C}" destId="{77FEC379-517A-4037-A7F8-BE0FB2AE3815}" srcOrd="1" destOrd="0" presId="urn:microsoft.com/office/officeart/2005/8/layout/hierarchy2#1"/>
    <dgm:cxn modelId="{3B78A6AB-AD06-4B9C-86EB-292B443E89F9}" type="presOf" srcId="{AFAB6F44-2E65-46A4-993D-31A66DD4CD47}" destId="{4AEB4AE9-9A79-421A-925D-608E603BBEF0}" srcOrd="1" destOrd="0" presId="urn:microsoft.com/office/officeart/2005/8/layout/hierarchy2#1"/>
    <dgm:cxn modelId="{12A46697-8A14-4B42-B1AA-518CEDAD571E}" type="presOf" srcId="{B8CF7354-418A-4F7D-B5B4-117B13FAA72A}" destId="{338D992D-F695-493E-BDC1-6781EB7967B2}" srcOrd="0" destOrd="0" presId="urn:microsoft.com/office/officeart/2005/8/layout/hierarchy2#1"/>
    <dgm:cxn modelId="{F8A4229C-7008-4A7E-A786-92E56AC203FC}" srcId="{B666BD53-6999-4E54-8322-DB4F3B89810D}" destId="{954B03FD-5A2E-4F45-AE76-3D57A1CF435F}" srcOrd="0" destOrd="0" parTransId="{3BD4D99E-BBA5-4AFD-88DB-E7E8BA0D0B07}" sibTransId="{CAAF9AED-5CD3-4C13-9AB9-18A47FD13D14}"/>
    <dgm:cxn modelId="{5DA4082A-7091-402D-B5B6-6B351FC6B3B2}" srcId="{FB1349B7-1763-4FC1-981A-8014F81604EC}" destId="{C9606305-CDCC-4D84-8953-B8066B203483}" srcOrd="1" destOrd="0" parTransId="{C7644C49-FF1E-4647-9EAE-F96149D298EA}" sibTransId="{8140FCBE-87F8-4552-A412-2D59F41BA0DB}"/>
    <dgm:cxn modelId="{2D6F0A09-AFCE-4719-9C86-5EC03D2E2C7E}" type="presOf" srcId="{C7644C49-FF1E-4647-9EAE-F96149D298EA}" destId="{DB0A1ED2-C450-4C3C-8DA5-79A1C8080A64}" srcOrd="0" destOrd="0" presId="urn:microsoft.com/office/officeart/2005/8/layout/hierarchy2#1"/>
    <dgm:cxn modelId="{4E8724D7-CD49-439B-A161-0A3698BFFEBD}" srcId="{44EA8D3F-EC38-426A-9D95-04CBDE2902F3}" destId="{85536AB1-AB90-4708-B0F9-825D9D9E1D70}" srcOrd="0" destOrd="0" parTransId="{567E6791-6665-4003-9EA3-3EE7D3582CD8}" sibTransId="{171F9EB9-8F82-4BB4-BFED-E079F3D41682}"/>
    <dgm:cxn modelId="{76B4E8FB-7CCA-41C3-8A2A-6BBBCE9AA490}" srcId="{85536AB1-AB90-4708-B0F9-825D9D9E1D70}" destId="{5A4530E7-DBF9-4E6C-B4AC-E078041A21DB}" srcOrd="0" destOrd="0" parTransId="{AED1B5CC-3D9C-4F3A-808D-99A2232A355C}" sibTransId="{5BC58869-C260-437E-A762-EE6EC9F74990}"/>
    <dgm:cxn modelId="{5878DAAE-1E13-40F6-BDC4-D7473981DFF6}" type="presOf" srcId="{7CFFCF3C-7191-4218-AEFA-A1F4F636297F}" destId="{15FC1F2F-CC20-4229-B1B8-19F61492E001}" srcOrd="0" destOrd="0" presId="urn:microsoft.com/office/officeart/2005/8/layout/hierarchy2#1"/>
    <dgm:cxn modelId="{33DC1004-F694-46BC-B7EB-FE78DAC53C4C}" srcId="{5A853F89-E860-4C2D-9381-17EFBEC6EC4D}" destId="{B666BD53-6999-4E54-8322-DB4F3B89810D}" srcOrd="0" destOrd="0" parTransId="{20D6FC62-1192-47C3-BC16-B31E52CC1FAD}" sibTransId="{DCA15EB4-30E0-4DC7-B95A-7C3DFF89D4D6}"/>
    <dgm:cxn modelId="{1B76DBAC-CD4B-4E5D-AA38-CF0BC0BA1ED1}" type="presOf" srcId="{C7644C49-FF1E-4647-9EAE-F96149D298EA}" destId="{ACAE7130-58C6-45BD-808C-09076D1F8348}" srcOrd="1" destOrd="0" presId="urn:microsoft.com/office/officeart/2005/8/layout/hierarchy2#1"/>
    <dgm:cxn modelId="{AA7A7D4F-55F2-4402-87AB-E8FE48046DA0}" srcId="{FB1349B7-1763-4FC1-981A-8014F81604EC}" destId="{A789E675-570E-40F6-80F3-D13E6268B77C}" srcOrd="2" destOrd="0" parTransId="{AFAB6F44-2E65-46A4-993D-31A66DD4CD47}" sibTransId="{83B5C4AF-FE05-439F-B5FB-A8FF0EACA7CD}"/>
    <dgm:cxn modelId="{33FA483E-E61C-4000-B0C1-88058A8AC649}" type="presOf" srcId="{03E0672F-AD05-44A0-A8F9-C0E21CAA8826}" destId="{78F2D14B-7E1F-4004-9728-EB80B2483A72}" srcOrd="0" destOrd="0" presId="urn:microsoft.com/office/officeart/2005/8/layout/hierarchy2#1"/>
    <dgm:cxn modelId="{B437242D-C5D3-40D2-A3C7-A8D4F18E43A5}" type="presOf" srcId="{AED1B5CC-3D9C-4F3A-808D-99A2232A355C}" destId="{EAF7D5FD-D861-488D-9F76-10DFE16C7E92}" srcOrd="1" destOrd="0" presId="urn:microsoft.com/office/officeart/2005/8/layout/hierarchy2#1"/>
    <dgm:cxn modelId="{2C2D1183-B019-49FA-B4E7-54228D977793}" srcId="{44EA8D3F-EC38-426A-9D95-04CBDE2902F3}" destId="{5A853F89-E860-4C2D-9381-17EFBEC6EC4D}" srcOrd="1" destOrd="0" parTransId="{31F6AA52-35C0-4ED0-9309-D13C0391FCE6}" sibTransId="{6C4F6736-2298-4D5E-A8F9-6999960A1DC1}"/>
    <dgm:cxn modelId="{8C7BE597-A36E-4FEC-A331-48797AD00655}" type="presOf" srcId="{0726C330-E2C5-4255-8C3C-CE9AAAD96450}" destId="{BC599A19-7127-4202-8E7F-A267B3D719B2}" srcOrd="1" destOrd="0" presId="urn:microsoft.com/office/officeart/2005/8/layout/hierarchy2#1"/>
    <dgm:cxn modelId="{1E3E2A06-CE27-4120-AF39-96E885485534}" type="presOf" srcId="{567E6791-6665-4003-9EA3-3EE7D3582CD8}" destId="{A4F5EEF5-2C41-4E06-8C7F-E8914AA3A919}" srcOrd="1" destOrd="0" presId="urn:microsoft.com/office/officeart/2005/8/layout/hierarchy2#1"/>
    <dgm:cxn modelId="{CE5551F9-A9CB-4012-AA17-AF4146F27EE5}" type="presOf" srcId="{FB1349B7-1763-4FC1-981A-8014F81604EC}" destId="{3DA58CA5-9C6C-41A8-BB1F-9F584DA63CD6}" srcOrd="0" destOrd="0" presId="urn:microsoft.com/office/officeart/2005/8/layout/hierarchy2#1"/>
    <dgm:cxn modelId="{2F00C0E7-CAB5-47F5-B491-F9B947D0FB26}" type="presOf" srcId="{B95947AC-0DF2-4EDE-87EE-4777DCE4DE87}" destId="{5FB3F708-11DF-4BBA-9A43-99DA031D8C96}" srcOrd="0" destOrd="0" presId="urn:microsoft.com/office/officeart/2005/8/layout/hierarchy2#1"/>
    <dgm:cxn modelId="{68C5A38D-F956-46DC-99F6-BC4EF369775A}" srcId="{6E3F10B6-5F1D-4B9A-B152-DB5EBB978569}" destId="{7CFFCF3C-7191-4218-AEFA-A1F4F636297F}" srcOrd="0" destOrd="0" parTransId="{D681E39E-9E4A-49D7-9E35-31451CB27707}" sibTransId="{05B3607E-93F3-4945-A305-68FAC2D5D6D7}"/>
    <dgm:cxn modelId="{18BB1756-912C-40AF-BED2-529CFCE39F7B}" type="presOf" srcId="{B76004D2-9111-49A5-8CBD-ECBCB5592BB3}" destId="{C107E34E-E6B3-45A9-BF41-578904FB8942}" srcOrd="1" destOrd="0" presId="urn:microsoft.com/office/officeart/2005/8/layout/hierarchy2#1"/>
    <dgm:cxn modelId="{D25AD9E3-AA62-4A35-8BBF-BAA994B7EB67}" srcId="{5A853F89-E860-4C2D-9381-17EFBEC6EC4D}" destId="{03E0672F-AD05-44A0-A8F9-C0E21CAA8826}" srcOrd="1" destOrd="0" parTransId="{0726C330-E2C5-4255-8C3C-CE9AAAD96450}" sibTransId="{FE3837B2-1E2B-42A7-8DF8-C6D08E830FC8}"/>
    <dgm:cxn modelId="{1A1E8E2A-1EE4-4C15-BB98-16724BB39ADF}" type="presOf" srcId="{567E6791-6665-4003-9EA3-3EE7D3582CD8}" destId="{6EDAB8FE-B358-4DBE-AC39-7D7B59BB8918}" srcOrd="0" destOrd="0" presId="urn:microsoft.com/office/officeart/2005/8/layout/hierarchy2#1"/>
    <dgm:cxn modelId="{70A782C0-2F41-42AB-9B98-2B9DC36E323E}" type="presOf" srcId="{5A4530E7-DBF9-4E6C-B4AC-E078041A21DB}" destId="{ECA7A23F-54DE-4BFF-AD72-D8F2E6E191C4}" srcOrd="0" destOrd="0" presId="urn:microsoft.com/office/officeart/2005/8/layout/hierarchy2#1"/>
    <dgm:cxn modelId="{9E476415-5BDB-4C21-8A2B-C99F03593D1E}" type="presOf" srcId="{3BD4D99E-BBA5-4AFD-88DB-E7E8BA0D0B07}" destId="{AA3A0F01-6FCA-4DB6-923D-4B05C31CDC8A}" srcOrd="1" destOrd="0" presId="urn:microsoft.com/office/officeart/2005/8/layout/hierarchy2#1"/>
    <dgm:cxn modelId="{F22546AB-A1B1-4E96-9796-5CC3D33181FB}" type="presOf" srcId="{C7F939BA-C793-4F5E-A6B5-A9C479EBE46F}" destId="{30D08389-00DD-41E1-903C-957B3025BFCA}" srcOrd="1" destOrd="0" presId="urn:microsoft.com/office/officeart/2005/8/layout/hierarchy2#1"/>
    <dgm:cxn modelId="{3AD2C44F-DC33-4A5F-ABD2-A55F05D9E46C}" type="presOf" srcId="{B76004D2-9111-49A5-8CBD-ECBCB5592BB3}" destId="{DB0E398D-5FC4-49C3-8C12-8ADF82CE29CF}" srcOrd="0" destOrd="0" presId="urn:microsoft.com/office/officeart/2005/8/layout/hierarchy2#1"/>
    <dgm:cxn modelId="{B4E1CEE6-3E03-4259-8C6C-899E8CD5C033}" type="presOf" srcId="{60920ADA-473A-4D0D-8271-96FBC358356A}" destId="{BC24A319-8166-4003-87F6-1BE0EC768AF9}" srcOrd="0" destOrd="0" presId="urn:microsoft.com/office/officeart/2005/8/layout/hierarchy2#1"/>
    <dgm:cxn modelId="{B8C37EAA-B288-4AF1-AA46-7F80DE6FAD81}" type="presOf" srcId="{954B03FD-5A2E-4F45-AE76-3D57A1CF435F}" destId="{D998DFF6-DF64-49F3-82A2-179B0AECA986}" srcOrd="0" destOrd="0" presId="urn:microsoft.com/office/officeart/2005/8/layout/hierarchy2#1"/>
    <dgm:cxn modelId="{76EBB632-1B58-4260-9F26-55E4A7DB4AB7}" type="presOf" srcId="{893DB385-DE82-41F7-B5DC-F058CB4F645C}" destId="{096E0C6C-1FF6-4AEB-BC92-BBCF8620693D}" srcOrd="0" destOrd="0" presId="urn:microsoft.com/office/officeart/2005/8/layout/hierarchy2#1"/>
    <dgm:cxn modelId="{DF33456C-5FAA-4837-8854-D151583BA8DF}" type="presOf" srcId="{0D4073ED-5892-4396-A0FA-3E9592BBB016}" destId="{77C02612-AD2F-4D82-AECA-122E7557C091}" srcOrd="0" destOrd="0" presId="urn:microsoft.com/office/officeart/2005/8/layout/hierarchy2#1"/>
    <dgm:cxn modelId="{2D674916-D505-4E78-A85E-4EF24D30B970}" type="presOf" srcId="{766870B2-6B17-42E0-9A9B-E183FC7CC76D}" destId="{892FEC8D-5B45-4820-9DAF-2B44EB7648CA}" srcOrd="0" destOrd="0" presId="urn:microsoft.com/office/officeart/2005/8/layout/hierarchy2#1"/>
    <dgm:cxn modelId="{12A99E4B-44DF-4C49-9C9A-BE7E3899EA9B}" srcId="{85536AB1-AB90-4708-B0F9-825D9D9E1D70}" destId="{BFD62B5E-9BC9-4921-A76E-BF3E42A7E6A0}" srcOrd="1" destOrd="0" parTransId="{B76004D2-9111-49A5-8CBD-ECBCB5592BB3}" sibTransId="{A87DEC92-F9CF-4A8A-B2AA-34D2A1667CD2}"/>
    <dgm:cxn modelId="{6559237D-0C7C-46E4-B19F-041D83E14E8B}" type="presOf" srcId="{3BD4D99E-BBA5-4AFD-88DB-E7E8BA0D0B07}" destId="{FE91C748-E096-4A3A-B4B4-9DCEB46079B8}" srcOrd="0" destOrd="0" presId="urn:microsoft.com/office/officeart/2005/8/layout/hierarchy2#1"/>
    <dgm:cxn modelId="{F0EF7ADC-BC13-487A-A608-BA330D02F85B}" type="presOf" srcId="{C9606305-CDCC-4D84-8953-B8066B203483}" destId="{FC3DDC1F-9C17-43F1-987A-4FF547FDC62D}" srcOrd="0" destOrd="0" presId="urn:microsoft.com/office/officeart/2005/8/layout/hierarchy2#1"/>
    <dgm:cxn modelId="{A3A0E835-8757-4CB1-A557-0D6DBD08C4DD}" type="presOf" srcId="{F791C757-50A1-4A1C-9977-452EADA02F86}" destId="{BEE209BC-7048-4599-A8AA-6ADCA1ADFC40}" srcOrd="0" destOrd="0" presId="urn:microsoft.com/office/officeart/2005/8/layout/hierarchy2#1"/>
    <dgm:cxn modelId="{BD685C6F-5249-43A5-A3CE-5163AB2E300A}" srcId="{4DAD8DD7-77ED-4E87-A001-17CD7CE4BDBE}" destId="{FB1349B7-1763-4FC1-981A-8014F81604EC}" srcOrd="1" destOrd="0" parTransId="{0D4073ED-5892-4396-A0FA-3E9592BBB016}" sibTransId="{9748EBB8-5EEB-4FA8-8B07-C6A28B84C97D}"/>
    <dgm:cxn modelId="{A15AEBE2-9EB9-402E-B6C2-7C9AE0C49763}" type="presOf" srcId="{1780BC25-3CDA-4947-B1EE-F2C5FB6B6D68}" destId="{8DEFDEAC-D4AF-4AC2-B7D5-512E97E3EA85}" srcOrd="0" destOrd="0" presId="urn:microsoft.com/office/officeart/2005/8/layout/hierarchy2#1"/>
    <dgm:cxn modelId="{DFCD6BCB-48C7-465A-BF71-E5773A54402E}" srcId="{766870B2-6B17-42E0-9A9B-E183FC7CC76D}" destId="{4DAD8DD7-77ED-4E87-A001-17CD7CE4BDBE}" srcOrd="0" destOrd="0" parTransId="{9509EE6A-44C6-490F-BCAD-17F13E7E035B}" sibTransId="{688CE66A-E720-4FB4-AF81-0B1456C10B4E}"/>
    <dgm:cxn modelId="{D643FF42-FABD-43E3-A5A4-5D319DBD2A98}" srcId="{FB1349B7-1763-4FC1-981A-8014F81604EC}" destId="{B95947AC-0DF2-4EDE-87EE-4777DCE4DE87}" srcOrd="0" destOrd="0" parTransId="{60920ADA-473A-4D0D-8271-96FBC358356A}" sibTransId="{5E21D67C-BB88-4D7D-9889-4EEEFA1A62DA}"/>
    <dgm:cxn modelId="{8741E5D9-B207-4877-986B-E058AC7E1D0A}" type="presOf" srcId="{327E0AE6-93B7-4EAB-A7B2-E8EBE256F46E}" destId="{E0761091-909E-45C6-8041-03B372B3D147}" srcOrd="1" destOrd="0" presId="urn:microsoft.com/office/officeart/2005/8/layout/hierarchy2#1"/>
    <dgm:cxn modelId="{E7B94503-F817-4167-97DC-D447DDB270FA}" type="presOf" srcId="{0D4073ED-5892-4396-A0FA-3E9592BBB016}" destId="{FCE848FE-B2F5-4443-9169-6E46C1AD8253}" srcOrd="1" destOrd="0" presId="urn:microsoft.com/office/officeart/2005/8/layout/hierarchy2#1"/>
    <dgm:cxn modelId="{E0E1F4C2-4BD6-4607-B25E-495260782E7D}" srcId="{B666BD53-6999-4E54-8322-DB4F3B89810D}" destId="{2DD9EA4E-04C2-488A-9569-7EC3EE64FEB7}" srcOrd="1" destOrd="0" parTransId="{C1F9A167-CFC3-480A-9194-F2A517100C66}" sibTransId="{E3EE3554-D455-4E92-B771-9F12B76B045D}"/>
    <dgm:cxn modelId="{743AD565-1855-4345-9F9F-B418B3D34743}" srcId="{4DAD8DD7-77ED-4E87-A001-17CD7CE4BDBE}" destId="{44EA8D3F-EC38-426A-9D95-04CBDE2902F3}" srcOrd="0" destOrd="0" parTransId="{893DB385-DE82-41F7-B5DC-F058CB4F645C}" sibTransId="{5DC777B4-8CA8-4220-937C-93BECBE7572F}"/>
    <dgm:cxn modelId="{B15CB863-B9CC-4F1D-A07D-938AD80C2279}" type="presOf" srcId="{31F6AA52-35C0-4ED0-9309-D13C0391FCE6}" destId="{AA083057-AC9B-4D1E-BFCF-039E71E3C986}" srcOrd="1" destOrd="0" presId="urn:microsoft.com/office/officeart/2005/8/layout/hierarchy2#1"/>
    <dgm:cxn modelId="{5DFE058D-C44D-40B4-B1E9-B18574649850}" type="presOf" srcId="{4DAD8DD7-77ED-4E87-A001-17CD7CE4BDBE}" destId="{972B022E-0410-4ED0-8430-F6A300F4AE25}" srcOrd="0" destOrd="0" presId="urn:microsoft.com/office/officeart/2005/8/layout/hierarchy2#1"/>
    <dgm:cxn modelId="{31282D6A-9403-4E40-B459-86F2355CAFD6}" srcId="{4DAD8DD7-77ED-4E87-A001-17CD7CE4BDBE}" destId="{B8CF7354-418A-4F7D-B5B4-117B13FAA72A}" srcOrd="2" destOrd="0" parTransId="{F791C757-50A1-4A1C-9977-452EADA02F86}" sibTransId="{324185CE-61D1-4643-AA0F-32FE2BBB2982}"/>
    <dgm:cxn modelId="{9CF09359-417A-4E4B-AC69-BE30F2EB0602}" type="presOf" srcId="{6E3F10B6-5F1D-4B9A-B152-DB5EBB978569}" destId="{68D1DC29-C7B9-44F3-819E-F0221E2CD1DB}" srcOrd="0" destOrd="0" presId="urn:microsoft.com/office/officeart/2005/8/layout/hierarchy2#1"/>
    <dgm:cxn modelId="{8EA4B591-F505-4D82-806C-332109C95DF4}" type="presOf" srcId="{31F6AA52-35C0-4ED0-9309-D13C0391FCE6}" destId="{03AE12D1-AFEA-43D5-8F04-2728D0FC9407}" srcOrd="0" destOrd="0" presId="urn:microsoft.com/office/officeart/2005/8/layout/hierarchy2#1"/>
    <dgm:cxn modelId="{C58470A8-E05A-4FAC-92AE-24A855EF7963}" type="presOf" srcId="{C7F939BA-C793-4F5E-A6B5-A9C479EBE46F}" destId="{2E4DC27C-7334-4570-B121-11B321ACCDBB}" srcOrd="0" destOrd="0" presId="urn:microsoft.com/office/officeart/2005/8/layout/hierarchy2#1"/>
    <dgm:cxn modelId="{84A42036-8982-41EC-875D-24C8EA4AD668}" type="presOf" srcId="{60920ADA-473A-4D0D-8271-96FBC358356A}" destId="{5992D688-68CA-4037-827C-8A28BDE80815}" srcOrd="1" destOrd="0" presId="urn:microsoft.com/office/officeart/2005/8/layout/hierarchy2#1"/>
    <dgm:cxn modelId="{BD0068DA-2252-41F9-AFE1-4C15DF564DBF}" type="presParOf" srcId="{892FEC8D-5B45-4820-9DAF-2B44EB7648CA}" destId="{4E1D102C-9722-4528-9B71-394B5C1ACD6F}" srcOrd="0" destOrd="0" presId="urn:microsoft.com/office/officeart/2005/8/layout/hierarchy2#1"/>
    <dgm:cxn modelId="{856B5D93-41BE-4B85-A21F-19095329DA3D}" type="presParOf" srcId="{4E1D102C-9722-4528-9B71-394B5C1ACD6F}" destId="{972B022E-0410-4ED0-8430-F6A300F4AE25}" srcOrd="0" destOrd="0" presId="urn:microsoft.com/office/officeart/2005/8/layout/hierarchy2#1"/>
    <dgm:cxn modelId="{B7ADB006-3575-4177-BEC1-D84C804B2258}" type="presParOf" srcId="{4E1D102C-9722-4528-9B71-394B5C1ACD6F}" destId="{C32C7CC5-A4D3-4330-ADE7-1F6733C356DF}" srcOrd="1" destOrd="0" presId="urn:microsoft.com/office/officeart/2005/8/layout/hierarchy2#1"/>
    <dgm:cxn modelId="{30DB329E-9991-488E-B6E7-BC4B897ADD3E}" type="presParOf" srcId="{C32C7CC5-A4D3-4330-ADE7-1F6733C356DF}" destId="{096E0C6C-1FF6-4AEB-BC92-BBCF8620693D}" srcOrd="0" destOrd="0" presId="urn:microsoft.com/office/officeart/2005/8/layout/hierarchy2#1"/>
    <dgm:cxn modelId="{ED030F2F-719E-4D2D-A98A-AEF8783FBF05}" type="presParOf" srcId="{096E0C6C-1FF6-4AEB-BC92-BBCF8620693D}" destId="{77FEC379-517A-4037-A7F8-BE0FB2AE3815}" srcOrd="0" destOrd="0" presId="urn:microsoft.com/office/officeart/2005/8/layout/hierarchy2#1"/>
    <dgm:cxn modelId="{440F8F9E-7D39-482C-9C04-43E86AE7F9FC}" type="presParOf" srcId="{C32C7CC5-A4D3-4330-ADE7-1F6733C356DF}" destId="{0E89BBE4-99D4-491C-AD06-6E7382548CA1}" srcOrd="1" destOrd="0" presId="urn:microsoft.com/office/officeart/2005/8/layout/hierarchy2#1"/>
    <dgm:cxn modelId="{4BC28300-F391-4B8E-AF80-95D395A40B5E}" type="presParOf" srcId="{0E89BBE4-99D4-491C-AD06-6E7382548CA1}" destId="{FFD7250D-D2D4-4DBB-B60E-B70CBFC66256}" srcOrd="0" destOrd="0" presId="urn:microsoft.com/office/officeart/2005/8/layout/hierarchy2#1"/>
    <dgm:cxn modelId="{B4CED430-DCF3-4D12-A4E2-544303AAB588}" type="presParOf" srcId="{0E89BBE4-99D4-491C-AD06-6E7382548CA1}" destId="{EFD8A205-BB1E-4DC4-8A36-3C896D1A79BA}" srcOrd="1" destOrd="0" presId="urn:microsoft.com/office/officeart/2005/8/layout/hierarchy2#1"/>
    <dgm:cxn modelId="{289660D5-EE90-45DE-AEBC-545A15DF5321}" type="presParOf" srcId="{EFD8A205-BB1E-4DC4-8A36-3C896D1A79BA}" destId="{6EDAB8FE-B358-4DBE-AC39-7D7B59BB8918}" srcOrd="0" destOrd="0" presId="urn:microsoft.com/office/officeart/2005/8/layout/hierarchy2#1"/>
    <dgm:cxn modelId="{678A7DE7-5F3F-4E57-A9C8-CEE340135C54}" type="presParOf" srcId="{6EDAB8FE-B358-4DBE-AC39-7D7B59BB8918}" destId="{A4F5EEF5-2C41-4E06-8C7F-E8914AA3A919}" srcOrd="0" destOrd="0" presId="urn:microsoft.com/office/officeart/2005/8/layout/hierarchy2#1"/>
    <dgm:cxn modelId="{090A0498-FFFA-4913-9866-2F5A3E9E570C}" type="presParOf" srcId="{EFD8A205-BB1E-4DC4-8A36-3C896D1A79BA}" destId="{29C12C95-CE22-40EF-AA14-A8DC54DB24F3}" srcOrd="1" destOrd="0" presId="urn:microsoft.com/office/officeart/2005/8/layout/hierarchy2#1"/>
    <dgm:cxn modelId="{F0A61386-112C-4D54-A268-011E18D7A975}" type="presParOf" srcId="{29C12C95-CE22-40EF-AA14-A8DC54DB24F3}" destId="{37854927-4765-4D35-9E75-FABF15E56AA9}" srcOrd="0" destOrd="0" presId="urn:microsoft.com/office/officeart/2005/8/layout/hierarchy2#1"/>
    <dgm:cxn modelId="{F0100C50-F6BA-4755-9D27-FA254D5F1F67}" type="presParOf" srcId="{29C12C95-CE22-40EF-AA14-A8DC54DB24F3}" destId="{E856D6C3-EC86-407F-8B75-0F047CCA69B9}" srcOrd="1" destOrd="0" presId="urn:microsoft.com/office/officeart/2005/8/layout/hierarchy2#1"/>
    <dgm:cxn modelId="{859F1301-88EE-45C9-8E13-022E14900B94}" type="presParOf" srcId="{E856D6C3-EC86-407F-8B75-0F047CCA69B9}" destId="{2CC4E436-6C62-42AB-A4CD-BCF6915A40EF}" srcOrd="0" destOrd="0" presId="urn:microsoft.com/office/officeart/2005/8/layout/hierarchy2#1"/>
    <dgm:cxn modelId="{E0ACEB10-AF2D-44C6-A83E-4EAF2BB12759}" type="presParOf" srcId="{2CC4E436-6C62-42AB-A4CD-BCF6915A40EF}" destId="{EAF7D5FD-D861-488D-9F76-10DFE16C7E92}" srcOrd="0" destOrd="0" presId="urn:microsoft.com/office/officeart/2005/8/layout/hierarchy2#1"/>
    <dgm:cxn modelId="{BF95B318-BF8F-4940-AC42-1BAA082BB670}" type="presParOf" srcId="{E856D6C3-EC86-407F-8B75-0F047CCA69B9}" destId="{D0119E29-2451-4332-8C8D-2E5058ADA122}" srcOrd="1" destOrd="0" presId="urn:microsoft.com/office/officeart/2005/8/layout/hierarchy2#1"/>
    <dgm:cxn modelId="{F3A2D2AE-9CE6-4EEA-85AA-180D27ABDBD4}" type="presParOf" srcId="{D0119E29-2451-4332-8C8D-2E5058ADA122}" destId="{ECA7A23F-54DE-4BFF-AD72-D8F2E6E191C4}" srcOrd="0" destOrd="0" presId="urn:microsoft.com/office/officeart/2005/8/layout/hierarchy2#1"/>
    <dgm:cxn modelId="{5F195E42-B0B7-4903-BCFA-A61878CC3921}" type="presParOf" srcId="{D0119E29-2451-4332-8C8D-2E5058ADA122}" destId="{F7E6990B-1824-4151-9BAA-D18474ABA7A7}" srcOrd="1" destOrd="0" presId="urn:microsoft.com/office/officeart/2005/8/layout/hierarchy2#1"/>
    <dgm:cxn modelId="{756E8DAF-ABD7-4AF3-935C-1FB927B78C09}" type="presParOf" srcId="{E856D6C3-EC86-407F-8B75-0F047CCA69B9}" destId="{DB0E398D-5FC4-49C3-8C12-8ADF82CE29CF}" srcOrd="2" destOrd="0" presId="urn:microsoft.com/office/officeart/2005/8/layout/hierarchy2#1"/>
    <dgm:cxn modelId="{56B27BFF-1502-46E9-9635-197C29EBD37E}" type="presParOf" srcId="{DB0E398D-5FC4-49C3-8C12-8ADF82CE29CF}" destId="{C107E34E-E6B3-45A9-BF41-578904FB8942}" srcOrd="0" destOrd="0" presId="urn:microsoft.com/office/officeart/2005/8/layout/hierarchy2#1"/>
    <dgm:cxn modelId="{C18E8797-77A9-4F32-9412-7DF534C65722}" type="presParOf" srcId="{E856D6C3-EC86-407F-8B75-0F047CCA69B9}" destId="{3162CAA8-E409-45B2-A873-9B69C09F3DE6}" srcOrd="3" destOrd="0" presId="urn:microsoft.com/office/officeart/2005/8/layout/hierarchy2#1"/>
    <dgm:cxn modelId="{C1727675-7BFF-4D07-B608-C2BAC83C2572}" type="presParOf" srcId="{3162CAA8-E409-45B2-A873-9B69C09F3DE6}" destId="{EFA45F07-5835-400B-A7AF-A47FD554B85F}" srcOrd="0" destOrd="0" presId="urn:microsoft.com/office/officeart/2005/8/layout/hierarchy2#1"/>
    <dgm:cxn modelId="{0CFD193E-6868-424E-BF4F-C975848CD24E}" type="presParOf" srcId="{3162CAA8-E409-45B2-A873-9B69C09F3DE6}" destId="{563F09F1-C948-432C-891E-6CD40C06976E}" srcOrd="1" destOrd="0" presId="urn:microsoft.com/office/officeart/2005/8/layout/hierarchy2#1"/>
    <dgm:cxn modelId="{7B52BB85-6AAB-4627-B80B-1D400F10441E}" type="presParOf" srcId="{EFD8A205-BB1E-4DC4-8A36-3C896D1A79BA}" destId="{03AE12D1-AFEA-43D5-8F04-2728D0FC9407}" srcOrd="2" destOrd="0" presId="urn:microsoft.com/office/officeart/2005/8/layout/hierarchy2#1"/>
    <dgm:cxn modelId="{1544D553-D073-43F5-AFE2-0F2365C1AFD5}" type="presParOf" srcId="{03AE12D1-AFEA-43D5-8F04-2728D0FC9407}" destId="{AA083057-AC9B-4D1E-BFCF-039E71E3C986}" srcOrd="0" destOrd="0" presId="urn:microsoft.com/office/officeart/2005/8/layout/hierarchy2#1"/>
    <dgm:cxn modelId="{813141C4-18D1-4885-86B1-204EE4A65734}" type="presParOf" srcId="{EFD8A205-BB1E-4DC4-8A36-3C896D1A79BA}" destId="{1AFBE916-E21D-4EE6-AF30-8B8F5F13C868}" srcOrd="3" destOrd="0" presId="urn:microsoft.com/office/officeart/2005/8/layout/hierarchy2#1"/>
    <dgm:cxn modelId="{C6226801-CF1F-4FB8-98DC-1D724D4FA583}" type="presParOf" srcId="{1AFBE916-E21D-4EE6-AF30-8B8F5F13C868}" destId="{CFFCA094-1EBF-46D2-8D44-E1BC7E74EE3C}" srcOrd="0" destOrd="0" presId="urn:microsoft.com/office/officeart/2005/8/layout/hierarchy2#1"/>
    <dgm:cxn modelId="{067076C1-4AEB-439C-99B6-4CC7D755B80E}" type="presParOf" srcId="{1AFBE916-E21D-4EE6-AF30-8B8F5F13C868}" destId="{0A1E1888-0DFA-456F-8605-8EE8470078D3}" srcOrd="1" destOrd="0" presId="urn:microsoft.com/office/officeart/2005/8/layout/hierarchy2#1"/>
    <dgm:cxn modelId="{5998DAD5-039B-4981-A285-E37A43258070}" type="presParOf" srcId="{0A1E1888-0DFA-456F-8605-8EE8470078D3}" destId="{91222E61-4365-4D94-8D3E-B20CEADC1425}" srcOrd="0" destOrd="0" presId="urn:microsoft.com/office/officeart/2005/8/layout/hierarchy2#1"/>
    <dgm:cxn modelId="{C09687F4-1A03-403C-B3C1-4201063CCB5F}" type="presParOf" srcId="{91222E61-4365-4D94-8D3E-B20CEADC1425}" destId="{295BEEE4-411B-4ED9-A7B8-D4BD15594B2D}" srcOrd="0" destOrd="0" presId="urn:microsoft.com/office/officeart/2005/8/layout/hierarchy2#1"/>
    <dgm:cxn modelId="{20FBA12C-23BF-45F8-95B9-45F9500CDABB}" type="presParOf" srcId="{0A1E1888-0DFA-456F-8605-8EE8470078D3}" destId="{23781E48-EBB9-4026-89A6-41DB7A1182F4}" srcOrd="1" destOrd="0" presId="urn:microsoft.com/office/officeart/2005/8/layout/hierarchy2#1"/>
    <dgm:cxn modelId="{3DE348DD-966B-4207-985B-387B88DBCFF3}" type="presParOf" srcId="{23781E48-EBB9-4026-89A6-41DB7A1182F4}" destId="{486AD6A2-162C-4E13-A28C-479BE0A28D3E}" srcOrd="0" destOrd="0" presId="urn:microsoft.com/office/officeart/2005/8/layout/hierarchy2#1"/>
    <dgm:cxn modelId="{A3550208-712D-4E29-A599-D570FDC41B4C}" type="presParOf" srcId="{23781E48-EBB9-4026-89A6-41DB7A1182F4}" destId="{54C2E278-3FD9-49AE-9E05-F78BE5A9C132}" srcOrd="1" destOrd="0" presId="urn:microsoft.com/office/officeart/2005/8/layout/hierarchy2#1"/>
    <dgm:cxn modelId="{DB528FC3-C8CE-46E1-A043-C10E0FA0E4B3}" type="presParOf" srcId="{54C2E278-3FD9-49AE-9E05-F78BE5A9C132}" destId="{FE91C748-E096-4A3A-B4B4-9DCEB46079B8}" srcOrd="0" destOrd="0" presId="urn:microsoft.com/office/officeart/2005/8/layout/hierarchy2#1"/>
    <dgm:cxn modelId="{BDFC5581-329D-4BD1-9549-EFD750DA8858}" type="presParOf" srcId="{FE91C748-E096-4A3A-B4B4-9DCEB46079B8}" destId="{AA3A0F01-6FCA-4DB6-923D-4B05C31CDC8A}" srcOrd="0" destOrd="0" presId="urn:microsoft.com/office/officeart/2005/8/layout/hierarchy2#1"/>
    <dgm:cxn modelId="{F0C65850-C5CF-43A5-8B81-B0F37C6CE60B}" type="presParOf" srcId="{54C2E278-3FD9-49AE-9E05-F78BE5A9C132}" destId="{5B55152F-E4C5-40A0-927F-118930DABE73}" srcOrd="1" destOrd="0" presId="urn:microsoft.com/office/officeart/2005/8/layout/hierarchy2#1"/>
    <dgm:cxn modelId="{24555F98-0C67-4DD4-ADB7-3CEE347FF491}" type="presParOf" srcId="{5B55152F-E4C5-40A0-927F-118930DABE73}" destId="{D998DFF6-DF64-49F3-82A2-179B0AECA986}" srcOrd="0" destOrd="0" presId="urn:microsoft.com/office/officeart/2005/8/layout/hierarchy2#1"/>
    <dgm:cxn modelId="{94E6049C-54D4-479A-8AF2-5E372C939B1C}" type="presParOf" srcId="{5B55152F-E4C5-40A0-927F-118930DABE73}" destId="{6C6B6217-8830-4D17-8530-8605C449B739}" srcOrd="1" destOrd="0" presId="urn:microsoft.com/office/officeart/2005/8/layout/hierarchy2#1"/>
    <dgm:cxn modelId="{5D58874B-10F9-45E8-829E-723DB301EB78}" type="presParOf" srcId="{54C2E278-3FD9-49AE-9E05-F78BE5A9C132}" destId="{F6D4BC36-A8B2-4426-9D7D-A4F2BBD266AB}" srcOrd="2" destOrd="0" presId="urn:microsoft.com/office/officeart/2005/8/layout/hierarchy2#1"/>
    <dgm:cxn modelId="{59E572B6-3489-4795-A13F-C2C680F9244F}" type="presParOf" srcId="{F6D4BC36-A8B2-4426-9D7D-A4F2BBD266AB}" destId="{7A062878-E947-484C-ABC4-FB16B9A05183}" srcOrd="0" destOrd="0" presId="urn:microsoft.com/office/officeart/2005/8/layout/hierarchy2#1"/>
    <dgm:cxn modelId="{C1699E6C-F8C5-4CFC-9ED7-DB26EE3E001D}" type="presParOf" srcId="{54C2E278-3FD9-49AE-9E05-F78BE5A9C132}" destId="{272364D6-A36B-4A82-8F16-0A74D5A0D47F}" srcOrd="3" destOrd="0" presId="urn:microsoft.com/office/officeart/2005/8/layout/hierarchy2#1"/>
    <dgm:cxn modelId="{90C1F015-4A72-42BC-A40A-B501932B3088}" type="presParOf" srcId="{272364D6-A36B-4A82-8F16-0A74D5A0D47F}" destId="{0991BEDA-21FB-4566-861D-B3819CF125BC}" srcOrd="0" destOrd="0" presId="urn:microsoft.com/office/officeart/2005/8/layout/hierarchy2#1"/>
    <dgm:cxn modelId="{73DD8D94-1664-4D7C-B99B-44F778BBD792}" type="presParOf" srcId="{272364D6-A36B-4A82-8F16-0A74D5A0D47F}" destId="{FE0D80AB-B64C-404C-B045-492056CC497A}" srcOrd="1" destOrd="0" presId="urn:microsoft.com/office/officeart/2005/8/layout/hierarchy2#1"/>
    <dgm:cxn modelId="{EA48DEDB-5081-4B2B-A691-D4C44C9EA0E4}" type="presParOf" srcId="{0A1E1888-0DFA-456F-8605-8EE8470078D3}" destId="{9EEC21CB-CE62-495C-9B47-5A6065B11C75}" srcOrd="2" destOrd="0" presId="urn:microsoft.com/office/officeart/2005/8/layout/hierarchy2#1"/>
    <dgm:cxn modelId="{996957DF-AACC-4A26-8E3E-DF66AA3DF1B7}" type="presParOf" srcId="{9EEC21CB-CE62-495C-9B47-5A6065B11C75}" destId="{BC599A19-7127-4202-8E7F-A267B3D719B2}" srcOrd="0" destOrd="0" presId="urn:microsoft.com/office/officeart/2005/8/layout/hierarchy2#1"/>
    <dgm:cxn modelId="{757E7826-1BF1-4DB1-86A6-B4D89D8CF9D4}" type="presParOf" srcId="{0A1E1888-0DFA-456F-8605-8EE8470078D3}" destId="{F7EA1E9E-4EF2-47E5-8B17-BDBC6D80A2C3}" srcOrd="3" destOrd="0" presId="urn:microsoft.com/office/officeart/2005/8/layout/hierarchy2#1"/>
    <dgm:cxn modelId="{43F383D5-A07C-42AB-9154-8944BE39C8C4}" type="presParOf" srcId="{F7EA1E9E-4EF2-47E5-8B17-BDBC6D80A2C3}" destId="{78F2D14B-7E1F-4004-9728-EB80B2483A72}" srcOrd="0" destOrd="0" presId="urn:microsoft.com/office/officeart/2005/8/layout/hierarchy2#1"/>
    <dgm:cxn modelId="{4872AD67-B631-4167-B3F2-52250A47D6E2}" type="presParOf" srcId="{F7EA1E9E-4EF2-47E5-8B17-BDBC6D80A2C3}" destId="{12A44894-FD52-4C4A-97E3-4B44089912A5}" srcOrd="1" destOrd="0" presId="urn:microsoft.com/office/officeart/2005/8/layout/hierarchy2#1"/>
    <dgm:cxn modelId="{5BF045B6-6CC5-4515-AD56-8F7EEFF6FBC8}" type="presParOf" srcId="{C32C7CC5-A4D3-4330-ADE7-1F6733C356DF}" destId="{77C02612-AD2F-4D82-AECA-122E7557C091}" srcOrd="2" destOrd="0" presId="urn:microsoft.com/office/officeart/2005/8/layout/hierarchy2#1"/>
    <dgm:cxn modelId="{CDAC9A07-834E-46AF-8B2A-3B9B7442DB67}" type="presParOf" srcId="{77C02612-AD2F-4D82-AECA-122E7557C091}" destId="{FCE848FE-B2F5-4443-9169-6E46C1AD8253}" srcOrd="0" destOrd="0" presId="urn:microsoft.com/office/officeart/2005/8/layout/hierarchy2#1"/>
    <dgm:cxn modelId="{BBC88CE3-4239-4FC4-A586-1FBAA318314C}" type="presParOf" srcId="{C32C7CC5-A4D3-4330-ADE7-1F6733C356DF}" destId="{3EE07C05-0BE1-45AA-A361-1F8F23B62F17}" srcOrd="3" destOrd="0" presId="urn:microsoft.com/office/officeart/2005/8/layout/hierarchy2#1"/>
    <dgm:cxn modelId="{1BDD097E-84B2-4095-BFDD-4D0A686B3E03}" type="presParOf" srcId="{3EE07C05-0BE1-45AA-A361-1F8F23B62F17}" destId="{3DA58CA5-9C6C-41A8-BB1F-9F584DA63CD6}" srcOrd="0" destOrd="0" presId="urn:microsoft.com/office/officeart/2005/8/layout/hierarchy2#1"/>
    <dgm:cxn modelId="{83284C4E-E85C-4E77-92CB-2F4BE9678C94}" type="presParOf" srcId="{3EE07C05-0BE1-45AA-A361-1F8F23B62F17}" destId="{64ABADD4-1C57-4849-B468-A6613F9B732B}" srcOrd="1" destOrd="0" presId="urn:microsoft.com/office/officeart/2005/8/layout/hierarchy2#1"/>
    <dgm:cxn modelId="{D94E041F-2C4B-41C6-A901-6AD30C13DDCE}" type="presParOf" srcId="{64ABADD4-1C57-4849-B468-A6613F9B732B}" destId="{BC24A319-8166-4003-87F6-1BE0EC768AF9}" srcOrd="0" destOrd="0" presId="urn:microsoft.com/office/officeart/2005/8/layout/hierarchy2#1"/>
    <dgm:cxn modelId="{D599C6B5-BC56-4333-870A-61C213F26C93}" type="presParOf" srcId="{BC24A319-8166-4003-87F6-1BE0EC768AF9}" destId="{5992D688-68CA-4037-827C-8A28BDE80815}" srcOrd="0" destOrd="0" presId="urn:microsoft.com/office/officeart/2005/8/layout/hierarchy2#1"/>
    <dgm:cxn modelId="{3F9B79FB-1D5D-4905-9175-49F40B4D0D20}" type="presParOf" srcId="{64ABADD4-1C57-4849-B468-A6613F9B732B}" destId="{452C5393-52EC-4C6C-80AF-E7C63A15E122}" srcOrd="1" destOrd="0" presId="urn:microsoft.com/office/officeart/2005/8/layout/hierarchy2#1"/>
    <dgm:cxn modelId="{933F1870-B07E-498D-BCB7-42C4B089914A}" type="presParOf" srcId="{452C5393-52EC-4C6C-80AF-E7C63A15E122}" destId="{5FB3F708-11DF-4BBA-9A43-99DA031D8C96}" srcOrd="0" destOrd="0" presId="urn:microsoft.com/office/officeart/2005/8/layout/hierarchy2#1"/>
    <dgm:cxn modelId="{7D49E649-4E21-4321-8FA1-1F34B6A0E89E}" type="presParOf" srcId="{452C5393-52EC-4C6C-80AF-E7C63A15E122}" destId="{EA778F5E-104C-4752-A5FF-10B55F89FC92}" srcOrd="1" destOrd="0" presId="urn:microsoft.com/office/officeart/2005/8/layout/hierarchy2#1"/>
    <dgm:cxn modelId="{DE4DC9AA-CA5A-4678-80B3-0B338F13F3CD}" type="presParOf" srcId="{64ABADD4-1C57-4849-B468-A6613F9B732B}" destId="{DB0A1ED2-C450-4C3C-8DA5-79A1C8080A64}" srcOrd="2" destOrd="0" presId="urn:microsoft.com/office/officeart/2005/8/layout/hierarchy2#1"/>
    <dgm:cxn modelId="{1860CBF3-6C63-4F52-A25C-C35DDC3D35BE}" type="presParOf" srcId="{DB0A1ED2-C450-4C3C-8DA5-79A1C8080A64}" destId="{ACAE7130-58C6-45BD-808C-09076D1F8348}" srcOrd="0" destOrd="0" presId="urn:microsoft.com/office/officeart/2005/8/layout/hierarchy2#1"/>
    <dgm:cxn modelId="{37F60ED5-8192-4904-8392-0EB5FB4D3C9B}" type="presParOf" srcId="{64ABADD4-1C57-4849-B468-A6613F9B732B}" destId="{54B7FB62-4BE5-4464-A5DC-9267E4BE1A57}" srcOrd="3" destOrd="0" presId="urn:microsoft.com/office/officeart/2005/8/layout/hierarchy2#1"/>
    <dgm:cxn modelId="{18D25342-BC6A-45FD-9D20-BA420188395D}" type="presParOf" srcId="{54B7FB62-4BE5-4464-A5DC-9267E4BE1A57}" destId="{FC3DDC1F-9C17-43F1-987A-4FF547FDC62D}" srcOrd="0" destOrd="0" presId="urn:microsoft.com/office/officeart/2005/8/layout/hierarchy2#1"/>
    <dgm:cxn modelId="{4E7B4E68-0F99-4417-9C5A-F6248464A39D}" type="presParOf" srcId="{54B7FB62-4BE5-4464-A5DC-9267E4BE1A57}" destId="{AFBCECF1-80C9-46BD-B4BA-D09274C5ADB9}" srcOrd="1" destOrd="0" presId="urn:microsoft.com/office/officeart/2005/8/layout/hierarchy2#1"/>
    <dgm:cxn modelId="{E8599F7F-D9A5-4B58-96E9-A87764F470AC}" type="presParOf" srcId="{64ABADD4-1C57-4849-B468-A6613F9B732B}" destId="{B1FEBFDA-0010-4D96-83F0-97CD5DEFF0A3}" srcOrd="4" destOrd="0" presId="urn:microsoft.com/office/officeart/2005/8/layout/hierarchy2#1"/>
    <dgm:cxn modelId="{C1AEF51F-F2C9-4817-AEF8-4F34E0AB7332}" type="presParOf" srcId="{B1FEBFDA-0010-4D96-83F0-97CD5DEFF0A3}" destId="{4AEB4AE9-9A79-421A-925D-608E603BBEF0}" srcOrd="0" destOrd="0" presId="urn:microsoft.com/office/officeart/2005/8/layout/hierarchy2#1"/>
    <dgm:cxn modelId="{4849801D-5A17-49D5-B0C2-95D7CF1C492F}" type="presParOf" srcId="{64ABADD4-1C57-4849-B468-A6613F9B732B}" destId="{A44F1BE0-DD80-4E62-BE92-8142D72C779B}" srcOrd="5" destOrd="0" presId="urn:microsoft.com/office/officeart/2005/8/layout/hierarchy2#1"/>
    <dgm:cxn modelId="{53E34080-B544-4BB5-BAAB-0A997686BAEF}" type="presParOf" srcId="{A44F1BE0-DD80-4E62-BE92-8142D72C779B}" destId="{D636E313-C1C3-431C-B630-83D951D2890B}" srcOrd="0" destOrd="0" presId="urn:microsoft.com/office/officeart/2005/8/layout/hierarchy2#1"/>
    <dgm:cxn modelId="{CEEEEEE7-4AA9-49A3-BD57-A3B61F1539F0}" type="presParOf" srcId="{A44F1BE0-DD80-4E62-BE92-8142D72C779B}" destId="{AF614736-C69E-4702-B31B-D7C072A1699D}" srcOrd="1" destOrd="0" presId="urn:microsoft.com/office/officeart/2005/8/layout/hierarchy2#1"/>
    <dgm:cxn modelId="{E0782E3C-E6EB-4F8D-906D-64E63E31B5E6}" type="presParOf" srcId="{C32C7CC5-A4D3-4330-ADE7-1F6733C356DF}" destId="{BEE209BC-7048-4599-A8AA-6ADCA1ADFC40}" srcOrd="4" destOrd="0" presId="urn:microsoft.com/office/officeart/2005/8/layout/hierarchy2#1"/>
    <dgm:cxn modelId="{7AA8BBC5-00E1-4B37-8366-4E7716397BB3}" type="presParOf" srcId="{BEE209BC-7048-4599-A8AA-6ADCA1ADFC40}" destId="{AB4EC61C-2859-4A6A-80B8-F64E3387AAAE}" srcOrd="0" destOrd="0" presId="urn:microsoft.com/office/officeart/2005/8/layout/hierarchy2#1"/>
    <dgm:cxn modelId="{F1AB4B6C-B43E-425F-8CA2-0C535A0947CA}" type="presParOf" srcId="{C32C7CC5-A4D3-4330-ADE7-1F6733C356DF}" destId="{28E78983-AD05-46A2-A0A5-CFB3DB1EC1C7}" srcOrd="5" destOrd="0" presId="urn:microsoft.com/office/officeart/2005/8/layout/hierarchy2#1"/>
    <dgm:cxn modelId="{5782E97A-67E2-4B1A-A975-26BCD66C6784}" type="presParOf" srcId="{28E78983-AD05-46A2-A0A5-CFB3DB1EC1C7}" destId="{338D992D-F695-493E-BDC1-6781EB7967B2}" srcOrd="0" destOrd="0" presId="urn:microsoft.com/office/officeart/2005/8/layout/hierarchy2#1"/>
    <dgm:cxn modelId="{5C304512-2B98-427D-96EC-EEA079568BB1}" type="presParOf" srcId="{28E78983-AD05-46A2-A0A5-CFB3DB1EC1C7}" destId="{253E64E8-4B05-47BB-9AEC-1749BC7D0936}" srcOrd="1" destOrd="0" presId="urn:microsoft.com/office/officeart/2005/8/layout/hierarchy2#1"/>
    <dgm:cxn modelId="{16F3FB74-4279-4DCF-8F4B-302632025ABF}" type="presParOf" srcId="{253E64E8-4B05-47BB-9AEC-1749BC7D0936}" destId="{538B76E5-80BF-46FE-90E9-ACD67EA33B5D}" srcOrd="0" destOrd="0" presId="urn:microsoft.com/office/officeart/2005/8/layout/hierarchy2#1"/>
    <dgm:cxn modelId="{3FF9B538-CB49-48A6-A614-DF4047CA2D4B}" type="presParOf" srcId="{538B76E5-80BF-46FE-90E9-ACD67EA33B5D}" destId="{E0761091-909E-45C6-8041-03B372B3D147}" srcOrd="0" destOrd="0" presId="urn:microsoft.com/office/officeart/2005/8/layout/hierarchy2#1"/>
    <dgm:cxn modelId="{D41D1BF3-5963-45D8-B5F5-660AC59900B4}" type="presParOf" srcId="{253E64E8-4B05-47BB-9AEC-1749BC7D0936}" destId="{365BAF40-AB82-48B9-9B97-86E34CBAC3CD}" srcOrd="1" destOrd="0" presId="urn:microsoft.com/office/officeart/2005/8/layout/hierarchy2#1"/>
    <dgm:cxn modelId="{3400692F-1E53-4003-88D1-1242CC0C80C5}" type="presParOf" srcId="{365BAF40-AB82-48B9-9B97-86E34CBAC3CD}" destId="{68D1DC29-C7B9-44F3-819E-F0221E2CD1DB}" srcOrd="0" destOrd="0" presId="urn:microsoft.com/office/officeart/2005/8/layout/hierarchy2#1"/>
    <dgm:cxn modelId="{1D966081-343A-4AF8-83A2-592906EBBA74}" type="presParOf" srcId="{365BAF40-AB82-48B9-9B97-86E34CBAC3CD}" destId="{2EF0F433-F9ED-42BA-BF46-472BB5E293B7}" srcOrd="1" destOrd="0" presId="urn:microsoft.com/office/officeart/2005/8/layout/hierarchy2#1"/>
    <dgm:cxn modelId="{04D2F334-BA98-4E88-A32F-99DF10489865}" type="presParOf" srcId="{2EF0F433-F9ED-42BA-BF46-472BB5E293B7}" destId="{1BD0443A-0F64-442D-BBA6-E8E6409E0361}" srcOrd="0" destOrd="0" presId="urn:microsoft.com/office/officeart/2005/8/layout/hierarchy2#1"/>
    <dgm:cxn modelId="{0A2CB9E7-019B-4012-A5B8-BF47907A26A7}" type="presParOf" srcId="{1BD0443A-0F64-442D-BBA6-E8E6409E0361}" destId="{D0A7A2DC-9477-4F7F-8740-1305E86B8269}" srcOrd="0" destOrd="0" presId="urn:microsoft.com/office/officeart/2005/8/layout/hierarchy2#1"/>
    <dgm:cxn modelId="{79619BB8-CE60-43A6-A9C0-118D1E040438}" type="presParOf" srcId="{2EF0F433-F9ED-42BA-BF46-472BB5E293B7}" destId="{275CBB60-1988-4B67-9563-F58F83E5A646}" srcOrd="1" destOrd="0" presId="urn:microsoft.com/office/officeart/2005/8/layout/hierarchy2#1"/>
    <dgm:cxn modelId="{C7C23E6D-7153-4AFC-9C80-3A99EDDB1100}" type="presParOf" srcId="{275CBB60-1988-4B67-9563-F58F83E5A646}" destId="{15FC1F2F-CC20-4229-B1B8-19F61492E001}" srcOrd="0" destOrd="0" presId="urn:microsoft.com/office/officeart/2005/8/layout/hierarchy2#1"/>
    <dgm:cxn modelId="{9119E7FB-14C2-480B-9213-91F4A9F2211C}" type="presParOf" srcId="{275CBB60-1988-4B67-9563-F58F83E5A646}" destId="{9A8C3BE6-8F09-4F71-BD07-27E5907D3180}" srcOrd="1" destOrd="0" presId="urn:microsoft.com/office/officeart/2005/8/layout/hierarchy2#1"/>
    <dgm:cxn modelId="{15FD5C4D-F8F2-4611-9B9F-28F8C0BD061F}" type="presParOf" srcId="{253E64E8-4B05-47BB-9AEC-1749BC7D0936}" destId="{2E4DC27C-7334-4570-B121-11B321ACCDBB}" srcOrd="2" destOrd="0" presId="urn:microsoft.com/office/officeart/2005/8/layout/hierarchy2#1"/>
    <dgm:cxn modelId="{66289DA8-68F9-4602-A493-1761CFA2B478}" type="presParOf" srcId="{2E4DC27C-7334-4570-B121-11B321ACCDBB}" destId="{30D08389-00DD-41E1-903C-957B3025BFCA}" srcOrd="0" destOrd="0" presId="urn:microsoft.com/office/officeart/2005/8/layout/hierarchy2#1"/>
    <dgm:cxn modelId="{DE907E33-2AE3-4641-98F0-563425D7C492}" type="presParOf" srcId="{253E64E8-4B05-47BB-9AEC-1749BC7D0936}" destId="{6C12C3C2-B270-4023-BEC4-AA987096B8DE}" srcOrd="3" destOrd="0" presId="urn:microsoft.com/office/officeart/2005/8/layout/hierarchy2#1"/>
    <dgm:cxn modelId="{1270C653-6D01-4088-A4AA-0ED25DF525A8}" type="presParOf" srcId="{6C12C3C2-B270-4023-BEC4-AA987096B8DE}" destId="{8DEFDEAC-D4AF-4AC2-B7D5-512E97E3EA85}" srcOrd="0" destOrd="0" presId="urn:microsoft.com/office/officeart/2005/8/layout/hierarchy2#1"/>
    <dgm:cxn modelId="{995CAF3E-650E-448C-8AE0-AF72467851F8}" type="presParOf" srcId="{6C12C3C2-B270-4023-BEC4-AA987096B8DE}" destId="{6F2BB838-67C8-4D2F-AF88-12E873E06878}" srcOrd="1" destOrd="0" presId="urn:microsoft.com/office/officeart/2005/8/layout/hierarchy2#1"/>
    <dgm:cxn modelId="{D6C7C546-FFEA-4D77-AFC4-1C9923070F1A}" type="presParOf" srcId="{6F2BB838-67C8-4D2F-AF88-12E873E06878}" destId="{F9530C7E-FAE5-4EB7-AB34-448BA755FCA3}" srcOrd="0" destOrd="0" presId="urn:microsoft.com/office/officeart/2005/8/layout/hierarchy2#1"/>
    <dgm:cxn modelId="{10506C0D-CD0B-4192-906D-A695CF9162A9}" type="presParOf" srcId="{F9530C7E-FAE5-4EB7-AB34-448BA755FCA3}" destId="{D029B713-9860-4671-B2AC-746F8419861B}" srcOrd="0" destOrd="0" presId="urn:microsoft.com/office/officeart/2005/8/layout/hierarchy2#1"/>
    <dgm:cxn modelId="{1527FDBC-2368-43A0-B97A-68D9A0537E68}" type="presParOf" srcId="{6F2BB838-67C8-4D2F-AF88-12E873E06878}" destId="{C3E686F0-81A6-4DFA-87B7-C67F22181E42}" srcOrd="1" destOrd="0" presId="urn:microsoft.com/office/officeart/2005/8/layout/hierarchy2#1"/>
    <dgm:cxn modelId="{05E9CE87-6547-4D4C-9B0F-05EA7DF28F9A}" type="presParOf" srcId="{C3E686F0-81A6-4DFA-87B7-C67F22181E42}" destId="{6C8EF2AC-E222-4A6C-87E9-8563BAF3E912}" srcOrd="0" destOrd="0" presId="urn:microsoft.com/office/officeart/2005/8/layout/hierarchy2#1"/>
    <dgm:cxn modelId="{500532B7-F554-4D54-8B6F-0D559B0D3320}" type="presParOf" srcId="{C3E686F0-81A6-4DFA-87B7-C67F22181E42}" destId="{F5F300DD-C4FA-4767-BF8B-49152832CC55}" srcOrd="1" destOrd="0" presId="urn:microsoft.com/office/officeart/2005/8/layout/hierarchy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B022E-0410-4ED0-8430-F6A300F4AE25}">
      <dsp:nvSpPr>
        <dsp:cNvPr id="0" name=""/>
        <dsp:cNvSpPr/>
      </dsp:nvSpPr>
      <dsp:spPr>
        <a:xfrm>
          <a:off x="572382" y="6332896"/>
          <a:ext cx="2821912" cy="1410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b="1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数据编码</a:t>
          </a:r>
          <a:endParaRPr lang="zh-CN" altLang="en-US" sz="3800" b="1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613707" y="6374221"/>
        <a:ext cx="2739262" cy="1328306"/>
      </dsp:txXfrm>
    </dsp:sp>
    <dsp:sp modelId="{096E0C6C-1FF6-4AEB-BC92-BBCF8620693D}">
      <dsp:nvSpPr>
        <dsp:cNvPr id="0" name=""/>
        <dsp:cNvSpPr/>
      </dsp:nvSpPr>
      <dsp:spPr>
        <a:xfrm rot="21494288">
          <a:off x="3393902" y="7003870"/>
          <a:ext cx="1658516" cy="18017"/>
        </a:xfrm>
        <a:custGeom>
          <a:avLst/>
          <a:gdLst/>
          <a:ahLst/>
          <a:cxnLst/>
          <a:rect l="0" t="0" r="0" b="0"/>
          <a:pathLst>
            <a:path>
              <a:moveTo>
                <a:pt x="0" y="9008"/>
              </a:moveTo>
              <a:lnTo>
                <a:pt x="1658516" y="90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b="1" kern="120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4181698" y="6971416"/>
        <a:ext cx="82925" cy="82925"/>
      </dsp:txXfrm>
    </dsp:sp>
    <dsp:sp modelId="{FFD7250D-D2D4-4DBB-B60E-B70CBFC66256}">
      <dsp:nvSpPr>
        <dsp:cNvPr id="0" name=""/>
        <dsp:cNvSpPr/>
      </dsp:nvSpPr>
      <dsp:spPr>
        <a:xfrm>
          <a:off x="5052027" y="6281904"/>
          <a:ext cx="2821912" cy="1410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b="1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多媒体信息编码</a:t>
          </a:r>
          <a:endParaRPr lang="zh-CN" altLang="en-US" sz="3800" b="1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5093352" y="6323229"/>
        <a:ext cx="2739262" cy="1328306"/>
      </dsp:txXfrm>
    </dsp:sp>
    <dsp:sp modelId="{6EDAB8FE-B358-4DBE-AC39-7D7B59BB8918}">
      <dsp:nvSpPr>
        <dsp:cNvPr id="0" name=""/>
        <dsp:cNvSpPr/>
      </dsp:nvSpPr>
      <dsp:spPr>
        <a:xfrm rot="17859086">
          <a:off x="7295620" y="6022486"/>
          <a:ext cx="2158277" cy="18017"/>
        </a:xfrm>
        <a:custGeom>
          <a:avLst/>
          <a:gdLst/>
          <a:ahLst/>
          <a:cxnLst/>
          <a:rect l="0" t="0" r="0" b="0"/>
          <a:pathLst>
            <a:path>
              <a:moveTo>
                <a:pt x="0" y="9008"/>
              </a:moveTo>
              <a:lnTo>
                <a:pt x="2158277" y="9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b="1" kern="120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8320802" y="5977538"/>
        <a:ext cx="107913" cy="107913"/>
      </dsp:txXfrm>
    </dsp:sp>
    <dsp:sp modelId="{37854927-4765-4D35-9E75-FABF15E56AA9}">
      <dsp:nvSpPr>
        <dsp:cNvPr id="0" name=""/>
        <dsp:cNvSpPr/>
      </dsp:nvSpPr>
      <dsp:spPr>
        <a:xfrm>
          <a:off x="8875578" y="4370129"/>
          <a:ext cx="2907219" cy="1410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b="1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声音数字化</a:t>
          </a:r>
          <a:endParaRPr lang="zh-CN" altLang="en-US" sz="3800" b="1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8916903" y="4411454"/>
        <a:ext cx="2824569" cy="1328306"/>
      </dsp:txXfrm>
    </dsp:sp>
    <dsp:sp modelId="{2CC4E436-6C62-42AB-A4CD-BCF6915A40EF}">
      <dsp:nvSpPr>
        <dsp:cNvPr id="0" name=""/>
        <dsp:cNvSpPr/>
      </dsp:nvSpPr>
      <dsp:spPr>
        <a:xfrm rot="19065901">
          <a:off x="11598205" y="4588651"/>
          <a:ext cx="1422096" cy="18017"/>
        </a:xfrm>
        <a:custGeom>
          <a:avLst/>
          <a:gdLst/>
          <a:ahLst/>
          <a:cxnLst/>
          <a:rect l="0" t="0" r="0" b="0"/>
          <a:pathLst>
            <a:path>
              <a:moveTo>
                <a:pt x="0" y="9008"/>
              </a:moveTo>
              <a:lnTo>
                <a:pt x="1422096" y="9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2273700" y="4562108"/>
        <a:ext cx="71104" cy="71104"/>
      </dsp:txXfrm>
    </dsp:sp>
    <dsp:sp modelId="{ECA7A23F-54DE-4BFF-AD72-D8F2E6E191C4}">
      <dsp:nvSpPr>
        <dsp:cNvPr id="0" name=""/>
        <dsp:cNvSpPr/>
      </dsp:nvSpPr>
      <dsp:spPr>
        <a:xfrm>
          <a:off x="12835709" y="3414234"/>
          <a:ext cx="4516047" cy="1410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采样</a:t>
          </a:r>
          <a:r>
            <a:rPr lang="en-US" altLang="zh-CN" sz="38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-</a:t>
          </a:r>
          <a:r>
            <a:rPr lang="zh-CN" altLang="en-US" sz="38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量化</a:t>
          </a:r>
          <a:r>
            <a:rPr lang="en-US" altLang="zh-CN" sz="38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-</a:t>
          </a:r>
          <a:r>
            <a:rPr lang="zh-CN" altLang="en-US" sz="38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编码</a:t>
          </a:r>
          <a:endParaRPr lang="zh-CN" altLang="en-US" sz="3800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12877034" y="3455559"/>
        <a:ext cx="4433397" cy="1328306"/>
      </dsp:txXfrm>
    </dsp:sp>
    <dsp:sp modelId="{DB0E398D-5FC4-49C3-8C12-8ADF82CE29CF}">
      <dsp:nvSpPr>
        <dsp:cNvPr id="0" name=""/>
        <dsp:cNvSpPr/>
      </dsp:nvSpPr>
      <dsp:spPr>
        <a:xfrm rot="1645147">
          <a:off x="11716171" y="5339710"/>
          <a:ext cx="1186163" cy="18017"/>
        </a:xfrm>
        <a:custGeom>
          <a:avLst/>
          <a:gdLst/>
          <a:ahLst/>
          <a:cxnLst/>
          <a:rect l="0" t="0" r="0" b="0"/>
          <a:pathLst>
            <a:path>
              <a:moveTo>
                <a:pt x="0" y="9008"/>
              </a:moveTo>
              <a:lnTo>
                <a:pt x="1186163" y="9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2279599" y="5319065"/>
        <a:ext cx="59308" cy="59308"/>
      </dsp:txXfrm>
    </dsp:sp>
    <dsp:sp modelId="{EFA45F07-5835-400B-A7AF-A47FD554B85F}">
      <dsp:nvSpPr>
        <dsp:cNvPr id="0" name=""/>
        <dsp:cNvSpPr/>
      </dsp:nvSpPr>
      <dsp:spPr>
        <a:xfrm>
          <a:off x="12835709" y="4916353"/>
          <a:ext cx="4352038" cy="1410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计算声音数据量</a:t>
          </a:r>
          <a:endParaRPr lang="zh-CN" altLang="en-US" sz="3800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12877034" y="4957678"/>
        <a:ext cx="4269388" cy="1328306"/>
      </dsp:txXfrm>
    </dsp:sp>
    <dsp:sp modelId="{03AE12D1-AFEA-43D5-8F04-2728D0FC9407}">
      <dsp:nvSpPr>
        <dsp:cNvPr id="0" name=""/>
        <dsp:cNvSpPr/>
      </dsp:nvSpPr>
      <dsp:spPr>
        <a:xfrm rot="2296988">
          <a:off x="7755444" y="7319769"/>
          <a:ext cx="1102077" cy="18017"/>
        </a:xfrm>
        <a:custGeom>
          <a:avLst/>
          <a:gdLst/>
          <a:ahLst/>
          <a:cxnLst/>
          <a:rect l="0" t="0" r="0" b="0"/>
          <a:pathLst>
            <a:path>
              <a:moveTo>
                <a:pt x="0" y="9008"/>
              </a:moveTo>
              <a:lnTo>
                <a:pt x="1102077" y="9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b="1" kern="120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8278931" y="7301226"/>
        <a:ext cx="55103" cy="55103"/>
      </dsp:txXfrm>
    </dsp:sp>
    <dsp:sp modelId="{CFFCA094-1EBF-46D2-8D44-E1BC7E74EE3C}">
      <dsp:nvSpPr>
        <dsp:cNvPr id="0" name=""/>
        <dsp:cNvSpPr/>
      </dsp:nvSpPr>
      <dsp:spPr>
        <a:xfrm>
          <a:off x="8739025" y="6964694"/>
          <a:ext cx="3125522" cy="1410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b="1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图像数字化</a:t>
          </a:r>
          <a:endParaRPr lang="zh-CN" altLang="en-US" sz="3800" b="1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8780350" y="7006019"/>
        <a:ext cx="3042872" cy="1328306"/>
      </dsp:txXfrm>
    </dsp:sp>
    <dsp:sp modelId="{91222E61-4365-4D94-8D3E-B20CEADC1425}">
      <dsp:nvSpPr>
        <dsp:cNvPr id="0" name=""/>
        <dsp:cNvSpPr/>
      </dsp:nvSpPr>
      <dsp:spPr>
        <a:xfrm rot="20177933">
          <a:off x="11807240" y="7388052"/>
          <a:ext cx="1358881" cy="18017"/>
        </a:xfrm>
        <a:custGeom>
          <a:avLst/>
          <a:gdLst/>
          <a:ahLst/>
          <a:cxnLst/>
          <a:rect l="0" t="0" r="0" b="0"/>
          <a:pathLst>
            <a:path>
              <a:moveTo>
                <a:pt x="0" y="9008"/>
              </a:moveTo>
              <a:lnTo>
                <a:pt x="1358881" y="9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2452709" y="7363089"/>
        <a:ext cx="67944" cy="67944"/>
      </dsp:txXfrm>
    </dsp:sp>
    <dsp:sp modelId="{486AD6A2-162C-4E13-A28C-479BE0A28D3E}">
      <dsp:nvSpPr>
        <dsp:cNvPr id="0" name=""/>
        <dsp:cNvSpPr/>
      </dsp:nvSpPr>
      <dsp:spPr>
        <a:xfrm>
          <a:off x="13108814" y="6418471"/>
          <a:ext cx="2821912" cy="1410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b="0" i="0" u="none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图像类型</a:t>
          </a:r>
          <a:endParaRPr lang="zh-CN" altLang="en-US" sz="3800" b="0" i="0" u="none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13150139" y="6459796"/>
        <a:ext cx="2739262" cy="1328306"/>
      </dsp:txXfrm>
    </dsp:sp>
    <dsp:sp modelId="{FE91C748-E096-4A3A-B4B4-9DCEB46079B8}">
      <dsp:nvSpPr>
        <dsp:cNvPr id="0" name=""/>
        <dsp:cNvSpPr/>
      </dsp:nvSpPr>
      <dsp:spPr>
        <a:xfrm rot="20363044">
          <a:off x="15915145" y="7029271"/>
          <a:ext cx="486618" cy="18017"/>
        </a:xfrm>
        <a:custGeom>
          <a:avLst/>
          <a:gdLst/>
          <a:ahLst/>
          <a:cxnLst/>
          <a:rect l="0" t="0" r="0" b="0"/>
          <a:pathLst>
            <a:path>
              <a:moveTo>
                <a:pt x="0" y="9008"/>
              </a:moveTo>
              <a:lnTo>
                <a:pt x="486618" y="9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6146289" y="7026114"/>
        <a:ext cx="24330" cy="24330"/>
      </dsp:txXfrm>
    </dsp:sp>
    <dsp:sp modelId="{D998DFF6-DF64-49F3-82A2-179B0AECA986}">
      <dsp:nvSpPr>
        <dsp:cNvPr id="0" name=""/>
        <dsp:cNvSpPr/>
      </dsp:nvSpPr>
      <dsp:spPr>
        <a:xfrm>
          <a:off x="16386183" y="6418471"/>
          <a:ext cx="2821912" cy="10682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3800" kern="1200" dirty="0">
              <a:latin typeface="楷体" panose="02010609060101010101" pitchFamily="49" charset="-122"/>
              <a:ea typeface="楷体" panose="02010609060101010101" pitchFamily="49" charset="-122"/>
            </a:rPr>
            <a:t>点阵图</a:t>
          </a:r>
        </a:p>
      </dsp:txBody>
      <dsp:txXfrm>
        <a:off x="16417472" y="6449760"/>
        <a:ext cx="2759334" cy="1005699"/>
      </dsp:txXfrm>
    </dsp:sp>
    <dsp:sp modelId="{F6D4BC36-A8B2-4426-9D7D-A4F2BBD266AB}">
      <dsp:nvSpPr>
        <dsp:cNvPr id="0" name=""/>
        <dsp:cNvSpPr/>
      </dsp:nvSpPr>
      <dsp:spPr>
        <a:xfrm rot="3695106">
          <a:off x="15604680" y="7662049"/>
          <a:ext cx="1244101" cy="18017"/>
        </a:xfrm>
        <a:custGeom>
          <a:avLst/>
          <a:gdLst/>
          <a:ahLst/>
          <a:cxnLst/>
          <a:rect l="0" t="0" r="0" b="0"/>
          <a:pathLst>
            <a:path>
              <a:moveTo>
                <a:pt x="0" y="9008"/>
              </a:moveTo>
              <a:lnTo>
                <a:pt x="1244101" y="9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6195628" y="7639955"/>
        <a:ext cx="62205" cy="62205"/>
      </dsp:txXfrm>
    </dsp:sp>
    <dsp:sp modelId="{0991BEDA-21FB-4566-861D-B3819CF125BC}">
      <dsp:nvSpPr>
        <dsp:cNvPr id="0" name=""/>
        <dsp:cNvSpPr/>
      </dsp:nvSpPr>
      <dsp:spPr>
        <a:xfrm>
          <a:off x="16522735" y="7647470"/>
          <a:ext cx="2821912" cy="1141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3800" kern="1200" dirty="0">
              <a:latin typeface="楷体" panose="02010609060101010101" pitchFamily="49" charset="-122"/>
              <a:ea typeface="楷体" panose="02010609060101010101" pitchFamily="49" charset="-122"/>
            </a:rPr>
            <a:t>矢量图</a:t>
          </a:r>
        </a:p>
      </dsp:txBody>
      <dsp:txXfrm>
        <a:off x="16556165" y="7680900"/>
        <a:ext cx="2755052" cy="1074533"/>
      </dsp:txXfrm>
    </dsp:sp>
    <dsp:sp modelId="{9EEC21CB-CE62-495C-9B47-5A6065B11C75}">
      <dsp:nvSpPr>
        <dsp:cNvPr id="0" name=""/>
        <dsp:cNvSpPr/>
      </dsp:nvSpPr>
      <dsp:spPr>
        <a:xfrm rot="2676146">
          <a:off x="11640511" y="8207387"/>
          <a:ext cx="1555785" cy="18017"/>
        </a:xfrm>
        <a:custGeom>
          <a:avLst/>
          <a:gdLst/>
          <a:ahLst/>
          <a:cxnLst/>
          <a:rect l="0" t="0" r="0" b="0"/>
          <a:pathLst>
            <a:path>
              <a:moveTo>
                <a:pt x="0" y="9008"/>
              </a:moveTo>
              <a:lnTo>
                <a:pt x="1555785" y="9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2379510" y="8177501"/>
        <a:ext cx="77789" cy="77789"/>
      </dsp:txXfrm>
    </dsp:sp>
    <dsp:sp modelId="{78F2D14B-7E1F-4004-9728-EB80B2483A72}">
      <dsp:nvSpPr>
        <dsp:cNvPr id="0" name=""/>
        <dsp:cNvSpPr/>
      </dsp:nvSpPr>
      <dsp:spPr>
        <a:xfrm>
          <a:off x="12972261" y="8057141"/>
          <a:ext cx="3069507" cy="1410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b="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计算位图大小</a:t>
          </a:r>
          <a:endParaRPr lang="zh-CN" altLang="en-US" sz="3800" b="0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13013586" y="8098466"/>
        <a:ext cx="2986857" cy="1328306"/>
      </dsp:txXfrm>
    </dsp:sp>
    <dsp:sp modelId="{77C02612-AD2F-4D82-AECA-122E7557C091}">
      <dsp:nvSpPr>
        <dsp:cNvPr id="0" name=""/>
        <dsp:cNvSpPr/>
      </dsp:nvSpPr>
      <dsp:spPr>
        <a:xfrm rot="4019403">
          <a:off x="1984926" y="9159091"/>
          <a:ext cx="4627640" cy="18017"/>
        </a:xfrm>
        <a:custGeom>
          <a:avLst/>
          <a:gdLst/>
          <a:ahLst/>
          <a:cxnLst/>
          <a:rect l="0" t="0" r="0" b="0"/>
          <a:pathLst>
            <a:path>
              <a:moveTo>
                <a:pt x="0" y="9008"/>
              </a:moveTo>
              <a:lnTo>
                <a:pt x="4627640" y="90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700" kern="1200"/>
        </a:p>
      </dsp:txBody>
      <dsp:txXfrm>
        <a:off x="4183055" y="9052409"/>
        <a:ext cx="231382" cy="231382"/>
      </dsp:txXfrm>
    </dsp:sp>
    <dsp:sp modelId="{3DA58CA5-9C6C-41A8-BB1F-9F584DA63CD6}">
      <dsp:nvSpPr>
        <dsp:cNvPr id="0" name=""/>
        <dsp:cNvSpPr/>
      </dsp:nvSpPr>
      <dsp:spPr>
        <a:xfrm>
          <a:off x="5203197" y="10592348"/>
          <a:ext cx="2821912" cy="1410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b="1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文本编码</a:t>
          </a:r>
          <a:endParaRPr lang="zh-CN" altLang="en-US" sz="3800" b="1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5244522" y="10633673"/>
        <a:ext cx="2739262" cy="1328306"/>
      </dsp:txXfrm>
    </dsp:sp>
    <dsp:sp modelId="{BC24A319-8166-4003-87F6-1BE0EC768AF9}">
      <dsp:nvSpPr>
        <dsp:cNvPr id="0" name=""/>
        <dsp:cNvSpPr/>
      </dsp:nvSpPr>
      <dsp:spPr>
        <a:xfrm rot="18285648">
          <a:off x="7635789" y="10544735"/>
          <a:ext cx="1811433" cy="18017"/>
        </a:xfrm>
        <a:custGeom>
          <a:avLst/>
          <a:gdLst/>
          <a:ahLst/>
          <a:cxnLst/>
          <a:rect l="0" t="0" r="0" b="0"/>
          <a:pathLst>
            <a:path>
              <a:moveTo>
                <a:pt x="0" y="9008"/>
              </a:moveTo>
              <a:lnTo>
                <a:pt x="1811433" y="9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00" kern="1200"/>
        </a:p>
      </dsp:txBody>
      <dsp:txXfrm>
        <a:off x="8496220" y="10508458"/>
        <a:ext cx="90571" cy="90571"/>
      </dsp:txXfrm>
    </dsp:sp>
    <dsp:sp modelId="{5FB3F708-11DF-4BBA-9A43-99DA031D8C96}">
      <dsp:nvSpPr>
        <dsp:cNvPr id="0" name=""/>
        <dsp:cNvSpPr/>
      </dsp:nvSpPr>
      <dsp:spPr>
        <a:xfrm>
          <a:off x="9057902" y="9104184"/>
          <a:ext cx="2821912" cy="1410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800" b="1" kern="1200" baseline="0" dirty="0" smtClean="0">
              <a:latin typeface="Times New Roman" panose="02020603050405020304" pitchFamily="18" charset="0"/>
              <a:ea typeface="楷体" panose="02010609060101010101" pitchFamily="49" charset="-122"/>
            </a:rPr>
            <a:t>ASCII</a:t>
          </a:r>
          <a:r>
            <a:rPr lang="zh-CN" altLang="en-US" sz="3800" b="1" kern="1200" baseline="0" dirty="0" smtClean="0">
              <a:latin typeface="Times New Roman" panose="02020603050405020304" pitchFamily="18" charset="0"/>
              <a:ea typeface="楷体" panose="02010609060101010101" pitchFamily="49" charset="-122"/>
            </a:rPr>
            <a:t>编码</a:t>
          </a:r>
          <a:endParaRPr lang="zh-CN" altLang="en-US" sz="3800" b="1" kern="1200" baseline="0" dirty="0">
            <a:latin typeface="Times New Roman" panose="02020603050405020304" pitchFamily="18" charset="0"/>
            <a:ea typeface="楷体" panose="02010609060101010101" pitchFamily="49" charset="-122"/>
          </a:endParaRPr>
        </a:p>
      </dsp:txBody>
      <dsp:txXfrm>
        <a:off x="9099227" y="9145509"/>
        <a:ext cx="2739262" cy="1328306"/>
      </dsp:txXfrm>
    </dsp:sp>
    <dsp:sp modelId="{DB0A1ED2-C450-4C3C-8DA5-79A1C8080A64}">
      <dsp:nvSpPr>
        <dsp:cNvPr id="0" name=""/>
        <dsp:cNvSpPr/>
      </dsp:nvSpPr>
      <dsp:spPr>
        <a:xfrm rot="3903477">
          <a:off x="7411008" y="12251689"/>
          <a:ext cx="2123822" cy="18017"/>
        </a:xfrm>
        <a:custGeom>
          <a:avLst/>
          <a:gdLst/>
          <a:ahLst/>
          <a:cxnLst/>
          <a:rect l="0" t="0" r="0" b="0"/>
          <a:pathLst>
            <a:path>
              <a:moveTo>
                <a:pt x="0" y="9008"/>
              </a:moveTo>
              <a:lnTo>
                <a:pt x="2123822" y="9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800" kern="1200"/>
        </a:p>
      </dsp:txBody>
      <dsp:txXfrm>
        <a:off x="8419823" y="12207602"/>
        <a:ext cx="106191" cy="106191"/>
      </dsp:txXfrm>
    </dsp:sp>
    <dsp:sp modelId="{FC3DDC1F-9C17-43F1-987A-4FF547FDC62D}">
      <dsp:nvSpPr>
        <dsp:cNvPr id="0" name=""/>
        <dsp:cNvSpPr/>
      </dsp:nvSpPr>
      <dsp:spPr>
        <a:xfrm>
          <a:off x="8920728" y="12518092"/>
          <a:ext cx="3354464" cy="1410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800" b="1" kern="1200" baseline="0" dirty="0" smtClean="0">
              <a:latin typeface="Times New Roman" panose="02020603050405020304" pitchFamily="18" charset="0"/>
              <a:ea typeface="楷体" panose="02010609060101010101" pitchFamily="49" charset="-122"/>
            </a:rPr>
            <a:t>Unicode</a:t>
          </a:r>
          <a:r>
            <a:rPr lang="zh-CN" altLang="en-US" sz="3800" b="1" kern="1200" baseline="0" dirty="0" smtClean="0">
              <a:latin typeface="Times New Roman" panose="02020603050405020304" pitchFamily="18" charset="0"/>
              <a:ea typeface="楷体" panose="02010609060101010101" pitchFamily="49" charset="-122"/>
            </a:rPr>
            <a:t>编码</a:t>
          </a:r>
          <a:endParaRPr lang="zh-CN" altLang="en-US" sz="3800" b="1" kern="1200" baseline="0" dirty="0">
            <a:latin typeface="Times New Roman" panose="02020603050405020304" pitchFamily="18" charset="0"/>
            <a:ea typeface="楷体" panose="02010609060101010101" pitchFamily="49" charset="-122"/>
          </a:endParaRPr>
        </a:p>
      </dsp:txBody>
      <dsp:txXfrm>
        <a:off x="8962053" y="12559417"/>
        <a:ext cx="3271814" cy="1328306"/>
      </dsp:txXfrm>
    </dsp:sp>
    <dsp:sp modelId="{B1FEBFDA-0010-4D96-83F0-97CD5DEFF0A3}">
      <dsp:nvSpPr>
        <dsp:cNvPr id="0" name=""/>
        <dsp:cNvSpPr/>
      </dsp:nvSpPr>
      <dsp:spPr>
        <a:xfrm rot="593440">
          <a:off x="8016634" y="11386773"/>
          <a:ext cx="1140552" cy="18017"/>
        </a:xfrm>
        <a:custGeom>
          <a:avLst/>
          <a:gdLst/>
          <a:ahLst/>
          <a:cxnLst/>
          <a:rect l="0" t="0" r="0" b="0"/>
          <a:pathLst>
            <a:path>
              <a:moveTo>
                <a:pt x="0" y="9008"/>
              </a:moveTo>
              <a:lnTo>
                <a:pt x="1140552" y="9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8558396" y="11367268"/>
        <a:ext cx="57027" cy="57027"/>
      </dsp:txXfrm>
    </dsp:sp>
    <dsp:sp modelId="{D636E313-C1C3-431C-B630-83D951D2890B}">
      <dsp:nvSpPr>
        <dsp:cNvPr id="0" name=""/>
        <dsp:cNvSpPr/>
      </dsp:nvSpPr>
      <dsp:spPr>
        <a:xfrm>
          <a:off x="9148711" y="10788259"/>
          <a:ext cx="2821912" cy="1410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b="1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国标码</a:t>
          </a:r>
          <a:endParaRPr lang="zh-CN" altLang="en-US" sz="3800" b="1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9190036" y="10829584"/>
        <a:ext cx="2739262" cy="1328306"/>
      </dsp:txXfrm>
    </dsp:sp>
    <dsp:sp modelId="{BEE209BC-7048-4599-A8AA-6ADCA1ADFC40}">
      <dsp:nvSpPr>
        <dsp:cNvPr id="0" name=""/>
        <dsp:cNvSpPr/>
      </dsp:nvSpPr>
      <dsp:spPr>
        <a:xfrm rot="17046784">
          <a:off x="1670858" y="4818976"/>
          <a:ext cx="4558367" cy="18017"/>
        </a:xfrm>
        <a:custGeom>
          <a:avLst/>
          <a:gdLst/>
          <a:ahLst/>
          <a:cxnLst/>
          <a:rect l="0" t="0" r="0" b="0"/>
          <a:pathLst>
            <a:path>
              <a:moveTo>
                <a:pt x="0" y="9008"/>
              </a:moveTo>
              <a:lnTo>
                <a:pt x="4558367" y="90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500" b="1" kern="120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3836083" y="4714025"/>
        <a:ext cx="227918" cy="227918"/>
      </dsp:txXfrm>
    </dsp:sp>
    <dsp:sp modelId="{338D992D-F695-493E-BDC1-6781EB7967B2}">
      <dsp:nvSpPr>
        <dsp:cNvPr id="0" name=""/>
        <dsp:cNvSpPr/>
      </dsp:nvSpPr>
      <dsp:spPr>
        <a:xfrm>
          <a:off x="4505789" y="1912116"/>
          <a:ext cx="2821912" cy="1410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b="1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二进制与数制转换</a:t>
          </a:r>
          <a:endParaRPr lang="zh-CN" altLang="en-US" sz="3800" b="1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4547114" y="1953441"/>
        <a:ext cx="2739262" cy="1328306"/>
      </dsp:txXfrm>
    </dsp:sp>
    <dsp:sp modelId="{538B76E5-80BF-46FE-90E9-ACD67EA33B5D}">
      <dsp:nvSpPr>
        <dsp:cNvPr id="0" name=""/>
        <dsp:cNvSpPr/>
      </dsp:nvSpPr>
      <dsp:spPr>
        <a:xfrm rot="18917369">
          <a:off x="7012615" y="1842429"/>
          <a:ext cx="2178049" cy="18017"/>
        </a:xfrm>
        <a:custGeom>
          <a:avLst/>
          <a:gdLst/>
          <a:ahLst/>
          <a:cxnLst/>
          <a:rect l="0" t="0" r="0" b="0"/>
          <a:pathLst>
            <a:path>
              <a:moveTo>
                <a:pt x="0" y="9008"/>
              </a:moveTo>
              <a:lnTo>
                <a:pt x="2178049" y="9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b="1" kern="120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8047189" y="1796987"/>
        <a:ext cx="108902" cy="108902"/>
      </dsp:txXfrm>
    </dsp:sp>
    <dsp:sp modelId="{68D1DC29-C7B9-44F3-819E-F0221E2CD1DB}">
      <dsp:nvSpPr>
        <dsp:cNvPr id="0" name=""/>
        <dsp:cNvSpPr/>
      </dsp:nvSpPr>
      <dsp:spPr>
        <a:xfrm>
          <a:off x="8875578" y="379803"/>
          <a:ext cx="3941619" cy="1410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b="1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二进制转十进制</a:t>
          </a:r>
          <a:endParaRPr lang="zh-CN" altLang="en-US" sz="3800" b="1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8916903" y="421128"/>
        <a:ext cx="3858969" cy="1328306"/>
      </dsp:txXfrm>
    </dsp:sp>
    <dsp:sp modelId="{1BD0443A-0F64-442D-BBA6-E8E6409E0361}">
      <dsp:nvSpPr>
        <dsp:cNvPr id="0" name=""/>
        <dsp:cNvSpPr/>
      </dsp:nvSpPr>
      <dsp:spPr>
        <a:xfrm>
          <a:off x="12817197" y="1076273"/>
          <a:ext cx="1110958" cy="18017"/>
        </a:xfrm>
        <a:custGeom>
          <a:avLst/>
          <a:gdLst/>
          <a:ahLst/>
          <a:cxnLst/>
          <a:rect l="0" t="0" r="0" b="0"/>
          <a:pathLst>
            <a:path>
              <a:moveTo>
                <a:pt x="0" y="9008"/>
              </a:moveTo>
              <a:lnTo>
                <a:pt x="1110958" y="9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b="1" kern="120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13344903" y="1057508"/>
        <a:ext cx="55547" cy="55547"/>
      </dsp:txXfrm>
    </dsp:sp>
    <dsp:sp modelId="{15FC1F2F-CC20-4229-B1B8-19F61492E001}">
      <dsp:nvSpPr>
        <dsp:cNvPr id="0" name=""/>
        <dsp:cNvSpPr/>
      </dsp:nvSpPr>
      <dsp:spPr>
        <a:xfrm>
          <a:off x="13928156" y="379803"/>
          <a:ext cx="3648253" cy="1410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800" b="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R</a:t>
          </a:r>
          <a:r>
            <a:rPr lang="zh-CN" altLang="en-US" sz="3800" b="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进制转十进制</a:t>
          </a:r>
          <a:endParaRPr lang="zh-CN" altLang="en-US" sz="3800" b="0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13969481" y="421128"/>
        <a:ext cx="3565603" cy="1328306"/>
      </dsp:txXfrm>
    </dsp:sp>
    <dsp:sp modelId="{2E4DC27C-7334-4570-B121-11B321ACCDBB}">
      <dsp:nvSpPr>
        <dsp:cNvPr id="0" name=""/>
        <dsp:cNvSpPr/>
      </dsp:nvSpPr>
      <dsp:spPr>
        <a:xfrm>
          <a:off x="7327702" y="2608586"/>
          <a:ext cx="1547875" cy="18017"/>
        </a:xfrm>
        <a:custGeom>
          <a:avLst/>
          <a:gdLst/>
          <a:ahLst/>
          <a:cxnLst/>
          <a:rect l="0" t="0" r="0" b="0"/>
          <a:pathLst>
            <a:path>
              <a:moveTo>
                <a:pt x="0" y="9008"/>
              </a:moveTo>
              <a:lnTo>
                <a:pt x="1547875" y="9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b="1" kern="120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8062943" y="2578897"/>
        <a:ext cx="77393" cy="77393"/>
      </dsp:txXfrm>
    </dsp:sp>
    <dsp:sp modelId="{8DEFDEAC-D4AF-4AC2-B7D5-512E97E3EA85}">
      <dsp:nvSpPr>
        <dsp:cNvPr id="0" name=""/>
        <dsp:cNvSpPr/>
      </dsp:nvSpPr>
      <dsp:spPr>
        <a:xfrm>
          <a:off x="8875578" y="1912116"/>
          <a:ext cx="3904087" cy="1410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b="1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十进制转二进制</a:t>
          </a:r>
          <a:endParaRPr lang="zh-CN" altLang="en-US" sz="3800" b="1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8916903" y="1953441"/>
        <a:ext cx="3821437" cy="1328306"/>
      </dsp:txXfrm>
    </dsp:sp>
    <dsp:sp modelId="{F9530C7E-FAE5-4EB7-AB34-448BA755FCA3}">
      <dsp:nvSpPr>
        <dsp:cNvPr id="0" name=""/>
        <dsp:cNvSpPr/>
      </dsp:nvSpPr>
      <dsp:spPr>
        <a:xfrm>
          <a:off x="12779666" y="2608586"/>
          <a:ext cx="1011937" cy="18017"/>
        </a:xfrm>
        <a:custGeom>
          <a:avLst/>
          <a:gdLst/>
          <a:ahLst/>
          <a:cxnLst/>
          <a:rect l="0" t="0" r="0" b="0"/>
          <a:pathLst>
            <a:path>
              <a:moveTo>
                <a:pt x="0" y="9008"/>
              </a:moveTo>
              <a:lnTo>
                <a:pt x="1011937" y="9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b="1" kern="120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13260336" y="2592296"/>
        <a:ext cx="50596" cy="50596"/>
      </dsp:txXfrm>
    </dsp:sp>
    <dsp:sp modelId="{6C8EF2AC-E222-4A6C-87E9-8563BAF3E912}">
      <dsp:nvSpPr>
        <dsp:cNvPr id="0" name=""/>
        <dsp:cNvSpPr/>
      </dsp:nvSpPr>
      <dsp:spPr>
        <a:xfrm>
          <a:off x="13791604" y="1912116"/>
          <a:ext cx="3659061" cy="1410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b="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十进制转</a:t>
          </a:r>
          <a:r>
            <a:rPr lang="en-US" altLang="zh-CN" sz="3800" b="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R</a:t>
          </a:r>
          <a:r>
            <a:rPr lang="zh-CN" altLang="en-US" sz="3800" b="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进制（</a:t>
          </a:r>
          <a:r>
            <a:rPr lang="en-US" altLang="zh-CN" sz="3800" b="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R</a:t>
          </a:r>
          <a:r>
            <a:rPr lang="zh-CN" altLang="en-US" sz="3800" b="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≥</a:t>
          </a:r>
          <a:r>
            <a:rPr lang="en-US" altLang="zh-CN" sz="3800" b="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2</a:t>
          </a:r>
          <a:r>
            <a:rPr lang="zh-CN" altLang="en-US" sz="3800" b="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）</a:t>
          </a:r>
          <a:endParaRPr lang="zh-CN" altLang="en-US" sz="3800" b="0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13832929" y="1953441"/>
        <a:ext cx="3576411" cy="1328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299909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947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http://www.5</a:t>
            </a:r>
            <a:r>
              <a:rPr lang="en-US"/>
              <a:t>X</a:t>
            </a:r>
            <a:r>
              <a:t>pic</a:t>
            </a:r>
            <a:r>
              <a:rPr lang="en-US" altLang="zh-CN"/>
              <a:t>123</a:t>
            </a:r>
            <a:r>
              <a:t>/newpic/324</a:t>
            </a:r>
            <a:r>
              <a:rPr lang="en-US"/>
              <a:t>X</a:t>
            </a:r>
            <a:r>
              <a:t>51</a:t>
            </a:r>
            <a:r>
              <a:rPr lang="en-US"/>
              <a:t>X</a:t>
            </a:r>
            <a:r>
              <a:t>3.html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http://www.5</a:t>
            </a:r>
            <a:r>
              <a:rPr lang="en-US"/>
              <a:t>X</a:t>
            </a:r>
            <a:r>
              <a:t>pic</a:t>
            </a:r>
            <a:r>
              <a:rPr lang="en-US" altLang="zh-CN"/>
              <a:t>123</a:t>
            </a:r>
            <a:r>
              <a:t>/newpic/324</a:t>
            </a:r>
            <a:r>
              <a:rPr lang="en-US"/>
              <a:t>XX</a:t>
            </a:r>
            <a:r>
              <a:t>031.html</a:t>
            </a:r>
          </a:p>
        </p:txBody>
      </p:sp>
    </p:spTree>
    <p:extLst>
      <p:ext uri="{BB962C8B-B14F-4D97-AF65-F5344CB8AC3E}">
        <p14:creationId xmlns:p14="http://schemas.microsoft.com/office/powerpoint/2010/main" val="1121590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748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748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8539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736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9" name="Shape 3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http://www.5</a:t>
            </a:r>
            <a:r>
              <a:rPr lang="en-US"/>
              <a:t>X</a:t>
            </a:r>
            <a:r>
              <a:t>pic</a:t>
            </a:r>
            <a:r>
              <a:rPr lang="en-US" altLang="zh-CN"/>
              <a:t>123</a:t>
            </a:r>
            <a:r>
              <a:t>/newpic/324</a:t>
            </a:r>
            <a:r>
              <a:rPr lang="en-US"/>
              <a:t>X</a:t>
            </a:r>
            <a:r>
              <a:t>51</a:t>
            </a:r>
            <a:r>
              <a:rPr lang="en-US"/>
              <a:t>X</a:t>
            </a:r>
            <a:r>
              <a:t>3.html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http://www.5</a:t>
            </a:r>
            <a:r>
              <a:rPr lang="en-US"/>
              <a:t>X</a:t>
            </a:r>
            <a:r>
              <a:t>pic</a:t>
            </a:r>
            <a:r>
              <a:rPr lang="en-US" altLang="zh-CN"/>
              <a:t>123</a:t>
            </a:r>
            <a:r>
              <a:t>/newpic/324</a:t>
            </a:r>
            <a:r>
              <a:rPr lang="en-US"/>
              <a:t>XX</a:t>
            </a:r>
            <a:r>
              <a:t>031.html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9" name="Shape 3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http://www.5</a:t>
            </a:r>
            <a:r>
              <a:rPr lang="en-US"/>
              <a:t>X</a:t>
            </a:r>
            <a:r>
              <a:t>pic</a:t>
            </a:r>
            <a:r>
              <a:rPr lang="en-US" altLang="zh-CN"/>
              <a:t>123</a:t>
            </a:r>
            <a:r>
              <a:t>/newpic/324</a:t>
            </a:r>
            <a:r>
              <a:rPr lang="en-US"/>
              <a:t>X</a:t>
            </a:r>
            <a:r>
              <a:t>51</a:t>
            </a:r>
            <a:r>
              <a:rPr lang="en-US"/>
              <a:t>X</a:t>
            </a:r>
            <a:r>
              <a:t>3.html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http://www.5</a:t>
            </a:r>
            <a:r>
              <a:rPr lang="en-US"/>
              <a:t>X</a:t>
            </a:r>
            <a:r>
              <a:t>pic</a:t>
            </a:r>
            <a:r>
              <a:rPr lang="en-US" altLang="zh-CN"/>
              <a:t>123</a:t>
            </a:r>
            <a:r>
              <a:t>/newpic/324</a:t>
            </a:r>
            <a:r>
              <a:rPr lang="en-US"/>
              <a:t>XX</a:t>
            </a:r>
            <a:r>
              <a:t>031.html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9" name="Shape 3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http://www.5</a:t>
            </a:r>
            <a:r>
              <a:rPr lang="en-US"/>
              <a:t>X</a:t>
            </a:r>
            <a:r>
              <a:t>pic</a:t>
            </a:r>
            <a:r>
              <a:rPr lang="en-US" altLang="zh-CN"/>
              <a:t>123</a:t>
            </a:r>
            <a:r>
              <a:t>/newpic/324</a:t>
            </a:r>
            <a:r>
              <a:rPr lang="en-US"/>
              <a:t>X</a:t>
            </a:r>
            <a:r>
              <a:t>51</a:t>
            </a:r>
            <a:r>
              <a:rPr lang="en-US"/>
              <a:t>X</a:t>
            </a:r>
            <a:r>
              <a:t>3.html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http://www.5</a:t>
            </a:r>
            <a:r>
              <a:rPr lang="en-US"/>
              <a:t>X</a:t>
            </a:r>
            <a:r>
              <a:t>pic</a:t>
            </a:r>
            <a:r>
              <a:rPr lang="en-US" altLang="zh-CN"/>
              <a:t>123</a:t>
            </a:r>
            <a:r>
              <a:t>/newpic/324</a:t>
            </a:r>
            <a:r>
              <a:rPr lang="en-US"/>
              <a:t>XX</a:t>
            </a:r>
            <a:r>
              <a:t>031.html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http://www.5</a:t>
            </a:r>
            <a:r>
              <a:rPr lang="en-US"/>
              <a:t>X</a:t>
            </a:r>
            <a:r>
              <a:t>pic</a:t>
            </a:r>
            <a:r>
              <a:rPr lang="en-US" altLang="zh-CN"/>
              <a:t>123</a:t>
            </a:r>
            <a:r>
              <a:t>/newpic/324</a:t>
            </a:r>
            <a:r>
              <a:rPr lang="en-US"/>
              <a:t>X</a:t>
            </a:r>
            <a:r>
              <a:t>51</a:t>
            </a:r>
            <a:r>
              <a:rPr lang="en-US"/>
              <a:t>X</a:t>
            </a:r>
            <a:r>
              <a:t>3.html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http://www.5</a:t>
            </a:r>
            <a:r>
              <a:rPr lang="en-US"/>
              <a:t>X</a:t>
            </a:r>
            <a:r>
              <a:t>pic</a:t>
            </a:r>
            <a:r>
              <a:rPr lang="en-US" altLang="zh-CN"/>
              <a:t>123</a:t>
            </a:r>
            <a:r>
              <a:t>/newpic/324</a:t>
            </a:r>
            <a:r>
              <a:rPr lang="en-US"/>
              <a:t>XX</a:t>
            </a:r>
            <a:r>
              <a:t>031.html</a:t>
            </a:r>
          </a:p>
        </p:txBody>
      </p:sp>
    </p:spTree>
    <p:extLst>
      <p:ext uri="{BB962C8B-B14F-4D97-AF65-F5344CB8AC3E}">
        <p14:creationId xmlns:p14="http://schemas.microsoft.com/office/powerpoint/2010/main" val="36589394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0" name="Shape 2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http://www.5</a:t>
            </a:r>
            <a:r>
              <a:rPr lang="en-US"/>
              <a:t>X</a:t>
            </a:r>
            <a:r>
              <a:t>pic</a:t>
            </a:r>
            <a:r>
              <a:rPr lang="en-US" altLang="zh-CN"/>
              <a:t>123</a:t>
            </a:r>
            <a:r>
              <a:t>/newpic/324</a:t>
            </a:r>
            <a:r>
              <a:rPr lang="en-US"/>
              <a:t>X</a:t>
            </a:r>
            <a:r>
              <a:t>51</a:t>
            </a:r>
            <a:r>
              <a:rPr lang="en-US"/>
              <a:t>X</a:t>
            </a:r>
            <a:r>
              <a:t>3.html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http://www.5</a:t>
            </a:r>
            <a:r>
              <a:rPr lang="en-US"/>
              <a:t>X</a:t>
            </a:r>
            <a:r>
              <a:t>pic</a:t>
            </a:r>
            <a:r>
              <a:rPr lang="en-US" altLang="zh-CN"/>
              <a:t>123</a:t>
            </a:r>
            <a:r>
              <a:t>/newpic/324</a:t>
            </a:r>
            <a:r>
              <a:rPr lang="en-US"/>
              <a:t>XX</a:t>
            </a:r>
            <a:r>
              <a:t>031.html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0" name="Shape 2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http://www.5</a:t>
            </a:r>
            <a:r>
              <a:rPr lang="en-US"/>
              <a:t>X</a:t>
            </a:r>
            <a:r>
              <a:t>pic</a:t>
            </a:r>
            <a:r>
              <a:rPr lang="en-US" altLang="zh-CN"/>
              <a:t>123</a:t>
            </a:r>
            <a:r>
              <a:t>/newpic/324</a:t>
            </a:r>
            <a:r>
              <a:rPr lang="en-US"/>
              <a:t>X</a:t>
            </a:r>
            <a:r>
              <a:t>51</a:t>
            </a:r>
            <a:r>
              <a:rPr lang="en-US"/>
              <a:t>X</a:t>
            </a:r>
            <a:r>
              <a:t>3.html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http://www.5</a:t>
            </a:r>
            <a:r>
              <a:rPr lang="en-US"/>
              <a:t>X</a:t>
            </a:r>
            <a:r>
              <a:t>pic</a:t>
            </a:r>
            <a:r>
              <a:rPr lang="en-US" altLang="zh-CN"/>
              <a:t>123</a:t>
            </a:r>
            <a:r>
              <a:t>/newpic/324</a:t>
            </a:r>
            <a:r>
              <a:rPr lang="en-US"/>
              <a:t>XX</a:t>
            </a:r>
            <a:r>
              <a:t>031.html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910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http://www.5</a:t>
            </a:r>
            <a:r>
              <a:rPr lang="en-US"/>
              <a:t>X</a:t>
            </a:r>
            <a:r>
              <a:t>pic</a:t>
            </a:r>
            <a:r>
              <a:rPr lang="en-US" altLang="zh-CN"/>
              <a:t>123</a:t>
            </a:r>
            <a:r>
              <a:t>/newpic/324</a:t>
            </a:r>
            <a:r>
              <a:rPr lang="en-US"/>
              <a:t>X</a:t>
            </a:r>
            <a:r>
              <a:t>51</a:t>
            </a:r>
            <a:r>
              <a:rPr lang="en-US"/>
              <a:t>X</a:t>
            </a:r>
            <a:r>
              <a:t>3.html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http://www.5</a:t>
            </a:r>
            <a:r>
              <a:rPr lang="en-US"/>
              <a:t>X</a:t>
            </a:r>
            <a:r>
              <a:t>pic</a:t>
            </a:r>
            <a:r>
              <a:rPr lang="en-US" altLang="zh-CN"/>
              <a:t>123</a:t>
            </a:r>
            <a:r>
              <a:t>/newpic/324</a:t>
            </a:r>
            <a:r>
              <a:rPr lang="en-US"/>
              <a:t>XX</a:t>
            </a:r>
            <a:r>
              <a:t>031.html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http://www.5</a:t>
            </a:r>
            <a:r>
              <a:rPr lang="en-US"/>
              <a:t>X</a:t>
            </a:r>
            <a:r>
              <a:t>pic</a:t>
            </a:r>
            <a:r>
              <a:rPr lang="en-US" altLang="zh-CN"/>
              <a:t>123</a:t>
            </a:r>
            <a:r>
              <a:t>/newpic/324</a:t>
            </a:r>
            <a:r>
              <a:rPr lang="en-US"/>
              <a:t>X</a:t>
            </a:r>
            <a:r>
              <a:t>51</a:t>
            </a:r>
            <a:r>
              <a:rPr lang="en-US"/>
              <a:t>X</a:t>
            </a:r>
            <a:r>
              <a:t>3.html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http://www.5</a:t>
            </a:r>
            <a:r>
              <a:rPr lang="en-US"/>
              <a:t>X</a:t>
            </a:r>
            <a:r>
              <a:t>pic</a:t>
            </a:r>
            <a:r>
              <a:rPr lang="en-US" altLang="zh-CN"/>
              <a:t>123</a:t>
            </a:r>
            <a:r>
              <a:t>/newpic/324</a:t>
            </a:r>
            <a:r>
              <a:rPr lang="en-US"/>
              <a:t>XX</a:t>
            </a:r>
            <a:r>
              <a:t>031.html</a:t>
            </a:r>
          </a:p>
        </p:txBody>
      </p:sp>
    </p:spTree>
    <p:extLst>
      <p:ext uri="{BB962C8B-B14F-4D97-AF65-F5344CB8AC3E}">
        <p14:creationId xmlns:p14="http://schemas.microsoft.com/office/powerpoint/2010/main" val="1495517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9" name="Shape 3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http://www.5</a:t>
            </a:r>
            <a:r>
              <a:rPr lang="en-US"/>
              <a:t>X</a:t>
            </a:r>
            <a:r>
              <a:t>pic</a:t>
            </a:r>
            <a:r>
              <a:rPr lang="en-US" altLang="zh-CN"/>
              <a:t>123</a:t>
            </a:r>
            <a:r>
              <a:t>/newpic/324</a:t>
            </a:r>
            <a:r>
              <a:rPr lang="en-US"/>
              <a:t>X</a:t>
            </a:r>
            <a:r>
              <a:t>51</a:t>
            </a:r>
            <a:r>
              <a:rPr lang="en-US"/>
              <a:t>X</a:t>
            </a:r>
            <a:r>
              <a:t>3.html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http://www.5</a:t>
            </a:r>
            <a:r>
              <a:rPr lang="en-US"/>
              <a:t>X</a:t>
            </a:r>
            <a:r>
              <a:t>pic</a:t>
            </a:r>
            <a:r>
              <a:rPr lang="en-US" altLang="zh-CN"/>
              <a:t>123</a:t>
            </a:r>
            <a:r>
              <a:t>/newpic/324</a:t>
            </a:r>
            <a:r>
              <a:rPr lang="en-US"/>
              <a:t>XX</a:t>
            </a:r>
            <a:r>
              <a:t>031.html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9" name="Shape 3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http://www.5</a:t>
            </a:r>
            <a:r>
              <a:rPr lang="en-US"/>
              <a:t>X</a:t>
            </a:r>
            <a:r>
              <a:t>pic</a:t>
            </a:r>
            <a:r>
              <a:rPr lang="en-US" altLang="zh-CN"/>
              <a:t>123</a:t>
            </a:r>
            <a:r>
              <a:t>/newpic/324</a:t>
            </a:r>
            <a:r>
              <a:rPr lang="en-US"/>
              <a:t>X</a:t>
            </a:r>
            <a:r>
              <a:t>51</a:t>
            </a:r>
            <a:r>
              <a:rPr lang="en-US"/>
              <a:t>X</a:t>
            </a:r>
            <a:r>
              <a:t>3.html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http://www.5</a:t>
            </a:r>
            <a:r>
              <a:rPr lang="en-US"/>
              <a:t>X</a:t>
            </a:r>
            <a:r>
              <a:t>pic</a:t>
            </a:r>
            <a:r>
              <a:rPr lang="en-US" altLang="zh-CN"/>
              <a:t>123</a:t>
            </a:r>
            <a:r>
              <a:t>/newpic/324</a:t>
            </a:r>
            <a:r>
              <a:rPr lang="en-US"/>
              <a:t>XX</a:t>
            </a:r>
            <a:r>
              <a:t>031.html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929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56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图像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0" cy="8304611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22" name="标题文本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lIns="71437" tIns="71437" rIns="71437" bIns="71437" anchor="b"/>
          <a:lstStyle>
            <a:lvl1pPr algn="ctr" defTabSz="821531">
              <a:lnSpc>
                <a:spcPct val="100000"/>
              </a:lnSpc>
              <a:defRPr sz="11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标题文本</a:t>
            </a:r>
          </a:p>
        </p:txBody>
      </p:sp>
      <p:sp>
        <p:nvSpPr>
          <p:cNvPr id="23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821531"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7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图像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10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821531"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7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821531"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7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7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6" descr="Picture 6"/>
          <p:cNvPicPr>
            <a:picLocks noChangeAspect="1"/>
          </p:cNvPicPr>
          <p:nvPr/>
        </p:nvPicPr>
        <p:blipFill>
          <a:blip r:embed="rId2"/>
          <a:srcRect t="26" b="26"/>
          <a:stretch>
            <a:fillRect/>
          </a:stretch>
        </p:blipFill>
        <p:spPr>
          <a:xfrm>
            <a:off x="2" y="0"/>
            <a:ext cx="24383996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700227" y="2743200"/>
            <a:ext cx="4283261" cy="4285889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12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7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2021/6/2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2160654" y="12800828"/>
            <a:ext cx="546946" cy="553996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757140"/>
      </p:ext>
    </p:extLst>
  </p:cSld>
  <p:clrMapOvr>
    <a:masterClrMapping/>
  </p:clrMapOvr>
  <p:transition spd="slow" advClick="0" advTm="7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48000" y="2245121"/>
            <a:ext cx="18288000" cy="4776035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048000" y="7205337"/>
            <a:ext cx="18288000" cy="331210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11" indent="0" algn="ctr">
              <a:buNone/>
              <a:defRPr sz="4000"/>
            </a:lvl2pPr>
            <a:lvl3pPr marL="1828823" indent="0" algn="ctr">
              <a:buNone/>
              <a:defRPr sz="3600"/>
            </a:lvl3pPr>
            <a:lvl4pPr marL="2743234" indent="0" algn="ctr">
              <a:buNone/>
              <a:defRPr sz="3200"/>
            </a:lvl4pPr>
            <a:lvl5pPr marL="3657646" indent="0" algn="ctr">
              <a:buNone/>
              <a:defRPr sz="3200"/>
            </a:lvl5pPr>
            <a:lvl6pPr marL="4572057" indent="0" algn="ctr">
              <a:buNone/>
              <a:defRPr sz="3200"/>
            </a:lvl6pPr>
            <a:lvl7pPr marL="5488162" indent="0" algn="ctr">
              <a:buNone/>
              <a:defRPr sz="3200"/>
            </a:lvl7pPr>
            <a:lvl8pPr marL="6402573" indent="0" algn="ctr">
              <a:buNone/>
              <a:defRPr sz="3200"/>
            </a:lvl8pPr>
            <a:lvl9pPr marL="7316985" indent="0" algn="ctr">
              <a:buNone/>
              <a:defRPr sz="3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2021/6/2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076152"/>
      </p:ext>
    </p:extLst>
  </p:cSld>
  <p:clrMapOvr>
    <a:masterClrMapping/>
  </p:clrMapOvr>
  <p:transition spd="slow" advClick="0" advTm="700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2021/6/2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086557"/>
      </p:ext>
    </p:extLst>
  </p:cSld>
  <p:clrMapOvr>
    <a:masterClrMapping/>
  </p:clrMapOvr>
  <p:transition spd="slow" advClick="0" advTm="70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63701" y="3420076"/>
            <a:ext cx="21031200" cy="5706472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63701" y="9180535"/>
            <a:ext cx="21031200" cy="3000899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11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23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4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5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81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257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698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2021/6/2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9916"/>
      </p:ext>
    </p:extLst>
  </p:cSld>
  <p:clrMapOvr>
    <a:masterClrMapping/>
  </p:clrMapOvr>
  <p:transition spd="slow" advClick="0" advTm="7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76400" y="3651889"/>
            <a:ext cx="10363200" cy="8704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344400" y="3651889"/>
            <a:ext cx="10363200" cy="8704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2021/6/2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210599"/>
      </p:ext>
    </p:extLst>
  </p:cSld>
  <p:clrMapOvr>
    <a:masterClrMapping/>
  </p:clrMapOvr>
  <p:transition spd="slow" advClick="0" advTm="700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9576" y="730379"/>
            <a:ext cx="21031200" cy="2651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373551" y="3557499"/>
            <a:ext cx="9747149" cy="1648112"/>
          </a:xfrm>
        </p:spPr>
        <p:txBody>
          <a:bodyPr anchor="ctr" anchorCtr="0"/>
          <a:lstStyle>
            <a:lvl1pPr marL="0" indent="0">
              <a:buNone/>
              <a:defRPr sz="5600"/>
            </a:lvl1pPr>
            <a:lvl2pPr marL="914411" indent="0">
              <a:buNone/>
              <a:defRPr sz="4800"/>
            </a:lvl2pPr>
            <a:lvl3pPr marL="1828823" indent="0">
              <a:buNone/>
              <a:defRPr sz="4000"/>
            </a:lvl3pPr>
            <a:lvl4pPr marL="2743234" indent="0">
              <a:buNone/>
              <a:defRPr sz="3600"/>
            </a:lvl4pPr>
            <a:lvl5pPr marL="3657646" indent="0">
              <a:buNone/>
              <a:defRPr sz="3600"/>
            </a:lvl5pPr>
            <a:lvl6pPr marL="4572057" indent="0">
              <a:buNone/>
              <a:defRPr sz="3600"/>
            </a:lvl6pPr>
            <a:lvl7pPr marL="5488162" indent="0">
              <a:buNone/>
              <a:defRPr sz="3600"/>
            </a:lvl7pPr>
            <a:lvl8pPr marL="6402573" indent="0">
              <a:buNone/>
              <a:defRPr sz="3600"/>
            </a:lvl8pPr>
            <a:lvl9pPr marL="7316985" indent="0">
              <a:buNone/>
              <a:defRPr sz="3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373551" y="5331691"/>
            <a:ext cx="9747149" cy="704980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2513877" y="3557499"/>
            <a:ext cx="9795152" cy="1648112"/>
          </a:xfrm>
        </p:spPr>
        <p:txBody>
          <a:bodyPr anchor="ctr" anchorCtr="0"/>
          <a:lstStyle>
            <a:lvl1pPr marL="0" indent="0">
              <a:buNone/>
              <a:defRPr sz="5600"/>
            </a:lvl1pPr>
            <a:lvl2pPr marL="914411" indent="0">
              <a:buNone/>
              <a:defRPr sz="4800"/>
            </a:lvl2pPr>
            <a:lvl3pPr marL="1828823" indent="0">
              <a:buNone/>
              <a:defRPr sz="4000"/>
            </a:lvl3pPr>
            <a:lvl4pPr marL="2743234" indent="0">
              <a:buNone/>
              <a:defRPr sz="3600"/>
            </a:lvl4pPr>
            <a:lvl5pPr marL="3657646" indent="0">
              <a:buNone/>
              <a:defRPr sz="3600"/>
            </a:lvl5pPr>
            <a:lvl6pPr marL="4572057" indent="0">
              <a:buNone/>
              <a:defRPr sz="3600"/>
            </a:lvl6pPr>
            <a:lvl7pPr marL="5488162" indent="0">
              <a:buNone/>
              <a:defRPr sz="3600"/>
            </a:lvl7pPr>
            <a:lvl8pPr marL="6402573" indent="0">
              <a:buNone/>
              <a:defRPr sz="3600"/>
            </a:lvl8pPr>
            <a:lvl9pPr marL="7316985" indent="0">
              <a:buNone/>
              <a:defRPr sz="3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2513877" y="5331691"/>
            <a:ext cx="9795152" cy="704980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2021/6/2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44498"/>
      </p:ext>
    </p:extLst>
  </p:cSld>
  <p:clrMapOvr>
    <a:masterClrMapping/>
  </p:clrMapOvr>
  <p:transition spd="slow" advClick="0" advTm="7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标题文本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lnSpc>
                <a:spcPct val="100000"/>
              </a:lnSpc>
              <a:defRPr sz="11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标题文本</a:t>
            </a:r>
          </a:p>
        </p:txBody>
      </p:sp>
      <p:sp>
        <p:nvSpPr>
          <p:cNvPr id="3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821531"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7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2021/6/2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767637"/>
      </p:ext>
    </p:extLst>
  </p:cSld>
  <p:clrMapOvr>
    <a:masterClrMapping/>
  </p:clrMapOvr>
  <p:transition spd="slow" advClick="0" advTm="700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2021/6/2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229240"/>
      </p:ext>
    </p:extLst>
  </p:cSld>
  <p:clrMapOvr>
    <a:masterClrMapping/>
  </p:clrMapOvr>
  <p:transition spd="slow" advClick="0" advTm="7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9576" y="914560"/>
            <a:ext cx="8330699" cy="320096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0366376" y="914564"/>
            <a:ext cx="12344400" cy="10809592"/>
          </a:xfrm>
        </p:spPr>
        <p:txBody>
          <a:bodyPr/>
          <a:lstStyle>
            <a:lvl1pPr marL="0" indent="0">
              <a:buNone/>
              <a:defRPr sz="6400"/>
            </a:lvl1pPr>
            <a:lvl2pPr marL="914411" indent="0">
              <a:buNone/>
              <a:defRPr sz="5600"/>
            </a:lvl2pPr>
            <a:lvl3pPr marL="1828823" indent="0">
              <a:buNone/>
              <a:defRPr sz="4800"/>
            </a:lvl3pPr>
            <a:lvl4pPr marL="2743234" indent="0">
              <a:buNone/>
              <a:defRPr sz="4000"/>
            </a:lvl4pPr>
            <a:lvl5pPr marL="3657646" indent="0">
              <a:buNone/>
              <a:defRPr sz="4000"/>
            </a:lvl5pPr>
            <a:lvl6pPr marL="4572057" indent="0">
              <a:buNone/>
              <a:defRPr sz="4000"/>
            </a:lvl6pPr>
            <a:lvl7pPr marL="5488162" indent="0">
              <a:buNone/>
              <a:defRPr sz="4000"/>
            </a:lvl7pPr>
            <a:lvl8pPr marL="6402573" indent="0">
              <a:buNone/>
              <a:defRPr sz="4000"/>
            </a:lvl8pPr>
            <a:lvl9pPr marL="7316985" indent="0">
              <a:buNone/>
              <a:defRPr sz="4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79576" y="4115522"/>
            <a:ext cx="8330699" cy="7624509"/>
          </a:xfrm>
        </p:spPr>
        <p:txBody>
          <a:bodyPr/>
          <a:lstStyle>
            <a:lvl1pPr marL="0" indent="0">
              <a:buNone/>
              <a:defRPr sz="4000"/>
            </a:lvl1pPr>
            <a:lvl2pPr marL="914411" indent="0">
              <a:buNone/>
              <a:defRPr sz="3600"/>
            </a:lvl2pPr>
            <a:lvl3pPr marL="1828823" indent="0">
              <a:buNone/>
              <a:defRPr sz="3200"/>
            </a:lvl3pPr>
            <a:lvl4pPr marL="2743234" indent="0">
              <a:buNone/>
              <a:defRPr sz="2800"/>
            </a:lvl4pPr>
            <a:lvl5pPr marL="3657646" indent="0">
              <a:buNone/>
              <a:defRPr sz="2800"/>
            </a:lvl5pPr>
            <a:lvl6pPr marL="4572057" indent="0">
              <a:buNone/>
              <a:defRPr sz="2800"/>
            </a:lvl6pPr>
            <a:lvl7pPr marL="5488162" indent="0">
              <a:buNone/>
              <a:defRPr sz="2800"/>
            </a:lvl7pPr>
            <a:lvl8pPr marL="6402573" indent="0">
              <a:buNone/>
              <a:defRPr sz="2800"/>
            </a:lvl8pPr>
            <a:lvl9pPr marL="7316985" indent="0">
              <a:buNone/>
              <a:defRPr sz="2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2021/6/2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244193"/>
      </p:ext>
    </p:extLst>
  </p:cSld>
  <p:clrMapOvr>
    <a:masterClrMapping/>
  </p:clrMapOvr>
  <p:transition spd="slow" advClick="0" advTm="700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7449801" y="730379"/>
            <a:ext cx="5257800" cy="1162571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76401" y="730379"/>
            <a:ext cx="15468600" cy="1162571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2021/6/2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276157"/>
      </p:ext>
    </p:extLst>
  </p:cSld>
  <p:clrMapOvr>
    <a:masterClrMapping/>
  </p:clrMapOvr>
  <p:transition spd="slow" advClick="0" advTm="7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676400" y="730379"/>
            <a:ext cx="21031200" cy="11625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2021/6/2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903068"/>
      </p:ext>
    </p:extLst>
  </p:cSld>
  <p:clrMapOvr>
    <a:masterClrMapping/>
  </p:clrMapOvr>
  <p:transition spd="slow" advClick="0" advTm="700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128000" y="884075"/>
            <a:ext cx="8737600" cy="6168208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216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09412" y="7604235"/>
            <a:ext cx="9023928" cy="863712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4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909412" y="8772035"/>
            <a:ext cx="9023928" cy="45698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950335" y="9637336"/>
            <a:ext cx="8976077" cy="30742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28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8792870"/>
      </p:ext>
    </p:extLst>
  </p:cSld>
  <p:clrMapOvr>
    <a:masterClrMapping/>
  </p:clrMapOvr>
  <p:transition spd="slow" advClick="0" advTm="7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1681182"/>
      </p:ext>
    </p:extLst>
  </p:cSld>
  <p:clrMapOvr>
    <a:masterClrMapping/>
  </p:clrMapOvr>
  <p:transition spd="slow" advClick="0" advTm="7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图像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40" name="标题文本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lIns="71437" tIns="71437" rIns="71437" bIns="71437" anchor="b"/>
          <a:lstStyle>
            <a:lvl1pPr algn="ctr" defTabSz="821531">
              <a:lnSpc>
                <a:spcPct val="100000"/>
              </a:lnSpc>
              <a:defRPr sz="8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标题文本</a:t>
            </a:r>
          </a:p>
        </p:txBody>
      </p:sp>
      <p:sp>
        <p:nvSpPr>
          <p:cNvPr id="41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821531"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7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标题文本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lnSpc>
                <a:spcPct val="100000"/>
              </a:lnSpc>
              <a:defRPr sz="11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标题文本</a:t>
            </a:r>
          </a:p>
        </p:txBody>
      </p:sp>
      <p:sp>
        <p:nvSpPr>
          <p:cNvPr id="5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821531"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7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lnSpc>
                <a:spcPct val="100000"/>
              </a:lnSpc>
              <a:defRPr sz="11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标题文本</a:t>
            </a:r>
          </a:p>
        </p:txBody>
      </p:sp>
      <p:sp>
        <p:nvSpPr>
          <p:cNvPr id="58" name="正文级别 1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611187" indent="-611187" defTabSz="821531">
              <a:lnSpc>
                <a:spcPct val="100000"/>
              </a:lnSpc>
              <a:spcBef>
                <a:spcPts val="5900"/>
              </a:spcBef>
              <a:buSzPct val="145000"/>
              <a:buFontTx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55687" indent="-611187" defTabSz="821531">
              <a:lnSpc>
                <a:spcPct val="100000"/>
              </a:lnSpc>
              <a:spcBef>
                <a:spcPts val="5900"/>
              </a:spcBef>
              <a:buSzPct val="145000"/>
              <a:buFontTx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00187" indent="-611187" defTabSz="821531">
              <a:lnSpc>
                <a:spcPct val="100000"/>
              </a:lnSpc>
              <a:spcBef>
                <a:spcPts val="5900"/>
              </a:spcBef>
              <a:buSzPct val="145000"/>
              <a:buFontTx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944687" indent="-611187" defTabSz="821531">
              <a:lnSpc>
                <a:spcPct val="100000"/>
              </a:lnSpc>
              <a:spcBef>
                <a:spcPts val="5900"/>
              </a:spcBef>
              <a:buSzPct val="145000"/>
              <a:buFontTx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389187" indent="-611187" defTabSz="821531">
              <a:lnSpc>
                <a:spcPct val="100000"/>
              </a:lnSpc>
              <a:spcBef>
                <a:spcPts val="5900"/>
              </a:spcBef>
              <a:buSzPct val="145000"/>
              <a:buFontTx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821531"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7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图像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67" name="标题文本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lnSpc>
                <a:spcPct val="100000"/>
              </a:lnSpc>
              <a:defRPr sz="11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标题文本</a:t>
            </a:r>
          </a:p>
        </p:txBody>
      </p:sp>
      <p:sp>
        <p:nvSpPr>
          <p:cNvPr id="68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465364" indent="-465364" defTabSz="821531">
              <a:lnSpc>
                <a:spcPct val="100000"/>
              </a:lnSpc>
              <a:spcBef>
                <a:spcPts val="4500"/>
              </a:spcBef>
              <a:buSzPct val="145000"/>
              <a:buFontTx/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08264" indent="-465364" defTabSz="821531">
              <a:lnSpc>
                <a:spcPct val="100000"/>
              </a:lnSpc>
              <a:spcBef>
                <a:spcPts val="4500"/>
              </a:spcBef>
              <a:buSzPct val="145000"/>
              <a:buFontTx/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51164" indent="-465364" defTabSz="821531">
              <a:lnSpc>
                <a:spcPct val="100000"/>
              </a:lnSpc>
              <a:spcBef>
                <a:spcPts val="4500"/>
              </a:spcBef>
              <a:buSzPct val="145000"/>
              <a:buFontTx/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494064" indent="-465364" defTabSz="821531">
              <a:lnSpc>
                <a:spcPct val="100000"/>
              </a:lnSpc>
              <a:spcBef>
                <a:spcPts val="4500"/>
              </a:spcBef>
              <a:buSzPct val="145000"/>
              <a:buFontTx/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36964" indent="-465364" defTabSz="821531">
              <a:lnSpc>
                <a:spcPct val="100000"/>
              </a:lnSpc>
              <a:spcBef>
                <a:spcPts val="4500"/>
              </a:spcBef>
              <a:buSzPct val="145000"/>
              <a:buFontTx/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821531"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7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正文级别 1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611187" indent="-611187" defTabSz="821531">
              <a:lnSpc>
                <a:spcPct val="100000"/>
              </a:lnSpc>
              <a:spcBef>
                <a:spcPts val="5900"/>
              </a:spcBef>
              <a:buSzPct val="145000"/>
              <a:buFontTx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55687" indent="-611187" defTabSz="821531">
              <a:lnSpc>
                <a:spcPct val="100000"/>
              </a:lnSpc>
              <a:spcBef>
                <a:spcPts val="5900"/>
              </a:spcBef>
              <a:buSzPct val="145000"/>
              <a:buFontTx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00187" indent="-611187" defTabSz="821531">
              <a:lnSpc>
                <a:spcPct val="100000"/>
              </a:lnSpc>
              <a:spcBef>
                <a:spcPts val="5900"/>
              </a:spcBef>
              <a:buSzPct val="145000"/>
              <a:buFontTx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944687" indent="-611187" defTabSz="821531">
              <a:lnSpc>
                <a:spcPct val="100000"/>
              </a:lnSpc>
              <a:spcBef>
                <a:spcPts val="5900"/>
              </a:spcBef>
              <a:buSzPct val="145000"/>
              <a:buFontTx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389187" indent="-611187" defTabSz="821531">
              <a:lnSpc>
                <a:spcPct val="100000"/>
              </a:lnSpc>
              <a:spcBef>
                <a:spcPts val="5900"/>
              </a:spcBef>
              <a:buSzPct val="145000"/>
              <a:buFontTx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821531"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7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图像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85" name="图像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86" name="图像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8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821531"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7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lIns="71437" tIns="71437" rIns="71437" bIns="71437">
            <a:spAutoFit/>
          </a:bodyPr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5" name="“在此键入引文。”"/>
          <p:cNvSpPr txBox="1">
            <a:spLocks noGrp="1"/>
          </p:cNvSpPr>
          <p:nvPr>
            <p:ph type="body" sz="quarter" idx="14"/>
          </p:nvPr>
        </p:nvSpPr>
        <p:spPr>
          <a:xfrm>
            <a:off x="4833937" y="5945187"/>
            <a:ext cx="14716126" cy="968376"/>
          </a:xfrm>
          <a:prstGeom prst="rect">
            <a:avLst/>
          </a:prstGeom>
        </p:spPr>
        <p:txBody>
          <a:bodyPr lIns="71437" tIns="71437" rIns="71437" bIns="71437" anchor="ctr">
            <a:spAutoFit/>
          </a:bodyPr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“在此键入引文。”</a:t>
            </a:r>
          </a:p>
        </p:txBody>
      </p:sp>
      <p:sp>
        <p:nvSpPr>
          <p:cNvPr id="9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821531"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7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16"/>
          <a:srcRect t="26" b="26"/>
          <a:stretch>
            <a:fillRect/>
          </a:stretch>
        </p:blipFill>
        <p:spPr>
          <a:xfrm>
            <a:off x="2" y="0"/>
            <a:ext cx="24383996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219200" y="184149"/>
            <a:ext cx="21945600" cy="3016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4" name="正文级别 1…"/>
          <p:cNvSpPr txBox="1">
            <a:spLocks noGrp="1"/>
          </p:cNvSpPr>
          <p:nvPr>
            <p:ph type="body" idx="1"/>
          </p:nvPr>
        </p:nvSpPr>
        <p:spPr>
          <a:xfrm>
            <a:off x="1219200" y="3200400"/>
            <a:ext cx="21945600" cy="1051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22172989" y="12802235"/>
            <a:ext cx="534611" cy="551181"/>
          </a:xfrm>
          <a:prstGeom prst="rect">
            <a:avLst/>
          </a:prstGeom>
          <a:ln w="12700">
            <a:miter lim="400000"/>
          </a:ln>
        </p:spPr>
        <p:txBody>
          <a:bodyPr wrap="none" tIns="91439" bIns="91439" anchor="ctr">
            <a:spAutoFit/>
          </a:bodyPr>
          <a:lstStyle>
            <a:lvl1pPr algn="r" defTabSz="1828800">
              <a:defRPr sz="2400"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slow" advClick="0" advTm="7000">
    <p:random/>
  </p:transition>
  <p:txStyles>
    <p:titleStyle>
      <a:lvl1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457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90600" marR="0" indent="-5334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54479" marR="0" indent="-640079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82800" marR="0" indent="-711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540000" marR="0" indent="-711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97200" marR="0" indent="-711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454400" marR="0" indent="-711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911600" marR="0" indent="-711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68800" marR="0" indent="-711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1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676400" y="730379"/>
            <a:ext cx="21031200" cy="2651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76400" y="3651889"/>
            <a:ext cx="21031200" cy="870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676400" y="12714925"/>
            <a:ext cx="5486400" cy="7303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8077200" y="12714925"/>
            <a:ext cx="8229600" cy="7303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7221200" y="12714925"/>
            <a:ext cx="5486400" cy="7303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56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ransition spd="slow" advClick="0" advTm="7000">
    <p:random/>
  </p:transition>
  <p:txStyles>
    <p:titleStyle>
      <a:lvl1pPr algn="l" defTabSz="1828823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6" indent="-457206" algn="l" defTabSz="182882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17" indent="-457206" algn="l" defTabSz="18288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29" indent="-457206" algn="l" defTabSz="18288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40" indent="-457206" algn="l" defTabSz="18288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51" indent="-457206" algn="l" defTabSz="18288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30956" indent="-457206" algn="l" defTabSz="18288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5368" indent="-457206" algn="l" defTabSz="18288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9779" indent="-457206" algn="l" defTabSz="18288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4191" indent="-457206" algn="l" defTabSz="18288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82882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11" algn="l" defTabSz="182882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23" algn="l" defTabSz="182882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34" algn="l" defTabSz="182882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46" algn="l" defTabSz="182882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57" algn="l" defTabSz="182882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8162" algn="l" defTabSz="182882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2573" algn="l" defTabSz="182882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6985" algn="l" defTabSz="182882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5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4-01.png" descr="4-01.png"/>
          <p:cNvPicPr>
            <a:picLocks noChangeAspect="1"/>
          </p:cNvPicPr>
          <p:nvPr/>
        </p:nvPicPr>
        <p:blipFill>
          <a:blip r:embed="rId3"/>
          <a:srcRect t="43867"/>
          <a:stretch>
            <a:fillRect/>
          </a:stretch>
        </p:blipFill>
        <p:spPr>
          <a:xfrm>
            <a:off x="15139045" y="6118423"/>
            <a:ext cx="9142710" cy="769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4-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0" y="-6019506"/>
            <a:ext cx="24269165" cy="2275472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391E73B9-3BF2-4131-B5AE-99ABCE25A467}"/>
              </a:ext>
            </a:extLst>
          </p:cNvPr>
          <p:cNvSpPr txBox="1"/>
          <p:nvPr/>
        </p:nvSpPr>
        <p:spPr>
          <a:xfrm>
            <a:off x="7727572" y="10234272"/>
            <a:ext cx="8839200" cy="19139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15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数据编码</a:t>
            </a:r>
            <a:endParaRPr kumimoji="0" lang="zh-CN" altLang="en-US" sz="11500" b="1" i="0" u="none" strike="noStrike" cap="none" spc="0" normalizeH="0" baseline="0" dirty="0">
              <a:ln>
                <a:noFill/>
              </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/>
              <a:uFillTx/>
              <a:latin typeface="庞门正道标题体" panose="02010600030101010101" pitchFamily="2" charset="-122"/>
              <a:ea typeface="庞门正道标题体" panose="02010600030101010101" pitchFamily="2" charset="-122"/>
              <a:sym typeface="Helvetica Neue"/>
            </a:endParaRPr>
          </a:p>
        </p:txBody>
      </p:sp>
    </p:spTree>
  </p:cSld>
  <p:clrMapOvr>
    <a:masterClrMapping/>
  </p:clrMapOvr>
  <p:transition spd="slow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组合 295"/>
          <p:cNvGrpSpPr/>
          <p:nvPr/>
        </p:nvGrpSpPr>
        <p:grpSpPr>
          <a:xfrm>
            <a:off x="3402313" y="1582311"/>
            <a:ext cx="8895704" cy="6846925"/>
            <a:chOff x="1275867" y="593366"/>
            <a:chExt cx="3335889" cy="2567597"/>
          </a:xfrm>
        </p:grpSpPr>
        <p:sp>
          <p:nvSpPr>
            <p:cNvPr id="195" name="îś1îḑé">
              <a:extLst>
                <a:ext uri="{FF2B5EF4-FFF2-40B4-BE49-F238E27FC236}">
                  <a16:creationId xmlns="" xmlns:a16="http://schemas.microsoft.com/office/drawing/2014/main" id="{D43E6265-6C36-415C-AFC5-7203C6016C43}"/>
                </a:ext>
              </a:extLst>
            </p:cNvPr>
            <p:cNvSpPr/>
            <p:nvPr/>
          </p:nvSpPr>
          <p:spPr bwMode="auto">
            <a:xfrm>
              <a:off x="2536510" y="3098470"/>
              <a:ext cx="617979" cy="6249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6" name="ïS1iḍé">
              <a:extLst>
                <a:ext uri="{FF2B5EF4-FFF2-40B4-BE49-F238E27FC236}">
                  <a16:creationId xmlns="" xmlns:a16="http://schemas.microsoft.com/office/drawing/2014/main" id="{63115C11-886E-49AF-AD66-659F835A75F2}"/>
                </a:ext>
              </a:extLst>
            </p:cNvPr>
            <p:cNvSpPr/>
            <p:nvPr/>
          </p:nvSpPr>
          <p:spPr bwMode="auto">
            <a:xfrm>
              <a:off x="1589867" y="3098470"/>
              <a:ext cx="617208" cy="6249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7" name="ísḻíḍe">
              <a:extLst>
                <a:ext uri="{FF2B5EF4-FFF2-40B4-BE49-F238E27FC236}">
                  <a16:creationId xmlns="" xmlns:a16="http://schemas.microsoft.com/office/drawing/2014/main" id="{10D7A0C7-EFCE-4DE7-AFD3-A2D3D74A1852}"/>
                </a:ext>
              </a:extLst>
            </p:cNvPr>
            <p:cNvSpPr/>
            <p:nvPr/>
          </p:nvSpPr>
          <p:spPr bwMode="auto">
            <a:xfrm>
              <a:off x="3808729" y="3091527"/>
              <a:ext cx="489137" cy="48605"/>
            </a:xfrm>
            <a:custGeom>
              <a:avLst/>
              <a:gdLst>
                <a:gd name="T0" fmla="*/ 73 w 281"/>
                <a:gd name="T1" fmla="*/ 4 h 28"/>
                <a:gd name="T2" fmla="*/ 73 w 281"/>
                <a:gd name="T3" fmla="*/ 4 h 28"/>
                <a:gd name="T4" fmla="*/ 73 w 281"/>
                <a:gd name="T5" fmla="*/ 4 h 28"/>
                <a:gd name="T6" fmla="*/ 73 w 281"/>
                <a:gd name="T7" fmla="*/ 4 h 28"/>
                <a:gd name="T8" fmla="*/ 79 w 281"/>
                <a:gd name="T9" fmla="*/ 4 h 28"/>
                <a:gd name="T10" fmla="*/ 79 w 281"/>
                <a:gd name="T11" fmla="*/ 4 h 28"/>
                <a:gd name="T12" fmla="*/ 79 w 281"/>
                <a:gd name="T13" fmla="*/ 4 h 28"/>
                <a:gd name="T14" fmla="*/ 61 w 281"/>
                <a:gd name="T15" fmla="*/ 2 h 28"/>
                <a:gd name="T16" fmla="*/ 61 w 281"/>
                <a:gd name="T17" fmla="*/ 2 h 28"/>
                <a:gd name="T18" fmla="*/ 73 w 281"/>
                <a:gd name="T19" fmla="*/ 4 h 28"/>
                <a:gd name="T20" fmla="*/ 61 w 281"/>
                <a:gd name="T21" fmla="*/ 2 h 28"/>
                <a:gd name="T22" fmla="*/ 144 w 281"/>
                <a:gd name="T23" fmla="*/ 0 h 28"/>
                <a:gd name="T24" fmla="*/ 138 w 281"/>
                <a:gd name="T25" fmla="*/ 17 h 28"/>
                <a:gd name="T26" fmla="*/ 128 w 281"/>
                <a:gd name="T27" fmla="*/ 17 h 28"/>
                <a:gd name="T28" fmla="*/ 128 w 281"/>
                <a:gd name="T29" fmla="*/ 0 h 28"/>
                <a:gd name="T30" fmla="*/ 126 w 281"/>
                <a:gd name="T31" fmla="*/ 0 h 28"/>
                <a:gd name="T32" fmla="*/ 111 w 281"/>
                <a:gd name="T33" fmla="*/ 15 h 28"/>
                <a:gd name="T34" fmla="*/ 72 w 281"/>
                <a:gd name="T35" fmla="*/ 17 h 28"/>
                <a:gd name="T36" fmla="*/ 50 w 281"/>
                <a:gd name="T37" fmla="*/ 15 h 28"/>
                <a:gd name="T38" fmla="*/ 44 w 281"/>
                <a:gd name="T39" fmla="*/ 7 h 28"/>
                <a:gd name="T40" fmla="*/ 59 w 281"/>
                <a:gd name="T41" fmla="*/ 2 h 28"/>
                <a:gd name="T42" fmla="*/ 0 w 281"/>
                <a:gd name="T43" fmla="*/ 14 h 28"/>
                <a:gd name="T44" fmla="*/ 140 w 281"/>
                <a:gd name="T45" fmla="*/ 28 h 28"/>
                <a:gd name="T46" fmla="*/ 281 w 281"/>
                <a:gd name="T47" fmla="*/ 14 h 28"/>
                <a:gd name="T48" fmla="*/ 144 w 281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1" h="28">
                  <a:moveTo>
                    <a:pt x="73" y="4"/>
                  </a:move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moveTo>
                    <a:pt x="79" y="4"/>
                  </a:move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moveTo>
                    <a:pt x="61" y="2"/>
                  </a:moveTo>
                  <a:cubicBezTo>
                    <a:pt x="61" y="2"/>
                    <a:pt x="61" y="2"/>
                    <a:pt x="61" y="2"/>
                  </a:cubicBezTo>
                  <a:cubicBezTo>
                    <a:pt x="63" y="3"/>
                    <a:pt x="67" y="4"/>
                    <a:pt x="73" y="4"/>
                  </a:cubicBezTo>
                  <a:cubicBezTo>
                    <a:pt x="67" y="4"/>
                    <a:pt x="63" y="3"/>
                    <a:pt x="61" y="2"/>
                  </a:cubicBezTo>
                  <a:moveTo>
                    <a:pt x="144" y="0"/>
                  </a:moveTo>
                  <a:cubicBezTo>
                    <a:pt x="142" y="10"/>
                    <a:pt x="138" y="17"/>
                    <a:pt x="138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127" y="0"/>
                    <a:pt x="126" y="0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90" y="17"/>
                    <a:pt x="72" y="17"/>
                  </a:cubicBezTo>
                  <a:cubicBezTo>
                    <a:pt x="63" y="17"/>
                    <a:pt x="54" y="16"/>
                    <a:pt x="50" y="15"/>
                  </a:cubicBezTo>
                  <a:cubicBezTo>
                    <a:pt x="37" y="11"/>
                    <a:pt x="44" y="7"/>
                    <a:pt x="44" y="7"/>
                  </a:cubicBezTo>
                  <a:cubicBezTo>
                    <a:pt x="50" y="6"/>
                    <a:pt x="54" y="4"/>
                    <a:pt x="59" y="2"/>
                  </a:cubicBezTo>
                  <a:cubicBezTo>
                    <a:pt x="23" y="5"/>
                    <a:pt x="0" y="9"/>
                    <a:pt x="0" y="14"/>
                  </a:cubicBezTo>
                  <a:cubicBezTo>
                    <a:pt x="0" y="22"/>
                    <a:pt x="63" y="28"/>
                    <a:pt x="140" y="28"/>
                  </a:cubicBezTo>
                  <a:cubicBezTo>
                    <a:pt x="218" y="28"/>
                    <a:pt x="281" y="22"/>
                    <a:pt x="281" y="14"/>
                  </a:cubicBezTo>
                  <a:cubicBezTo>
                    <a:pt x="281" y="6"/>
                    <a:pt x="220" y="0"/>
                    <a:pt x="144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8" name="í$ļiḍé">
              <a:extLst>
                <a:ext uri="{FF2B5EF4-FFF2-40B4-BE49-F238E27FC236}">
                  <a16:creationId xmlns="" xmlns:a16="http://schemas.microsoft.com/office/drawing/2014/main" id="{2569E6B8-3019-4F7E-A8D2-51C8D56651B9}"/>
                </a:ext>
              </a:extLst>
            </p:cNvPr>
            <p:cNvSpPr/>
            <p:nvPr/>
          </p:nvSpPr>
          <p:spPr bwMode="auto">
            <a:xfrm>
              <a:off x="2750218" y="1944286"/>
              <a:ext cx="322491" cy="572463"/>
            </a:xfrm>
            <a:custGeom>
              <a:avLst/>
              <a:gdLst>
                <a:gd name="T0" fmla="*/ 120 w 418"/>
                <a:gd name="T1" fmla="*/ 0 h 742"/>
                <a:gd name="T2" fmla="*/ 43 w 418"/>
                <a:gd name="T3" fmla="*/ 9 h 742"/>
                <a:gd name="T4" fmla="*/ 25 w 418"/>
                <a:gd name="T5" fmla="*/ 176 h 742"/>
                <a:gd name="T6" fmla="*/ 30 w 418"/>
                <a:gd name="T7" fmla="*/ 496 h 742"/>
                <a:gd name="T8" fmla="*/ 0 w 418"/>
                <a:gd name="T9" fmla="*/ 742 h 742"/>
                <a:gd name="T10" fmla="*/ 332 w 418"/>
                <a:gd name="T11" fmla="*/ 742 h 742"/>
                <a:gd name="T12" fmla="*/ 332 w 418"/>
                <a:gd name="T13" fmla="*/ 523 h 742"/>
                <a:gd name="T14" fmla="*/ 393 w 418"/>
                <a:gd name="T15" fmla="*/ 225 h 742"/>
                <a:gd name="T16" fmla="*/ 418 w 418"/>
                <a:gd name="T17" fmla="*/ 40 h 742"/>
                <a:gd name="T18" fmla="*/ 332 w 418"/>
                <a:gd name="T19" fmla="*/ 9 h 742"/>
                <a:gd name="T20" fmla="*/ 120 w 418"/>
                <a:gd name="T21" fmla="*/ 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8" h="742">
                  <a:moveTo>
                    <a:pt x="120" y="0"/>
                  </a:moveTo>
                  <a:lnTo>
                    <a:pt x="43" y="9"/>
                  </a:lnTo>
                  <a:lnTo>
                    <a:pt x="25" y="176"/>
                  </a:lnTo>
                  <a:lnTo>
                    <a:pt x="30" y="496"/>
                  </a:lnTo>
                  <a:lnTo>
                    <a:pt x="0" y="742"/>
                  </a:lnTo>
                  <a:lnTo>
                    <a:pt x="332" y="742"/>
                  </a:lnTo>
                  <a:lnTo>
                    <a:pt x="332" y="523"/>
                  </a:lnTo>
                  <a:lnTo>
                    <a:pt x="393" y="225"/>
                  </a:lnTo>
                  <a:lnTo>
                    <a:pt x="418" y="40"/>
                  </a:lnTo>
                  <a:lnTo>
                    <a:pt x="332" y="9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9" name="íŝ1ídè">
              <a:extLst>
                <a:ext uri="{FF2B5EF4-FFF2-40B4-BE49-F238E27FC236}">
                  <a16:creationId xmlns="" xmlns:a16="http://schemas.microsoft.com/office/drawing/2014/main" id="{8DFE62CC-C85E-442C-A3C2-8E99B6D49EEF}"/>
                </a:ext>
              </a:extLst>
            </p:cNvPr>
            <p:cNvSpPr/>
            <p:nvPr/>
          </p:nvSpPr>
          <p:spPr bwMode="auto">
            <a:xfrm>
              <a:off x="2750218" y="1944286"/>
              <a:ext cx="322491" cy="572463"/>
            </a:xfrm>
            <a:custGeom>
              <a:avLst/>
              <a:gdLst>
                <a:gd name="T0" fmla="*/ 120 w 418"/>
                <a:gd name="T1" fmla="*/ 0 h 742"/>
                <a:gd name="T2" fmla="*/ 43 w 418"/>
                <a:gd name="T3" fmla="*/ 9 h 742"/>
                <a:gd name="T4" fmla="*/ 25 w 418"/>
                <a:gd name="T5" fmla="*/ 176 h 742"/>
                <a:gd name="T6" fmla="*/ 30 w 418"/>
                <a:gd name="T7" fmla="*/ 496 h 742"/>
                <a:gd name="T8" fmla="*/ 0 w 418"/>
                <a:gd name="T9" fmla="*/ 742 h 742"/>
                <a:gd name="T10" fmla="*/ 332 w 418"/>
                <a:gd name="T11" fmla="*/ 742 h 742"/>
                <a:gd name="T12" fmla="*/ 332 w 418"/>
                <a:gd name="T13" fmla="*/ 523 h 742"/>
                <a:gd name="T14" fmla="*/ 393 w 418"/>
                <a:gd name="T15" fmla="*/ 225 h 742"/>
                <a:gd name="T16" fmla="*/ 418 w 418"/>
                <a:gd name="T17" fmla="*/ 40 h 742"/>
                <a:gd name="T18" fmla="*/ 332 w 418"/>
                <a:gd name="T19" fmla="*/ 9 h 742"/>
                <a:gd name="T20" fmla="*/ 120 w 418"/>
                <a:gd name="T21" fmla="*/ 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8" h="742">
                  <a:moveTo>
                    <a:pt x="120" y="0"/>
                  </a:moveTo>
                  <a:lnTo>
                    <a:pt x="43" y="9"/>
                  </a:lnTo>
                  <a:lnTo>
                    <a:pt x="25" y="176"/>
                  </a:lnTo>
                  <a:lnTo>
                    <a:pt x="30" y="496"/>
                  </a:lnTo>
                  <a:lnTo>
                    <a:pt x="0" y="742"/>
                  </a:lnTo>
                  <a:lnTo>
                    <a:pt x="332" y="742"/>
                  </a:lnTo>
                  <a:lnTo>
                    <a:pt x="332" y="523"/>
                  </a:lnTo>
                  <a:lnTo>
                    <a:pt x="393" y="225"/>
                  </a:lnTo>
                  <a:lnTo>
                    <a:pt x="418" y="40"/>
                  </a:lnTo>
                  <a:lnTo>
                    <a:pt x="332" y="9"/>
                  </a:lnTo>
                  <a:lnTo>
                    <a:pt x="1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0" name="iṡlîdè">
              <a:extLst>
                <a:ext uri="{FF2B5EF4-FFF2-40B4-BE49-F238E27FC236}">
                  <a16:creationId xmlns="" xmlns:a16="http://schemas.microsoft.com/office/drawing/2014/main" id="{7F2C8E4B-37BF-493D-86DB-73CE32B2B80B}"/>
                </a:ext>
              </a:extLst>
            </p:cNvPr>
            <p:cNvSpPr/>
            <p:nvPr/>
          </p:nvSpPr>
          <p:spPr bwMode="auto">
            <a:xfrm>
              <a:off x="2865173" y="1850162"/>
              <a:ext cx="123441" cy="80237"/>
            </a:xfrm>
            <a:custGeom>
              <a:avLst/>
              <a:gdLst>
                <a:gd name="T0" fmla="*/ 160 w 160"/>
                <a:gd name="T1" fmla="*/ 0 h 104"/>
                <a:gd name="T2" fmla="*/ 160 w 160"/>
                <a:gd name="T3" fmla="*/ 81 h 104"/>
                <a:gd name="T4" fmla="*/ 72 w 160"/>
                <a:gd name="T5" fmla="*/ 104 h 104"/>
                <a:gd name="T6" fmla="*/ 0 w 160"/>
                <a:gd name="T7" fmla="*/ 75 h 104"/>
                <a:gd name="T8" fmla="*/ 16 w 160"/>
                <a:gd name="T9" fmla="*/ 0 h 104"/>
                <a:gd name="T10" fmla="*/ 160 w 160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104">
                  <a:moveTo>
                    <a:pt x="160" y="0"/>
                  </a:moveTo>
                  <a:lnTo>
                    <a:pt x="160" y="81"/>
                  </a:lnTo>
                  <a:lnTo>
                    <a:pt x="72" y="104"/>
                  </a:lnTo>
                  <a:lnTo>
                    <a:pt x="0" y="75"/>
                  </a:lnTo>
                  <a:lnTo>
                    <a:pt x="16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E5A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1" name="îśḷïḑê">
              <a:extLst>
                <a:ext uri="{FF2B5EF4-FFF2-40B4-BE49-F238E27FC236}">
                  <a16:creationId xmlns="" xmlns:a16="http://schemas.microsoft.com/office/drawing/2014/main" id="{452AC91B-8C30-4C20-8D2F-BC810D8B2CA3}"/>
                </a:ext>
              </a:extLst>
            </p:cNvPr>
            <p:cNvSpPr/>
            <p:nvPr/>
          </p:nvSpPr>
          <p:spPr bwMode="auto">
            <a:xfrm>
              <a:off x="2851286" y="1646482"/>
              <a:ext cx="181305" cy="238398"/>
            </a:xfrm>
            <a:custGeom>
              <a:avLst/>
              <a:gdLst>
                <a:gd name="T0" fmla="*/ 8 w 104"/>
                <a:gd name="T1" fmla="*/ 86 h 137"/>
                <a:gd name="T2" fmla="*/ 48 w 104"/>
                <a:gd name="T3" fmla="*/ 137 h 137"/>
                <a:gd name="T4" fmla="*/ 103 w 104"/>
                <a:gd name="T5" fmla="*/ 60 h 137"/>
                <a:gd name="T6" fmla="*/ 8 w 104"/>
                <a:gd name="T7" fmla="*/ 8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37">
                  <a:moveTo>
                    <a:pt x="8" y="86"/>
                  </a:moveTo>
                  <a:cubicBezTo>
                    <a:pt x="8" y="86"/>
                    <a:pt x="15" y="117"/>
                    <a:pt x="48" y="137"/>
                  </a:cubicBezTo>
                  <a:cubicBezTo>
                    <a:pt x="48" y="137"/>
                    <a:pt x="101" y="120"/>
                    <a:pt x="103" y="60"/>
                  </a:cubicBezTo>
                  <a:cubicBezTo>
                    <a:pt x="104" y="0"/>
                    <a:pt x="0" y="16"/>
                    <a:pt x="8" y="86"/>
                  </a:cubicBezTo>
                </a:path>
              </a:pathLst>
            </a:custGeom>
            <a:solidFill>
              <a:srgbClr val="FFD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625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2" name="îŝļíḋè">
              <a:extLst>
                <a:ext uri="{FF2B5EF4-FFF2-40B4-BE49-F238E27FC236}">
                  <a16:creationId xmlns="" xmlns:a16="http://schemas.microsoft.com/office/drawing/2014/main" id="{1BCC09EC-A61C-4614-B52A-CF52F2FACE0E}"/>
                </a:ext>
              </a:extLst>
            </p:cNvPr>
            <p:cNvSpPr/>
            <p:nvPr/>
          </p:nvSpPr>
          <p:spPr bwMode="auto">
            <a:xfrm>
              <a:off x="2842799" y="1908025"/>
              <a:ext cx="163560" cy="86409"/>
            </a:xfrm>
            <a:custGeom>
              <a:avLst/>
              <a:gdLst>
                <a:gd name="T0" fmla="*/ 29 w 212"/>
                <a:gd name="T1" fmla="*/ 0 h 112"/>
                <a:gd name="T2" fmla="*/ 0 w 212"/>
                <a:gd name="T3" fmla="*/ 47 h 112"/>
                <a:gd name="T4" fmla="*/ 65 w 212"/>
                <a:gd name="T5" fmla="*/ 101 h 112"/>
                <a:gd name="T6" fmla="*/ 101 w 212"/>
                <a:gd name="T7" fmla="*/ 29 h 112"/>
                <a:gd name="T8" fmla="*/ 135 w 212"/>
                <a:gd name="T9" fmla="*/ 112 h 112"/>
                <a:gd name="T10" fmla="*/ 212 w 212"/>
                <a:gd name="T11" fmla="*/ 56 h 112"/>
                <a:gd name="T12" fmla="*/ 189 w 212"/>
                <a:gd name="T13" fmla="*/ 6 h 112"/>
                <a:gd name="T14" fmla="*/ 106 w 212"/>
                <a:gd name="T15" fmla="*/ 9 h 112"/>
                <a:gd name="T16" fmla="*/ 29 w 212"/>
                <a:gd name="T1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112">
                  <a:moveTo>
                    <a:pt x="29" y="0"/>
                  </a:moveTo>
                  <a:lnTo>
                    <a:pt x="0" y="47"/>
                  </a:lnTo>
                  <a:lnTo>
                    <a:pt x="65" y="101"/>
                  </a:lnTo>
                  <a:lnTo>
                    <a:pt x="101" y="29"/>
                  </a:lnTo>
                  <a:lnTo>
                    <a:pt x="135" y="112"/>
                  </a:lnTo>
                  <a:lnTo>
                    <a:pt x="212" y="56"/>
                  </a:lnTo>
                  <a:lnTo>
                    <a:pt x="189" y="6"/>
                  </a:lnTo>
                  <a:lnTo>
                    <a:pt x="106" y="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3" name="ïṣ1iḓè">
              <a:extLst>
                <a:ext uri="{FF2B5EF4-FFF2-40B4-BE49-F238E27FC236}">
                  <a16:creationId xmlns="" xmlns:a16="http://schemas.microsoft.com/office/drawing/2014/main" id="{643A7421-8924-4549-83E0-8CC58E8D179D}"/>
                </a:ext>
              </a:extLst>
            </p:cNvPr>
            <p:cNvSpPr/>
            <p:nvPr/>
          </p:nvSpPr>
          <p:spPr bwMode="auto">
            <a:xfrm>
              <a:off x="2842799" y="1908025"/>
              <a:ext cx="163560" cy="86409"/>
            </a:xfrm>
            <a:custGeom>
              <a:avLst/>
              <a:gdLst>
                <a:gd name="T0" fmla="*/ 29 w 212"/>
                <a:gd name="T1" fmla="*/ 0 h 112"/>
                <a:gd name="T2" fmla="*/ 0 w 212"/>
                <a:gd name="T3" fmla="*/ 47 h 112"/>
                <a:gd name="T4" fmla="*/ 65 w 212"/>
                <a:gd name="T5" fmla="*/ 101 h 112"/>
                <a:gd name="T6" fmla="*/ 101 w 212"/>
                <a:gd name="T7" fmla="*/ 29 h 112"/>
                <a:gd name="T8" fmla="*/ 135 w 212"/>
                <a:gd name="T9" fmla="*/ 112 h 112"/>
                <a:gd name="T10" fmla="*/ 212 w 212"/>
                <a:gd name="T11" fmla="*/ 56 h 112"/>
                <a:gd name="T12" fmla="*/ 189 w 212"/>
                <a:gd name="T13" fmla="*/ 6 h 112"/>
                <a:gd name="T14" fmla="*/ 106 w 212"/>
                <a:gd name="T15" fmla="*/ 9 h 112"/>
                <a:gd name="T16" fmla="*/ 29 w 212"/>
                <a:gd name="T1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112">
                  <a:moveTo>
                    <a:pt x="29" y="0"/>
                  </a:moveTo>
                  <a:lnTo>
                    <a:pt x="0" y="47"/>
                  </a:lnTo>
                  <a:lnTo>
                    <a:pt x="65" y="101"/>
                  </a:lnTo>
                  <a:lnTo>
                    <a:pt x="101" y="29"/>
                  </a:lnTo>
                  <a:lnTo>
                    <a:pt x="135" y="112"/>
                  </a:lnTo>
                  <a:lnTo>
                    <a:pt x="212" y="56"/>
                  </a:lnTo>
                  <a:lnTo>
                    <a:pt x="189" y="6"/>
                  </a:lnTo>
                  <a:lnTo>
                    <a:pt x="106" y="9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4" name="îṡḻíḋê">
              <a:extLst>
                <a:ext uri="{FF2B5EF4-FFF2-40B4-BE49-F238E27FC236}">
                  <a16:creationId xmlns="" xmlns:a16="http://schemas.microsoft.com/office/drawing/2014/main" id="{40A68BA6-D9E0-40E6-9C56-028B95F6D18F}"/>
                </a:ext>
              </a:extLst>
            </p:cNvPr>
            <p:cNvSpPr/>
            <p:nvPr/>
          </p:nvSpPr>
          <p:spPr bwMode="auto">
            <a:xfrm>
              <a:off x="2539596" y="1930399"/>
              <a:ext cx="256141" cy="142730"/>
            </a:xfrm>
            <a:custGeom>
              <a:avLst/>
              <a:gdLst>
                <a:gd name="T0" fmla="*/ 332 w 332"/>
                <a:gd name="T1" fmla="*/ 29 h 185"/>
                <a:gd name="T2" fmla="*/ 172 w 332"/>
                <a:gd name="T3" fmla="*/ 0 h 185"/>
                <a:gd name="T4" fmla="*/ 0 w 332"/>
                <a:gd name="T5" fmla="*/ 56 h 185"/>
                <a:gd name="T6" fmla="*/ 300 w 332"/>
                <a:gd name="T7" fmla="*/ 185 h 185"/>
                <a:gd name="T8" fmla="*/ 332 w 332"/>
                <a:gd name="T9" fmla="*/ 2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185">
                  <a:moveTo>
                    <a:pt x="332" y="29"/>
                  </a:moveTo>
                  <a:lnTo>
                    <a:pt x="172" y="0"/>
                  </a:lnTo>
                  <a:lnTo>
                    <a:pt x="0" y="56"/>
                  </a:lnTo>
                  <a:lnTo>
                    <a:pt x="300" y="185"/>
                  </a:lnTo>
                  <a:lnTo>
                    <a:pt x="332" y="2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5" name="íṩ1ïďe">
              <a:extLst>
                <a:ext uri="{FF2B5EF4-FFF2-40B4-BE49-F238E27FC236}">
                  <a16:creationId xmlns="" xmlns:a16="http://schemas.microsoft.com/office/drawing/2014/main" id="{EAD81331-F752-4020-BB8F-6C38FA142CD8}"/>
                </a:ext>
              </a:extLst>
            </p:cNvPr>
            <p:cNvSpPr/>
            <p:nvPr/>
          </p:nvSpPr>
          <p:spPr bwMode="auto">
            <a:xfrm>
              <a:off x="2539596" y="1930399"/>
              <a:ext cx="256141" cy="142730"/>
            </a:xfrm>
            <a:custGeom>
              <a:avLst/>
              <a:gdLst>
                <a:gd name="T0" fmla="*/ 332 w 332"/>
                <a:gd name="T1" fmla="*/ 29 h 185"/>
                <a:gd name="T2" fmla="*/ 172 w 332"/>
                <a:gd name="T3" fmla="*/ 0 h 185"/>
                <a:gd name="T4" fmla="*/ 0 w 332"/>
                <a:gd name="T5" fmla="*/ 56 h 185"/>
                <a:gd name="T6" fmla="*/ 300 w 332"/>
                <a:gd name="T7" fmla="*/ 185 h 185"/>
                <a:gd name="T8" fmla="*/ 332 w 332"/>
                <a:gd name="T9" fmla="*/ 2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185">
                  <a:moveTo>
                    <a:pt x="332" y="29"/>
                  </a:moveTo>
                  <a:lnTo>
                    <a:pt x="172" y="0"/>
                  </a:lnTo>
                  <a:lnTo>
                    <a:pt x="0" y="56"/>
                  </a:lnTo>
                  <a:lnTo>
                    <a:pt x="300" y="185"/>
                  </a:lnTo>
                  <a:lnTo>
                    <a:pt x="332" y="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6" name="íṣḻîḓe">
              <a:extLst>
                <a:ext uri="{FF2B5EF4-FFF2-40B4-BE49-F238E27FC236}">
                  <a16:creationId xmlns="" xmlns:a16="http://schemas.microsoft.com/office/drawing/2014/main" id="{7E49DF9F-B6CB-4192-9033-5484B449D98D}"/>
                </a:ext>
              </a:extLst>
            </p:cNvPr>
            <p:cNvSpPr/>
            <p:nvPr/>
          </p:nvSpPr>
          <p:spPr bwMode="auto">
            <a:xfrm>
              <a:off x="3046477" y="1631052"/>
              <a:ext cx="255370" cy="492226"/>
            </a:xfrm>
            <a:custGeom>
              <a:avLst/>
              <a:gdLst>
                <a:gd name="T0" fmla="*/ 15 w 331"/>
                <a:gd name="T1" fmla="*/ 444 h 638"/>
                <a:gd name="T2" fmla="*/ 173 w 331"/>
                <a:gd name="T3" fmla="*/ 336 h 638"/>
                <a:gd name="T4" fmla="*/ 252 w 331"/>
                <a:gd name="T5" fmla="*/ 43 h 638"/>
                <a:gd name="T6" fmla="*/ 331 w 331"/>
                <a:gd name="T7" fmla="*/ 0 h 638"/>
                <a:gd name="T8" fmla="*/ 257 w 331"/>
                <a:gd name="T9" fmla="*/ 413 h 638"/>
                <a:gd name="T10" fmla="*/ 0 w 331"/>
                <a:gd name="T11" fmla="*/ 638 h 638"/>
                <a:gd name="T12" fmla="*/ 15 w 331"/>
                <a:gd name="T13" fmla="*/ 44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638">
                  <a:moveTo>
                    <a:pt x="15" y="444"/>
                  </a:moveTo>
                  <a:lnTo>
                    <a:pt x="173" y="336"/>
                  </a:lnTo>
                  <a:lnTo>
                    <a:pt x="252" y="43"/>
                  </a:lnTo>
                  <a:lnTo>
                    <a:pt x="331" y="0"/>
                  </a:lnTo>
                  <a:lnTo>
                    <a:pt x="257" y="413"/>
                  </a:lnTo>
                  <a:lnTo>
                    <a:pt x="0" y="638"/>
                  </a:lnTo>
                  <a:lnTo>
                    <a:pt x="15" y="44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7" name="íṡḷîḍé">
              <a:extLst>
                <a:ext uri="{FF2B5EF4-FFF2-40B4-BE49-F238E27FC236}">
                  <a16:creationId xmlns="" xmlns:a16="http://schemas.microsoft.com/office/drawing/2014/main" id="{DFCB067A-0B7E-47CC-897F-574F5857EB9D}"/>
                </a:ext>
              </a:extLst>
            </p:cNvPr>
            <p:cNvSpPr/>
            <p:nvPr/>
          </p:nvSpPr>
          <p:spPr bwMode="auto">
            <a:xfrm>
              <a:off x="3046477" y="1631052"/>
              <a:ext cx="255370" cy="492226"/>
            </a:xfrm>
            <a:custGeom>
              <a:avLst/>
              <a:gdLst>
                <a:gd name="T0" fmla="*/ 15 w 331"/>
                <a:gd name="T1" fmla="*/ 444 h 638"/>
                <a:gd name="T2" fmla="*/ 173 w 331"/>
                <a:gd name="T3" fmla="*/ 336 h 638"/>
                <a:gd name="T4" fmla="*/ 252 w 331"/>
                <a:gd name="T5" fmla="*/ 43 h 638"/>
                <a:gd name="T6" fmla="*/ 331 w 331"/>
                <a:gd name="T7" fmla="*/ 0 h 638"/>
                <a:gd name="T8" fmla="*/ 257 w 331"/>
                <a:gd name="T9" fmla="*/ 413 h 638"/>
                <a:gd name="T10" fmla="*/ 0 w 331"/>
                <a:gd name="T11" fmla="*/ 638 h 638"/>
                <a:gd name="T12" fmla="*/ 15 w 331"/>
                <a:gd name="T13" fmla="*/ 44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638">
                  <a:moveTo>
                    <a:pt x="15" y="444"/>
                  </a:moveTo>
                  <a:lnTo>
                    <a:pt x="173" y="336"/>
                  </a:lnTo>
                  <a:lnTo>
                    <a:pt x="252" y="43"/>
                  </a:lnTo>
                  <a:lnTo>
                    <a:pt x="331" y="0"/>
                  </a:lnTo>
                  <a:lnTo>
                    <a:pt x="257" y="413"/>
                  </a:lnTo>
                  <a:lnTo>
                    <a:pt x="0" y="638"/>
                  </a:lnTo>
                  <a:lnTo>
                    <a:pt x="15" y="4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8" name="isľïḍè">
              <a:extLst>
                <a:ext uri="{FF2B5EF4-FFF2-40B4-BE49-F238E27FC236}">
                  <a16:creationId xmlns="" xmlns:a16="http://schemas.microsoft.com/office/drawing/2014/main" id="{8FC1BF39-7C71-4664-B4B2-0FA072581906}"/>
                </a:ext>
              </a:extLst>
            </p:cNvPr>
            <p:cNvSpPr/>
            <p:nvPr/>
          </p:nvSpPr>
          <p:spPr bwMode="auto">
            <a:xfrm>
              <a:off x="2680782" y="2375563"/>
              <a:ext cx="349494" cy="668902"/>
            </a:xfrm>
            <a:custGeom>
              <a:avLst/>
              <a:gdLst>
                <a:gd name="T0" fmla="*/ 133 w 453"/>
                <a:gd name="T1" fmla="*/ 0 h 867"/>
                <a:gd name="T2" fmla="*/ 0 w 453"/>
                <a:gd name="T3" fmla="*/ 867 h 867"/>
                <a:gd name="T4" fmla="*/ 68 w 453"/>
                <a:gd name="T5" fmla="*/ 867 h 867"/>
                <a:gd name="T6" fmla="*/ 241 w 453"/>
                <a:gd name="T7" fmla="*/ 208 h 867"/>
                <a:gd name="T8" fmla="*/ 271 w 453"/>
                <a:gd name="T9" fmla="*/ 208 h 867"/>
                <a:gd name="T10" fmla="*/ 386 w 453"/>
                <a:gd name="T11" fmla="*/ 867 h 867"/>
                <a:gd name="T12" fmla="*/ 453 w 453"/>
                <a:gd name="T13" fmla="*/ 867 h 867"/>
                <a:gd name="T14" fmla="*/ 397 w 453"/>
                <a:gd name="T15" fmla="*/ 3 h 867"/>
                <a:gd name="T16" fmla="*/ 133 w 453"/>
                <a:gd name="T17" fmla="*/ 0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867">
                  <a:moveTo>
                    <a:pt x="133" y="0"/>
                  </a:moveTo>
                  <a:lnTo>
                    <a:pt x="0" y="867"/>
                  </a:lnTo>
                  <a:lnTo>
                    <a:pt x="68" y="867"/>
                  </a:lnTo>
                  <a:lnTo>
                    <a:pt x="241" y="208"/>
                  </a:lnTo>
                  <a:lnTo>
                    <a:pt x="271" y="208"/>
                  </a:lnTo>
                  <a:lnTo>
                    <a:pt x="386" y="867"/>
                  </a:lnTo>
                  <a:lnTo>
                    <a:pt x="453" y="867"/>
                  </a:lnTo>
                  <a:lnTo>
                    <a:pt x="397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9" name="íSļïdê">
              <a:extLst>
                <a:ext uri="{FF2B5EF4-FFF2-40B4-BE49-F238E27FC236}">
                  <a16:creationId xmlns="" xmlns:a16="http://schemas.microsoft.com/office/drawing/2014/main" id="{A080E284-B158-4BCE-84CE-A4DE787DA2EC}"/>
                </a:ext>
              </a:extLst>
            </p:cNvPr>
            <p:cNvSpPr/>
            <p:nvPr/>
          </p:nvSpPr>
          <p:spPr bwMode="auto">
            <a:xfrm>
              <a:off x="2585115" y="3044464"/>
              <a:ext cx="148130" cy="90267"/>
            </a:xfrm>
            <a:custGeom>
              <a:avLst/>
              <a:gdLst>
                <a:gd name="T0" fmla="*/ 119 w 192"/>
                <a:gd name="T1" fmla="*/ 0 h 117"/>
                <a:gd name="T2" fmla="*/ 0 w 192"/>
                <a:gd name="T3" fmla="*/ 117 h 117"/>
                <a:gd name="T4" fmla="*/ 192 w 192"/>
                <a:gd name="T5" fmla="*/ 117 h 117"/>
                <a:gd name="T6" fmla="*/ 192 w 192"/>
                <a:gd name="T7" fmla="*/ 0 h 117"/>
                <a:gd name="T8" fmla="*/ 119 w 192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17">
                  <a:moveTo>
                    <a:pt x="119" y="0"/>
                  </a:moveTo>
                  <a:lnTo>
                    <a:pt x="0" y="117"/>
                  </a:lnTo>
                  <a:lnTo>
                    <a:pt x="192" y="117"/>
                  </a:lnTo>
                  <a:lnTo>
                    <a:pt x="192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0" name="íś1ïḑe">
              <a:extLst>
                <a:ext uri="{FF2B5EF4-FFF2-40B4-BE49-F238E27FC236}">
                  <a16:creationId xmlns="" xmlns:a16="http://schemas.microsoft.com/office/drawing/2014/main" id="{F5BD1539-A990-4B1A-BC79-532B2A8D2C6E}"/>
                </a:ext>
              </a:extLst>
            </p:cNvPr>
            <p:cNvSpPr/>
            <p:nvPr/>
          </p:nvSpPr>
          <p:spPr bwMode="auto">
            <a:xfrm>
              <a:off x="2978585" y="3044464"/>
              <a:ext cx="104154" cy="90267"/>
            </a:xfrm>
            <a:custGeom>
              <a:avLst/>
              <a:gdLst>
                <a:gd name="T0" fmla="*/ 0 w 135"/>
                <a:gd name="T1" fmla="*/ 0 h 117"/>
                <a:gd name="T2" fmla="*/ 16 w 135"/>
                <a:gd name="T3" fmla="*/ 117 h 117"/>
                <a:gd name="T4" fmla="*/ 135 w 135"/>
                <a:gd name="T5" fmla="*/ 117 h 117"/>
                <a:gd name="T6" fmla="*/ 67 w 135"/>
                <a:gd name="T7" fmla="*/ 0 h 117"/>
                <a:gd name="T8" fmla="*/ 0 w 135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17">
                  <a:moveTo>
                    <a:pt x="0" y="0"/>
                  </a:moveTo>
                  <a:lnTo>
                    <a:pt x="16" y="117"/>
                  </a:lnTo>
                  <a:lnTo>
                    <a:pt x="135" y="11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1" name="ïṧḷîďé">
              <a:extLst>
                <a:ext uri="{FF2B5EF4-FFF2-40B4-BE49-F238E27FC236}">
                  <a16:creationId xmlns="" xmlns:a16="http://schemas.microsoft.com/office/drawing/2014/main" id="{1E18615A-1137-4325-BE66-BBAA9EE32B17}"/>
                </a:ext>
              </a:extLst>
            </p:cNvPr>
            <p:cNvSpPr/>
            <p:nvPr/>
          </p:nvSpPr>
          <p:spPr bwMode="auto">
            <a:xfrm>
              <a:off x="2842799" y="1944286"/>
              <a:ext cx="163560" cy="302433"/>
            </a:xfrm>
            <a:custGeom>
              <a:avLst/>
              <a:gdLst>
                <a:gd name="T0" fmla="*/ 212 w 212"/>
                <a:gd name="T1" fmla="*/ 9 h 392"/>
                <a:gd name="T2" fmla="*/ 58 w 212"/>
                <a:gd name="T3" fmla="*/ 392 h 392"/>
                <a:gd name="T4" fmla="*/ 0 w 212"/>
                <a:gd name="T5" fmla="*/ 0 h 392"/>
                <a:gd name="T6" fmla="*/ 212 w 212"/>
                <a:gd name="T7" fmla="*/ 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" h="392">
                  <a:moveTo>
                    <a:pt x="212" y="9"/>
                  </a:moveTo>
                  <a:lnTo>
                    <a:pt x="58" y="392"/>
                  </a:lnTo>
                  <a:lnTo>
                    <a:pt x="0" y="0"/>
                  </a:lnTo>
                  <a:lnTo>
                    <a:pt x="212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925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2" name="í$ḻïḑè">
              <a:extLst>
                <a:ext uri="{FF2B5EF4-FFF2-40B4-BE49-F238E27FC236}">
                  <a16:creationId xmlns="" xmlns:a16="http://schemas.microsoft.com/office/drawing/2014/main" id="{FA0A5BDA-9140-4B98-AABA-0C7C6A98E5B7}"/>
                </a:ext>
              </a:extLst>
            </p:cNvPr>
            <p:cNvSpPr/>
            <p:nvPr/>
          </p:nvSpPr>
          <p:spPr bwMode="auto">
            <a:xfrm>
              <a:off x="2842799" y="1944286"/>
              <a:ext cx="163560" cy="302433"/>
            </a:xfrm>
            <a:custGeom>
              <a:avLst/>
              <a:gdLst>
                <a:gd name="T0" fmla="*/ 212 w 212"/>
                <a:gd name="T1" fmla="*/ 9 h 392"/>
                <a:gd name="T2" fmla="*/ 58 w 212"/>
                <a:gd name="T3" fmla="*/ 392 h 392"/>
                <a:gd name="T4" fmla="*/ 0 w 212"/>
                <a:gd name="T5" fmla="*/ 0 h 392"/>
                <a:gd name="T6" fmla="*/ 212 w 212"/>
                <a:gd name="T7" fmla="*/ 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" h="392">
                  <a:moveTo>
                    <a:pt x="212" y="9"/>
                  </a:moveTo>
                  <a:lnTo>
                    <a:pt x="58" y="392"/>
                  </a:lnTo>
                  <a:lnTo>
                    <a:pt x="0" y="0"/>
                  </a:lnTo>
                  <a:lnTo>
                    <a:pt x="212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925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7170" name="Picture 2" descr="C:\Users\Administrator\Desktop\qw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75867" y="814389"/>
              <a:ext cx="3335889" cy="1876217"/>
            </a:xfrm>
            <a:prstGeom prst="rect">
              <a:avLst/>
            </a:prstGeom>
            <a:noFill/>
          </p:spPr>
        </p:pic>
        <p:sp>
          <p:nvSpPr>
            <p:cNvPr id="213" name="îšḻíḍe">
              <a:extLst>
                <a:ext uri="{FF2B5EF4-FFF2-40B4-BE49-F238E27FC236}">
                  <a16:creationId xmlns="" xmlns:a16="http://schemas.microsoft.com/office/drawing/2014/main" id="{7BA2991D-DB06-415A-A581-0ABDA26A42AC}"/>
                </a:ext>
              </a:extLst>
            </p:cNvPr>
            <p:cNvSpPr/>
            <p:nvPr/>
          </p:nvSpPr>
          <p:spPr bwMode="auto">
            <a:xfrm>
              <a:off x="2892947" y="1930399"/>
              <a:ext cx="54006" cy="87181"/>
            </a:xfrm>
            <a:custGeom>
              <a:avLst/>
              <a:gdLst>
                <a:gd name="T0" fmla="*/ 0 w 70"/>
                <a:gd name="T1" fmla="*/ 72 h 113"/>
                <a:gd name="T2" fmla="*/ 36 w 70"/>
                <a:gd name="T3" fmla="*/ 0 h 113"/>
                <a:gd name="T4" fmla="*/ 70 w 70"/>
                <a:gd name="T5" fmla="*/ 83 h 113"/>
                <a:gd name="T6" fmla="*/ 57 w 70"/>
                <a:gd name="T7" fmla="*/ 113 h 113"/>
                <a:gd name="T8" fmla="*/ 9 w 70"/>
                <a:gd name="T9" fmla="*/ 113 h 113"/>
                <a:gd name="T10" fmla="*/ 0 w 70"/>
                <a:gd name="T11" fmla="*/ 7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13">
                  <a:moveTo>
                    <a:pt x="0" y="72"/>
                  </a:moveTo>
                  <a:lnTo>
                    <a:pt x="36" y="0"/>
                  </a:lnTo>
                  <a:lnTo>
                    <a:pt x="70" y="83"/>
                  </a:lnTo>
                  <a:lnTo>
                    <a:pt x="57" y="113"/>
                  </a:lnTo>
                  <a:lnTo>
                    <a:pt x="9" y="113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EF4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4" name="íṥḻîḑê">
              <a:extLst>
                <a:ext uri="{FF2B5EF4-FFF2-40B4-BE49-F238E27FC236}">
                  <a16:creationId xmlns="" xmlns:a16="http://schemas.microsoft.com/office/drawing/2014/main" id="{1CEAF548-DE84-489A-8DA0-95C5C3E7A539}"/>
                </a:ext>
              </a:extLst>
            </p:cNvPr>
            <p:cNvSpPr/>
            <p:nvPr/>
          </p:nvSpPr>
          <p:spPr bwMode="auto">
            <a:xfrm>
              <a:off x="2892947" y="1930399"/>
              <a:ext cx="54006" cy="87181"/>
            </a:xfrm>
            <a:custGeom>
              <a:avLst/>
              <a:gdLst>
                <a:gd name="T0" fmla="*/ 0 w 70"/>
                <a:gd name="T1" fmla="*/ 72 h 113"/>
                <a:gd name="T2" fmla="*/ 36 w 70"/>
                <a:gd name="T3" fmla="*/ 0 h 113"/>
                <a:gd name="T4" fmla="*/ 70 w 70"/>
                <a:gd name="T5" fmla="*/ 83 h 113"/>
                <a:gd name="T6" fmla="*/ 57 w 70"/>
                <a:gd name="T7" fmla="*/ 113 h 113"/>
                <a:gd name="T8" fmla="*/ 9 w 70"/>
                <a:gd name="T9" fmla="*/ 113 h 113"/>
                <a:gd name="T10" fmla="*/ 0 w 70"/>
                <a:gd name="T11" fmla="*/ 7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13">
                  <a:moveTo>
                    <a:pt x="0" y="72"/>
                  </a:moveTo>
                  <a:lnTo>
                    <a:pt x="36" y="0"/>
                  </a:lnTo>
                  <a:lnTo>
                    <a:pt x="70" y="83"/>
                  </a:lnTo>
                  <a:lnTo>
                    <a:pt x="57" y="113"/>
                  </a:lnTo>
                  <a:lnTo>
                    <a:pt x="9" y="113"/>
                  </a:lnTo>
                  <a:lnTo>
                    <a:pt x="0" y="72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5" name="íṩļiḋè">
              <a:extLst>
                <a:ext uri="{FF2B5EF4-FFF2-40B4-BE49-F238E27FC236}">
                  <a16:creationId xmlns="" xmlns:a16="http://schemas.microsoft.com/office/drawing/2014/main" id="{C38D448C-58E2-4D61-A0FD-F4AA7AABDACE}"/>
                </a:ext>
              </a:extLst>
            </p:cNvPr>
            <p:cNvSpPr/>
            <p:nvPr/>
          </p:nvSpPr>
          <p:spPr bwMode="auto">
            <a:xfrm>
              <a:off x="2872116" y="2017580"/>
              <a:ext cx="66350" cy="229140"/>
            </a:xfrm>
            <a:custGeom>
              <a:avLst/>
              <a:gdLst>
                <a:gd name="T0" fmla="*/ 36 w 86"/>
                <a:gd name="T1" fmla="*/ 0 h 297"/>
                <a:gd name="T2" fmla="*/ 0 w 86"/>
                <a:gd name="T3" fmla="*/ 173 h 297"/>
                <a:gd name="T4" fmla="*/ 20 w 86"/>
                <a:gd name="T5" fmla="*/ 297 h 297"/>
                <a:gd name="T6" fmla="*/ 86 w 86"/>
                <a:gd name="T7" fmla="*/ 135 h 297"/>
                <a:gd name="T8" fmla="*/ 84 w 86"/>
                <a:gd name="T9" fmla="*/ 0 h 297"/>
                <a:gd name="T10" fmla="*/ 36 w 86"/>
                <a:gd name="T1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97">
                  <a:moveTo>
                    <a:pt x="36" y="0"/>
                  </a:moveTo>
                  <a:lnTo>
                    <a:pt x="0" y="173"/>
                  </a:lnTo>
                  <a:lnTo>
                    <a:pt x="20" y="297"/>
                  </a:lnTo>
                  <a:lnTo>
                    <a:pt x="86" y="135"/>
                  </a:lnTo>
                  <a:lnTo>
                    <a:pt x="84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F4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625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6" name="iṣḷîďé">
              <a:extLst>
                <a:ext uri="{FF2B5EF4-FFF2-40B4-BE49-F238E27FC236}">
                  <a16:creationId xmlns="" xmlns:a16="http://schemas.microsoft.com/office/drawing/2014/main" id="{DA8C3A8F-D4B6-41C1-AF1A-A30EB8B1AB39}"/>
                </a:ext>
              </a:extLst>
            </p:cNvPr>
            <p:cNvSpPr/>
            <p:nvPr/>
          </p:nvSpPr>
          <p:spPr bwMode="auto">
            <a:xfrm>
              <a:off x="2872116" y="2017580"/>
              <a:ext cx="66350" cy="229140"/>
            </a:xfrm>
            <a:custGeom>
              <a:avLst/>
              <a:gdLst>
                <a:gd name="T0" fmla="*/ 36 w 86"/>
                <a:gd name="T1" fmla="*/ 0 h 297"/>
                <a:gd name="T2" fmla="*/ 0 w 86"/>
                <a:gd name="T3" fmla="*/ 173 h 297"/>
                <a:gd name="T4" fmla="*/ 20 w 86"/>
                <a:gd name="T5" fmla="*/ 297 h 297"/>
                <a:gd name="T6" fmla="*/ 86 w 86"/>
                <a:gd name="T7" fmla="*/ 135 h 297"/>
                <a:gd name="T8" fmla="*/ 84 w 86"/>
                <a:gd name="T9" fmla="*/ 0 h 297"/>
                <a:gd name="T10" fmla="*/ 36 w 86"/>
                <a:gd name="T1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97">
                  <a:moveTo>
                    <a:pt x="36" y="0"/>
                  </a:moveTo>
                  <a:lnTo>
                    <a:pt x="0" y="173"/>
                  </a:lnTo>
                  <a:lnTo>
                    <a:pt x="20" y="297"/>
                  </a:lnTo>
                  <a:lnTo>
                    <a:pt x="86" y="135"/>
                  </a:lnTo>
                  <a:lnTo>
                    <a:pt x="84" y="0"/>
                  </a:lnTo>
                  <a:lnTo>
                    <a:pt x="36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62500" lnSpcReduction="20000"/>
            </a:bodyPr>
            <a:lstStyle/>
            <a:p>
              <a:pPr defTabSz="2438430" hangingPunct="1"/>
              <a:endParaRPr sz="4800" b="0" kern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8" name="íṩľiḋe">
              <a:extLst>
                <a:ext uri="{FF2B5EF4-FFF2-40B4-BE49-F238E27FC236}">
                  <a16:creationId xmlns="" xmlns:a16="http://schemas.microsoft.com/office/drawing/2014/main" id="{4C74021E-9B2B-402E-BBC8-7808B95A4DCF}"/>
                </a:ext>
              </a:extLst>
            </p:cNvPr>
            <p:cNvSpPr/>
            <p:nvPr/>
          </p:nvSpPr>
          <p:spPr bwMode="auto">
            <a:xfrm>
              <a:off x="1433251" y="844108"/>
              <a:ext cx="2166399" cy="1556143"/>
            </a:xfrm>
            <a:custGeom>
              <a:avLst/>
              <a:gdLst>
                <a:gd name="T0" fmla="*/ 331 w 2808"/>
                <a:gd name="T1" fmla="*/ 2017 h 2017"/>
                <a:gd name="T2" fmla="*/ 0 w 2808"/>
                <a:gd name="T3" fmla="*/ 548 h 2017"/>
                <a:gd name="T4" fmla="*/ 2564 w 2808"/>
                <a:gd name="T5" fmla="*/ 0 h 2017"/>
                <a:gd name="T6" fmla="*/ 2808 w 2808"/>
                <a:gd name="T7" fmla="*/ 889 h 2017"/>
                <a:gd name="T8" fmla="*/ 331 w 2808"/>
                <a:gd name="T9" fmla="*/ 2017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8" h="2017">
                  <a:moveTo>
                    <a:pt x="331" y="2017"/>
                  </a:moveTo>
                  <a:lnTo>
                    <a:pt x="0" y="548"/>
                  </a:lnTo>
                  <a:lnTo>
                    <a:pt x="2564" y="0"/>
                  </a:lnTo>
                  <a:lnTo>
                    <a:pt x="2808" y="889"/>
                  </a:lnTo>
                  <a:lnTo>
                    <a:pt x="331" y="20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0" name="iS1ïdé">
              <a:extLst>
                <a:ext uri="{FF2B5EF4-FFF2-40B4-BE49-F238E27FC236}">
                  <a16:creationId xmlns="" xmlns:a16="http://schemas.microsoft.com/office/drawing/2014/main" id="{328A67DE-A39D-44FC-A092-D220874358E9}"/>
                </a:ext>
              </a:extLst>
            </p:cNvPr>
            <p:cNvSpPr/>
            <p:nvPr/>
          </p:nvSpPr>
          <p:spPr bwMode="auto">
            <a:xfrm>
              <a:off x="3222382" y="593366"/>
              <a:ext cx="1242130" cy="1392582"/>
            </a:xfrm>
            <a:custGeom>
              <a:avLst/>
              <a:gdLst>
                <a:gd name="T0" fmla="*/ 0 w 1610"/>
                <a:gd name="T1" fmla="*/ 0 h 1805"/>
                <a:gd name="T2" fmla="*/ 496 w 1610"/>
                <a:gd name="T3" fmla="*/ 1805 h 1805"/>
                <a:gd name="T4" fmla="*/ 1610 w 1610"/>
                <a:gd name="T5" fmla="*/ 399 h 1805"/>
                <a:gd name="T6" fmla="*/ 0 w 1610"/>
                <a:gd name="T7" fmla="*/ 0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0" h="1805">
                  <a:moveTo>
                    <a:pt x="0" y="0"/>
                  </a:moveTo>
                  <a:lnTo>
                    <a:pt x="496" y="1805"/>
                  </a:lnTo>
                  <a:lnTo>
                    <a:pt x="1610" y="39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1" name="isḻîḓe">
              <a:extLst>
                <a:ext uri="{FF2B5EF4-FFF2-40B4-BE49-F238E27FC236}">
                  <a16:creationId xmlns="" xmlns:a16="http://schemas.microsoft.com/office/drawing/2014/main" id="{5F8CE3E5-3875-400A-BAE7-C20A79B45C5C}"/>
                </a:ext>
              </a:extLst>
            </p:cNvPr>
            <p:cNvSpPr/>
            <p:nvPr/>
          </p:nvSpPr>
          <p:spPr bwMode="auto">
            <a:xfrm>
              <a:off x="3951458" y="2691111"/>
              <a:ext cx="212165" cy="297804"/>
            </a:xfrm>
            <a:custGeom>
              <a:avLst/>
              <a:gdLst>
                <a:gd name="T0" fmla="*/ 34 w 122"/>
                <a:gd name="T1" fmla="*/ 91 h 171"/>
                <a:gd name="T2" fmla="*/ 107 w 122"/>
                <a:gd name="T3" fmla="*/ 171 h 171"/>
                <a:gd name="T4" fmla="*/ 122 w 122"/>
                <a:gd name="T5" fmla="*/ 154 h 171"/>
                <a:gd name="T6" fmla="*/ 82 w 122"/>
                <a:gd name="T7" fmla="*/ 95 h 171"/>
                <a:gd name="T8" fmla="*/ 22 w 122"/>
                <a:gd name="T9" fmla="*/ 10 h 171"/>
                <a:gd name="T10" fmla="*/ 12 w 122"/>
                <a:gd name="T11" fmla="*/ 36 h 171"/>
                <a:gd name="T12" fmla="*/ 34 w 122"/>
                <a:gd name="T13" fmla="*/ 9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171">
                  <a:moveTo>
                    <a:pt x="34" y="91"/>
                  </a:moveTo>
                  <a:cubicBezTo>
                    <a:pt x="107" y="171"/>
                    <a:pt x="107" y="171"/>
                    <a:pt x="107" y="171"/>
                  </a:cubicBezTo>
                  <a:cubicBezTo>
                    <a:pt x="122" y="154"/>
                    <a:pt x="122" y="154"/>
                    <a:pt x="122" y="154"/>
                  </a:cubicBezTo>
                  <a:cubicBezTo>
                    <a:pt x="122" y="154"/>
                    <a:pt x="95" y="123"/>
                    <a:pt x="82" y="95"/>
                  </a:cubicBezTo>
                  <a:cubicBezTo>
                    <a:pt x="68" y="67"/>
                    <a:pt x="44" y="20"/>
                    <a:pt x="22" y="10"/>
                  </a:cubicBezTo>
                  <a:cubicBezTo>
                    <a:pt x="0" y="0"/>
                    <a:pt x="12" y="36"/>
                    <a:pt x="12" y="36"/>
                  </a:cubicBezTo>
                  <a:cubicBezTo>
                    <a:pt x="34" y="91"/>
                    <a:pt x="34" y="91"/>
                    <a:pt x="34" y="91"/>
                  </a:cubicBezTo>
                </a:path>
              </a:pathLst>
            </a:custGeom>
            <a:solidFill>
              <a:srgbClr val="FFD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8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2" name="îSḻiḍê">
              <a:extLst>
                <a:ext uri="{FF2B5EF4-FFF2-40B4-BE49-F238E27FC236}">
                  <a16:creationId xmlns="" xmlns:a16="http://schemas.microsoft.com/office/drawing/2014/main" id="{66653B15-73CE-41D4-8CF5-E05A844E1617}"/>
                </a:ext>
              </a:extLst>
            </p:cNvPr>
            <p:cNvSpPr/>
            <p:nvPr/>
          </p:nvSpPr>
          <p:spPr bwMode="auto">
            <a:xfrm>
              <a:off x="3909796" y="2337758"/>
              <a:ext cx="219108" cy="688962"/>
            </a:xfrm>
            <a:custGeom>
              <a:avLst/>
              <a:gdLst>
                <a:gd name="T0" fmla="*/ 100 w 126"/>
                <a:gd name="T1" fmla="*/ 0 h 396"/>
                <a:gd name="T2" fmla="*/ 99 w 126"/>
                <a:gd name="T3" fmla="*/ 103 h 396"/>
                <a:gd name="T4" fmla="*/ 42 w 126"/>
                <a:gd name="T5" fmla="*/ 190 h 396"/>
                <a:gd name="T6" fmla="*/ 69 w 126"/>
                <a:gd name="T7" fmla="*/ 290 h 396"/>
                <a:gd name="T8" fmla="*/ 83 w 126"/>
                <a:gd name="T9" fmla="*/ 396 h 396"/>
                <a:gd name="T10" fmla="*/ 54 w 126"/>
                <a:gd name="T11" fmla="*/ 394 h 396"/>
                <a:gd name="T12" fmla="*/ 0 w 126"/>
                <a:gd name="T13" fmla="*/ 192 h 396"/>
                <a:gd name="T14" fmla="*/ 20 w 126"/>
                <a:gd name="T15" fmla="*/ 0 h 396"/>
                <a:gd name="T16" fmla="*/ 100 w 126"/>
                <a:gd name="T17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396">
                  <a:moveTo>
                    <a:pt x="100" y="0"/>
                  </a:moveTo>
                  <a:cubicBezTo>
                    <a:pt x="100" y="0"/>
                    <a:pt x="126" y="40"/>
                    <a:pt x="99" y="103"/>
                  </a:cubicBezTo>
                  <a:cubicBezTo>
                    <a:pt x="73" y="165"/>
                    <a:pt x="42" y="190"/>
                    <a:pt x="42" y="190"/>
                  </a:cubicBezTo>
                  <a:cubicBezTo>
                    <a:pt x="42" y="190"/>
                    <a:pt x="72" y="227"/>
                    <a:pt x="69" y="290"/>
                  </a:cubicBezTo>
                  <a:cubicBezTo>
                    <a:pt x="66" y="345"/>
                    <a:pt x="83" y="396"/>
                    <a:pt x="83" y="396"/>
                  </a:cubicBezTo>
                  <a:cubicBezTo>
                    <a:pt x="54" y="394"/>
                    <a:pt x="54" y="394"/>
                    <a:pt x="54" y="394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rgbClr val="FFD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3" name="ïṣ1îḋe">
              <a:extLst>
                <a:ext uri="{FF2B5EF4-FFF2-40B4-BE49-F238E27FC236}">
                  <a16:creationId xmlns="" xmlns:a16="http://schemas.microsoft.com/office/drawing/2014/main" id="{003EE2A9-241A-44E5-BABA-2CEA6DB6F866}"/>
                </a:ext>
              </a:extLst>
            </p:cNvPr>
            <p:cNvSpPr/>
            <p:nvPr/>
          </p:nvSpPr>
          <p:spPr bwMode="auto">
            <a:xfrm>
              <a:off x="3679887" y="1843218"/>
              <a:ext cx="285459" cy="202137"/>
            </a:xfrm>
            <a:custGeom>
              <a:avLst/>
              <a:gdLst>
                <a:gd name="T0" fmla="*/ 307 w 370"/>
                <a:gd name="T1" fmla="*/ 262 h 262"/>
                <a:gd name="T2" fmla="*/ 11 w 370"/>
                <a:gd name="T3" fmla="*/ 90 h 262"/>
                <a:gd name="T4" fmla="*/ 0 w 370"/>
                <a:gd name="T5" fmla="*/ 63 h 262"/>
                <a:gd name="T6" fmla="*/ 47 w 370"/>
                <a:gd name="T7" fmla="*/ 0 h 262"/>
                <a:gd name="T8" fmla="*/ 79 w 370"/>
                <a:gd name="T9" fmla="*/ 14 h 262"/>
                <a:gd name="T10" fmla="*/ 370 w 370"/>
                <a:gd name="T11" fmla="*/ 176 h 262"/>
                <a:gd name="T12" fmla="*/ 307 w 370"/>
                <a:gd name="T13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0" h="262">
                  <a:moveTo>
                    <a:pt x="307" y="262"/>
                  </a:moveTo>
                  <a:lnTo>
                    <a:pt x="11" y="90"/>
                  </a:lnTo>
                  <a:lnTo>
                    <a:pt x="0" y="63"/>
                  </a:lnTo>
                  <a:lnTo>
                    <a:pt x="47" y="0"/>
                  </a:lnTo>
                  <a:lnTo>
                    <a:pt x="79" y="14"/>
                  </a:lnTo>
                  <a:lnTo>
                    <a:pt x="370" y="176"/>
                  </a:lnTo>
                  <a:lnTo>
                    <a:pt x="307" y="26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475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4" name="îś1íḍe">
              <a:extLst>
                <a:ext uri="{FF2B5EF4-FFF2-40B4-BE49-F238E27FC236}">
                  <a16:creationId xmlns="" xmlns:a16="http://schemas.microsoft.com/office/drawing/2014/main" id="{5DB65BD0-536F-4123-8E0D-5B1F9FFAAFA8}"/>
                </a:ext>
              </a:extLst>
            </p:cNvPr>
            <p:cNvSpPr/>
            <p:nvPr/>
          </p:nvSpPr>
          <p:spPr bwMode="auto">
            <a:xfrm>
              <a:off x="3679887" y="1843218"/>
              <a:ext cx="285459" cy="202137"/>
            </a:xfrm>
            <a:custGeom>
              <a:avLst/>
              <a:gdLst>
                <a:gd name="T0" fmla="*/ 307 w 370"/>
                <a:gd name="T1" fmla="*/ 262 h 262"/>
                <a:gd name="T2" fmla="*/ 11 w 370"/>
                <a:gd name="T3" fmla="*/ 90 h 262"/>
                <a:gd name="T4" fmla="*/ 0 w 370"/>
                <a:gd name="T5" fmla="*/ 63 h 262"/>
                <a:gd name="T6" fmla="*/ 47 w 370"/>
                <a:gd name="T7" fmla="*/ 0 h 262"/>
                <a:gd name="T8" fmla="*/ 79 w 370"/>
                <a:gd name="T9" fmla="*/ 14 h 262"/>
                <a:gd name="T10" fmla="*/ 370 w 370"/>
                <a:gd name="T11" fmla="*/ 176 h 262"/>
                <a:gd name="T12" fmla="*/ 307 w 370"/>
                <a:gd name="T13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0" h="262">
                  <a:moveTo>
                    <a:pt x="307" y="262"/>
                  </a:moveTo>
                  <a:lnTo>
                    <a:pt x="11" y="90"/>
                  </a:lnTo>
                  <a:lnTo>
                    <a:pt x="0" y="63"/>
                  </a:lnTo>
                  <a:lnTo>
                    <a:pt x="47" y="0"/>
                  </a:lnTo>
                  <a:lnTo>
                    <a:pt x="79" y="14"/>
                  </a:lnTo>
                  <a:lnTo>
                    <a:pt x="370" y="176"/>
                  </a:lnTo>
                  <a:lnTo>
                    <a:pt x="307" y="2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475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5" name="îs1ïḑê">
              <a:extLst>
                <a:ext uri="{FF2B5EF4-FFF2-40B4-BE49-F238E27FC236}">
                  <a16:creationId xmlns="" xmlns:a16="http://schemas.microsoft.com/office/drawing/2014/main" id="{29D93032-51C5-4222-B6EE-0D451B052A5A}"/>
                </a:ext>
              </a:extLst>
            </p:cNvPr>
            <p:cNvSpPr/>
            <p:nvPr/>
          </p:nvSpPr>
          <p:spPr bwMode="auto">
            <a:xfrm>
              <a:off x="4130448" y="1689687"/>
              <a:ext cx="134243" cy="229911"/>
            </a:xfrm>
            <a:custGeom>
              <a:avLst/>
              <a:gdLst>
                <a:gd name="T0" fmla="*/ 35 w 77"/>
                <a:gd name="T1" fmla="*/ 14 h 132"/>
                <a:gd name="T2" fmla="*/ 62 w 77"/>
                <a:gd name="T3" fmla="*/ 12 h 132"/>
                <a:gd name="T4" fmla="*/ 54 w 77"/>
                <a:gd name="T5" fmla="*/ 83 h 132"/>
                <a:gd name="T6" fmla="*/ 46 w 77"/>
                <a:gd name="T7" fmla="*/ 132 h 132"/>
                <a:gd name="T8" fmla="*/ 9 w 77"/>
                <a:gd name="T9" fmla="*/ 71 h 132"/>
                <a:gd name="T10" fmla="*/ 35 w 77"/>
                <a:gd name="T11" fmla="*/ 1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132">
                  <a:moveTo>
                    <a:pt x="35" y="14"/>
                  </a:moveTo>
                  <a:cubicBezTo>
                    <a:pt x="35" y="14"/>
                    <a:pt x="47" y="0"/>
                    <a:pt x="62" y="12"/>
                  </a:cubicBezTo>
                  <a:cubicBezTo>
                    <a:pt x="77" y="24"/>
                    <a:pt x="74" y="64"/>
                    <a:pt x="54" y="83"/>
                  </a:cubicBezTo>
                  <a:cubicBezTo>
                    <a:pt x="34" y="101"/>
                    <a:pt x="37" y="124"/>
                    <a:pt x="46" y="132"/>
                  </a:cubicBezTo>
                  <a:cubicBezTo>
                    <a:pt x="46" y="132"/>
                    <a:pt x="0" y="117"/>
                    <a:pt x="9" y="71"/>
                  </a:cubicBezTo>
                  <a:cubicBezTo>
                    <a:pt x="18" y="25"/>
                    <a:pt x="35" y="14"/>
                    <a:pt x="35" y="14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625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6" name="îšľîḓè">
              <a:extLst>
                <a:ext uri="{FF2B5EF4-FFF2-40B4-BE49-F238E27FC236}">
                  <a16:creationId xmlns="" xmlns:a16="http://schemas.microsoft.com/office/drawing/2014/main" id="{EFF82EB4-23C7-4DA1-A466-32D3A176A35A}"/>
                </a:ext>
              </a:extLst>
            </p:cNvPr>
            <p:cNvSpPr/>
            <p:nvPr/>
          </p:nvSpPr>
          <p:spPr bwMode="auto">
            <a:xfrm>
              <a:off x="3994663" y="1804643"/>
              <a:ext cx="92581" cy="135786"/>
            </a:xfrm>
            <a:custGeom>
              <a:avLst/>
              <a:gdLst>
                <a:gd name="T0" fmla="*/ 0 w 53"/>
                <a:gd name="T1" fmla="*/ 41 h 78"/>
                <a:gd name="T2" fmla="*/ 0 w 53"/>
                <a:gd name="T3" fmla="*/ 74 h 78"/>
                <a:gd name="T4" fmla="*/ 53 w 53"/>
                <a:gd name="T5" fmla="*/ 78 h 78"/>
                <a:gd name="T6" fmla="*/ 51 w 53"/>
                <a:gd name="T7" fmla="*/ 32 h 78"/>
                <a:gd name="T8" fmla="*/ 46 w 53"/>
                <a:gd name="T9" fmla="*/ 0 h 78"/>
                <a:gd name="T10" fmla="*/ 18 w 53"/>
                <a:gd name="T11" fmla="*/ 4 h 78"/>
                <a:gd name="T12" fmla="*/ 0 w 53"/>
                <a:gd name="T13" fmla="*/ 4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78">
                  <a:moveTo>
                    <a:pt x="0" y="41"/>
                  </a:moveTo>
                  <a:cubicBezTo>
                    <a:pt x="0" y="41"/>
                    <a:pt x="7" y="54"/>
                    <a:pt x="0" y="74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0" y="41"/>
                  </a:lnTo>
                  <a:close/>
                </a:path>
              </a:pathLst>
            </a:custGeom>
            <a:solidFill>
              <a:srgbClr val="FFD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7" name="íşḷíḑè">
              <a:extLst>
                <a:ext uri="{FF2B5EF4-FFF2-40B4-BE49-F238E27FC236}">
                  <a16:creationId xmlns="" xmlns:a16="http://schemas.microsoft.com/office/drawing/2014/main" id="{07541444-F0CF-45FA-9D5E-3E85F0541778}"/>
                </a:ext>
              </a:extLst>
            </p:cNvPr>
            <p:cNvSpPr/>
            <p:nvPr/>
          </p:nvSpPr>
          <p:spPr bwMode="auto">
            <a:xfrm>
              <a:off x="3977690" y="1589390"/>
              <a:ext cx="234539" cy="274659"/>
            </a:xfrm>
            <a:custGeom>
              <a:avLst/>
              <a:gdLst>
                <a:gd name="T0" fmla="*/ 51 w 135"/>
                <a:gd name="T1" fmla="*/ 115 h 158"/>
                <a:gd name="T2" fmla="*/ 37 w 135"/>
                <a:gd name="T3" fmla="*/ 111 h 158"/>
                <a:gd name="T4" fmla="*/ 30 w 135"/>
                <a:gd name="T5" fmla="*/ 83 h 158"/>
                <a:gd name="T6" fmla="*/ 11 w 135"/>
                <a:gd name="T7" fmla="*/ 47 h 158"/>
                <a:gd name="T8" fmla="*/ 3 w 135"/>
                <a:gd name="T9" fmla="*/ 29 h 158"/>
                <a:gd name="T10" fmla="*/ 22 w 135"/>
                <a:gd name="T11" fmla="*/ 15 h 158"/>
                <a:gd name="T12" fmla="*/ 119 w 135"/>
                <a:gd name="T13" fmla="*/ 55 h 158"/>
                <a:gd name="T14" fmla="*/ 82 w 135"/>
                <a:gd name="T15" fmla="*/ 145 h 158"/>
                <a:gd name="T16" fmla="*/ 62 w 135"/>
                <a:gd name="T17" fmla="*/ 158 h 158"/>
                <a:gd name="T18" fmla="*/ 51 w 135"/>
                <a:gd name="T19" fmla="*/ 11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158">
                  <a:moveTo>
                    <a:pt x="51" y="115"/>
                  </a:moveTo>
                  <a:cubicBezTo>
                    <a:pt x="37" y="111"/>
                    <a:pt x="37" y="111"/>
                    <a:pt x="37" y="111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6" y="46"/>
                    <a:pt x="3" y="29"/>
                  </a:cubicBezTo>
                  <a:cubicBezTo>
                    <a:pt x="0" y="11"/>
                    <a:pt x="22" y="15"/>
                    <a:pt x="22" y="15"/>
                  </a:cubicBezTo>
                  <a:cubicBezTo>
                    <a:pt x="22" y="15"/>
                    <a:pt x="104" y="0"/>
                    <a:pt x="119" y="55"/>
                  </a:cubicBezTo>
                  <a:cubicBezTo>
                    <a:pt x="135" y="117"/>
                    <a:pt x="99" y="137"/>
                    <a:pt x="82" y="145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51" y="115"/>
                    <a:pt x="51" y="115"/>
                    <a:pt x="51" y="115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775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8" name="íṣļidê">
              <a:extLst>
                <a:ext uri="{FF2B5EF4-FFF2-40B4-BE49-F238E27FC236}">
                  <a16:creationId xmlns="" xmlns:a16="http://schemas.microsoft.com/office/drawing/2014/main" id="{33C3DFB9-CEDF-4170-A224-BF7F9990ABDF}"/>
                </a:ext>
              </a:extLst>
            </p:cNvPr>
            <p:cNvSpPr/>
            <p:nvPr/>
          </p:nvSpPr>
          <p:spPr bwMode="auto">
            <a:xfrm>
              <a:off x="3923684" y="1749093"/>
              <a:ext cx="74836" cy="41662"/>
            </a:xfrm>
            <a:custGeom>
              <a:avLst/>
              <a:gdLst>
                <a:gd name="T0" fmla="*/ 0 w 43"/>
                <a:gd name="T1" fmla="*/ 11 h 24"/>
                <a:gd name="T2" fmla="*/ 0 w 43"/>
                <a:gd name="T3" fmla="*/ 19 h 24"/>
                <a:gd name="T4" fmla="*/ 34 w 43"/>
                <a:gd name="T5" fmla="*/ 19 h 24"/>
                <a:gd name="T6" fmla="*/ 34 w 43"/>
                <a:gd name="T7" fmla="*/ 3 h 24"/>
                <a:gd name="T8" fmla="*/ 28 w 43"/>
                <a:gd name="T9" fmla="*/ 0 h 24"/>
                <a:gd name="T10" fmla="*/ 16 w 43"/>
                <a:gd name="T11" fmla="*/ 0 h 24"/>
                <a:gd name="T12" fmla="*/ 0 w 43"/>
                <a:gd name="T13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4">
                  <a:moveTo>
                    <a:pt x="0" y="11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26" y="24"/>
                    <a:pt x="34" y="19"/>
                  </a:cubicBezTo>
                  <a:cubicBezTo>
                    <a:pt x="43" y="14"/>
                    <a:pt x="34" y="3"/>
                    <a:pt x="34" y="3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9" name="ïṡḷiḍê">
              <a:extLst>
                <a:ext uri="{FF2B5EF4-FFF2-40B4-BE49-F238E27FC236}">
                  <a16:creationId xmlns="" xmlns:a16="http://schemas.microsoft.com/office/drawing/2014/main" id="{8A3E4BC5-2927-40F7-9800-9D44C5970940}"/>
                </a:ext>
              </a:extLst>
            </p:cNvPr>
            <p:cNvSpPr/>
            <p:nvPr/>
          </p:nvSpPr>
          <p:spPr bwMode="auto">
            <a:xfrm>
              <a:off x="3904396" y="1646482"/>
              <a:ext cx="208308" cy="239941"/>
            </a:xfrm>
            <a:custGeom>
              <a:avLst/>
              <a:gdLst>
                <a:gd name="T0" fmla="*/ 58 w 120"/>
                <a:gd name="T1" fmla="*/ 0 h 138"/>
                <a:gd name="T2" fmla="*/ 39 w 120"/>
                <a:gd name="T3" fmla="*/ 24 h 138"/>
                <a:gd name="T4" fmla="*/ 6 w 120"/>
                <a:gd name="T5" fmla="*/ 44 h 138"/>
                <a:gd name="T6" fmla="*/ 10 w 120"/>
                <a:gd name="T7" fmla="*/ 60 h 138"/>
                <a:gd name="T8" fmla="*/ 0 w 120"/>
                <a:gd name="T9" fmla="*/ 68 h 138"/>
                <a:gd name="T10" fmla="*/ 41 w 120"/>
                <a:gd name="T11" fmla="*/ 68 h 138"/>
                <a:gd name="T12" fmla="*/ 10 w 120"/>
                <a:gd name="T13" fmla="*/ 104 h 138"/>
                <a:gd name="T14" fmla="*/ 13 w 120"/>
                <a:gd name="T15" fmla="*/ 113 h 138"/>
                <a:gd name="T16" fmla="*/ 13 w 120"/>
                <a:gd name="T17" fmla="*/ 138 h 138"/>
                <a:gd name="T18" fmla="*/ 82 w 120"/>
                <a:gd name="T19" fmla="*/ 114 h 138"/>
                <a:gd name="T20" fmla="*/ 96 w 120"/>
                <a:gd name="T21" fmla="*/ 98 h 138"/>
                <a:gd name="T22" fmla="*/ 111 w 120"/>
                <a:gd name="T23" fmla="*/ 86 h 138"/>
                <a:gd name="T24" fmla="*/ 99 w 120"/>
                <a:gd name="T25" fmla="*/ 59 h 138"/>
                <a:gd name="T26" fmla="*/ 89 w 120"/>
                <a:gd name="T27" fmla="*/ 73 h 138"/>
                <a:gd name="T28" fmla="*/ 82 w 120"/>
                <a:gd name="T29" fmla="*/ 72 h 138"/>
                <a:gd name="T30" fmla="*/ 84 w 120"/>
                <a:gd name="T31" fmla="*/ 47 h 138"/>
                <a:gd name="T32" fmla="*/ 63 w 120"/>
                <a:gd name="T33" fmla="*/ 20 h 138"/>
                <a:gd name="T34" fmla="*/ 58 w 120"/>
                <a:gd name="T3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138">
                  <a:moveTo>
                    <a:pt x="58" y="0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52"/>
                    <a:pt x="6" y="44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11" y="74"/>
                    <a:pt x="41" y="68"/>
                  </a:cubicBezTo>
                  <a:cubicBezTo>
                    <a:pt x="41" y="68"/>
                    <a:pt x="46" y="104"/>
                    <a:pt x="10" y="104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3" y="138"/>
                    <a:pt x="13" y="138"/>
                    <a:pt x="13" y="138"/>
                  </a:cubicBezTo>
                  <a:cubicBezTo>
                    <a:pt x="13" y="138"/>
                    <a:pt x="66" y="136"/>
                    <a:pt x="82" y="114"/>
                  </a:cubicBezTo>
                  <a:cubicBezTo>
                    <a:pt x="84" y="111"/>
                    <a:pt x="96" y="98"/>
                    <a:pt x="96" y="98"/>
                  </a:cubicBezTo>
                  <a:cubicBezTo>
                    <a:pt x="96" y="98"/>
                    <a:pt x="102" y="101"/>
                    <a:pt x="111" y="86"/>
                  </a:cubicBezTo>
                  <a:cubicBezTo>
                    <a:pt x="120" y="71"/>
                    <a:pt x="110" y="56"/>
                    <a:pt x="99" y="59"/>
                  </a:cubicBezTo>
                  <a:cubicBezTo>
                    <a:pt x="88" y="62"/>
                    <a:pt x="89" y="73"/>
                    <a:pt x="89" y="73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7"/>
                    <a:pt x="75" y="42"/>
                    <a:pt x="63" y="20"/>
                  </a:cubicBezTo>
                  <a:cubicBezTo>
                    <a:pt x="59" y="13"/>
                    <a:pt x="58" y="0"/>
                    <a:pt x="58" y="0"/>
                  </a:cubicBezTo>
                  <a:close/>
                </a:path>
              </a:pathLst>
            </a:custGeom>
            <a:solidFill>
              <a:srgbClr val="FFD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625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0" name="íṣḷîdé">
              <a:extLst>
                <a:ext uri="{FF2B5EF4-FFF2-40B4-BE49-F238E27FC236}">
                  <a16:creationId xmlns="" xmlns:a16="http://schemas.microsoft.com/office/drawing/2014/main" id="{8C200F70-4790-4410-AC7C-B524212AB7B3}"/>
                </a:ext>
              </a:extLst>
            </p:cNvPr>
            <p:cNvSpPr/>
            <p:nvPr/>
          </p:nvSpPr>
          <p:spPr bwMode="auto">
            <a:xfrm>
              <a:off x="3984633" y="1698945"/>
              <a:ext cx="20831" cy="29318"/>
            </a:xfrm>
            <a:custGeom>
              <a:avLst/>
              <a:gdLst>
                <a:gd name="T0" fmla="*/ 11 w 12"/>
                <a:gd name="T1" fmla="*/ 11 h 17"/>
                <a:gd name="T2" fmla="*/ 3 w 12"/>
                <a:gd name="T3" fmla="*/ 16 h 17"/>
                <a:gd name="T4" fmla="*/ 2 w 12"/>
                <a:gd name="T5" fmla="*/ 7 h 17"/>
                <a:gd name="T6" fmla="*/ 10 w 12"/>
                <a:gd name="T7" fmla="*/ 1 h 17"/>
                <a:gd name="T8" fmla="*/ 11 w 12"/>
                <a:gd name="T9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11" y="11"/>
                  </a:moveTo>
                  <a:cubicBezTo>
                    <a:pt x="9" y="14"/>
                    <a:pt x="5" y="17"/>
                    <a:pt x="3" y="16"/>
                  </a:cubicBezTo>
                  <a:cubicBezTo>
                    <a:pt x="1" y="15"/>
                    <a:pt x="0" y="11"/>
                    <a:pt x="2" y="7"/>
                  </a:cubicBezTo>
                  <a:cubicBezTo>
                    <a:pt x="4" y="3"/>
                    <a:pt x="7" y="0"/>
                    <a:pt x="10" y="1"/>
                  </a:cubicBezTo>
                  <a:cubicBezTo>
                    <a:pt x="12" y="2"/>
                    <a:pt x="12" y="7"/>
                    <a:pt x="11" y="11"/>
                  </a:cubicBezTo>
                  <a:close/>
                </a:path>
              </a:pathLst>
            </a:custGeom>
            <a:solidFill>
              <a:srgbClr val="774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1" name="ïŝļïḑé">
              <a:extLst>
                <a:ext uri="{FF2B5EF4-FFF2-40B4-BE49-F238E27FC236}">
                  <a16:creationId xmlns="" xmlns:a16="http://schemas.microsoft.com/office/drawing/2014/main" id="{4F14AA97-71A4-4B90-B2BB-D40E633D4155}"/>
                </a:ext>
              </a:extLst>
            </p:cNvPr>
            <p:cNvSpPr/>
            <p:nvPr/>
          </p:nvSpPr>
          <p:spPr bwMode="auto">
            <a:xfrm>
              <a:off x="3897453" y="1897224"/>
              <a:ext cx="234539" cy="504570"/>
            </a:xfrm>
            <a:custGeom>
              <a:avLst/>
              <a:gdLst>
                <a:gd name="T0" fmla="*/ 109 w 135"/>
                <a:gd name="T1" fmla="*/ 11 h 290"/>
                <a:gd name="T2" fmla="*/ 44 w 135"/>
                <a:gd name="T3" fmla="*/ 24 h 290"/>
                <a:gd name="T4" fmla="*/ 0 w 135"/>
                <a:gd name="T5" fmla="*/ 84 h 290"/>
                <a:gd name="T6" fmla="*/ 18 w 135"/>
                <a:gd name="T7" fmla="*/ 127 h 290"/>
                <a:gd name="T8" fmla="*/ 23 w 135"/>
                <a:gd name="T9" fmla="*/ 254 h 290"/>
                <a:gd name="T10" fmla="*/ 131 w 135"/>
                <a:gd name="T11" fmla="*/ 249 h 290"/>
                <a:gd name="T12" fmla="*/ 99 w 135"/>
                <a:gd name="T13" fmla="*/ 138 h 290"/>
                <a:gd name="T14" fmla="*/ 109 w 135"/>
                <a:gd name="T15" fmla="*/ 1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290">
                  <a:moveTo>
                    <a:pt x="109" y="11"/>
                  </a:moveTo>
                  <a:cubicBezTo>
                    <a:pt x="109" y="11"/>
                    <a:pt x="63" y="0"/>
                    <a:pt x="44" y="24"/>
                  </a:cubicBezTo>
                  <a:cubicBezTo>
                    <a:pt x="25" y="48"/>
                    <a:pt x="0" y="84"/>
                    <a:pt x="0" y="84"/>
                  </a:cubicBezTo>
                  <a:cubicBezTo>
                    <a:pt x="18" y="127"/>
                    <a:pt x="18" y="127"/>
                    <a:pt x="18" y="127"/>
                  </a:cubicBezTo>
                  <a:cubicBezTo>
                    <a:pt x="18" y="127"/>
                    <a:pt x="43" y="204"/>
                    <a:pt x="23" y="254"/>
                  </a:cubicBezTo>
                  <a:cubicBezTo>
                    <a:pt x="23" y="254"/>
                    <a:pt x="81" y="290"/>
                    <a:pt x="131" y="249"/>
                  </a:cubicBezTo>
                  <a:cubicBezTo>
                    <a:pt x="131" y="249"/>
                    <a:pt x="89" y="183"/>
                    <a:pt x="99" y="138"/>
                  </a:cubicBezTo>
                  <a:cubicBezTo>
                    <a:pt x="109" y="93"/>
                    <a:pt x="135" y="48"/>
                    <a:pt x="109" y="11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2" name="í$ḻïḋè">
              <a:extLst>
                <a:ext uri="{FF2B5EF4-FFF2-40B4-BE49-F238E27FC236}">
                  <a16:creationId xmlns="" xmlns:a16="http://schemas.microsoft.com/office/drawing/2014/main" id="{2BAC8733-F0A0-437F-AE44-155C5F1E56D1}"/>
                </a:ext>
              </a:extLst>
            </p:cNvPr>
            <p:cNvSpPr/>
            <p:nvPr/>
          </p:nvSpPr>
          <p:spPr bwMode="auto">
            <a:xfrm>
              <a:off x="3587306" y="1568559"/>
              <a:ext cx="134243" cy="130386"/>
            </a:xfrm>
            <a:custGeom>
              <a:avLst/>
              <a:gdLst>
                <a:gd name="T0" fmla="*/ 51 w 77"/>
                <a:gd name="T1" fmla="*/ 74 h 75"/>
                <a:gd name="T2" fmla="*/ 63 w 77"/>
                <a:gd name="T3" fmla="*/ 52 h 75"/>
                <a:gd name="T4" fmla="*/ 77 w 77"/>
                <a:gd name="T5" fmla="*/ 39 h 75"/>
                <a:gd name="T6" fmla="*/ 61 w 77"/>
                <a:gd name="T7" fmla="*/ 39 h 75"/>
                <a:gd name="T8" fmla="*/ 54 w 77"/>
                <a:gd name="T9" fmla="*/ 43 h 75"/>
                <a:gd name="T10" fmla="*/ 49 w 77"/>
                <a:gd name="T11" fmla="*/ 7 h 75"/>
                <a:gd name="T12" fmla="*/ 43 w 77"/>
                <a:gd name="T13" fmla="*/ 7 h 75"/>
                <a:gd name="T14" fmla="*/ 43 w 77"/>
                <a:gd name="T15" fmla="*/ 31 h 75"/>
                <a:gd name="T16" fmla="*/ 28 w 77"/>
                <a:gd name="T17" fmla="*/ 0 h 75"/>
                <a:gd name="T18" fmla="*/ 23 w 77"/>
                <a:gd name="T19" fmla="*/ 2 h 75"/>
                <a:gd name="T20" fmla="*/ 32 w 77"/>
                <a:gd name="T21" fmla="*/ 32 h 75"/>
                <a:gd name="T22" fmla="*/ 13 w 77"/>
                <a:gd name="T23" fmla="*/ 9 h 75"/>
                <a:gd name="T24" fmla="*/ 8 w 77"/>
                <a:gd name="T25" fmla="*/ 13 h 75"/>
                <a:gd name="T26" fmla="*/ 24 w 77"/>
                <a:gd name="T27" fmla="*/ 37 h 75"/>
                <a:gd name="T28" fmla="*/ 2 w 77"/>
                <a:gd name="T29" fmla="*/ 24 h 75"/>
                <a:gd name="T30" fmla="*/ 0 w 77"/>
                <a:gd name="T31" fmla="*/ 30 h 75"/>
                <a:gd name="T32" fmla="*/ 20 w 77"/>
                <a:gd name="T33" fmla="*/ 45 h 75"/>
                <a:gd name="T34" fmla="*/ 36 w 77"/>
                <a:gd name="T35" fmla="*/ 72 h 75"/>
                <a:gd name="T36" fmla="*/ 51 w 77"/>
                <a:gd name="T37" fmla="*/ 7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75">
                  <a:moveTo>
                    <a:pt x="51" y="74"/>
                  </a:moveTo>
                  <a:cubicBezTo>
                    <a:pt x="63" y="52"/>
                    <a:pt x="63" y="52"/>
                    <a:pt x="63" y="52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9"/>
                    <a:pt x="71" y="32"/>
                    <a:pt x="61" y="39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5"/>
                    <a:pt x="29" y="68"/>
                    <a:pt x="36" y="72"/>
                  </a:cubicBezTo>
                  <a:cubicBezTo>
                    <a:pt x="43" y="75"/>
                    <a:pt x="51" y="74"/>
                    <a:pt x="51" y="74"/>
                  </a:cubicBezTo>
                  <a:close/>
                </a:path>
              </a:pathLst>
            </a:custGeom>
            <a:solidFill>
              <a:srgbClr val="FFD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3" name="ísḷïdé">
              <a:extLst>
                <a:ext uri="{FF2B5EF4-FFF2-40B4-BE49-F238E27FC236}">
                  <a16:creationId xmlns="" xmlns:a16="http://schemas.microsoft.com/office/drawing/2014/main" id="{88EBD52C-5BF3-4E4A-BFB4-8F5B891E0755}"/>
                </a:ext>
              </a:extLst>
            </p:cNvPr>
            <p:cNvSpPr/>
            <p:nvPr/>
          </p:nvSpPr>
          <p:spPr bwMode="auto">
            <a:xfrm>
              <a:off x="1586010" y="2057699"/>
              <a:ext cx="33175" cy="95667"/>
            </a:xfrm>
            <a:custGeom>
              <a:avLst/>
              <a:gdLst>
                <a:gd name="T0" fmla="*/ 12 w 19"/>
                <a:gd name="T1" fmla="*/ 0 h 55"/>
                <a:gd name="T2" fmla="*/ 7 w 19"/>
                <a:gd name="T3" fmla="*/ 17 h 55"/>
                <a:gd name="T4" fmla="*/ 1 w 19"/>
                <a:gd name="T5" fmla="*/ 37 h 55"/>
                <a:gd name="T6" fmla="*/ 19 w 19"/>
                <a:gd name="T7" fmla="*/ 55 h 55"/>
                <a:gd name="T8" fmla="*/ 18 w 19"/>
                <a:gd name="T9" fmla="*/ 19 h 55"/>
                <a:gd name="T10" fmla="*/ 12 w 19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55">
                  <a:moveTo>
                    <a:pt x="12" y="0"/>
                  </a:moveTo>
                  <a:cubicBezTo>
                    <a:pt x="12" y="0"/>
                    <a:pt x="8" y="8"/>
                    <a:pt x="7" y="17"/>
                  </a:cubicBezTo>
                  <a:cubicBezTo>
                    <a:pt x="6" y="26"/>
                    <a:pt x="0" y="24"/>
                    <a:pt x="1" y="37"/>
                  </a:cubicBezTo>
                  <a:cubicBezTo>
                    <a:pt x="2" y="50"/>
                    <a:pt x="19" y="55"/>
                    <a:pt x="19" y="55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FD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4" name="îṡ1íďe">
              <a:extLst>
                <a:ext uri="{FF2B5EF4-FFF2-40B4-BE49-F238E27FC236}">
                  <a16:creationId xmlns="" xmlns:a16="http://schemas.microsoft.com/office/drawing/2014/main" id="{43203C6E-4C49-496B-B9B2-90AB2FAD6BD7}"/>
                </a:ext>
              </a:extLst>
            </p:cNvPr>
            <p:cNvSpPr/>
            <p:nvPr/>
          </p:nvSpPr>
          <p:spPr bwMode="auto">
            <a:xfrm>
              <a:off x="2320487" y="2085473"/>
              <a:ext cx="66350" cy="47062"/>
            </a:xfrm>
            <a:custGeom>
              <a:avLst/>
              <a:gdLst>
                <a:gd name="T0" fmla="*/ 36 w 38"/>
                <a:gd name="T1" fmla="*/ 0 h 27"/>
                <a:gd name="T2" fmla="*/ 30 w 38"/>
                <a:gd name="T3" fmla="*/ 20 h 27"/>
                <a:gd name="T4" fmla="*/ 16 w 38"/>
                <a:gd name="T5" fmla="*/ 24 h 27"/>
                <a:gd name="T6" fmla="*/ 0 w 38"/>
                <a:gd name="T7" fmla="*/ 14 h 27"/>
                <a:gd name="T8" fmla="*/ 36 w 3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36" y="0"/>
                  </a:moveTo>
                  <a:cubicBezTo>
                    <a:pt x="36" y="0"/>
                    <a:pt x="38" y="13"/>
                    <a:pt x="30" y="20"/>
                  </a:cubicBezTo>
                  <a:cubicBezTo>
                    <a:pt x="22" y="27"/>
                    <a:pt x="16" y="24"/>
                    <a:pt x="16" y="2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FFD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5" name="iṥļîḋe">
              <a:extLst>
                <a:ext uri="{FF2B5EF4-FFF2-40B4-BE49-F238E27FC236}">
                  <a16:creationId xmlns="" xmlns:a16="http://schemas.microsoft.com/office/drawing/2014/main" id="{B8905B5A-E10D-46E0-A6CF-9E43D1C9A094}"/>
                </a:ext>
              </a:extLst>
            </p:cNvPr>
            <p:cNvSpPr/>
            <p:nvPr/>
          </p:nvSpPr>
          <p:spPr bwMode="auto">
            <a:xfrm>
              <a:off x="1892299" y="1557758"/>
              <a:ext cx="252284" cy="318635"/>
            </a:xfrm>
            <a:custGeom>
              <a:avLst/>
              <a:gdLst>
                <a:gd name="T0" fmla="*/ 49 w 145"/>
                <a:gd name="T1" fmla="*/ 146 h 183"/>
                <a:gd name="T2" fmla="*/ 41 w 145"/>
                <a:gd name="T3" fmla="*/ 183 h 183"/>
                <a:gd name="T4" fmla="*/ 0 w 145"/>
                <a:gd name="T5" fmla="*/ 92 h 183"/>
                <a:gd name="T6" fmla="*/ 12 w 145"/>
                <a:gd name="T7" fmla="*/ 74 h 183"/>
                <a:gd name="T8" fmla="*/ 66 w 145"/>
                <a:gd name="T9" fmla="*/ 21 h 183"/>
                <a:gd name="T10" fmla="*/ 102 w 145"/>
                <a:gd name="T11" fmla="*/ 0 h 183"/>
                <a:gd name="T12" fmla="*/ 98 w 145"/>
                <a:gd name="T13" fmla="*/ 32 h 183"/>
                <a:gd name="T14" fmla="*/ 139 w 145"/>
                <a:gd name="T15" fmla="*/ 21 h 183"/>
                <a:gd name="T16" fmla="*/ 114 w 145"/>
                <a:gd name="T17" fmla="*/ 58 h 183"/>
                <a:gd name="T18" fmla="*/ 145 w 145"/>
                <a:gd name="T19" fmla="*/ 54 h 183"/>
                <a:gd name="T20" fmla="*/ 107 w 145"/>
                <a:gd name="T21" fmla="*/ 83 h 183"/>
                <a:gd name="T22" fmla="*/ 67 w 145"/>
                <a:gd name="T23" fmla="*/ 136 h 183"/>
                <a:gd name="T24" fmla="*/ 49 w 145"/>
                <a:gd name="T25" fmla="*/ 14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83">
                  <a:moveTo>
                    <a:pt x="49" y="146"/>
                  </a:moveTo>
                  <a:cubicBezTo>
                    <a:pt x="41" y="183"/>
                    <a:pt x="41" y="183"/>
                    <a:pt x="41" y="183"/>
                  </a:cubicBezTo>
                  <a:cubicBezTo>
                    <a:pt x="41" y="183"/>
                    <a:pt x="4" y="118"/>
                    <a:pt x="0" y="9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4"/>
                    <a:pt x="45" y="30"/>
                    <a:pt x="66" y="21"/>
                  </a:cubicBezTo>
                  <a:cubicBezTo>
                    <a:pt x="88" y="12"/>
                    <a:pt x="102" y="0"/>
                    <a:pt x="102" y="0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67" y="136"/>
                    <a:pt x="67" y="136"/>
                    <a:pt x="67" y="136"/>
                  </a:cubicBezTo>
                  <a:cubicBezTo>
                    <a:pt x="49" y="146"/>
                    <a:pt x="49" y="146"/>
                    <a:pt x="49" y="146"/>
                  </a:cubicBezTo>
                </a:path>
              </a:pathLst>
            </a:custGeom>
            <a:solidFill>
              <a:srgbClr val="DC9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92500" lnSpcReduction="1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6" name="îŝḻiḑê">
              <a:extLst>
                <a:ext uri="{FF2B5EF4-FFF2-40B4-BE49-F238E27FC236}">
                  <a16:creationId xmlns="" xmlns:a16="http://schemas.microsoft.com/office/drawing/2014/main" id="{F81D3FD0-41FA-4631-9216-BB75B8015C45}"/>
                </a:ext>
              </a:extLst>
            </p:cNvPr>
            <p:cNvSpPr/>
            <p:nvPr/>
          </p:nvSpPr>
          <p:spPr bwMode="auto">
            <a:xfrm>
              <a:off x="2028085" y="1803099"/>
              <a:ext cx="67893" cy="34718"/>
            </a:xfrm>
            <a:custGeom>
              <a:avLst/>
              <a:gdLst>
                <a:gd name="T0" fmla="*/ 88 w 88"/>
                <a:gd name="T1" fmla="*/ 20 h 45"/>
                <a:gd name="T2" fmla="*/ 88 w 88"/>
                <a:gd name="T3" fmla="*/ 45 h 45"/>
                <a:gd name="T4" fmla="*/ 14 w 88"/>
                <a:gd name="T5" fmla="*/ 45 h 45"/>
                <a:gd name="T6" fmla="*/ 0 w 88"/>
                <a:gd name="T7" fmla="*/ 9 h 45"/>
                <a:gd name="T8" fmla="*/ 20 w 88"/>
                <a:gd name="T9" fmla="*/ 0 h 45"/>
                <a:gd name="T10" fmla="*/ 72 w 88"/>
                <a:gd name="T11" fmla="*/ 14 h 45"/>
                <a:gd name="T12" fmla="*/ 88 w 88"/>
                <a:gd name="T13" fmla="*/ 2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45">
                  <a:moveTo>
                    <a:pt x="88" y="20"/>
                  </a:moveTo>
                  <a:lnTo>
                    <a:pt x="88" y="45"/>
                  </a:lnTo>
                  <a:lnTo>
                    <a:pt x="14" y="45"/>
                  </a:lnTo>
                  <a:lnTo>
                    <a:pt x="0" y="9"/>
                  </a:lnTo>
                  <a:lnTo>
                    <a:pt x="20" y="0"/>
                  </a:lnTo>
                  <a:lnTo>
                    <a:pt x="72" y="14"/>
                  </a:lnTo>
                  <a:lnTo>
                    <a:pt x="88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7" name="îś1ïḑê">
              <a:extLst>
                <a:ext uri="{FF2B5EF4-FFF2-40B4-BE49-F238E27FC236}">
                  <a16:creationId xmlns="" xmlns:a16="http://schemas.microsoft.com/office/drawing/2014/main" id="{23A38D89-000E-4024-BF66-8FBA29163B06}"/>
                </a:ext>
              </a:extLst>
            </p:cNvPr>
            <p:cNvSpPr/>
            <p:nvPr/>
          </p:nvSpPr>
          <p:spPr bwMode="auto">
            <a:xfrm>
              <a:off x="1927017" y="1692001"/>
              <a:ext cx="210622" cy="231454"/>
            </a:xfrm>
            <a:custGeom>
              <a:avLst/>
              <a:gdLst>
                <a:gd name="T0" fmla="*/ 87 w 121"/>
                <a:gd name="T1" fmla="*/ 16 h 133"/>
                <a:gd name="T2" fmla="*/ 121 w 121"/>
                <a:gd name="T3" fmla="*/ 54 h 133"/>
                <a:gd name="T4" fmla="*/ 102 w 121"/>
                <a:gd name="T5" fmla="*/ 69 h 133"/>
                <a:gd name="T6" fmla="*/ 108 w 121"/>
                <a:gd name="T7" fmla="*/ 76 h 133"/>
                <a:gd name="T8" fmla="*/ 68 w 121"/>
                <a:gd name="T9" fmla="*/ 72 h 133"/>
                <a:gd name="T10" fmla="*/ 101 w 121"/>
                <a:gd name="T11" fmla="*/ 103 h 133"/>
                <a:gd name="T12" fmla="*/ 95 w 121"/>
                <a:gd name="T13" fmla="*/ 113 h 133"/>
                <a:gd name="T14" fmla="*/ 97 w 121"/>
                <a:gd name="T15" fmla="*/ 130 h 133"/>
                <a:gd name="T16" fmla="*/ 92 w 121"/>
                <a:gd name="T17" fmla="*/ 133 h 133"/>
                <a:gd name="T18" fmla="*/ 38 w 121"/>
                <a:gd name="T19" fmla="*/ 105 h 133"/>
                <a:gd name="T20" fmla="*/ 29 w 121"/>
                <a:gd name="T21" fmla="*/ 69 h 133"/>
                <a:gd name="T22" fmla="*/ 3 w 121"/>
                <a:gd name="T23" fmla="*/ 47 h 133"/>
                <a:gd name="T24" fmla="*/ 15 w 121"/>
                <a:gd name="T25" fmla="*/ 29 h 133"/>
                <a:gd name="T26" fmla="*/ 29 w 121"/>
                <a:gd name="T27" fmla="*/ 49 h 133"/>
                <a:gd name="T28" fmla="*/ 41 w 121"/>
                <a:gd name="T29" fmla="*/ 49 h 133"/>
                <a:gd name="T30" fmla="*/ 37 w 121"/>
                <a:gd name="T31" fmla="*/ 27 h 133"/>
                <a:gd name="T32" fmla="*/ 37 w 121"/>
                <a:gd name="T33" fmla="*/ 0 h 133"/>
                <a:gd name="T34" fmla="*/ 87 w 121"/>
                <a:gd name="T35" fmla="*/ 6 h 133"/>
                <a:gd name="T36" fmla="*/ 87 w 121"/>
                <a:gd name="T37" fmla="*/ 1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1" h="133">
                  <a:moveTo>
                    <a:pt x="87" y="16"/>
                  </a:moveTo>
                  <a:cubicBezTo>
                    <a:pt x="87" y="16"/>
                    <a:pt x="87" y="50"/>
                    <a:pt x="121" y="54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87" y="82"/>
                    <a:pt x="68" y="72"/>
                  </a:cubicBezTo>
                  <a:cubicBezTo>
                    <a:pt x="68" y="72"/>
                    <a:pt x="69" y="105"/>
                    <a:pt x="101" y="103"/>
                  </a:cubicBezTo>
                  <a:cubicBezTo>
                    <a:pt x="95" y="113"/>
                    <a:pt x="95" y="113"/>
                    <a:pt x="95" y="113"/>
                  </a:cubicBezTo>
                  <a:cubicBezTo>
                    <a:pt x="97" y="130"/>
                    <a:pt x="97" y="130"/>
                    <a:pt x="97" y="130"/>
                  </a:cubicBezTo>
                  <a:cubicBezTo>
                    <a:pt x="92" y="133"/>
                    <a:pt x="92" y="133"/>
                    <a:pt x="92" y="133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18" y="70"/>
                    <a:pt x="6" y="63"/>
                    <a:pt x="3" y="47"/>
                  </a:cubicBezTo>
                  <a:cubicBezTo>
                    <a:pt x="0" y="31"/>
                    <a:pt x="15" y="29"/>
                    <a:pt x="15" y="2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16"/>
                    <a:pt x="87" y="16"/>
                    <a:pt x="87" y="16"/>
                  </a:cubicBezTo>
                </a:path>
              </a:pathLst>
            </a:custGeom>
            <a:solidFill>
              <a:srgbClr val="FFD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625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8" name="ïs1íḑe">
              <a:extLst>
                <a:ext uri="{FF2B5EF4-FFF2-40B4-BE49-F238E27FC236}">
                  <a16:creationId xmlns="" xmlns:a16="http://schemas.microsoft.com/office/drawing/2014/main" id="{6521EBCC-1806-4CE3-87D3-A2FB0AB14717}"/>
                </a:ext>
              </a:extLst>
            </p:cNvPr>
            <p:cNvSpPr/>
            <p:nvPr/>
          </p:nvSpPr>
          <p:spPr bwMode="auto">
            <a:xfrm>
              <a:off x="2047373" y="1728263"/>
              <a:ext cx="16973" cy="26232"/>
            </a:xfrm>
            <a:custGeom>
              <a:avLst/>
              <a:gdLst>
                <a:gd name="T0" fmla="*/ 9 w 10"/>
                <a:gd name="T1" fmla="*/ 7 h 15"/>
                <a:gd name="T2" fmla="*/ 6 w 10"/>
                <a:gd name="T3" fmla="*/ 15 h 15"/>
                <a:gd name="T4" fmla="*/ 1 w 10"/>
                <a:gd name="T5" fmla="*/ 8 h 15"/>
                <a:gd name="T6" fmla="*/ 4 w 10"/>
                <a:gd name="T7" fmla="*/ 1 h 15"/>
                <a:gd name="T8" fmla="*/ 9 w 10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5">
                  <a:moveTo>
                    <a:pt x="9" y="7"/>
                  </a:moveTo>
                  <a:cubicBezTo>
                    <a:pt x="10" y="11"/>
                    <a:pt x="8" y="15"/>
                    <a:pt x="6" y="15"/>
                  </a:cubicBezTo>
                  <a:cubicBezTo>
                    <a:pt x="4" y="15"/>
                    <a:pt x="1" y="12"/>
                    <a:pt x="1" y="8"/>
                  </a:cubicBezTo>
                  <a:cubicBezTo>
                    <a:pt x="0" y="4"/>
                    <a:pt x="2" y="1"/>
                    <a:pt x="4" y="1"/>
                  </a:cubicBezTo>
                  <a:cubicBezTo>
                    <a:pt x="6" y="0"/>
                    <a:pt x="9" y="3"/>
                    <a:pt x="9" y="7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9" name="iṥļïďé">
              <a:extLst>
                <a:ext uri="{FF2B5EF4-FFF2-40B4-BE49-F238E27FC236}">
                  <a16:creationId xmlns="" xmlns:a16="http://schemas.microsoft.com/office/drawing/2014/main" id="{DD3A73A8-25EA-4D6E-BD0B-D4CC626FB177}"/>
                </a:ext>
              </a:extLst>
            </p:cNvPr>
            <p:cNvSpPr/>
            <p:nvPr/>
          </p:nvSpPr>
          <p:spPr bwMode="auto">
            <a:xfrm>
              <a:off x="2068203" y="1975147"/>
              <a:ext cx="304746" cy="179763"/>
            </a:xfrm>
            <a:custGeom>
              <a:avLst/>
              <a:gdLst>
                <a:gd name="T0" fmla="*/ 16 w 175"/>
                <a:gd name="T1" fmla="*/ 0 h 103"/>
                <a:gd name="T2" fmla="*/ 82 w 175"/>
                <a:gd name="T3" fmla="*/ 72 h 103"/>
                <a:gd name="T4" fmla="*/ 171 w 175"/>
                <a:gd name="T5" fmla="*/ 76 h 103"/>
                <a:gd name="T6" fmla="*/ 162 w 175"/>
                <a:gd name="T7" fmla="*/ 93 h 103"/>
                <a:gd name="T8" fmla="*/ 71 w 175"/>
                <a:gd name="T9" fmla="*/ 103 h 103"/>
                <a:gd name="T10" fmla="*/ 12 w 175"/>
                <a:gd name="T11" fmla="*/ 62 h 103"/>
                <a:gd name="T12" fmla="*/ 16 w 175"/>
                <a:gd name="T1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03">
                  <a:moveTo>
                    <a:pt x="16" y="0"/>
                  </a:moveTo>
                  <a:cubicBezTo>
                    <a:pt x="82" y="72"/>
                    <a:pt x="82" y="72"/>
                    <a:pt x="82" y="72"/>
                  </a:cubicBezTo>
                  <a:cubicBezTo>
                    <a:pt x="171" y="76"/>
                    <a:pt x="171" y="76"/>
                    <a:pt x="171" y="76"/>
                  </a:cubicBezTo>
                  <a:cubicBezTo>
                    <a:pt x="171" y="76"/>
                    <a:pt x="175" y="86"/>
                    <a:pt x="162" y="93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0" y="18"/>
                    <a:pt x="16" y="0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40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0" name="íṥḷíďe">
              <a:extLst>
                <a:ext uri="{FF2B5EF4-FFF2-40B4-BE49-F238E27FC236}">
                  <a16:creationId xmlns="" xmlns:a16="http://schemas.microsoft.com/office/drawing/2014/main" id="{0D2F9B6E-B910-4AB5-A91B-8626EAD4087F}"/>
                </a:ext>
              </a:extLst>
            </p:cNvPr>
            <p:cNvSpPr/>
            <p:nvPr/>
          </p:nvSpPr>
          <p:spPr bwMode="auto">
            <a:xfrm>
              <a:off x="1601440" y="1958173"/>
              <a:ext cx="287773" cy="199822"/>
            </a:xfrm>
            <a:custGeom>
              <a:avLst/>
              <a:gdLst>
                <a:gd name="T0" fmla="*/ 165 w 165"/>
                <a:gd name="T1" fmla="*/ 0 h 115"/>
                <a:gd name="T2" fmla="*/ 82 w 165"/>
                <a:gd name="T3" fmla="*/ 70 h 115"/>
                <a:gd name="T4" fmla="*/ 9 w 165"/>
                <a:gd name="T5" fmla="*/ 85 h 115"/>
                <a:gd name="T6" fmla="*/ 0 w 165"/>
                <a:gd name="T7" fmla="*/ 99 h 115"/>
                <a:gd name="T8" fmla="*/ 17 w 165"/>
                <a:gd name="T9" fmla="*/ 113 h 115"/>
                <a:gd name="T10" fmla="*/ 99 w 165"/>
                <a:gd name="T11" fmla="*/ 102 h 115"/>
                <a:gd name="T12" fmla="*/ 154 w 165"/>
                <a:gd name="T13" fmla="*/ 62 h 115"/>
                <a:gd name="T14" fmla="*/ 165 w 165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15">
                  <a:moveTo>
                    <a:pt x="165" y="0"/>
                  </a:moveTo>
                  <a:cubicBezTo>
                    <a:pt x="82" y="70"/>
                    <a:pt x="82" y="70"/>
                    <a:pt x="82" y="70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5"/>
                    <a:pt x="0" y="89"/>
                    <a:pt x="0" y="99"/>
                  </a:cubicBezTo>
                  <a:cubicBezTo>
                    <a:pt x="0" y="115"/>
                    <a:pt x="17" y="113"/>
                    <a:pt x="17" y="113"/>
                  </a:cubicBezTo>
                  <a:cubicBezTo>
                    <a:pt x="99" y="102"/>
                    <a:pt x="99" y="102"/>
                    <a:pt x="99" y="102"/>
                  </a:cubicBezTo>
                  <a:cubicBezTo>
                    <a:pt x="154" y="62"/>
                    <a:pt x="154" y="62"/>
                    <a:pt x="154" y="62"/>
                  </a:cubicBezTo>
                  <a:cubicBezTo>
                    <a:pt x="154" y="62"/>
                    <a:pt x="165" y="14"/>
                    <a:pt x="165" y="0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475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1" name="išḻïdé">
              <a:extLst>
                <a:ext uri="{FF2B5EF4-FFF2-40B4-BE49-F238E27FC236}">
                  <a16:creationId xmlns="" xmlns:a16="http://schemas.microsoft.com/office/drawing/2014/main" id="{CA36EF9E-70C6-4629-9659-B60F90D8A628}"/>
                </a:ext>
              </a:extLst>
            </p:cNvPr>
            <p:cNvSpPr/>
            <p:nvPr/>
          </p:nvSpPr>
          <p:spPr bwMode="auto">
            <a:xfrm>
              <a:off x="1709451" y="2360132"/>
              <a:ext cx="379583" cy="685876"/>
            </a:xfrm>
            <a:custGeom>
              <a:avLst/>
              <a:gdLst>
                <a:gd name="T0" fmla="*/ 433 w 492"/>
                <a:gd name="T1" fmla="*/ 0 h 889"/>
                <a:gd name="T2" fmla="*/ 215 w 492"/>
                <a:gd name="T3" fmla="*/ 2 h 889"/>
                <a:gd name="T4" fmla="*/ 88 w 492"/>
                <a:gd name="T5" fmla="*/ 492 h 889"/>
                <a:gd name="T6" fmla="*/ 0 w 492"/>
                <a:gd name="T7" fmla="*/ 887 h 889"/>
                <a:gd name="T8" fmla="*/ 72 w 492"/>
                <a:gd name="T9" fmla="*/ 887 h 889"/>
                <a:gd name="T10" fmla="*/ 194 w 492"/>
                <a:gd name="T11" fmla="*/ 494 h 889"/>
                <a:gd name="T12" fmla="*/ 303 w 492"/>
                <a:gd name="T13" fmla="*/ 228 h 889"/>
                <a:gd name="T14" fmla="*/ 318 w 492"/>
                <a:gd name="T15" fmla="*/ 228 h 889"/>
                <a:gd name="T16" fmla="*/ 386 w 492"/>
                <a:gd name="T17" fmla="*/ 501 h 889"/>
                <a:gd name="T18" fmla="*/ 433 w 492"/>
                <a:gd name="T19" fmla="*/ 889 h 889"/>
                <a:gd name="T20" fmla="*/ 492 w 492"/>
                <a:gd name="T21" fmla="*/ 887 h 889"/>
                <a:gd name="T22" fmla="*/ 481 w 492"/>
                <a:gd name="T23" fmla="*/ 487 h 889"/>
                <a:gd name="T24" fmla="*/ 433 w 492"/>
                <a:gd name="T25" fmla="*/ 0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2" h="889">
                  <a:moveTo>
                    <a:pt x="433" y="0"/>
                  </a:moveTo>
                  <a:lnTo>
                    <a:pt x="215" y="2"/>
                  </a:lnTo>
                  <a:lnTo>
                    <a:pt x="88" y="492"/>
                  </a:lnTo>
                  <a:lnTo>
                    <a:pt x="0" y="887"/>
                  </a:lnTo>
                  <a:lnTo>
                    <a:pt x="72" y="887"/>
                  </a:lnTo>
                  <a:lnTo>
                    <a:pt x="194" y="494"/>
                  </a:lnTo>
                  <a:lnTo>
                    <a:pt x="303" y="228"/>
                  </a:lnTo>
                  <a:lnTo>
                    <a:pt x="318" y="228"/>
                  </a:lnTo>
                  <a:lnTo>
                    <a:pt x="386" y="501"/>
                  </a:lnTo>
                  <a:lnTo>
                    <a:pt x="433" y="889"/>
                  </a:lnTo>
                  <a:lnTo>
                    <a:pt x="492" y="887"/>
                  </a:lnTo>
                  <a:lnTo>
                    <a:pt x="481" y="48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2" name="í$ļïdê">
              <a:extLst>
                <a:ext uri="{FF2B5EF4-FFF2-40B4-BE49-F238E27FC236}">
                  <a16:creationId xmlns="" xmlns:a16="http://schemas.microsoft.com/office/drawing/2014/main" id="{19D810E1-21A7-4F8F-967E-93D2CDF665C6}"/>
                </a:ext>
              </a:extLst>
            </p:cNvPr>
            <p:cNvSpPr/>
            <p:nvPr/>
          </p:nvSpPr>
          <p:spPr bwMode="auto">
            <a:xfrm>
              <a:off x="1582924" y="3044464"/>
              <a:ext cx="182076" cy="90267"/>
            </a:xfrm>
            <a:custGeom>
              <a:avLst/>
              <a:gdLst>
                <a:gd name="T0" fmla="*/ 164 w 236"/>
                <a:gd name="T1" fmla="*/ 0 h 117"/>
                <a:gd name="T2" fmla="*/ 0 w 236"/>
                <a:gd name="T3" fmla="*/ 117 h 117"/>
                <a:gd name="T4" fmla="*/ 227 w 236"/>
                <a:gd name="T5" fmla="*/ 117 h 117"/>
                <a:gd name="T6" fmla="*/ 236 w 236"/>
                <a:gd name="T7" fmla="*/ 0 h 117"/>
                <a:gd name="T8" fmla="*/ 164 w 23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17">
                  <a:moveTo>
                    <a:pt x="164" y="0"/>
                  </a:moveTo>
                  <a:lnTo>
                    <a:pt x="0" y="117"/>
                  </a:lnTo>
                  <a:lnTo>
                    <a:pt x="227" y="117"/>
                  </a:lnTo>
                  <a:lnTo>
                    <a:pt x="236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3" name="îŝḷíḍê">
              <a:extLst>
                <a:ext uri="{FF2B5EF4-FFF2-40B4-BE49-F238E27FC236}">
                  <a16:creationId xmlns="" xmlns:a16="http://schemas.microsoft.com/office/drawing/2014/main" id="{320CA967-6755-4084-AD92-8F4D54DDF3FC}"/>
                </a:ext>
              </a:extLst>
            </p:cNvPr>
            <p:cNvSpPr/>
            <p:nvPr/>
          </p:nvSpPr>
          <p:spPr bwMode="auto">
            <a:xfrm>
              <a:off x="2036572" y="3044464"/>
              <a:ext cx="116498" cy="90267"/>
            </a:xfrm>
            <a:custGeom>
              <a:avLst/>
              <a:gdLst>
                <a:gd name="T0" fmla="*/ 9 w 151"/>
                <a:gd name="T1" fmla="*/ 2 h 117"/>
                <a:gd name="T2" fmla="*/ 68 w 151"/>
                <a:gd name="T3" fmla="*/ 0 h 117"/>
                <a:gd name="T4" fmla="*/ 151 w 151"/>
                <a:gd name="T5" fmla="*/ 117 h 117"/>
                <a:gd name="T6" fmla="*/ 0 w 151"/>
                <a:gd name="T7" fmla="*/ 117 h 117"/>
                <a:gd name="T8" fmla="*/ 9 w 151"/>
                <a:gd name="T9" fmla="*/ 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17">
                  <a:moveTo>
                    <a:pt x="9" y="2"/>
                  </a:moveTo>
                  <a:lnTo>
                    <a:pt x="68" y="0"/>
                  </a:lnTo>
                  <a:lnTo>
                    <a:pt x="151" y="117"/>
                  </a:lnTo>
                  <a:lnTo>
                    <a:pt x="0" y="117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4" name="iṣḻíḍé">
              <a:extLst>
                <a:ext uri="{FF2B5EF4-FFF2-40B4-BE49-F238E27FC236}">
                  <a16:creationId xmlns="" xmlns:a16="http://schemas.microsoft.com/office/drawing/2014/main" id="{11363D09-DA6D-404C-B2B8-4ACD3AF7754A}"/>
                </a:ext>
              </a:extLst>
            </p:cNvPr>
            <p:cNvSpPr/>
            <p:nvPr/>
          </p:nvSpPr>
          <p:spPr bwMode="auto">
            <a:xfrm>
              <a:off x="3649798" y="1660369"/>
              <a:ext cx="395013" cy="375727"/>
            </a:xfrm>
            <a:custGeom>
              <a:avLst/>
              <a:gdLst>
                <a:gd name="T0" fmla="*/ 203 w 227"/>
                <a:gd name="T1" fmla="*/ 167 h 216"/>
                <a:gd name="T2" fmla="*/ 63 w 227"/>
                <a:gd name="T3" fmla="*/ 114 h 216"/>
                <a:gd name="T4" fmla="*/ 17 w 227"/>
                <a:gd name="T5" fmla="*/ 9 h 216"/>
                <a:gd name="T6" fmla="*/ 0 w 227"/>
                <a:gd name="T7" fmla="*/ 16 h 216"/>
                <a:gd name="T8" fmla="*/ 41 w 227"/>
                <a:gd name="T9" fmla="*/ 135 h 216"/>
                <a:gd name="T10" fmla="*/ 181 w 227"/>
                <a:gd name="T11" fmla="*/ 216 h 216"/>
                <a:gd name="T12" fmla="*/ 203 w 227"/>
                <a:gd name="T13" fmla="*/ 16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216">
                  <a:moveTo>
                    <a:pt x="203" y="167"/>
                  </a:moveTo>
                  <a:cubicBezTo>
                    <a:pt x="63" y="114"/>
                    <a:pt x="63" y="114"/>
                    <a:pt x="63" y="114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6" y="0"/>
                    <a:pt x="0" y="16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181" y="216"/>
                    <a:pt x="181" y="216"/>
                    <a:pt x="181" y="216"/>
                  </a:cubicBezTo>
                  <a:cubicBezTo>
                    <a:pt x="181" y="216"/>
                    <a:pt x="227" y="210"/>
                    <a:pt x="203" y="167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5" name="îṣḷíḓê">
              <a:extLst>
                <a:ext uri="{FF2B5EF4-FFF2-40B4-BE49-F238E27FC236}">
                  <a16:creationId xmlns="" xmlns:a16="http://schemas.microsoft.com/office/drawing/2014/main" id="{DAA8C288-A5AD-4121-86A9-07C2D99440CF}"/>
                </a:ext>
              </a:extLst>
            </p:cNvPr>
            <p:cNvSpPr/>
            <p:nvPr/>
          </p:nvSpPr>
          <p:spPr bwMode="auto">
            <a:xfrm>
              <a:off x="3977690" y="1891823"/>
              <a:ext cx="107240" cy="41662"/>
            </a:xfrm>
            <a:custGeom>
              <a:avLst/>
              <a:gdLst>
                <a:gd name="T0" fmla="*/ 137 w 139"/>
                <a:gd name="T1" fmla="*/ 32 h 54"/>
                <a:gd name="T2" fmla="*/ 139 w 139"/>
                <a:gd name="T3" fmla="*/ 0 h 54"/>
                <a:gd name="T4" fmla="*/ 29 w 139"/>
                <a:gd name="T5" fmla="*/ 9 h 54"/>
                <a:gd name="T6" fmla="*/ 0 w 139"/>
                <a:gd name="T7" fmla="*/ 54 h 54"/>
                <a:gd name="T8" fmla="*/ 137 w 139"/>
                <a:gd name="T9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54">
                  <a:moveTo>
                    <a:pt x="137" y="32"/>
                  </a:moveTo>
                  <a:lnTo>
                    <a:pt x="139" y="0"/>
                  </a:lnTo>
                  <a:lnTo>
                    <a:pt x="29" y="9"/>
                  </a:lnTo>
                  <a:lnTo>
                    <a:pt x="0" y="54"/>
                  </a:lnTo>
                  <a:lnTo>
                    <a:pt x="137" y="32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6" name="iśľiďê">
              <a:extLst>
                <a:ext uri="{FF2B5EF4-FFF2-40B4-BE49-F238E27FC236}">
                  <a16:creationId xmlns="" xmlns:a16="http://schemas.microsoft.com/office/drawing/2014/main" id="{3F6652A4-1FF7-48BC-BE35-3BB21D6C40AF}"/>
                </a:ext>
              </a:extLst>
            </p:cNvPr>
            <p:cNvSpPr/>
            <p:nvPr/>
          </p:nvSpPr>
          <p:spPr bwMode="auto">
            <a:xfrm>
              <a:off x="3909796" y="2337758"/>
              <a:ext cx="229138" cy="334065"/>
            </a:xfrm>
            <a:custGeom>
              <a:avLst/>
              <a:gdLst>
                <a:gd name="T0" fmla="*/ 100 w 132"/>
                <a:gd name="T1" fmla="*/ 0 h 192"/>
                <a:gd name="T2" fmla="*/ 103 w 132"/>
                <a:gd name="T3" fmla="*/ 106 h 192"/>
                <a:gd name="T4" fmla="*/ 42 w 132"/>
                <a:gd name="T5" fmla="*/ 190 h 192"/>
                <a:gd name="T6" fmla="*/ 0 w 132"/>
                <a:gd name="T7" fmla="*/ 192 h 192"/>
                <a:gd name="T8" fmla="*/ 20 w 132"/>
                <a:gd name="T9" fmla="*/ 0 h 192"/>
                <a:gd name="T10" fmla="*/ 100 w 132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92">
                  <a:moveTo>
                    <a:pt x="100" y="0"/>
                  </a:moveTo>
                  <a:cubicBezTo>
                    <a:pt x="100" y="0"/>
                    <a:pt x="132" y="57"/>
                    <a:pt x="103" y="106"/>
                  </a:cubicBezTo>
                  <a:cubicBezTo>
                    <a:pt x="67" y="164"/>
                    <a:pt x="42" y="190"/>
                    <a:pt x="42" y="19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92500" lnSpcReduction="1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7" name="ïşḻídè">
              <a:extLst>
                <a:ext uri="{FF2B5EF4-FFF2-40B4-BE49-F238E27FC236}">
                  <a16:creationId xmlns="" xmlns:a16="http://schemas.microsoft.com/office/drawing/2014/main" id="{D01BE220-0CBD-4FA9-A071-4D9FFFF6B413}"/>
                </a:ext>
              </a:extLst>
            </p:cNvPr>
            <p:cNvSpPr/>
            <p:nvPr/>
          </p:nvSpPr>
          <p:spPr bwMode="auto">
            <a:xfrm>
              <a:off x="3912882" y="3012832"/>
              <a:ext cx="139643" cy="85638"/>
            </a:xfrm>
            <a:custGeom>
              <a:avLst/>
              <a:gdLst>
                <a:gd name="T0" fmla="*/ 20 w 80"/>
                <a:gd name="T1" fmla="*/ 49 h 49"/>
                <a:gd name="T2" fmla="*/ 80 w 80"/>
                <a:gd name="T3" fmla="*/ 3 h 49"/>
                <a:gd name="T4" fmla="*/ 80 w 80"/>
                <a:gd name="T5" fmla="*/ 3 h 49"/>
                <a:gd name="T6" fmla="*/ 78 w 80"/>
                <a:gd name="T7" fmla="*/ 0 h 49"/>
                <a:gd name="T8" fmla="*/ 54 w 80"/>
                <a:gd name="T9" fmla="*/ 0 h 49"/>
                <a:gd name="T10" fmla="*/ 0 w 80"/>
                <a:gd name="T11" fmla="*/ 47 h 49"/>
                <a:gd name="T12" fmla="*/ 20 w 80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9">
                  <a:moveTo>
                    <a:pt x="20" y="49"/>
                  </a:moveTo>
                  <a:cubicBezTo>
                    <a:pt x="51" y="46"/>
                    <a:pt x="80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2"/>
                    <a:pt x="79" y="1"/>
                    <a:pt x="78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36" y="32"/>
                    <a:pt x="0" y="47"/>
                  </a:cubicBezTo>
                  <a:cubicBezTo>
                    <a:pt x="4" y="48"/>
                    <a:pt x="10" y="49"/>
                    <a:pt x="20" y="49"/>
                  </a:cubicBezTo>
                </a:path>
              </a:pathLst>
            </a:custGeom>
            <a:solidFill>
              <a:srgbClr val="FFD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8" name="î$ľïḍè">
              <a:extLst>
                <a:ext uri="{FF2B5EF4-FFF2-40B4-BE49-F238E27FC236}">
                  <a16:creationId xmlns="" xmlns:a16="http://schemas.microsoft.com/office/drawing/2014/main" id="{4F34ABEC-3D32-4457-A944-0BA090BD3E58}"/>
                </a:ext>
              </a:extLst>
            </p:cNvPr>
            <p:cNvSpPr/>
            <p:nvPr/>
          </p:nvSpPr>
          <p:spPr bwMode="auto">
            <a:xfrm>
              <a:off x="3872764" y="3018233"/>
              <a:ext cx="209079" cy="106469"/>
            </a:xfrm>
            <a:custGeom>
              <a:avLst/>
              <a:gdLst>
                <a:gd name="T0" fmla="*/ 13 w 120"/>
                <a:gd name="T1" fmla="*/ 57 h 61"/>
                <a:gd name="T2" fmla="*/ 74 w 120"/>
                <a:gd name="T3" fmla="*/ 57 h 61"/>
                <a:gd name="T4" fmla="*/ 91 w 120"/>
                <a:gd name="T5" fmla="*/ 40 h 61"/>
                <a:gd name="T6" fmla="*/ 91 w 120"/>
                <a:gd name="T7" fmla="*/ 59 h 61"/>
                <a:gd name="T8" fmla="*/ 101 w 120"/>
                <a:gd name="T9" fmla="*/ 59 h 61"/>
                <a:gd name="T10" fmla="*/ 103 w 120"/>
                <a:gd name="T11" fmla="*/ 0 h 61"/>
                <a:gd name="T12" fmla="*/ 103 w 120"/>
                <a:gd name="T13" fmla="*/ 0 h 61"/>
                <a:gd name="T14" fmla="*/ 43 w 120"/>
                <a:gd name="T15" fmla="*/ 46 h 61"/>
                <a:gd name="T16" fmla="*/ 23 w 120"/>
                <a:gd name="T17" fmla="*/ 44 h 61"/>
                <a:gd name="T18" fmla="*/ 7 w 120"/>
                <a:gd name="T19" fmla="*/ 49 h 61"/>
                <a:gd name="T20" fmla="*/ 13 w 120"/>
                <a:gd name="T21" fmla="*/ 5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61">
                  <a:moveTo>
                    <a:pt x="13" y="57"/>
                  </a:moveTo>
                  <a:cubicBezTo>
                    <a:pt x="26" y="61"/>
                    <a:pt x="74" y="57"/>
                    <a:pt x="74" y="57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101" y="59"/>
                    <a:pt x="101" y="59"/>
                    <a:pt x="101" y="59"/>
                  </a:cubicBezTo>
                  <a:cubicBezTo>
                    <a:pt x="101" y="59"/>
                    <a:pt x="120" y="2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74" y="43"/>
                    <a:pt x="43" y="46"/>
                  </a:cubicBezTo>
                  <a:cubicBezTo>
                    <a:pt x="33" y="46"/>
                    <a:pt x="27" y="45"/>
                    <a:pt x="23" y="44"/>
                  </a:cubicBezTo>
                  <a:cubicBezTo>
                    <a:pt x="18" y="46"/>
                    <a:pt x="13" y="48"/>
                    <a:pt x="7" y="49"/>
                  </a:cubicBezTo>
                  <a:cubicBezTo>
                    <a:pt x="7" y="49"/>
                    <a:pt x="0" y="53"/>
                    <a:pt x="13" y="57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9" name="ïs1ïḍè">
              <a:extLst>
                <a:ext uri="{FF2B5EF4-FFF2-40B4-BE49-F238E27FC236}">
                  <a16:creationId xmlns="" xmlns:a16="http://schemas.microsoft.com/office/drawing/2014/main" id="{569676BD-EF3F-4E11-8DED-7810CC70B4EC}"/>
                </a:ext>
              </a:extLst>
            </p:cNvPr>
            <p:cNvSpPr/>
            <p:nvPr/>
          </p:nvSpPr>
          <p:spPr bwMode="auto">
            <a:xfrm>
              <a:off x="4101131" y="2932595"/>
              <a:ext cx="64035" cy="155074"/>
            </a:xfrm>
            <a:custGeom>
              <a:avLst/>
              <a:gdLst>
                <a:gd name="T0" fmla="*/ 16 w 37"/>
                <a:gd name="T1" fmla="*/ 76 h 89"/>
                <a:gd name="T2" fmla="*/ 28 w 37"/>
                <a:gd name="T3" fmla="*/ 1 h 89"/>
                <a:gd name="T4" fmla="*/ 28 w 37"/>
                <a:gd name="T5" fmla="*/ 1 h 89"/>
                <a:gd name="T6" fmla="*/ 25 w 37"/>
                <a:gd name="T7" fmla="*/ 0 h 89"/>
                <a:gd name="T8" fmla="*/ 7 w 37"/>
                <a:gd name="T9" fmla="*/ 17 h 89"/>
                <a:gd name="T10" fmla="*/ 0 w 37"/>
                <a:gd name="T11" fmla="*/ 89 h 89"/>
                <a:gd name="T12" fmla="*/ 16 w 37"/>
                <a:gd name="T13" fmla="*/ 7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89">
                  <a:moveTo>
                    <a:pt x="16" y="76"/>
                  </a:moveTo>
                  <a:cubicBezTo>
                    <a:pt x="37" y="52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1"/>
                    <a:pt x="26" y="0"/>
                    <a:pt x="25" y="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16" y="53"/>
                    <a:pt x="0" y="89"/>
                  </a:cubicBezTo>
                  <a:cubicBezTo>
                    <a:pt x="4" y="87"/>
                    <a:pt x="9" y="83"/>
                    <a:pt x="16" y="76"/>
                  </a:cubicBezTo>
                </a:path>
              </a:pathLst>
            </a:custGeom>
            <a:solidFill>
              <a:srgbClr val="FFD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0" name="iŝľiḍé">
              <a:extLst>
                <a:ext uri="{FF2B5EF4-FFF2-40B4-BE49-F238E27FC236}">
                  <a16:creationId xmlns="" xmlns:a16="http://schemas.microsoft.com/office/drawing/2014/main" id="{EA3C5A7F-DA39-4B0A-9728-DB3F0C59A694}"/>
                </a:ext>
              </a:extLst>
            </p:cNvPr>
            <p:cNvSpPr/>
            <p:nvPr/>
          </p:nvSpPr>
          <p:spPr bwMode="auto">
            <a:xfrm>
              <a:off x="4084929" y="2934909"/>
              <a:ext cx="132700" cy="191336"/>
            </a:xfrm>
            <a:custGeom>
              <a:avLst/>
              <a:gdLst>
                <a:gd name="T0" fmla="*/ 11 w 76"/>
                <a:gd name="T1" fmla="*/ 104 h 110"/>
                <a:gd name="T2" fmla="*/ 55 w 76"/>
                <a:gd name="T3" fmla="*/ 61 h 110"/>
                <a:gd name="T4" fmla="*/ 56 w 76"/>
                <a:gd name="T5" fmla="*/ 37 h 110"/>
                <a:gd name="T6" fmla="*/ 69 w 76"/>
                <a:gd name="T7" fmla="*/ 51 h 110"/>
                <a:gd name="T8" fmla="*/ 76 w 76"/>
                <a:gd name="T9" fmla="*/ 44 h 110"/>
                <a:gd name="T10" fmla="*/ 37 w 76"/>
                <a:gd name="T11" fmla="*/ 0 h 110"/>
                <a:gd name="T12" fmla="*/ 37 w 76"/>
                <a:gd name="T13" fmla="*/ 0 h 110"/>
                <a:gd name="T14" fmla="*/ 25 w 76"/>
                <a:gd name="T15" fmla="*/ 75 h 110"/>
                <a:gd name="T16" fmla="*/ 9 w 76"/>
                <a:gd name="T17" fmla="*/ 88 h 110"/>
                <a:gd name="T18" fmla="*/ 2 w 76"/>
                <a:gd name="T19" fmla="*/ 102 h 110"/>
                <a:gd name="T20" fmla="*/ 11 w 76"/>
                <a:gd name="T21" fmla="*/ 10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10">
                  <a:moveTo>
                    <a:pt x="11" y="104"/>
                  </a:moveTo>
                  <a:cubicBezTo>
                    <a:pt x="23" y="97"/>
                    <a:pt x="55" y="61"/>
                    <a:pt x="55" y="61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4"/>
                    <a:pt x="63" y="3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46" y="51"/>
                    <a:pt x="25" y="75"/>
                  </a:cubicBezTo>
                  <a:cubicBezTo>
                    <a:pt x="18" y="82"/>
                    <a:pt x="13" y="86"/>
                    <a:pt x="9" y="88"/>
                  </a:cubicBezTo>
                  <a:cubicBezTo>
                    <a:pt x="7" y="92"/>
                    <a:pt x="5" y="97"/>
                    <a:pt x="2" y="102"/>
                  </a:cubicBezTo>
                  <a:cubicBezTo>
                    <a:pt x="2" y="102"/>
                    <a:pt x="0" y="110"/>
                    <a:pt x="11" y="10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40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1" name="ïsľîďê">
              <a:extLst>
                <a:ext uri="{FF2B5EF4-FFF2-40B4-BE49-F238E27FC236}">
                  <a16:creationId xmlns="" xmlns:a16="http://schemas.microsoft.com/office/drawing/2014/main" id="{8C33D44D-9294-4AE2-AFFF-6920EE9A91F8}"/>
                </a:ext>
              </a:extLst>
            </p:cNvPr>
            <p:cNvSpPr/>
            <p:nvPr/>
          </p:nvSpPr>
          <p:spPr bwMode="auto">
            <a:xfrm>
              <a:off x="1958649" y="1800013"/>
              <a:ext cx="69436" cy="142730"/>
            </a:xfrm>
            <a:custGeom>
              <a:avLst/>
              <a:gdLst>
                <a:gd name="T0" fmla="*/ 40 w 40"/>
                <a:gd name="T1" fmla="*/ 80 h 82"/>
                <a:gd name="T2" fmla="*/ 40 w 40"/>
                <a:gd name="T3" fmla="*/ 46 h 82"/>
                <a:gd name="T4" fmla="*/ 18 w 40"/>
                <a:gd name="T5" fmla="*/ 2 h 82"/>
                <a:gd name="T6" fmla="*/ 6 w 40"/>
                <a:gd name="T7" fmla="*/ 0 h 82"/>
                <a:gd name="T8" fmla="*/ 4 w 40"/>
                <a:gd name="T9" fmla="*/ 38 h 82"/>
                <a:gd name="T10" fmla="*/ 2 w 40"/>
                <a:gd name="T11" fmla="*/ 78 h 82"/>
                <a:gd name="T12" fmla="*/ 0 w 40"/>
                <a:gd name="T13" fmla="*/ 79 h 82"/>
                <a:gd name="T14" fmla="*/ 9 w 40"/>
                <a:gd name="T15" fmla="*/ 81 h 82"/>
                <a:gd name="T16" fmla="*/ 40 w 40"/>
                <a:gd name="T17" fmla="*/ 8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40" y="80"/>
                  </a:moveTo>
                  <a:cubicBezTo>
                    <a:pt x="40" y="46"/>
                    <a:pt x="40" y="46"/>
                    <a:pt x="40" y="46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3" y="80"/>
                    <a:pt x="5" y="81"/>
                    <a:pt x="9" y="81"/>
                  </a:cubicBezTo>
                  <a:cubicBezTo>
                    <a:pt x="16" y="82"/>
                    <a:pt x="30" y="81"/>
                    <a:pt x="40" y="80"/>
                  </a:cubicBezTo>
                </a:path>
              </a:pathLst>
            </a:custGeom>
            <a:solidFill>
              <a:srgbClr val="FFD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2" name="íṣḷïḍè">
              <a:extLst>
                <a:ext uri="{FF2B5EF4-FFF2-40B4-BE49-F238E27FC236}">
                  <a16:creationId xmlns="" xmlns:a16="http://schemas.microsoft.com/office/drawing/2014/main" id="{F0C8459A-4A20-4784-BFA8-4F6EE92E3409}"/>
                </a:ext>
              </a:extLst>
            </p:cNvPr>
            <p:cNvSpPr/>
            <p:nvPr/>
          </p:nvSpPr>
          <p:spPr bwMode="auto">
            <a:xfrm>
              <a:off x="1828264" y="1937343"/>
              <a:ext cx="267714" cy="563977"/>
            </a:xfrm>
            <a:custGeom>
              <a:avLst/>
              <a:gdLst>
                <a:gd name="T0" fmla="*/ 115 w 154"/>
                <a:gd name="T1" fmla="*/ 6 h 324"/>
                <a:gd name="T2" fmla="*/ 115 w 154"/>
                <a:gd name="T3" fmla="*/ 1 h 324"/>
                <a:gd name="T4" fmla="*/ 84 w 154"/>
                <a:gd name="T5" fmla="*/ 2 h 324"/>
                <a:gd name="T6" fmla="*/ 75 w 154"/>
                <a:gd name="T7" fmla="*/ 0 h 324"/>
                <a:gd name="T8" fmla="*/ 35 w 154"/>
                <a:gd name="T9" fmla="*/ 12 h 324"/>
                <a:gd name="T10" fmla="*/ 23 w 154"/>
                <a:gd name="T11" fmla="*/ 67 h 324"/>
                <a:gd name="T12" fmla="*/ 18 w 154"/>
                <a:gd name="T13" fmla="*/ 243 h 324"/>
                <a:gd name="T14" fmla="*/ 0 w 154"/>
                <a:gd name="T15" fmla="*/ 324 h 324"/>
                <a:gd name="T16" fmla="*/ 139 w 154"/>
                <a:gd name="T17" fmla="*/ 324 h 324"/>
                <a:gd name="T18" fmla="*/ 131 w 154"/>
                <a:gd name="T19" fmla="*/ 243 h 324"/>
                <a:gd name="T20" fmla="*/ 148 w 154"/>
                <a:gd name="T21" fmla="*/ 99 h 324"/>
                <a:gd name="T22" fmla="*/ 154 w 154"/>
                <a:gd name="T23" fmla="*/ 22 h 324"/>
                <a:gd name="T24" fmla="*/ 115 w 154"/>
                <a:gd name="T25" fmla="*/ 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324">
                  <a:moveTo>
                    <a:pt x="115" y="6"/>
                  </a:moveTo>
                  <a:cubicBezTo>
                    <a:pt x="115" y="1"/>
                    <a:pt x="115" y="1"/>
                    <a:pt x="115" y="1"/>
                  </a:cubicBezTo>
                  <a:cubicBezTo>
                    <a:pt x="105" y="2"/>
                    <a:pt x="91" y="3"/>
                    <a:pt x="84" y="2"/>
                  </a:cubicBezTo>
                  <a:cubicBezTo>
                    <a:pt x="80" y="2"/>
                    <a:pt x="78" y="1"/>
                    <a:pt x="75" y="0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18" y="243"/>
                    <a:pt x="18" y="243"/>
                    <a:pt x="18" y="243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139" y="324"/>
                    <a:pt x="139" y="324"/>
                    <a:pt x="139" y="324"/>
                  </a:cubicBezTo>
                  <a:cubicBezTo>
                    <a:pt x="131" y="243"/>
                    <a:pt x="131" y="243"/>
                    <a:pt x="131" y="24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15" y="6"/>
                    <a:pt x="115" y="6"/>
                    <a:pt x="115" y="6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3" name="ïṥļîḓè">
              <a:extLst>
                <a:ext uri="{FF2B5EF4-FFF2-40B4-BE49-F238E27FC236}">
                  <a16:creationId xmlns="" xmlns:a16="http://schemas.microsoft.com/office/drawing/2014/main" id="{13737604-8866-4702-8E3B-F685EB27737A}"/>
                </a:ext>
              </a:extLst>
            </p:cNvPr>
            <p:cNvSpPr/>
            <p:nvPr/>
          </p:nvSpPr>
          <p:spPr bwMode="auto">
            <a:xfrm>
              <a:off x="1944762" y="1911111"/>
              <a:ext cx="95667" cy="54006"/>
            </a:xfrm>
            <a:custGeom>
              <a:avLst/>
              <a:gdLst>
                <a:gd name="T0" fmla="*/ 0 w 55"/>
                <a:gd name="T1" fmla="*/ 17 h 31"/>
                <a:gd name="T2" fmla="*/ 10 w 55"/>
                <a:gd name="T3" fmla="*/ 0 h 31"/>
                <a:gd name="T4" fmla="*/ 48 w 55"/>
                <a:gd name="T5" fmla="*/ 2 h 31"/>
                <a:gd name="T6" fmla="*/ 55 w 55"/>
                <a:gd name="T7" fmla="*/ 24 h 31"/>
                <a:gd name="T8" fmla="*/ 0 w 55"/>
                <a:gd name="T9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1">
                  <a:moveTo>
                    <a:pt x="0" y="17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27" y="31"/>
                    <a:pt x="0" y="1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4" name="ïślïḍé">
              <a:extLst>
                <a:ext uri="{FF2B5EF4-FFF2-40B4-BE49-F238E27FC236}">
                  <a16:creationId xmlns="" xmlns:a16="http://schemas.microsoft.com/office/drawing/2014/main" id="{C92EAF66-35B5-4F82-8228-D7E30B0E2068}"/>
                </a:ext>
              </a:extLst>
            </p:cNvPr>
            <p:cNvSpPr/>
            <p:nvPr/>
          </p:nvSpPr>
          <p:spPr bwMode="auto">
            <a:xfrm>
              <a:off x="2090577" y="1789212"/>
              <a:ext cx="38576" cy="20831"/>
            </a:xfrm>
            <a:custGeom>
              <a:avLst/>
              <a:gdLst>
                <a:gd name="T0" fmla="*/ 50 w 50"/>
                <a:gd name="T1" fmla="*/ 0 h 27"/>
                <a:gd name="T2" fmla="*/ 0 w 50"/>
                <a:gd name="T3" fmla="*/ 18 h 27"/>
                <a:gd name="T4" fmla="*/ 14 w 50"/>
                <a:gd name="T5" fmla="*/ 27 h 27"/>
                <a:gd name="T6" fmla="*/ 50 w 50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27">
                  <a:moveTo>
                    <a:pt x="50" y="0"/>
                  </a:moveTo>
                  <a:lnTo>
                    <a:pt x="0" y="18"/>
                  </a:lnTo>
                  <a:lnTo>
                    <a:pt x="14" y="2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5" name="iṡḷide">
              <a:extLst>
                <a:ext uri="{FF2B5EF4-FFF2-40B4-BE49-F238E27FC236}">
                  <a16:creationId xmlns="" xmlns:a16="http://schemas.microsoft.com/office/drawing/2014/main" id="{93903E30-076B-498C-AD54-064E650FD2B8}"/>
                </a:ext>
              </a:extLst>
            </p:cNvPr>
            <p:cNvSpPr/>
            <p:nvPr/>
          </p:nvSpPr>
          <p:spPr bwMode="auto">
            <a:xfrm>
              <a:off x="2090577" y="1789212"/>
              <a:ext cx="38576" cy="20831"/>
            </a:xfrm>
            <a:custGeom>
              <a:avLst/>
              <a:gdLst>
                <a:gd name="T0" fmla="*/ 50 w 50"/>
                <a:gd name="T1" fmla="*/ 0 h 27"/>
                <a:gd name="T2" fmla="*/ 0 w 50"/>
                <a:gd name="T3" fmla="*/ 18 h 27"/>
                <a:gd name="T4" fmla="*/ 14 w 50"/>
                <a:gd name="T5" fmla="*/ 27 h 27"/>
                <a:gd name="T6" fmla="*/ 50 w 50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27">
                  <a:moveTo>
                    <a:pt x="50" y="0"/>
                  </a:moveTo>
                  <a:lnTo>
                    <a:pt x="0" y="18"/>
                  </a:lnTo>
                  <a:lnTo>
                    <a:pt x="14" y="27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6" name="í$1îḑe">
              <a:extLst>
                <a:ext uri="{FF2B5EF4-FFF2-40B4-BE49-F238E27FC236}">
                  <a16:creationId xmlns="" xmlns:a16="http://schemas.microsoft.com/office/drawing/2014/main" id="{53A4BB8B-6E5B-45CB-825B-DE1C865619B1}"/>
                </a:ext>
              </a:extLst>
            </p:cNvPr>
            <p:cNvSpPr/>
            <p:nvPr/>
          </p:nvSpPr>
          <p:spPr bwMode="auto">
            <a:xfrm>
              <a:off x="1906186" y="1750636"/>
              <a:ext cx="59406" cy="117270"/>
            </a:xfrm>
            <a:custGeom>
              <a:avLst/>
              <a:gdLst>
                <a:gd name="T0" fmla="*/ 0 w 34"/>
                <a:gd name="T1" fmla="*/ 0 h 67"/>
                <a:gd name="T2" fmla="*/ 32 w 34"/>
                <a:gd name="T3" fmla="*/ 67 h 67"/>
                <a:gd name="T4" fmla="*/ 34 w 34"/>
                <a:gd name="T5" fmla="*/ 37 h 67"/>
                <a:gd name="T6" fmla="*/ 13 w 34"/>
                <a:gd name="T7" fmla="*/ 12 h 67"/>
                <a:gd name="T8" fmla="*/ 0 w 3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7">
                  <a:moveTo>
                    <a:pt x="0" y="0"/>
                  </a:moveTo>
                  <a:cubicBezTo>
                    <a:pt x="0" y="0"/>
                    <a:pt x="19" y="48"/>
                    <a:pt x="32" y="6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16" y="33"/>
                    <a:pt x="13" y="12"/>
                  </a:cubicBezTo>
                  <a:cubicBezTo>
                    <a:pt x="13" y="12"/>
                    <a:pt x="2" y="6"/>
                    <a:pt x="0" y="0"/>
                  </a:cubicBezTo>
                </a:path>
              </a:pathLst>
            </a:custGeom>
            <a:solidFill>
              <a:srgbClr val="BD63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7" name="iṧlïḓè">
              <a:extLst>
                <a:ext uri="{FF2B5EF4-FFF2-40B4-BE49-F238E27FC236}">
                  <a16:creationId xmlns="" xmlns:a16="http://schemas.microsoft.com/office/drawing/2014/main" id="{89FBB6C5-CD2C-4F8C-9E0D-E64606DE5F43}"/>
                </a:ext>
              </a:extLst>
            </p:cNvPr>
            <p:cNvSpPr/>
            <p:nvPr/>
          </p:nvSpPr>
          <p:spPr bwMode="auto">
            <a:xfrm>
              <a:off x="2018055" y="1629509"/>
              <a:ext cx="111097" cy="69436"/>
            </a:xfrm>
            <a:custGeom>
              <a:avLst/>
              <a:gdLst>
                <a:gd name="T0" fmla="*/ 43 w 64"/>
                <a:gd name="T1" fmla="*/ 0 h 40"/>
                <a:gd name="T2" fmla="*/ 0 w 64"/>
                <a:gd name="T3" fmla="*/ 36 h 40"/>
                <a:gd name="T4" fmla="*/ 34 w 64"/>
                <a:gd name="T5" fmla="*/ 40 h 40"/>
                <a:gd name="T6" fmla="*/ 64 w 64"/>
                <a:gd name="T7" fmla="*/ 18 h 40"/>
                <a:gd name="T8" fmla="*/ 31 w 64"/>
                <a:gd name="T9" fmla="*/ 22 h 40"/>
                <a:gd name="T10" fmla="*/ 43 w 64"/>
                <a:gd name="T11" fmla="*/ 0 h 40"/>
                <a:gd name="T12" fmla="*/ 43 w 64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0">
                  <a:moveTo>
                    <a:pt x="43" y="0"/>
                  </a:moveTo>
                  <a:cubicBezTo>
                    <a:pt x="42" y="0"/>
                    <a:pt x="0" y="36"/>
                    <a:pt x="0" y="36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BD63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8" name="ïşḻide">
              <a:extLst>
                <a:ext uri="{FF2B5EF4-FFF2-40B4-BE49-F238E27FC236}">
                  <a16:creationId xmlns="" xmlns:a16="http://schemas.microsoft.com/office/drawing/2014/main" id="{3B83FB90-1A8F-4926-A1F7-4256B884FD8D}"/>
                </a:ext>
              </a:extLst>
            </p:cNvPr>
            <p:cNvSpPr/>
            <p:nvPr/>
          </p:nvSpPr>
          <p:spPr bwMode="auto">
            <a:xfrm>
              <a:off x="2089034" y="2046898"/>
              <a:ext cx="257684" cy="102611"/>
            </a:xfrm>
            <a:custGeom>
              <a:avLst/>
              <a:gdLst>
                <a:gd name="T0" fmla="*/ 9 w 334"/>
                <a:gd name="T1" fmla="*/ 0 h 133"/>
                <a:gd name="T2" fmla="*/ 0 w 334"/>
                <a:gd name="T3" fmla="*/ 25 h 133"/>
                <a:gd name="T4" fmla="*/ 0 w 334"/>
                <a:gd name="T5" fmla="*/ 38 h 133"/>
                <a:gd name="T6" fmla="*/ 135 w 334"/>
                <a:gd name="T7" fmla="*/ 133 h 133"/>
                <a:gd name="T8" fmla="*/ 334 w 334"/>
                <a:gd name="T9" fmla="*/ 113 h 133"/>
                <a:gd name="T10" fmla="*/ 142 w 334"/>
                <a:gd name="T11" fmla="*/ 115 h 133"/>
                <a:gd name="T12" fmla="*/ 9 w 334"/>
                <a:gd name="T1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4" h="133">
                  <a:moveTo>
                    <a:pt x="9" y="0"/>
                  </a:moveTo>
                  <a:lnTo>
                    <a:pt x="0" y="25"/>
                  </a:lnTo>
                  <a:lnTo>
                    <a:pt x="0" y="38"/>
                  </a:lnTo>
                  <a:lnTo>
                    <a:pt x="135" y="133"/>
                  </a:lnTo>
                  <a:lnTo>
                    <a:pt x="334" y="113"/>
                  </a:lnTo>
                  <a:lnTo>
                    <a:pt x="142" y="11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9" name="íŝľïďè">
              <a:extLst>
                <a:ext uri="{FF2B5EF4-FFF2-40B4-BE49-F238E27FC236}">
                  <a16:creationId xmlns="" xmlns:a16="http://schemas.microsoft.com/office/drawing/2014/main" id="{7CEB37BC-B1FD-4CC1-B321-FB966934EC5B}"/>
                </a:ext>
              </a:extLst>
            </p:cNvPr>
            <p:cNvSpPr/>
            <p:nvPr/>
          </p:nvSpPr>
          <p:spPr bwMode="auto">
            <a:xfrm>
              <a:off x="2089034" y="2046898"/>
              <a:ext cx="257684" cy="102611"/>
            </a:xfrm>
            <a:custGeom>
              <a:avLst/>
              <a:gdLst>
                <a:gd name="T0" fmla="*/ 9 w 334"/>
                <a:gd name="T1" fmla="*/ 0 h 133"/>
                <a:gd name="T2" fmla="*/ 0 w 334"/>
                <a:gd name="T3" fmla="*/ 25 h 133"/>
                <a:gd name="T4" fmla="*/ 0 w 334"/>
                <a:gd name="T5" fmla="*/ 38 h 133"/>
                <a:gd name="T6" fmla="*/ 135 w 334"/>
                <a:gd name="T7" fmla="*/ 133 h 133"/>
                <a:gd name="T8" fmla="*/ 334 w 334"/>
                <a:gd name="T9" fmla="*/ 113 h 133"/>
                <a:gd name="T10" fmla="*/ 142 w 334"/>
                <a:gd name="T11" fmla="*/ 115 h 133"/>
                <a:gd name="T12" fmla="*/ 9 w 334"/>
                <a:gd name="T1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4" h="133">
                  <a:moveTo>
                    <a:pt x="9" y="0"/>
                  </a:moveTo>
                  <a:lnTo>
                    <a:pt x="0" y="25"/>
                  </a:lnTo>
                  <a:lnTo>
                    <a:pt x="0" y="38"/>
                  </a:lnTo>
                  <a:lnTo>
                    <a:pt x="135" y="133"/>
                  </a:lnTo>
                  <a:lnTo>
                    <a:pt x="334" y="113"/>
                  </a:lnTo>
                  <a:lnTo>
                    <a:pt x="142" y="115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0" name="íşḷiḍe">
              <a:extLst>
                <a:ext uri="{FF2B5EF4-FFF2-40B4-BE49-F238E27FC236}">
                  <a16:creationId xmlns="" xmlns:a16="http://schemas.microsoft.com/office/drawing/2014/main" id="{8C91BE2D-D255-46C0-B12E-0E6ACABB3562}"/>
                </a:ext>
              </a:extLst>
            </p:cNvPr>
            <p:cNvSpPr/>
            <p:nvPr/>
          </p:nvSpPr>
          <p:spPr bwMode="auto">
            <a:xfrm>
              <a:off x="2085948" y="2066185"/>
              <a:ext cx="3086" cy="10029"/>
            </a:xfrm>
            <a:custGeom>
              <a:avLst/>
              <a:gdLst>
                <a:gd name="T0" fmla="*/ 4 w 4"/>
                <a:gd name="T1" fmla="*/ 0 h 13"/>
                <a:gd name="T2" fmla="*/ 0 w 4"/>
                <a:gd name="T3" fmla="*/ 11 h 13"/>
                <a:gd name="T4" fmla="*/ 4 w 4"/>
                <a:gd name="T5" fmla="*/ 13 h 13"/>
                <a:gd name="T6" fmla="*/ 4 w 4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3">
                  <a:moveTo>
                    <a:pt x="4" y="0"/>
                  </a:moveTo>
                  <a:lnTo>
                    <a:pt x="0" y="11"/>
                  </a:lnTo>
                  <a:lnTo>
                    <a:pt x="4" y="1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1" name="išľïḍè">
              <a:extLst>
                <a:ext uri="{FF2B5EF4-FFF2-40B4-BE49-F238E27FC236}">
                  <a16:creationId xmlns="" xmlns:a16="http://schemas.microsoft.com/office/drawing/2014/main" id="{F97A5642-9E81-4717-8479-F5DCF33103F5}"/>
                </a:ext>
              </a:extLst>
            </p:cNvPr>
            <p:cNvSpPr/>
            <p:nvPr/>
          </p:nvSpPr>
          <p:spPr bwMode="auto">
            <a:xfrm>
              <a:off x="2085948" y="2066185"/>
              <a:ext cx="3086" cy="10029"/>
            </a:xfrm>
            <a:custGeom>
              <a:avLst/>
              <a:gdLst>
                <a:gd name="T0" fmla="*/ 4 w 4"/>
                <a:gd name="T1" fmla="*/ 0 h 13"/>
                <a:gd name="T2" fmla="*/ 0 w 4"/>
                <a:gd name="T3" fmla="*/ 11 h 13"/>
                <a:gd name="T4" fmla="*/ 4 w 4"/>
                <a:gd name="T5" fmla="*/ 13 h 13"/>
                <a:gd name="T6" fmla="*/ 4 w 4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3">
                  <a:moveTo>
                    <a:pt x="4" y="0"/>
                  </a:moveTo>
                  <a:lnTo>
                    <a:pt x="0" y="11"/>
                  </a:lnTo>
                  <a:lnTo>
                    <a:pt x="4" y="13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2" name="ï$1iḍe">
              <a:extLst>
                <a:ext uri="{FF2B5EF4-FFF2-40B4-BE49-F238E27FC236}">
                  <a16:creationId xmlns="" xmlns:a16="http://schemas.microsoft.com/office/drawing/2014/main" id="{0395B04A-D098-4F70-BB0C-FA072170F78A}"/>
                </a:ext>
              </a:extLst>
            </p:cNvPr>
            <p:cNvSpPr/>
            <p:nvPr/>
          </p:nvSpPr>
          <p:spPr bwMode="auto">
            <a:xfrm>
              <a:off x="1613784" y="2017580"/>
              <a:ext cx="261542" cy="135786"/>
            </a:xfrm>
            <a:custGeom>
              <a:avLst/>
              <a:gdLst>
                <a:gd name="T0" fmla="*/ 150 w 150"/>
                <a:gd name="T1" fmla="*/ 0 h 78"/>
                <a:gd name="T2" fmla="*/ 89 w 150"/>
                <a:gd name="T3" fmla="*/ 54 h 78"/>
                <a:gd name="T4" fmla="*/ 0 w 150"/>
                <a:gd name="T5" fmla="*/ 73 h 78"/>
                <a:gd name="T6" fmla="*/ 10 w 150"/>
                <a:gd name="T7" fmla="*/ 78 h 78"/>
                <a:gd name="T8" fmla="*/ 11 w 150"/>
                <a:gd name="T9" fmla="*/ 78 h 78"/>
                <a:gd name="T10" fmla="*/ 91 w 150"/>
                <a:gd name="T11" fmla="*/ 65 h 78"/>
                <a:gd name="T12" fmla="*/ 145 w 150"/>
                <a:gd name="T13" fmla="*/ 25 h 78"/>
                <a:gd name="T14" fmla="*/ 146 w 150"/>
                <a:gd name="T15" fmla="*/ 21 h 78"/>
                <a:gd name="T16" fmla="*/ 150 w 150"/>
                <a:gd name="T17" fmla="*/ 0 h 78"/>
                <a:gd name="T18" fmla="*/ 150 w 150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78">
                  <a:moveTo>
                    <a:pt x="150" y="0"/>
                  </a:moveTo>
                  <a:cubicBezTo>
                    <a:pt x="89" y="54"/>
                    <a:pt x="89" y="54"/>
                    <a:pt x="89" y="5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3" y="78"/>
                    <a:pt x="10" y="78"/>
                  </a:cubicBezTo>
                  <a:cubicBezTo>
                    <a:pt x="10" y="78"/>
                    <a:pt x="10" y="78"/>
                    <a:pt x="11" y="78"/>
                  </a:cubicBezTo>
                  <a:cubicBezTo>
                    <a:pt x="19" y="78"/>
                    <a:pt x="91" y="65"/>
                    <a:pt x="91" y="65"/>
                  </a:cubicBezTo>
                  <a:cubicBezTo>
                    <a:pt x="145" y="25"/>
                    <a:pt x="145" y="25"/>
                    <a:pt x="145" y="25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17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3" name="íşļïdé">
              <a:extLst>
                <a:ext uri="{FF2B5EF4-FFF2-40B4-BE49-F238E27FC236}">
                  <a16:creationId xmlns="" xmlns:a16="http://schemas.microsoft.com/office/drawing/2014/main" id="{823EF4B7-4856-4E8F-86CE-96E756DD421B}"/>
                </a:ext>
              </a:extLst>
            </p:cNvPr>
            <p:cNvSpPr/>
            <p:nvPr/>
          </p:nvSpPr>
          <p:spPr bwMode="auto">
            <a:xfrm>
              <a:off x="1866068" y="2017580"/>
              <a:ext cx="9258" cy="43205"/>
            </a:xfrm>
            <a:custGeom>
              <a:avLst/>
              <a:gdLst>
                <a:gd name="T0" fmla="*/ 12 w 12"/>
                <a:gd name="T1" fmla="*/ 0 h 56"/>
                <a:gd name="T2" fmla="*/ 3 w 12"/>
                <a:gd name="T3" fmla="*/ 47 h 56"/>
                <a:gd name="T4" fmla="*/ 0 w 12"/>
                <a:gd name="T5" fmla="*/ 56 h 56"/>
                <a:gd name="T6" fmla="*/ 7 w 12"/>
                <a:gd name="T7" fmla="*/ 54 h 56"/>
                <a:gd name="T8" fmla="*/ 12 w 12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6">
                  <a:moveTo>
                    <a:pt x="12" y="0"/>
                  </a:moveTo>
                  <a:lnTo>
                    <a:pt x="3" y="47"/>
                  </a:lnTo>
                  <a:lnTo>
                    <a:pt x="0" y="56"/>
                  </a:lnTo>
                  <a:lnTo>
                    <a:pt x="7" y="5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4" name="î$lîḓè">
              <a:extLst>
                <a:ext uri="{FF2B5EF4-FFF2-40B4-BE49-F238E27FC236}">
                  <a16:creationId xmlns="" xmlns:a16="http://schemas.microsoft.com/office/drawing/2014/main" id="{4C35F9DE-644C-43C9-881B-BEB2D0E89A69}"/>
                </a:ext>
              </a:extLst>
            </p:cNvPr>
            <p:cNvSpPr/>
            <p:nvPr/>
          </p:nvSpPr>
          <p:spPr bwMode="auto">
            <a:xfrm>
              <a:off x="1866068" y="2017580"/>
              <a:ext cx="9258" cy="43205"/>
            </a:xfrm>
            <a:custGeom>
              <a:avLst/>
              <a:gdLst>
                <a:gd name="T0" fmla="*/ 12 w 12"/>
                <a:gd name="T1" fmla="*/ 0 h 56"/>
                <a:gd name="T2" fmla="*/ 3 w 12"/>
                <a:gd name="T3" fmla="*/ 47 h 56"/>
                <a:gd name="T4" fmla="*/ 0 w 12"/>
                <a:gd name="T5" fmla="*/ 56 h 56"/>
                <a:gd name="T6" fmla="*/ 7 w 12"/>
                <a:gd name="T7" fmla="*/ 54 h 56"/>
                <a:gd name="T8" fmla="*/ 12 w 12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6">
                  <a:moveTo>
                    <a:pt x="12" y="0"/>
                  </a:moveTo>
                  <a:lnTo>
                    <a:pt x="3" y="47"/>
                  </a:lnTo>
                  <a:lnTo>
                    <a:pt x="0" y="56"/>
                  </a:lnTo>
                  <a:lnTo>
                    <a:pt x="7" y="54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5" name="îṡlîḋé">
              <a:extLst>
                <a:ext uri="{FF2B5EF4-FFF2-40B4-BE49-F238E27FC236}">
                  <a16:creationId xmlns="" xmlns:a16="http://schemas.microsoft.com/office/drawing/2014/main" id="{C422CD1A-D73B-4FAF-8413-524D85B9EB9C}"/>
                </a:ext>
              </a:extLst>
            </p:cNvPr>
            <p:cNvSpPr/>
            <p:nvPr/>
          </p:nvSpPr>
          <p:spPr bwMode="auto">
            <a:xfrm>
              <a:off x="1842151" y="2508263"/>
              <a:ext cx="239940" cy="523858"/>
            </a:xfrm>
            <a:custGeom>
              <a:avLst/>
              <a:gdLst>
                <a:gd name="T0" fmla="*/ 6 w 311"/>
                <a:gd name="T1" fmla="*/ 0 h 679"/>
                <a:gd name="T2" fmla="*/ 270 w 311"/>
                <a:gd name="T3" fmla="*/ 0 h 679"/>
                <a:gd name="T4" fmla="*/ 300 w 311"/>
                <a:gd name="T5" fmla="*/ 295 h 679"/>
                <a:gd name="T6" fmla="*/ 311 w 311"/>
                <a:gd name="T7" fmla="*/ 679 h 679"/>
                <a:gd name="T8" fmla="*/ 277 w 311"/>
                <a:gd name="T9" fmla="*/ 304 h 679"/>
                <a:gd name="T10" fmla="*/ 241 w 311"/>
                <a:gd name="T11" fmla="*/ 18 h 679"/>
                <a:gd name="T12" fmla="*/ 0 w 311"/>
                <a:gd name="T13" fmla="*/ 18 h 679"/>
                <a:gd name="T14" fmla="*/ 6 w 311"/>
                <a:gd name="T15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1" h="679">
                  <a:moveTo>
                    <a:pt x="6" y="0"/>
                  </a:moveTo>
                  <a:lnTo>
                    <a:pt x="270" y="0"/>
                  </a:lnTo>
                  <a:lnTo>
                    <a:pt x="300" y="295"/>
                  </a:lnTo>
                  <a:lnTo>
                    <a:pt x="311" y="679"/>
                  </a:lnTo>
                  <a:lnTo>
                    <a:pt x="277" y="304"/>
                  </a:lnTo>
                  <a:lnTo>
                    <a:pt x="241" y="18"/>
                  </a:lnTo>
                  <a:lnTo>
                    <a:pt x="0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6" name="íSľiďê">
              <a:extLst>
                <a:ext uri="{FF2B5EF4-FFF2-40B4-BE49-F238E27FC236}">
                  <a16:creationId xmlns="" xmlns:a16="http://schemas.microsoft.com/office/drawing/2014/main" id="{819629F3-9557-48CA-83C6-1795A9408C1A}"/>
                </a:ext>
              </a:extLst>
            </p:cNvPr>
            <p:cNvSpPr/>
            <p:nvPr/>
          </p:nvSpPr>
          <p:spPr bwMode="auto">
            <a:xfrm>
              <a:off x="1742626" y="2542981"/>
              <a:ext cx="185934" cy="494540"/>
            </a:xfrm>
            <a:custGeom>
              <a:avLst/>
              <a:gdLst>
                <a:gd name="T0" fmla="*/ 241 w 241"/>
                <a:gd name="T1" fmla="*/ 0 h 641"/>
                <a:gd name="T2" fmla="*/ 144 w 241"/>
                <a:gd name="T3" fmla="*/ 246 h 641"/>
                <a:gd name="T4" fmla="*/ 20 w 241"/>
                <a:gd name="T5" fmla="*/ 641 h 641"/>
                <a:gd name="T6" fmla="*/ 0 w 241"/>
                <a:gd name="T7" fmla="*/ 641 h 641"/>
                <a:gd name="T8" fmla="*/ 122 w 241"/>
                <a:gd name="T9" fmla="*/ 244 h 641"/>
                <a:gd name="T10" fmla="*/ 241 w 241"/>
                <a:gd name="T11" fmla="*/ 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641">
                  <a:moveTo>
                    <a:pt x="241" y="0"/>
                  </a:moveTo>
                  <a:lnTo>
                    <a:pt x="144" y="246"/>
                  </a:lnTo>
                  <a:lnTo>
                    <a:pt x="20" y="641"/>
                  </a:lnTo>
                  <a:lnTo>
                    <a:pt x="0" y="641"/>
                  </a:lnTo>
                  <a:lnTo>
                    <a:pt x="122" y="24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7" name="ïşľídê">
              <a:extLst>
                <a:ext uri="{FF2B5EF4-FFF2-40B4-BE49-F238E27FC236}">
                  <a16:creationId xmlns="" xmlns:a16="http://schemas.microsoft.com/office/drawing/2014/main" id="{24ECE8D0-B32C-4DAD-85B2-D592301417B8}"/>
                </a:ext>
              </a:extLst>
            </p:cNvPr>
            <p:cNvSpPr/>
            <p:nvPr/>
          </p:nvSpPr>
          <p:spPr bwMode="auto">
            <a:xfrm>
              <a:off x="2924579" y="1975147"/>
              <a:ext cx="19288" cy="42433"/>
            </a:xfrm>
            <a:custGeom>
              <a:avLst/>
              <a:gdLst>
                <a:gd name="T0" fmla="*/ 13 w 25"/>
                <a:gd name="T1" fmla="*/ 0 h 55"/>
                <a:gd name="T2" fmla="*/ 0 w 25"/>
                <a:gd name="T3" fmla="*/ 55 h 55"/>
                <a:gd name="T4" fmla="*/ 9 w 25"/>
                <a:gd name="T5" fmla="*/ 55 h 55"/>
                <a:gd name="T6" fmla="*/ 9 w 25"/>
                <a:gd name="T7" fmla="*/ 52 h 55"/>
                <a:gd name="T8" fmla="*/ 25 w 25"/>
                <a:gd name="T9" fmla="*/ 25 h 55"/>
                <a:gd name="T10" fmla="*/ 13 w 25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55">
                  <a:moveTo>
                    <a:pt x="13" y="0"/>
                  </a:moveTo>
                  <a:lnTo>
                    <a:pt x="0" y="55"/>
                  </a:lnTo>
                  <a:lnTo>
                    <a:pt x="9" y="55"/>
                  </a:lnTo>
                  <a:lnTo>
                    <a:pt x="9" y="52"/>
                  </a:lnTo>
                  <a:lnTo>
                    <a:pt x="25" y="2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01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8" name="islíḑê">
              <a:extLst>
                <a:ext uri="{FF2B5EF4-FFF2-40B4-BE49-F238E27FC236}">
                  <a16:creationId xmlns="" xmlns:a16="http://schemas.microsoft.com/office/drawing/2014/main" id="{68398B4E-BD0C-4042-B4C3-912BB2B5706E}"/>
                </a:ext>
              </a:extLst>
            </p:cNvPr>
            <p:cNvSpPr/>
            <p:nvPr/>
          </p:nvSpPr>
          <p:spPr bwMode="auto">
            <a:xfrm>
              <a:off x="2924579" y="1975147"/>
              <a:ext cx="19288" cy="42433"/>
            </a:xfrm>
            <a:custGeom>
              <a:avLst/>
              <a:gdLst>
                <a:gd name="T0" fmla="*/ 13 w 25"/>
                <a:gd name="T1" fmla="*/ 0 h 55"/>
                <a:gd name="T2" fmla="*/ 0 w 25"/>
                <a:gd name="T3" fmla="*/ 55 h 55"/>
                <a:gd name="T4" fmla="*/ 9 w 25"/>
                <a:gd name="T5" fmla="*/ 55 h 55"/>
                <a:gd name="T6" fmla="*/ 9 w 25"/>
                <a:gd name="T7" fmla="*/ 52 h 55"/>
                <a:gd name="T8" fmla="*/ 25 w 25"/>
                <a:gd name="T9" fmla="*/ 25 h 55"/>
                <a:gd name="T10" fmla="*/ 13 w 25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55">
                  <a:moveTo>
                    <a:pt x="13" y="0"/>
                  </a:moveTo>
                  <a:lnTo>
                    <a:pt x="0" y="55"/>
                  </a:lnTo>
                  <a:lnTo>
                    <a:pt x="9" y="55"/>
                  </a:lnTo>
                  <a:lnTo>
                    <a:pt x="9" y="52"/>
                  </a:lnTo>
                  <a:lnTo>
                    <a:pt x="25" y="25"/>
                  </a:lnTo>
                  <a:lnTo>
                    <a:pt x="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9" name="ïṥḻiḍe">
              <a:extLst>
                <a:ext uri="{FF2B5EF4-FFF2-40B4-BE49-F238E27FC236}">
                  <a16:creationId xmlns="" xmlns:a16="http://schemas.microsoft.com/office/drawing/2014/main" id="{51AEB216-CB7E-4B28-9CC0-568B74E0CD05}"/>
                </a:ext>
              </a:extLst>
            </p:cNvPr>
            <p:cNvSpPr/>
            <p:nvPr/>
          </p:nvSpPr>
          <p:spPr bwMode="auto">
            <a:xfrm>
              <a:off x="2912235" y="2017580"/>
              <a:ext cx="20831" cy="158160"/>
            </a:xfrm>
            <a:custGeom>
              <a:avLst/>
              <a:gdLst>
                <a:gd name="T0" fmla="*/ 25 w 27"/>
                <a:gd name="T1" fmla="*/ 0 h 205"/>
                <a:gd name="T2" fmla="*/ 16 w 27"/>
                <a:gd name="T3" fmla="*/ 0 h 205"/>
                <a:gd name="T4" fmla="*/ 0 w 27"/>
                <a:gd name="T5" fmla="*/ 205 h 205"/>
                <a:gd name="T6" fmla="*/ 27 w 27"/>
                <a:gd name="T7" fmla="*/ 137 h 205"/>
                <a:gd name="T8" fmla="*/ 25 w 27"/>
                <a:gd name="T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05">
                  <a:moveTo>
                    <a:pt x="25" y="0"/>
                  </a:moveTo>
                  <a:lnTo>
                    <a:pt x="16" y="0"/>
                  </a:lnTo>
                  <a:lnTo>
                    <a:pt x="0" y="205"/>
                  </a:lnTo>
                  <a:lnTo>
                    <a:pt x="27" y="13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01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0" name="iṩ1iḋe">
              <a:extLst>
                <a:ext uri="{FF2B5EF4-FFF2-40B4-BE49-F238E27FC236}">
                  <a16:creationId xmlns="" xmlns:a16="http://schemas.microsoft.com/office/drawing/2014/main" id="{4F4D0C28-FE4C-47A6-866A-0CA392B5A83A}"/>
                </a:ext>
              </a:extLst>
            </p:cNvPr>
            <p:cNvSpPr/>
            <p:nvPr/>
          </p:nvSpPr>
          <p:spPr bwMode="auto">
            <a:xfrm>
              <a:off x="2912235" y="2017580"/>
              <a:ext cx="20831" cy="158160"/>
            </a:xfrm>
            <a:custGeom>
              <a:avLst/>
              <a:gdLst>
                <a:gd name="T0" fmla="*/ 25 w 27"/>
                <a:gd name="T1" fmla="*/ 0 h 205"/>
                <a:gd name="T2" fmla="*/ 16 w 27"/>
                <a:gd name="T3" fmla="*/ 0 h 205"/>
                <a:gd name="T4" fmla="*/ 0 w 27"/>
                <a:gd name="T5" fmla="*/ 205 h 205"/>
                <a:gd name="T6" fmla="*/ 27 w 27"/>
                <a:gd name="T7" fmla="*/ 137 h 205"/>
                <a:gd name="T8" fmla="*/ 25 w 27"/>
                <a:gd name="T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05">
                  <a:moveTo>
                    <a:pt x="25" y="0"/>
                  </a:moveTo>
                  <a:lnTo>
                    <a:pt x="16" y="0"/>
                  </a:lnTo>
                  <a:lnTo>
                    <a:pt x="0" y="205"/>
                  </a:lnTo>
                  <a:lnTo>
                    <a:pt x="27" y="137"/>
                  </a:lnTo>
                  <a:lnTo>
                    <a:pt x="2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1" name="i$ḻíḓè">
              <a:extLst>
                <a:ext uri="{FF2B5EF4-FFF2-40B4-BE49-F238E27FC236}">
                  <a16:creationId xmlns="" xmlns:a16="http://schemas.microsoft.com/office/drawing/2014/main" id="{EDB51CE3-AD12-4468-80B9-C073C77148F8}"/>
                </a:ext>
              </a:extLst>
            </p:cNvPr>
            <p:cNvSpPr/>
            <p:nvPr/>
          </p:nvSpPr>
          <p:spPr bwMode="auto">
            <a:xfrm>
              <a:off x="3049563" y="1681200"/>
              <a:ext cx="236854" cy="425104"/>
            </a:xfrm>
            <a:custGeom>
              <a:avLst/>
              <a:gdLst>
                <a:gd name="T0" fmla="*/ 296 w 307"/>
                <a:gd name="T1" fmla="*/ 7 h 551"/>
                <a:gd name="T2" fmla="*/ 228 w 307"/>
                <a:gd name="T3" fmla="*/ 323 h 551"/>
                <a:gd name="T4" fmla="*/ 0 w 307"/>
                <a:gd name="T5" fmla="*/ 519 h 551"/>
                <a:gd name="T6" fmla="*/ 7 w 307"/>
                <a:gd name="T7" fmla="*/ 551 h 551"/>
                <a:gd name="T8" fmla="*/ 242 w 307"/>
                <a:gd name="T9" fmla="*/ 341 h 551"/>
                <a:gd name="T10" fmla="*/ 307 w 307"/>
                <a:gd name="T11" fmla="*/ 0 h 551"/>
                <a:gd name="T12" fmla="*/ 296 w 307"/>
                <a:gd name="T13" fmla="*/ 7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551">
                  <a:moveTo>
                    <a:pt x="296" y="7"/>
                  </a:moveTo>
                  <a:lnTo>
                    <a:pt x="228" y="323"/>
                  </a:lnTo>
                  <a:lnTo>
                    <a:pt x="0" y="519"/>
                  </a:lnTo>
                  <a:lnTo>
                    <a:pt x="7" y="551"/>
                  </a:lnTo>
                  <a:lnTo>
                    <a:pt x="242" y="341"/>
                  </a:lnTo>
                  <a:lnTo>
                    <a:pt x="307" y="0"/>
                  </a:lnTo>
                  <a:lnTo>
                    <a:pt x="296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2" name="ïṡ1ïďe">
              <a:extLst>
                <a:ext uri="{FF2B5EF4-FFF2-40B4-BE49-F238E27FC236}">
                  <a16:creationId xmlns="" xmlns:a16="http://schemas.microsoft.com/office/drawing/2014/main" id="{E1D771B1-9EAC-40AA-ADBE-417335C548C9}"/>
                </a:ext>
              </a:extLst>
            </p:cNvPr>
            <p:cNvSpPr/>
            <p:nvPr/>
          </p:nvSpPr>
          <p:spPr bwMode="auto">
            <a:xfrm>
              <a:off x="2597459" y="1982862"/>
              <a:ext cx="178990" cy="83323"/>
            </a:xfrm>
            <a:custGeom>
              <a:avLst/>
              <a:gdLst>
                <a:gd name="T0" fmla="*/ 27 w 232"/>
                <a:gd name="T1" fmla="*/ 0 h 108"/>
                <a:gd name="T2" fmla="*/ 232 w 232"/>
                <a:gd name="T3" fmla="*/ 81 h 108"/>
                <a:gd name="T4" fmla="*/ 228 w 232"/>
                <a:gd name="T5" fmla="*/ 108 h 108"/>
                <a:gd name="T6" fmla="*/ 0 w 232"/>
                <a:gd name="T7" fmla="*/ 11 h 108"/>
                <a:gd name="T8" fmla="*/ 27 w 232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08">
                  <a:moveTo>
                    <a:pt x="27" y="0"/>
                  </a:moveTo>
                  <a:lnTo>
                    <a:pt x="232" y="81"/>
                  </a:lnTo>
                  <a:lnTo>
                    <a:pt x="228" y="108"/>
                  </a:lnTo>
                  <a:lnTo>
                    <a:pt x="0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3" name="iś1iḍé">
              <a:extLst>
                <a:ext uri="{FF2B5EF4-FFF2-40B4-BE49-F238E27FC236}">
                  <a16:creationId xmlns="" xmlns:a16="http://schemas.microsoft.com/office/drawing/2014/main" id="{4B4DC274-F281-4FC9-8AD3-0ABD5BAE9F23}"/>
                </a:ext>
              </a:extLst>
            </p:cNvPr>
            <p:cNvSpPr/>
            <p:nvPr/>
          </p:nvSpPr>
          <p:spPr bwMode="auto">
            <a:xfrm>
              <a:off x="2767963" y="2522150"/>
              <a:ext cx="257684" cy="515371"/>
            </a:xfrm>
            <a:custGeom>
              <a:avLst/>
              <a:gdLst>
                <a:gd name="T0" fmla="*/ 0 w 334"/>
                <a:gd name="T1" fmla="*/ 0 h 668"/>
                <a:gd name="T2" fmla="*/ 289 w 334"/>
                <a:gd name="T3" fmla="*/ 0 h 668"/>
                <a:gd name="T4" fmla="*/ 334 w 334"/>
                <a:gd name="T5" fmla="*/ 668 h 668"/>
                <a:gd name="T6" fmla="*/ 320 w 334"/>
                <a:gd name="T7" fmla="*/ 668 h 668"/>
                <a:gd name="T8" fmla="*/ 264 w 334"/>
                <a:gd name="T9" fmla="*/ 13 h 668"/>
                <a:gd name="T10" fmla="*/ 0 w 334"/>
                <a:gd name="T11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4" h="668">
                  <a:moveTo>
                    <a:pt x="0" y="0"/>
                  </a:moveTo>
                  <a:lnTo>
                    <a:pt x="289" y="0"/>
                  </a:lnTo>
                  <a:lnTo>
                    <a:pt x="334" y="668"/>
                  </a:lnTo>
                  <a:lnTo>
                    <a:pt x="320" y="668"/>
                  </a:lnTo>
                  <a:lnTo>
                    <a:pt x="264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4" name="iśḷíḓê">
              <a:extLst>
                <a:ext uri="{FF2B5EF4-FFF2-40B4-BE49-F238E27FC236}">
                  <a16:creationId xmlns="" xmlns:a16="http://schemas.microsoft.com/office/drawing/2014/main" id="{905A1DCA-5060-4B04-8ABF-AD9E23DCDA17}"/>
                </a:ext>
              </a:extLst>
            </p:cNvPr>
            <p:cNvSpPr/>
            <p:nvPr/>
          </p:nvSpPr>
          <p:spPr bwMode="auto">
            <a:xfrm>
              <a:off x="2717043" y="2541438"/>
              <a:ext cx="139643" cy="496083"/>
            </a:xfrm>
            <a:custGeom>
              <a:avLst/>
              <a:gdLst>
                <a:gd name="T0" fmla="*/ 181 w 181"/>
                <a:gd name="T1" fmla="*/ 0 h 643"/>
                <a:gd name="T2" fmla="*/ 12 w 181"/>
                <a:gd name="T3" fmla="*/ 643 h 643"/>
                <a:gd name="T4" fmla="*/ 0 w 181"/>
                <a:gd name="T5" fmla="*/ 643 h 643"/>
                <a:gd name="T6" fmla="*/ 163 w 181"/>
                <a:gd name="T7" fmla="*/ 0 h 643"/>
                <a:gd name="T8" fmla="*/ 181 w 181"/>
                <a:gd name="T9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643">
                  <a:moveTo>
                    <a:pt x="181" y="0"/>
                  </a:moveTo>
                  <a:lnTo>
                    <a:pt x="12" y="643"/>
                  </a:lnTo>
                  <a:lnTo>
                    <a:pt x="0" y="643"/>
                  </a:lnTo>
                  <a:lnTo>
                    <a:pt x="163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5" name="ïśļidè">
              <a:extLst>
                <a:ext uri="{FF2B5EF4-FFF2-40B4-BE49-F238E27FC236}">
                  <a16:creationId xmlns="" xmlns:a16="http://schemas.microsoft.com/office/drawing/2014/main" id="{E6E26015-0F4D-4C61-9DB4-3F767FBD4065}"/>
                </a:ext>
              </a:extLst>
            </p:cNvPr>
            <p:cNvSpPr/>
            <p:nvPr/>
          </p:nvSpPr>
          <p:spPr bwMode="auto">
            <a:xfrm>
              <a:off x="4148193" y="1768381"/>
              <a:ext cx="98753" cy="137329"/>
            </a:xfrm>
            <a:custGeom>
              <a:avLst/>
              <a:gdLst>
                <a:gd name="T0" fmla="*/ 57 w 57"/>
                <a:gd name="T1" fmla="*/ 0 h 79"/>
                <a:gd name="T2" fmla="*/ 18 w 57"/>
                <a:gd name="T3" fmla="*/ 28 h 79"/>
                <a:gd name="T4" fmla="*/ 8 w 57"/>
                <a:gd name="T5" fmla="*/ 26 h 79"/>
                <a:gd name="T6" fmla="*/ 4 w 57"/>
                <a:gd name="T7" fmla="*/ 29 h 79"/>
                <a:gd name="T8" fmla="*/ 25 w 57"/>
                <a:gd name="T9" fmla="*/ 79 h 79"/>
                <a:gd name="T10" fmla="*/ 33 w 57"/>
                <a:gd name="T11" fmla="*/ 41 h 79"/>
                <a:gd name="T12" fmla="*/ 57 w 57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79">
                  <a:moveTo>
                    <a:pt x="57" y="0"/>
                  </a:moveTo>
                  <a:cubicBezTo>
                    <a:pt x="57" y="0"/>
                    <a:pt x="41" y="28"/>
                    <a:pt x="18" y="28"/>
                  </a:cubicBezTo>
                  <a:cubicBezTo>
                    <a:pt x="15" y="28"/>
                    <a:pt x="11" y="27"/>
                    <a:pt x="8" y="26"/>
                  </a:cubicBezTo>
                  <a:cubicBezTo>
                    <a:pt x="6" y="27"/>
                    <a:pt x="5" y="28"/>
                    <a:pt x="4" y="29"/>
                  </a:cubicBezTo>
                  <a:cubicBezTo>
                    <a:pt x="2" y="40"/>
                    <a:pt x="0" y="63"/>
                    <a:pt x="25" y="79"/>
                  </a:cubicBezTo>
                  <a:cubicBezTo>
                    <a:pt x="25" y="79"/>
                    <a:pt x="18" y="59"/>
                    <a:pt x="33" y="41"/>
                  </a:cubicBezTo>
                  <a:cubicBezTo>
                    <a:pt x="48" y="23"/>
                    <a:pt x="57" y="18"/>
                    <a:pt x="57" y="0"/>
                  </a:cubicBezTo>
                </a:path>
              </a:pathLst>
            </a:custGeom>
            <a:solidFill>
              <a:srgbClr val="6C3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6" name="îšļíḋê">
              <a:extLst>
                <a:ext uri="{FF2B5EF4-FFF2-40B4-BE49-F238E27FC236}">
                  <a16:creationId xmlns="" xmlns:a16="http://schemas.microsoft.com/office/drawing/2014/main" id="{5FE4AB8B-45A3-4A37-8D3E-01EE03704062}"/>
                </a:ext>
              </a:extLst>
            </p:cNvPr>
            <p:cNvSpPr/>
            <p:nvPr/>
          </p:nvSpPr>
          <p:spPr bwMode="auto">
            <a:xfrm>
              <a:off x="4155137" y="1811586"/>
              <a:ext cx="6943" cy="6943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4 w 4"/>
                <a:gd name="T5" fmla="*/ 1 h 4"/>
                <a:gd name="T6" fmla="*/ 1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0"/>
                    <a:pt x="0" y="1"/>
                    <a:pt x="0" y="4"/>
                  </a:cubicBezTo>
                  <a:cubicBezTo>
                    <a:pt x="1" y="3"/>
                    <a:pt x="2" y="2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</a:path>
              </a:pathLst>
            </a:custGeom>
            <a:solidFill>
              <a:srgbClr val="6C3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7" name="iŝľïḑe">
              <a:extLst>
                <a:ext uri="{FF2B5EF4-FFF2-40B4-BE49-F238E27FC236}">
                  <a16:creationId xmlns="" xmlns:a16="http://schemas.microsoft.com/office/drawing/2014/main" id="{90C86E8B-1211-4A4D-ADC7-2D2C7BEE23F6}"/>
                </a:ext>
              </a:extLst>
            </p:cNvPr>
            <p:cNvSpPr/>
            <p:nvPr/>
          </p:nvSpPr>
          <p:spPr bwMode="auto">
            <a:xfrm>
              <a:off x="3656741" y="1681200"/>
              <a:ext cx="332521" cy="346410"/>
            </a:xfrm>
            <a:custGeom>
              <a:avLst/>
              <a:gdLst>
                <a:gd name="T0" fmla="*/ 0 w 191"/>
                <a:gd name="T1" fmla="*/ 3 h 199"/>
                <a:gd name="T2" fmla="*/ 40 w 191"/>
                <a:gd name="T3" fmla="*/ 118 h 199"/>
                <a:gd name="T4" fmla="*/ 175 w 191"/>
                <a:gd name="T5" fmla="*/ 199 h 199"/>
                <a:gd name="T6" fmla="*/ 191 w 191"/>
                <a:gd name="T7" fmla="*/ 190 h 199"/>
                <a:gd name="T8" fmla="*/ 45 w 191"/>
                <a:gd name="T9" fmla="*/ 110 h 199"/>
                <a:gd name="T10" fmla="*/ 4 w 191"/>
                <a:gd name="T11" fmla="*/ 0 h 199"/>
                <a:gd name="T12" fmla="*/ 0 w 191"/>
                <a:gd name="T13" fmla="*/ 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199">
                  <a:moveTo>
                    <a:pt x="0" y="3"/>
                  </a:moveTo>
                  <a:cubicBezTo>
                    <a:pt x="40" y="118"/>
                    <a:pt x="40" y="118"/>
                    <a:pt x="40" y="118"/>
                  </a:cubicBezTo>
                  <a:cubicBezTo>
                    <a:pt x="175" y="199"/>
                    <a:pt x="175" y="199"/>
                    <a:pt x="175" y="199"/>
                  </a:cubicBezTo>
                  <a:cubicBezTo>
                    <a:pt x="175" y="199"/>
                    <a:pt x="188" y="196"/>
                    <a:pt x="191" y="190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lnSpcReduction="1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8" name="ïSļîde">
              <a:extLst>
                <a:ext uri="{FF2B5EF4-FFF2-40B4-BE49-F238E27FC236}">
                  <a16:creationId xmlns="" xmlns:a16="http://schemas.microsoft.com/office/drawing/2014/main" id="{E66313B4-2407-44F3-9576-648E4293DE02}"/>
                </a:ext>
              </a:extLst>
            </p:cNvPr>
            <p:cNvSpPr/>
            <p:nvPr/>
          </p:nvSpPr>
          <p:spPr bwMode="auto">
            <a:xfrm>
              <a:off x="3954544" y="2667966"/>
              <a:ext cx="90267" cy="344866"/>
            </a:xfrm>
            <a:custGeom>
              <a:avLst/>
              <a:gdLst>
                <a:gd name="T0" fmla="*/ 15 w 52"/>
                <a:gd name="T1" fmla="*/ 0 h 198"/>
                <a:gd name="T2" fmla="*/ 0 w 52"/>
                <a:gd name="T3" fmla="*/ 0 h 198"/>
                <a:gd name="T4" fmla="*/ 32 w 52"/>
                <a:gd name="T5" fmla="*/ 138 h 198"/>
                <a:gd name="T6" fmla="*/ 44 w 52"/>
                <a:gd name="T7" fmla="*/ 198 h 198"/>
                <a:gd name="T8" fmla="*/ 52 w 52"/>
                <a:gd name="T9" fmla="*/ 198 h 198"/>
                <a:gd name="T10" fmla="*/ 42 w 52"/>
                <a:gd name="T11" fmla="*/ 164 h 198"/>
                <a:gd name="T12" fmla="*/ 35 w 52"/>
                <a:gd name="T13" fmla="*/ 66 h 198"/>
                <a:gd name="T14" fmla="*/ 15 w 52"/>
                <a:gd name="T15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98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28"/>
                    <a:pt x="29" y="108"/>
                    <a:pt x="32" y="138"/>
                  </a:cubicBezTo>
                  <a:cubicBezTo>
                    <a:pt x="34" y="163"/>
                    <a:pt x="41" y="187"/>
                    <a:pt x="44" y="198"/>
                  </a:cubicBezTo>
                  <a:cubicBezTo>
                    <a:pt x="52" y="198"/>
                    <a:pt x="52" y="198"/>
                    <a:pt x="52" y="198"/>
                  </a:cubicBezTo>
                  <a:cubicBezTo>
                    <a:pt x="49" y="191"/>
                    <a:pt x="45" y="179"/>
                    <a:pt x="42" y="164"/>
                  </a:cubicBezTo>
                  <a:cubicBezTo>
                    <a:pt x="38" y="142"/>
                    <a:pt x="39" y="98"/>
                    <a:pt x="35" y="66"/>
                  </a:cubicBezTo>
                  <a:cubicBezTo>
                    <a:pt x="32" y="39"/>
                    <a:pt x="19" y="10"/>
                    <a:pt x="15" y="0"/>
                  </a:cubicBezTo>
                </a:path>
              </a:pathLst>
            </a:custGeom>
            <a:solidFill>
              <a:srgbClr val="F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lnSpcReduction="1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9" name="iṧḻíďê">
              <a:extLst>
                <a:ext uri="{FF2B5EF4-FFF2-40B4-BE49-F238E27FC236}">
                  <a16:creationId xmlns="" xmlns:a16="http://schemas.microsoft.com/office/drawing/2014/main" id="{0EEC71B1-51F5-433B-A414-7E9089B9E9AB}"/>
                </a:ext>
              </a:extLst>
            </p:cNvPr>
            <p:cNvSpPr/>
            <p:nvPr/>
          </p:nvSpPr>
          <p:spPr bwMode="auto">
            <a:xfrm>
              <a:off x="3947601" y="2351645"/>
              <a:ext cx="168960" cy="316321"/>
            </a:xfrm>
            <a:custGeom>
              <a:avLst/>
              <a:gdLst>
                <a:gd name="T0" fmla="*/ 0 w 97"/>
                <a:gd name="T1" fmla="*/ 0 h 182"/>
                <a:gd name="T2" fmla="*/ 52 w 97"/>
                <a:gd name="T3" fmla="*/ 19 h 182"/>
                <a:gd name="T4" fmla="*/ 65 w 97"/>
                <a:gd name="T5" fmla="*/ 18 h 182"/>
                <a:gd name="T6" fmla="*/ 0 w 97"/>
                <a:gd name="T7" fmla="*/ 173 h 182"/>
                <a:gd name="T8" fmla="*/ 4 w 97"/>
                <a:gd name="T9" fmla="*/ 182 h 182"/>
                <a:gd name="T10" fmla="*/ 19 w 97"/>
                <a:gd name="T11" fmla="*/ 182 h 182"/>
                <a:gd name="T12" fmla="*/ 17 w 97"/>
                <a:gd name="T13" fmla="*/ 178 h 182"/>
                <a:gd name="T14" fmla="*/ 83 w 97"/>
                <a:gd name="T15" fmla="*/ 81 h 182"/>
                <a:gd name="T16" fmla="*/ 79 w 97"/>
                <a:gd name="T17" fmla="*/ 4 h 182"/>
                <a:gd name="T18" fmla="*/ 48 w 97"/>
                <a:gd name="T19" fmla="*/ 11 h 182"/>
                <a:gd name="T20" fmla="*/ 0 w 97"/>
                <a:gd name="T2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82">
                  <a:moveTo>
                    <a:pt x="0" y="0"/>
                  </a:moveTo>
                  <a:cubicBezTo>
                    <a:pt x="15" y="16"/>
                    <a:pt x="37" y="19"/>
                    <a:pt x="52" y="19"/>
                  </a:cubicBezTo>
                  <a:cubicBezTo>
                    <a:pt x="60" y="19"/>
                    <a:pt x="65" y="18"/>
                    <a:pt x="65" y="18"/>
                  </a:cubicBezTo>
                  <a:cubicBezTo>
                    <a:pt x="85" y="118"/>
                    <a:pt x="0" y="173"/>
                    <a:pt x="0" y="173"/>
                  </a:cubicBezTo>
                  <a:cubicBezTo>
                    <a:pt x="1" y="174"/>
                    <a:pt x="2" y="178"/>
                    <a:pt x="4" y="182"/>
                  </a:cubicBezTo>
                  <a:cubicBezTo>
                    <a:pt x="19" y="182"/>
                    <a:pt x="19" y="182"/>
                    <a:pt x="19" y="182"/>
                  </a:cubicBezTo>
                  <a:cubicBezTo>
                    <a:pt x="18" y="179"/>
                    <a:pt x="17" y="178"/>
                    <a:pt x="17" y="178"/>
                  </a:cubicBezTo>
                  <a:cubicBezTo>
                    <a:pt x="17" y="178"/>
                    <a:pt x="68" y="121"/>
                    <a:pt x="83" y="81"/>
                  </a:cubicBezTo>
                  <a:cubicBezTo>
                    <a:pt x="97" y="41"/>
                    <a:pt x="79" y="4"/>
                    <a:pt x="79" y="4"/>
                  </a:cubicBezTo>
                  <a:cubicBezTo>
                    <a:pt x="69" y="9"/>
                    <a:pt x="58" y="11"/>
                    <a:pt x="48" y="11"/>
                  </a:cubicBezTo>
                  <a:cubicBezTo>
                    <a:pt x="23" y="11"/>
                    <a:pt x="0" y="0"/>
                    <a:pt x="0" y="0"/>
                  </a:cubicBezTo>
                </a:path>
              </a:pathLst>
            </a:custGeom>
            <a:solidFill>
              <a:srgbClr val="17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925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0" name="íšľiḑè">
              <a:extLst>
                <a:ext uri="{FF2B5EF4-FFF2-40B4-BE49-F238E27FC236}">
                  <a16:creationId xmlns="" xmlns:a16="http://schemas.microsoft.com/office/drawing/2014/main" id="{85ED8D97-476D-4B4F-801B-43E685E22071}"/>
                </a:ext>
              </a:extLst>
            </p:cNvPr>
            <p:cNvSpPr/>
            <p:nvPr/>
          </p:nvSpPr>
          <p:spPr bwMode="auto">
            <a:xfrm>
              <a:off x="4030924" y="3012832"/>
              <a:ext cx="17745" cy="20831"/>
            </a:xfrm>
            <a:custGeom>
              <a:avLst/>
              <a:gdLst>
                <a:gd name="T0" fmla="*/ 8 w 10"/>
                <a:gd name="T1" fmla="*/ 0 h 12"/>
                <a:gd name="T2" fmla="*/ 0 w 10"/>
                <a:gd name="T3" fmla="*/ 0 h 12"/>
                <a:gd name="T4" fmla="*/ 3 w 10"/>
                <a:gd name="T5" fmla="*/ 8 h 12"/>
                <a:gd name="T6" fmla="*/ 5 w 10"/>
                <a:gd name="T7" fmla="*/ 12 h 12"/>
                <a:gd name="T8" fmla="*/ 10 w 10"/>
                <a:gd name="T9" fmla="*/ 6 h 12"/>
                <a:gd name="T10" fmla="*/ 10 w 10"/>
                <a:gd name="T11" fmla="*/ 6 h 12"/>
                <a:gd name="T12" fmla="*/ 8 w 1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5"/>
                    <a:pt x="3" y="8"/>
                    <a:pt x="3" y="8"/>
                  </a:cubicBezTo>
                  <a:cubicBezTo>
                    <a:pt x="4" y="9"/>
                    <a:pt x="4" y="11"/>
                    <a:pt x="5" y="12"/>
                  </a:cubicBezTo>
                  <a:cubicBezTo>
                    <a:pt x="7" y="10"/>
                    <a:pt x="9" y="8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9" y="4"/>
                    <a:pt x="8" y="0"/>
                  </a:cubicBezTo>
                </a:path>
              </a:pathLst>
            </a:custGeom>
            <a:solidFill>
              <a:srgbClr val="F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1" name="ïṥľîde">
              <a:extLst>
                <a:ext uri="{FF2B5EF4-FFF2-40B4-BE49-F238E27FC236}">
                  <a16:creationId xmlns="" xmlns:a16="http://schemas.microsoft.com/office/drawing/2014/main" id="{D865F691-F528-42F1-BA2B-7414223172E6}"/>
                </a:ext>
              </a:extLst>
            </p:cNvPr>
            <p:cNvSpPr/>
            <p:nvPr/>
          </p:nvSpPr>
          <p:spPr bwMode="auto">
            <a:xfrm>
              <a:off x="4040182" y="3023634"/>
              <a:ext cx="33175" cy="91810"/>
            </a:xfrm>
            <a:custGeom>
              <a:avLst/>
              <a:gdLst>
                <a:gd name="T0" fmla="*/ 5 w 19"/>
                <a:gd name="T1" fmla="*/ 0 h 53"/>
                <a:gd name="T2" fmla="*/ 0 w 19"/>
                <a:gd name="T3" fmla="*/ 6 h 53"/>
                <a:gd name="T4" fmla="*/ 0 w 19"/>
                <a:gd name="T5" fmla="*/ 53 h 53"/>
                <a:gd name="T6" fmla="*/ 4 w 19"/>
                <a:gd name="T7" fmla="*/ 53 h 53"/>
                <a:gd name="T8" fmla="*/ 5 w 1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3">
                  <a:moveTo>
                    <a:pt x="5" y="0"/>
                  </a:moveTo>
                  <a:cubicBezTo>
                    <a:pt x="4" y="2"/>
                    <a:pt x="2" y="4"/>
                    <a:pt x="0" y="6"/>
                  </a:cubicBezTo>
                  <a:cubicBezTo>
                    <a:pt x="11" y="31"/>
                    <a:pt x="0" y="53"/>
                    <a:pt x="0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19" y="11"/>
                    <a:pt x="5" y="0"/>
                    <a:pt x="5" y="0"/>
                  </a:cubicBezTo>
                </a:path>
              </a:pathLst>
            </a:custGeom>
            <a:solidFill>
              <a:srgbClr val="17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2" name="îṣ1iḋê">
              <a:extLst>
                <a:ext uri="{FF2B5EF4-FFF2-40B4-BE49-F238E27FC236}">
                  <a16:creationId xmlns="" xmlns:a16="http://schemas.microsoft.com/office/drawing/2014/main" id="{844EC88A-6E17-44D6-8C4C-9EAED547FA21}"/>
                </a:ext>
              </a:extLst>
            </p:cNvPr>
            <p:cNvSpPr/>
            <p:nvPr/>
          </p:nvSpPr>
          <p:spPr bwMode="auto">
            <a:xfrm>
              <a:off x="4030924" y="2779836"/>
              <a:ext cx="91038" cy="180534"/>
            </a:xfrm>
            <a:custGeom>
              <a:avLst/>
              <a:gdLst>
                <a:gd name="T0" fmla="*/ 0 w 52"/>
                <a:gd name="T1" fmla="*/ 0 h 104"/>
                <a:gd name="T2" fmla="*/ 0 w 52"/>
                <a:gd name="T3" fmla="*/ 50 h 104"/>
                <a:gd name="T4" fmla="*/ 48 w 52"/>
                <a:gd name="T5" fmla="*/ 104 h 104"/>
                <a:gd name="T6" fmla="*/ 48 w 52"/>
                <a:gd name="T7" fmla="*/ 104 h 104"/>
                <a:gd name="T8" fmla="*/ 52 w 52"/>
                <a:gd name="T9" fmla="*/ 101 h 104"/>
                <a:gd name="T10" fmla="*/ 50 w 52"/>
                <a:gd name="T11" fmla="*/ 97 h 104"/>
                <a:gd name="T12" fmla="*/ 7 w 52"/>
                <a:gd name="T13" fmla="*/ 45 h 104"/>
                <a:gd name="T14" fmla="*/ 0 w 52"/>
                <a:gd name="T1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04">
                  <a:moveTo>
                    <a:pt x="0" y="0"/>
                  </a:moveTo>
                  <a:cubicBezTo>
                    <a:pt x="0" y="0"/>
                    <a:pt x="3" y="34"/>
                    <a:pt x="0" y="50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51" y="99"/>
                    <a:pt x="51" y="98"/>
                    <a:pt x="50" y="97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9" y="19"/>
                    <a:pt x="0" y="0"/>
                  </a:cubicBezTo>
                </a:path>
              </a:pathLst>
            </a:custGeom>
            <a:solidFill>
              <a:srgbClr val="F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40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3" name="íṡḷîḍé">
              <a:extLst>
                <a:ext uri="{FF2B5EF4-FFF2-40B4-BE49-F238E27FC236}">
                  <a16:creationId xmlns="" xmlns:a16="http://schemas.microsoft.com/office/drawing/2014/main" id="{85597F97-19B2-4937-A50C-B6D3B45C1461}"/>
                </a:ext>
              </a:extLst>
            </p:cNvPr>
            <p:cNvSpPr/>
            <p:nvPr/>
          </p:nvSpPr>
          <p:spPr bwMode="auto">
            <a:xfrm>
              <a:off x="4115018" y="2955740"/>
              <a:ext cx="20831" cy="74837"/>
            </a:xfrm>
            <a:custGeom>
              <a:avLst/>
              <a:gdLst>
                <a:gd name="T0" fmla="*/ 4 w 12"/>
                <a:gd name="T1" fmla="*/ 0 h 43"/>
                <a:gd name="T2" fmla="*/ 0 w 12"/>
                <a:gd name="T3" fmla="*/ 3 h 43"/>
                <a:gd name="T4" fmla="*/ 4 w 12"/>
                <a:gd name="T5" fmla="*/ 43 h 43"/>
                <a:gd name="T6" fmla="*/ 4 w 12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4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8" y="22"/>
                    <a:pt x="4" y="43"/>
                  </a:cubicBezTo>
                  <a:cubicBezTo>
                    <a:pt x="4" y="43"/>
                    <a:pt x="12" y="21"/>
                    <a:pt x="4" y="0"/>
                  </a:cubicBezTo>
                </a:path>
              </a:pathLst>
            </a:custGeom>
            <a:solidFill>
              <a:srgbClr val="F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5" name="îś1îḋè">
              <a:extLst>
                <a:ext uri="{FF2B5EF4-FFF2-40B4-BE49-F238E27FC236}">
                  <a16:creationId xmlns="" xmlns:a16="http://schemas.microsoft.com/office/drawing/2014/main" id="{C4C84030-DB8E-4B45-8BC9-2294C7D298C2}"/>
                </a:ext>
              </a:extLst>
            </p:cNvPr>
            <p:cNvSpPr/>
            <p:nvPr/>
          </p:nvSpPr>
          <p:spPr bwMode="auto">
            <a:xfrm rot="20640000">
              <a:off x="2549288" y="1197976"/>
              <a:ext cx="246015" cy="443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43840" tIns="121920" rIns="243840" bIns="121920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pPr algn="l" defTabSz="243843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3867" b="0" kern="12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0" name="îṥļïḓê">
            <a:extLst>
              <a:ext uri="{FF2B5EF4-FFF2-40B4-BE49-F238E27FC236}">
                <a16:creationId xmlns="" xmlns:a16="http://schemas.microsoft.com/office/drawing/2014/main" id="{B6EFE124-BE91-44BB-BF56-1BF43E27100A}"/>
              </a:ext>
            </a:extLst>
          </p:cNvPr>
          <p:cNvGrpSpPr/>
          <p:nvPr/>
        </p:nvGrpSpPr>
        <p:grpSpPr>
          <a:xfrm>
            <a:off x="1555507" y="9533988"/>
            <a:ext cx="5092352" cy="2570269"/>
            <a:chOff x="1237812" y="3513208"/>
            <a:chExt cx="2195910" cy="1285135"/>
          </a:xfrm>
        </p:grpSpPr>
        <p:sp>
          <p:nvSpPr>
            <p:cNvPr id="193" name="ïṡ1ídè">
              <a:extLst>
                <a:ext uri="{FF2B5EF4-FFF2-40B4-BE49-F238E27FC236}">
                  <a16:creationId xmlns="" xmlns:a16="http://schemas.microsoft.com/office/drawing/2014/main" id="{8DD48C4E-85C4-419B-9532-ED3BD0269E0D}"/>
                </a:ext>
              </a:extLst>
            </p:cNvPr>
            <p:cNvSpPr/>
            <p:nvPr/>
          </p:nvSpPr>
          <p:spPr bwMode="auto">
            <a:xfrm>
              <a:off x="1237812" y="4026305"/>
              <a:ext cx="2195910" cy="772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t" anchorCtr="0">
              <a:normAutofit/>
            </a:bodyPr>
            <a:lstStyle/>
            <a:p>
              <a:pPr algn="l" defTabSz="2438430" hangingPunct="1">
                <a:lnSpc>
                  <a:spcPct val="160000"/>
                </a:lnSpc>
              </a:pPr>
              <a:r>
                <a:rPr lang="zh-CN" altLang="en-US" kern="12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除二，反向取余</a:t>
              </a:r>
              <a:endParaRPr lang="en-US" altLang="zh-CN" kern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4" name="iSļiḋè">
              <a:extLst>
                <a:ext uri="{FF2B5EF4-FFF2-40B4-BE49-F238E27FC236}">
                  <a16:creationId xmlns="" xmlns:a16="http://schemas.microsoft.com/office/drawing/2014/main" id="{679EAB44-1F4A-4CC8-9DEF-EC30FD0A4541}"/>
                </a:ext>
              </a:extLst>
            </p:cNvPr>
            <p:cNvSpPr txBox="1"/>
            <p:nvPr/>
          </p:nvSpPr>
          <p:spPr bwMode="auto">
            <a:xfrm>
              <a:off x="1237812" y="3513208"/>
              <a:ext cx="2195910" cy="513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lnSpcReduction="10000"/>
            </a:bodyPr>
            <a:lstStyle/>
            <a:p>
              <a:pPr algn="l" defTabSz="2438369" hangingPunct="1">
                <a:spcBef>
                  <a:spcPct val="0"/>
                </a:spcBef>
                <a:defRPr/>
              </a:pPr>
              <a:r>
                <a:rPr lang="zh-CN" altLang="en-US" sz="5333" kern="12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方法：</a:t>
              </a:r>
              <a:endParaRPr lang="zh-CN" altLang="en-US" sz="5333" kern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1" name="íslîḋe">
            <a:extLst>
              <a:ext uri="{FF2B5EF4-FFF2-40B4-BE49-F238E27FC236}">
                <a16:creationId xmlns="" xmlns:a16="http://schemas.microsoft.com/office/drawing/2014/main" id="{20D8FBCF-CEE1-4875-913A-30CA43F15FAE}"/>
              </a:ext>
            </a:extLst>
          </p:cNvPr>
          <p:cNvGrpSpPr/>
          <p:nvPr/>
        </p:nvGrpSpPr>
        <p:grpSpPr>
          <a:xfrm>
            <a:off x="7019877" y="9533988"/>
            <a:ext cx="5092352" cy="2570269"/>
            <a:chOff x="1237812" y="3513208"/>
            <a:chExt cx="2195910" cy="1285135"/>
          </a:xfrm>
        </p:grpSpPr>
        <p:sp>
          <p:nvSpPr>
            <p:cNvPr id="191" name="iṣļïďé">
              <a:extLst>
                <a:ext uri="{FF2B5EF4-FFF2-40B4-BE49-F238E27FC236}">
                  <a16:creationId xmlns="" xmlns:a16="http://schemas.microsoft.com/office/drawing/2014/main" id="{E72F5D68-4CBB-44AB-9DDA-0841F5A38316}"/>
                </a:ext>
              </a:extLst>
            </p:cNvPr>
            <p:cNvSpPr/>
            <p:nvPr/>
          </p:nvSpPr>
          <p:spPr bwMode="auto">
            <a:xfrm>
              <a:off x="1237812" y="4026305"/>
              <a:ext cx="2195910" cy="772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t" anchorCtr="0">
              <a:noAutofit/>
            </a:bodyPr>
            <a:lstStyle/>
            <a:p>
              <a:pPr algn="l" defTabSz="2438430" hangingPunct="1">
                <a:lnSpc>
                  <a:spcPct val="150000"/>
                </a:lnSpc>
                <a:buSzPct val="25000"/>
              </a:pPr>
              <a:r>
                <a:rPr lang="zh-CN" altLang="en-US" kern="1200" dirty="0" smtClean="0">
                  <a:solidFill>
                    <a:srgbClr val="FFFFFF"/>
                  </a:solidFill>
                  <a:cs typeface="+mn-ea"/>
                  <a:sym typeface="+mn-lt"/>
                </a:rPr>
                <a:t>将</a:t>
              </a:r>
              <a:r>
                <a:rPr lang="zh-CN" altLang="en-US" kern="1200" dirty="0">
                  <a:solidFill>
                    <a:srgbClr val="FFFFFF"/>
                  </a:solidFill>
                  <a:cs typeface="+mn-ea"/>
                  <a:sym typeface="+mn-lt"/>
                </a:rPr>
                <a:t>一个十进制除以</a:t>
              </a:r>
              <a:r>
                <a:rPr lang="en-US" altLang="zh-CN" kern="1200" dirty="0">
                  <a:solidFill>
                    <a:srgbClr val="FFFFFF"/>
                  </a:solidFill>
                  <a:cs typeface="+mn-ea"/>
                  <a:sym typeface="+mn-lt"/>
                </a:rPr>
                <a:t>2</a:t>
              </a:r>
              <a:r>
                <a:rPr lang="zh-CN" altLang="en-US" kern="1200" dirty="0">
                  <a:solidFill>
                    <a:srgbClr val="FFFFFF"/>
                  </a:solidFill>
                  <a:cs typeface="+mn-ea"/>
                  <a:sym typeface="+mn-lt"/>
                </a:rPr>
                <a:t>，得到的商再除以</a:t>
              </a:r>
              <a:r>
                <a:rPr lang="en-US" altLang="zh-CN" kern="1200" dirty="0">
                  <a:solidFill>
                    <a:srgbClr val="FFFFFF"/>
                  </a:solidFill>
                  <a:cs typeface="+mn-ea"/>
                  <a:sym typeface="+mn-lt"/>
                </a:rPr>
                <a:t>2</a:t>
              </a:r>
              <a:r>
                <a:rPr lang="zh-CN" altLang="en-US" kern="1200" dirty="0">
                  <a:solidFill>
                    <a:srgbClr val="FFFFFF"/>
                  </a:solidFill>
                  <a:cs typeface="+mn-ea"/>
                  <a:sym typeface="+mn-lt"/>
                </a:rPr>
                <a:t>，以此类推直到商等于</a:t>
              </a:r>
              <a:r>
                <a:rPr lang="en-US" altLang="zh-CN" kern="1200" dirty="0">
                  <a:solidFill>
                    <a:srgbClr val="FFFFFF"/>
                  </a:solidFill>
                  <a:cs typeface="+mn-ea"/>
                  <a:sym typeface="+mn-lt"/>
                </a:rPr>
                <a:t>1</a:t>
              </a:r>
              <a:r>
                <a:rPr lang="zh-CN" altLang="en-US" kern="1200" dirty="0">
                  <a:solidFill>
                    <a:srgbClr val="FFFFFF"/>
                  </a:solidFill>
                  <a:cs typeface="+mn-ea"/>
                  <a:sym typeface="+mn-lt"/>
                </a:rPr>
                <a:t>或</a:t>
              </a:r>
              <a:r>
                <a:rPr lang="en-US" altLang="zh-CN" kern="1200" dirty="0">
                  <a:solidFill>
                    <a:srgbClr val="FFFFFF"/>
                  </a:solidFill>
                  <a:cs typeface="+mn-ea"/>
                  <a:sym typeface="+mn-lt"/>
                </a:rPr>
                <a:t>0</a:t>
              </a:r>
              <a:r>
                <a:rPr lang="zh-CN" altLang="en-US" kern="1200" dirty="0">
                  <a:solidFill>
                    <a:srgbClr val="FFFFFF"/>
                  </a:solidFill>
                  <a:cs typeface="+mn-ea"/>
                  <a:sym typeface="+mn-lt"/>
                </a:rPr>
                <a:t>为止 </a:t>
              </a:r>
              <a:endParaRPr lang="en-US" altLang="zh-CN" kern="12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92" name="iśļidê">
              <a:extLst>
                <a:ext uri="{FF2B5EF4-FFF2-40B4-BE49-F238E27FC236}">
                  <a16:creationId xmlns="" xmlns:a16="http://schemas.microsoft.com/office/drawing/2014/main" id="{0665EDD9-FE31-4FB2-8082-223D6D3F6547}"/>
                </a:ext>
              </a:extLst>
            </p:cNvPr>
            <p:cNvSpPr txBox="1"/>
            <p:nvPr/>
          </p:nvSpPr>
          <p:spPr bwMode="auto">
            <a:xfrm>
              <a:off x="1237812" y="3513208"/>
              <a:ext cx="2195910" cy="513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lnSpcReduction="10000"/>
            </a:bodyPr>
            <a:lstStyle/>
            <a:p>
              <a:pPr algn="l" defTabSz="2438369" hangingPunct="1">
                <a:spcBef>
                  <a:spcPct val="0"/>
                </a:spcBef>
                <a:defRPr/>
              </a:pPr>
              <a:r>
                <a:rPr lang="zh-CN" altLang="en-US" sz="5333" kern="12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解释：</a:t>
              </a:r>
              <a:endParaRPr lang="zh-CN" altLang="en-US" sz="5333" kern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2" name="îṩľïďê">
            <a:extLst>
              <a:ext uri="{FF2B5EF4-FFF2-40B4-BE49-F238E27FC236}">
                <a16:creationId xmlns="" xmlns:a16="http://schemas.microsoft.com/office/drawing/2014/main" id="{AAB65EDF-96E4-43CB-B412-D0AE8B31B78A}"/>
              </a:ext>
            </a:extLst>
          </p:cNvPr>
          <p:cNvGrpSpPr/>
          <p:nvPr/>
        </p:nvGrpSpPr>
        <p:grpSpPr>
          <a:xfrm>
            <a:off x="12484251" y="9533988"/>
            <a:ext cx="5092352" cy="2570269"/>
            <a:chOff x="1237812" y="3513208"/>
            <a:chExt cx="2195910" cy="1285135"/>
          </a:xfrm>
        </p:grpSpPr>
        <p:sp>
          <p:nvSpPr>
            <p:cNvPr id="189" name="işľîḓè">
              <a:extLst>
                <a:ext uri="{FF2B5EF4-FFF2-40B4-BE49-F238E27FC236}">
                  <a16:creationId xmlns="" xmlns:a16="http://schemas.microsoft.com/office/drawing/2014/main" id="{9A4B1E93-264E-4035-B156-1697AA65DD0B}"/>
                </a:ext>
              </a:extLst>
            </p:cNvPr>
            <p:cNvSpPr/>
            <p:nvPr/>
          </p:nvSpPr>
          <p:spPr bwMode="auto">
            <a:xfrm>
              <a:off x="1237812" y="4026305"/>
              <a:ext cx="2195910" cy="772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t" anchorCtr="0">
              <a:normAutofit/>
            </a:bodyPr>
            <a:lstStyle/>
            <a:p>
              <a:pPr algn="l" defTabSz="2438430" hangingPunct="1">
                <a:lnSpc>
                  <a:spcPct val="160000"/>
                </a:lnSpc>
              </a:pPr>
              <a:r>
                <a:rPr lang="en-US" altLang="zh-CN" kern="12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52</a:t>
              </a:r>
              <a:r>
                <a:rPr lang="zh-CN" altLang="en-US" kern="12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转换成二进制数</a:t>
              </a:r>
              <a:endParaRPr lang="en-US" altLang="zh-CN" kern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0" name="î$ľïḓê">
              <a:extLst>
                <a:ext uri="{FF2B5EF4-FFF2-40B4-BE49-F238E27FC236}">
                  <a16:creationId xmlns="" xmlns:a16="http://schemas.microsoft.com/office/drawing/2014/main" id="{72267BCE-4028-42B6-90FB-FDEB986093D1}"/>
                </a:ext>
              </a:extLst>
            </p:cNvPr>
            <p:cNvSpPr txBox="1"/>
            <p:nvPr/>
          </p:nvSpPr>
          <p:spPr bwMode="auto">
            <a:xfrm>
              <a:off x="1237812" y="3513208"/>
              <a:ext cx="2195910" cy="513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lnSpcReduction="10000"/>
            </a:bodyPr>
            <a:lstStyle/>
            <a:p>
              <a:pPr algn="l" defTabSz="2438369" hangingPunct="1">
                <a:spcBef>
                  <a:spcPct val="0"/>
                </a:spcBef>
                <a:defRPr/>
              </a:pPr>
              <a:r>
                <a:rPr lang="zh-CN" altLang="en-US" sz="5333" kern="12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例如：</a:t>
              </a:r>
              <a:endParaRPr lang="zh-CN" altLang="en-US" sz="5333" kern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3" name="îṡḷiḍê">
            <a:extLst>
              <a:ext uri="{FF2B5EF4-FFF2-40B4-BE49-F238E27FC236}">
                <a16:creationId xmlns="" xmlns:a16="http://schemas.microsoft.com/office/drawing/2014/main" id="{5C9C86B3-D295-4100-A03D-2ABCE1773816}"/>
              </a:ext>
            </a:extLst>
          </p:cNvPr>
          <p:cNvGrpSpPr/>
          <p:nvPr/>
        </p:nvGrpSpPr>
        <p:grpSpPr>
          <a:xfrm>
            <a:off x="17948621" y="9533988"/>
            <a:ext cx="5092352" cy="2570269"/>
            <a:chOff x="1237812" y="3513208"/>
            <a:chExt cx="2195910" cy="1285135"/>
          </a:xfrm>
        </p:grpSpPr>
        <p:sp>
          <p:nvSpPr>
            <p:cNvPr id="187" name="îšḻïḍe">
              <a:extLst>
                <a:ext uri="{FF2B5EF4-FFF2-40B4-BE49-F238E27FC236}">
                  <a16:creationId xmlns="" xmlns:a16="http://schemas.microsoft.com/office/drawing/2014/main" id="{6FBEC8EB-7746-4F48-81D6-01C113CCF531}"/>
                </a:ext>
              </a:extLst>
            </p:cNvPr>
            <p:cNvSpPr/>
            <p:nvPr/>
          </p:nvSpPr>
          <p:spPr bwMode="auto">
            <a:xfrm>
              <a:off x="1237812" y="4026305"/>
              <a:ext cx="2195910" cy="772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t" anchorCtr="0">
              <a:noAutofit/>
            </a:bodyPr>
            <a:lstStyle/>
            <a:p>
              <a:pPr algn="l" defTabSz="2438430" hangingPunct="1">
                <a:lnSpc>
                  <a:spcPct val="160000"/>
                </a:lnSpc>
              </a:pPr>
              <a:r>
                <a:rPr lang="en-US" altLang="zh-CN" kern="12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52</a:t>
              </a:r>
              <a:r>
                <a:rPr lang="zh-CN" altLang="en-US" kern="12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对应的二进制数是</a:t>
              </a:r>
              <a:r>
                <a:rPr lang="en-US" altLang="zh-CN" kern="12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110100</a:t>
              </a:r>
              <a:endParaRPr lang="en-US" altLang="zh-CN" kern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8" name="îś1îḍé">
              <a:extLst>
                <a:ext uri="{FF2B5EF4-FFF2-40B4-BE49-F238E27FC236}">
                  <a16:creationId xmlns="" xmlns:a16="http://schemas.microsoft.com/office/drawing/2014/main" id="{9CD31E90-7C36-4454-8201-9E237B4C0CA6}"/>
                </a:ext>
              </a:extLst>
            </p:cNvPr>
            <p:cNvSpPr txBox="1"/>
            <p:nvPr/>
          </p:nvSpPr>
          <p:spPr bwMode="auto">
            <a:xfrm>
              <a:off x="1237812" y="3513208"/>
              <a:ext cx="2195910" cy="513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lnSpcReduction="10000"/>
            </a:bodyPr>
            <a:lstStyle/>
            <a:p>
              <a:pPr algn="l" defTabSz="2438369" hangingPunct="1">
                <a:spcBef>
                  <a:spcPct val="0"/>
                </a:spcBef>
                <a:defRPr/>
              </a:pPr>
              <a:r>
                <a:rPr lang="zh-CN" altLang="en-US" sz="5333" kern="12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结果：</a:t>
              </a:r>
              <a:endParaRPr lang="zh-CN" altLang="en-US" sz="5333" kern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184" name="直接连接符 183">
            <a:extLst>
              <a:ext uri="{FF2B5EF4-FFF2-40B4-BE49-F238E27FC236}">
                <a16:creationId xmlns="" xmlns:a16="http://schemas.microsoft.com/office/drawing/2014/main" id="{03D9FD31-83E1-4CD4-91A7-C8E1F3614D78}"/>
              </a:ext>
            </a:extLst>
          </p:cNvPr>
          <p:cNvCxnSpPr/>
          <p:nvPr/>
        </p:nvCxnSpPr>
        <p:spPr>
          <a:xfrm>
            <a:off x="6539992" y="9737993"/>
            <a:ext cx="0" cy="254925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连接符 184">
            <a:extLst>
              <a:ext uri="{FF2B5EF4-FFF2-40B4-BE49-F238E27FC236}">
                <a16:creationId xmlns="" xmlns:a16="http://schemas.microsoft.com/office/drawing/2014/main" id="{BF796E0A-4001-4AC7-8B9A-B5EF2D54ABAB}"/>
              </a:ext>
            </a:extLst>
          </p:cNvPr>
          <p:cNvCxnSpPr/>
          <p:nvPr/>
        </p:nvCxnSpPr>
        <p:spPr>
          <a:xfrm>
            <a:off x="11987480" y="9737993"/>
            <a:ext cx="0" cy="254925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接连接符 185">
            <a:extLst>
              <a:ext uri="{FF2B5EF4-FFF2-40B4-BE49-F238E27FC236}">
                <a16:creationId xmlns="" xmlns:a16="http://schemas.microsoft.com/office/drawing/2014/main" id="{A398CA19-7EA6-44EE-93DF-1ED707F6697E}"/>
              </a:ext>
            </a:extLst>
          </p:cNvPr>
          <p:cNvCxnSpPr/>
          <p:nvPr/>
        </p:nvCxnSpPr>
        <p:spPr>
          <a:xfrm>
            <a:off x="17551699" y="9737993"/>
            <a:ext cx="0" cy="254925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标题 6">
            <a:extLst>
              <a:ext uri="{FF2B5EF4-FFF2-40B4-BE49-F238E27FC236}">
                <a16:creationId xmlns="" xmlns:a16="http://schemas.microsoft.com/office/drawing/2014/main" id="{68926F1B-B7AF-47EC-A958-5C90E1D922FF}"/>
              </a:ext>
            </a:extLst>
          </p:cNvPr>
          <p:cNvSpPr>
            <a:spLocks noGrp="1"/>
          </p:cNvSpPr>
          <p:nvPr/>
        </p:nvSpPr>
        <p:spPr>
          <a:xfrm>
            <a:off x="1276188" y="772683"/>
            <a:ext cx="7135784" cy="1385421"/>
          </a:xfrm>
          <a:prstGeom prst="rect">
            <a:avLst/>
          </a:prstGeom>
          <a:noFill/>
        </p:spPr>
        <p:txBody>
          <a:bodyPr vert="horz" lIns="243840" tIns="121920" rIns="243840" bIns="1219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0" kern="1200">
                <a:gradFill>
                  <a:gsLst>
                    <a:gs pos="0">
                      <a:srgbClr val="1E5B93"/>
                    </a:gs>
                    <a:gs pos="100000">
                      <a:srgbClr val="3E1840"/>
                    </a:gs>
                  </a:gsLst>
                  <a:lin ang="0" scaled="1"/>
                </a:gradFill>
                <a:latin typeface="时尚中黑简体" panose="01010104010101010101" pitchFamily="2" charset="-122"/>
                <a:ea typeface="时尚中黑简体" panose="01010104010101010101" pitchFamily="2" charset="-122"/>
                <a:cs typeface="+mj-cs"/>
              </a:defRPr>
            </a:lvl1pPr>
          </a:lstStyle>
          <a:p>
            <a:pPr defTabSz="1828823"/>
            <a:r>
              <a:rPr lang="zh-CN" altLang="en-US" sz="5600" dirty="0" smtClea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十进制转换为二进制</a:t>
            </a:r>
            <a:endParaRPr lang="zh-CN" altLang="en-US" sz="560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20" name="直接连接符 119">
            <a:extLst>
              <a:ext uri="{FF2B5EF4-FFF2-40B4-BE49-F238E27FC236}">
                <a16:creationId xmlns="" xmlns:a16="http://schemas.microsoft.com/office/drawing/2014/main" id="{6228F6FE-5BEB-4BDF-A20D-9E5DA0D3F694}"/>
              </a:ext>
            </a:extLst>
          </p:cNvPr>
          <p:cNvCxnSpPr/>
          <p:nvPr/>
        </p:nvCxnSpPr>
        <p:spPr>
          <a:xfrm rot="5400000">
            <a:off x="-147084" y="1581348"/>
            <a:ext cx="1274618" cy="0"/>
          </a:xfrm>
          <a:prstGeom prst="line">
            <a:avLst/>
          </a:prstGeom>
          <a:ln w="76200">
            <a:solidFill>
              <a:srgbClr val="5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图片 8" descr="9796997_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987" y="2250956"/>
            <a:ext cx="10747457" cy="593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组合 295"/>
          <p:cNvGrpSpPr/>
          <p:nvPr/>
        </p:nvGrpSpPr>
        <p:grpSpPr>
          <a:xfrm>
            <a:off x="3402313" y="1582311"/>
            <a:ext cx="8895704" cy="6846925"/>
            <a:chOff x="1275867" y="593366"/>
            <a:chExt cx="3335889" cy="2567597"/>
          </a:xfrm>
        </p:grpSpPr>
        <p:sp>
          <p:nvSpPr>
            <p:cNvPr id="195" name="îś1îḑé">
              <a:extLst>
                <a:ext uri="{FF2B5EF4-FFF2-40B4-BE49-F238E27FC236}">
                  <a16:creationId xmlns="" xmlns:a16="http://schemas.microsoft.com/office/drawing/2014/main" id="{D43E6265-6C36-415C-AFC5-7203C6016C43}"/>
                </a:ext>
              </a:extLst>
            </p:cNvPr>
            <p:cNvSpPr/>
            <p:nvPr/>
          </p:nvSpPr>
          <p:spPr bwMode="auto">
            <a:xfrm>
              <a:off x="2536510" y="3098470"/>
              <a:ext cx="617979" cy="6249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6" name="ïS1iḍé">
              <a:extLst>
                <a:ext uri="{FF2B5EF4-FFF2-40B4-BE49-F238E27FC236}">
                  <a16:creationId xmlns="" xmlns:a16="http://schemas.microsoft.com/office/drawing/2014/main" id="{63115C11-886E-49AF-AD66-659F835A75F2}"/>
                </a:ext>
              </a:extLst>
            </p:cNvPr>
            <p:cNvSpPr/>
            <p:nvPr/>
          </p:nvSpPr>
          <p:spPr bwMode="auto">
            <a:xfrm>
              <a:off x="1589867" y="3098470"/>
              <a:ext cx="617208" cy="6249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7" name="ísḻíḍe">
              <a:extLst>
                <a:ext uri="{FF2B5EF4-FFF2-40B4-BE49-F238E27FC236}">
                  <a16:creationId xmlns="" xmlns:a16="http://schemas.microsoft.com/office/drawing/2014/main" id="{10D7A0C7-EFCE-4DE7-AFD3-A2D3D74A1852}"/>
                </a:ext>
              </a:extLst>
            </p:cNvPr>
            <p:cNvSpPr/>
            <p:nvPr/>
          </p:nvSpPr>
          <p:spPr bwMode="auto">
            <a:xfrm>
              <a:off x="3808729" y="3091527"/>
              <a:ext cx="489137" cy="48605"/>
            </a:xfrm>
            <a:custGeom>
              <a:avLst/>
              <a:gdLst>
                <a:gd name="T0" fmla="*/ 73 w 281"/>
                <a:gd name="T1" fmla="*/ 4 h 28"/>
                <a:gd name="T2" fmla="*/ 73 w 281"/>
                <a:gd name="T3" fmla="*/ 4 h 28"/>
                <a:gd name="T4" fmla="*/ 73 w 281"/>
                <a:gd name="T5" fmla="*/ 4 h 28"/>
                <a:gd name="T6" fmla="*/ 73 w 281"/>
                <a:gd name="T7" fmla="*/ 4 h 28"/>
                <a:gd name="T8" fmla="*/ 79 w 281"/>
                <a:gd name="T9" fmla="*/ 4 h 28"/>
                <a:gd name="T10" fmla="*/ 79 w 281"/>
                <a:gd name="T11" fmla="*/ 4 h 28"/>
                <a:gd name="T12" fmla="*/ 79 w 281"/>
                <a:gd name="T13" fmla="*/ 4 h 28"/>
                <a:gd name="T14" fmla="*/ 61 w 281"/>
                <a:gd name="T15" fmla="*/ 2 h 28"/>
                <a:gd name="T16" fmla="*/ 61 w 281"/>
                <a:gd name="T17" fmla="*/ 2 h 28"/>
                <a:gd name="T18" fmla="*/ 73 w 281"/>
                <a:gd name="T19" fmla="*/ 4 h 28"/>
                <a:gd name="T20" fmla="*/ 61 w 281"/>
                <a:gd name="T21" fmla="*/ 2 h 28"/>
                <a:gd name="T22" fmla="*/ 144 w 281"/>
                <a:gd name="T23" fmla="*/ 0 h 28"/>
                <a:gd name="T24" fmla="*/ 138 w 281"/>
                <a:gd name="T25" fmla="*/ 17 h 28"/>
                <a:gd name="T26" fmla="*/ 128 w 281"/>
                <a:gd name="T27" fmla="*/ 17 h 28"/>
                <a:gd name="T28" fmla="*/ 128 w 281"/>
                <a:gd name="T29" fmla="*/ 0 h 28"/>
                <a:gd name="T30" fmla="*/ 126 w 281"/>
                <a:gd name="T31" fmla="*/ 0 h 28"/>
                <a:gd name="T32" fmla="*/ 111 w 281"/>
                <a:gd name="T33" fmla="*/ 15 h 28"/>
                <a:gd name="T34" fmla="*/ 72 w 281"/>
                <a:gd name="T35" fmla="*/ 17 h 28"/>
                <a:gd name="T36" fmla="*/ 50 w 281"/>
                <a:gd name="T37" fmla="*/ 15 h 28"/>
                <a:gd name="T38" fmla="*/ 44 w 281"/>
                <a:gd name="T39" fmla="*/ 7 h 28"/>
                <a:gd name="T40" fmla="*/ 59 w 281"/>
                <a:gd name="T41" fmla="*/ 2 h 28"/>
                <a:gd name="T42" fmla="*/ 0 w 281"/>
                <a:gd name="T43" fmla="*/ 14 h 28"/>
                <a:gd name="T44" fmla="*/ 140 w 281"/>
                <a:gd name="T45" fmla="*/ 28 h 28"/>
                <a:gd name="T46" fmla="*/ 281 w 281"/>
                <a:gd name="T47" fmla="*/ 14 h 28"/>
                <a:gd name="T48" fmla="*/ 144 w 281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1" h="28">
                  <a:moveTo>
                    <a:pt x="73" y="4"/>
                  </a:move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moveTo>
                    <a:pt x="79" y="4"/>
                  </a:move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moveTo>
                    <a:pt x="61" y="2"/>
                  </a:moveTo>
                  <a:cubicBezTo>
                    <a:pt x="61" y="2"/>
                    <a:pt x="61" y="2"/>
                    <a:pt x="61" y="2"/>
                  </a:cubicBezTo>
                  <a:cubicBezTo>
                    <a:pt x="63" y="3"/>
                    <a:pt x="67" y="4"/>
                    <a:pt x="73" y="4"/>
                  </a:cubicBezTo>
                  <a:cubicBezTo>
                    <a:pt x="67" y="4"/>
                    <a:pt x="63" y="3"/>
                    <a:pt x="61" y="2"/>
                  </a:cubicBezTo>
                  <a:moveTo>
                    <a:pt x="144" y="0"/>
                  </a:moveTo>
                  <a:cubicBezTo>
                    <a:pt x="142" y="10"/>
                    <a:pt x="138" y="17"/>
                    <a:pt x="138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127" y="0"/>
                    <a:pt x="126" y="0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90" y="17"/>
                    <a:pt x="72" y="17"/>
                  </a:cubicBezTo>
                  <a:cubicBezTo>
                    <a:pt x="63" y="17"/>
                    <a:pt x="54" y="16"/>
                    <a:pt x="50" y="15"/>
                  </a:cubicBezTo>
                  <a:cubicBezTo>
                    <a:pt x="37" y="11"/>
                    <a:pt x="44" y="7"/>
                    <a:pt x="44" y="7"/>
                  </a:cubicBezTo>
                  <a:cubicBezTo>
                    <a:pt x="50" y="6"/>
                    <a:pt x="54" y="4"/>
                    <a:pt x="59" y="2"/>
                  </a:cubicBezTo>
                  <a:cubicBezTo>
                    <a:pt x="23" y="5"/>
                    <a:pt x="0" y="9"/>
                    <a:pt x="0" y="14"/>
                  </a:cubicBezTo>
                  <a:cubicBezTo>
                    <a:pt x="0" y="22"/>
                    <a:pt x="63" y="28"/>
                    <a:pt x="140" y="28"/>
                  </a:cubicBezTo>
                  <a:cubicBezTo>
                    <a:pt x="218" y="28"/>
                    <a:pt x="281" y="22"/>
                    <a:pt x="281" y="14"/>
                  </a:cubicBezTo>
                  <a:cubicBezTo>
                    <a:pt x="281" y="6"/>
                    <a:pt x="220" y="0"/>
                    <a:pt x="144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8" name="í$ļiḍé">
              <a:extLst>
                <a:ext uri="{FF2B5EF4-FFF2-40B4-BE49-F238E27FC236}">
                  <a16:creationId xmlns="" xmlns:a16="http://schemas.microsoft.com/office/drawing/2014/main" id="{2569E6B8-3019-4F7E-A8D2-51C8D56651B9}"/>
                </a:ext>
              </a:extLst>
            </p:cNvPr>
            <p:cNvSpPr/>
            <p:nvPr/>
          </p:nvSpPr>
          <p:spPr bwMode="auto">
            <a:xfrm>
              <a:off x="2750218" y="1944286"/>
              <a:ext cx="322491" cy="572463"/>
            </a:xfrm>
            <a:custGeom>
              <a:avLst/>
              <a:gdLst>
                <a:gd name="T0" fmla="*/ 120 w 418"/>
                <a:gd name="T1" fmla="*/ 0 h 742"/>
                <a:gd name="T2" fmla="*/ 43 w 418"/>
                <a:gd name="T3" fmla="*/ 9 h 742"/>
                <a:gd name="T4" fmla="*/ 25 w 418"/>
                <a:gd name="T5" fmla="*/ 176 h 742"/>
                <a:gd name="T6" fmla="*/ 30 w 418"/>
                <a:gd name="T7" fmla="*/ 496 h 742"/>
                <a:gd name="T8" fmla="*/ 0 w 418"/>
                <a:gd name="T9" fmla="*/ 742 h 742"/>
                <a:gd name="T10" fmla="*/ 332 w 418"/>
                <a:gd name="T11" fmla="*/ 742 h 742"/>
                <a:gd name="T12" fmla="*/ 332 w 418"/>
                <a:gd name="T13" fmla="*/ 523 h 742"/>
                <a:gd name="T14" fmla="*/ 393 w 418"/>
                <a:gd name="T15" fmla="*/ 225 h 742"/>
                <a:gd name="T16" fmla="*/ 418 w 418"/>
                <a:gd name="T17" fmla="*/ 40 h 742"/>
                <a:gd name="T18" fmla="*/ 332 w 418"/>
                <a:gd name="T19" fmla="*/ 9 h 742"/>
                <a:gd name="T20" fmla="*/ 120 w 418"/>
                <a:gd name="T21" fmla="*/ 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8" h="742">
                  <a:moveTo>
                    <a:pt x="120" y="0"/>
                  </a:moveTo>
                  <a:lnTo>
                    <a:pt x="43" y="9"/>
                  </a:lnTo>
                  <a:lnTo>
                    <a:pt x="25" y="176"/>
                  </a:lnTo>
                  <a:lnTo>
                    <a:pt x="30" y="496"/>
                  </a:lnTo>
                  <a:lnTo>
                    <a:pt x="0" y="742"/>
                  </a:lnTo>
                  <a:lnTo>
                    <a:pt x="332" y="742"/>
                  </a:lnTo>
                  <a:lnTo>
                    <a:pt x="332" y="523"/>
                  </a:lnTo>
                  <a:lnTo>
                    <a:pt x="393" y="225"/>
                  </a:lnTo>
                  <a:lnTo>
                    <a:pt x="418" y="40"/>
                  </a:lnTo>
                  <a:lnTo>
                    <a:pt x="332" y="9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9" name="íŝ1ídè">
              <a:extLst>
                <a:ext uri="{FF2B5EF4-FFF2-40B4-BE49-F238E27FC236}">
                  <a16:creationId xmlns="" xmlns:a16="http://schemas.microsoft.com/office/drawing/2014/main" id="{8DFE62CC-C85E-442C-A3C2-8E99B6D49EEF}"/>
                </a:ext>
              </a:extLst>
            </p:cNvPr>
            <p:cNvSpPr/>
            <p:nvPr/>
          </p:nvSpPr>
          <p:spPr bwMode="auto">
            <a:xfrm>
              <a:off x="2750218" y="1944286"/>
              <a:ext cx="322491" cy="572463"/>
            </a:xfrm>
            <a:custGeom>
              <a:avLst/>
              <a:gdLst>
                <a:gd name="T0" fmla="*/ 120 w 418"/>
                <a:gd name="T1" fmla="*/ 0 h 742"/>
                <a:gd name="T2" fmla="*/ 43 w 418"/>
                <a:gd name="T3" fmla="*/ 9 h 742"/>
                <a:gd name="T4" fmla="*/ 25 w 418"/>
                <a:gd name="T5" fmla="*/ 176 h 742"/>
                <a:gd name="T6" fmla="*/ 30 w 418"/>
                <a:gd name="T7" fmla="*/ 496 h 742"/>
                <a:gd name="T8" fmla="*/ 0 w 418"/>
                <a:gd name="T9" fmla="*/ 742 h 742"/>
                <a:gd name="T10" fmla="*/ 332 w 418"/>
                <a:gd name="T11" fmla="*/ 742 h 742"/>
                <a:gd name="T12" fmla="*/ 332 w 418"/>
                <a:gd name="T13" fmla="*/ 523 h 742"/>
                <a:gd name="T14" fmla="*/ 393 w 418"/>
                <a:gd name="T15" fmla="*/ 225 h 742"/>
                <a:gd name="T16" fmla="*/ 418 w 418"/>
                <a:gd name="T17" fmla="*/ 40 h 742"/>
                <a:gd name="T18" fmla="*/ 332 w 418"/>
                <a:gd name="T19" fmla="*/ 9 h 742"/>
                <a:gd name="T20" fmla="*/ 120 w 418"/>
                <a:gd name="T21" fmla="*/ 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8" h="742">
                  <a:moveTo>
                    <a:pt x="120" y="0"/>
                  </a:moveTo>
                  <a:lnTo>
                    <a:pt x="43" y="9"/>
                  </a:lnTo>
                  <a:lnTo>
                    <a:pt x="25" y="176"/>
                  </a:lnTo>
                  <a:lnTo>
                    <a:pt x="30" y="496"/>
                  </a:lnTo>
                  <a:lnTo>
                    <a:pt x="0" y="742"/>
                  </a:lnTo>
                  <a:lnTo>
                    <a:pt x="332" y="742"/>
                  </a:lnTo>
                  <a:lnTo>
                    <a:pt x="332" y="523"/>
                  </a:lnTo>
                  <a:lnTo>
                    <a:pt x="393" y="225"/>
                  </a:lnTo>
                  <a:lnTo>
                    <a:pt x="418" y="40"/>
                  </a:lnTo>
                  <a:lnTo>
                    <a:pt x="332" y="9"/>
                  </a:lnTo>
                  <a:lnTo>
                    <a:pt x="1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0" name="iṡlîdè">
              <a:extLst>
                <a:ext uri="{FF2B5EF4-FFF2-40B4-BE49-F238E27FC236}">
                  <a16:creationId xmlns="" xmlns:a16="http://schemas.microsoft.com/office/drawing/2014/main" id="{7F2C8E4B-37BF-493D-86DB-73CE32B2B80B}"/>
                </a:ext>
              </a:extLst>
            </p:cNvPr>
            <p:cNvSpPr/>
            <p:nvPr/>
          </p:nvSpPr>
          <p:spPr bwMode="auto">
            <a:xfrm>
              <a:off x="2865173" y="1850162"/>
              <a:ext cx="123441" cy="80237"/>
            </a:xfrm>
            <a:custGeom>
              <a:avLst/>
              <a:gdLst>
                <a:gd name="T0" fmla="*/ 160 w 160"/>
                <a:gd name="T1" fmla="*/ 0 h 104"/>
                <a:gd name="T2" fmla="*/ 160 w 160"/>
                <a:gd name="T3" fmla="*/ 81 h 104"/>
                <a:gd name="T4" fmla="*/ 72 w 160"/>
                <a:gd name="T5" fmla="*/ 104 h 104"/>
                <a:gd name="T6" fmla="*/ 0 w 160"/>
                <a:gd name="T7" fmla="*/ 75 h 104"/>
                <a:gd name="T8" fmla="*/ 16 w 160"/>
                <a:gd name="T9" fmla="*/ 0 h 104"/>
                <a:gd name="T10" fmla="*/ 160 w 160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104">
                  <a:moveTo>
                    <a:pt x="160" y="0"/>
                  </a:moveTo>
                  <a:lnTo>
                    <a:pt x="160" y="81"/>
                  </a:lnTo>
                  <a:lnTo>
                    <a:pt x="72" y="104"/>
                  </a:lnTo>
                  <a:lnTo>
                    <a:pt x="0" y="75"/>
                  </a:lnTo>
                  <a:lnTo>
                    <a:pt x="16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E5A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1" name="îśḷïḑê">
              <a:extLst>
                <a:ext uri="{FF2B5EF4-FFF2-40B4-BE49-F238E27FC236}">
                  <a16:creationId xmlns="" xmlns:a16="http://schemas.microsoft.com/office/drawing/2014/main" id="{452AC91B-8C30-4C20-8D2F-BC810D8B2CA3}"/>
                </a:ext>
              </a:extLst>
            </p:cNvPr>
            <p:cNvSpPr/>
            <p:nvPr/>
          </p:nvSpPr>
          <p:spPr bwMode="auto">
            <a:xfrm>
              <a:off x="2851286" y="1646482"/>
              <a:ext cx="181305" cy="238398"/>
            </a:xfrm>
            <a:custGeom>
              <a:avLst/>
              <a:gdLst>
                <a:gd name="T0" fmla="*/ 8 w 104"/>
                <a:gd name="T1" fmla="*/ 86 h 137"/>
                <a:gd name="T2" fmla="*/ 48 w 104"/>
                <a:gd name="T3" fmla="*/ 137 h 137"/>
                <a:gd name="T4" fmla="*/ 103 w 104"/>
                <a:gd name="T5" fmla="*/ 60 h 137"/>
                <a:gd name="T6" fmla="*/ 8 w 104"/>
                <a:gd name="T7" fmla="*/ 8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37">
                  <a:moveTo>
                    <a:pt x="8" y="86"/>
                  </a:moveTo>
                  <a:cubicBezTo>
                    <a:pt x="8" y="86"/>
                    <a:pt x="15" y="117"/>
                    <a:pt x="48" y="137"/>
                  </a:cubicBezTo>
                  <a:cubicBezTo>
                    <a:pt x="48" y="137"/>
                    <a:pt x="101" y="120"/>
                    <a:pt x="103" y="60"/>
                  </a:cubicBezTo>
                  <a:cubicBezTo>
                    <a:pt x="104" y="0"/>
                    <a:pt x="0" y="16"/>
                    <a:pt x="8" y="86"/>
                  </a:cubicBezTo>
                </a:path>
              </a:pathLst>
            </a:custGeom>
            <a:solidFill>
              <a:srgbClr val="FFD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625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2" name="îŝļíḋè">
              <a:extLst>
                <a:ext uri="{FF2B5EF4-FFF2-40B4-BE49-F238E27FC236}">
                  <a16:creationId xmlns="" xmlns:a16="http://schemas.microsoft.com/office/drawing/2014/main" id="{1BCC09EC-A61C-4614-B52A-CF52F2FACE0E}"/>
                </a:ext>
              </a:extLst>
            </p:cNvPr>
            <p:cNvSpPr/>
            <p:nvPr/>
          </p:nvSpPr>
          <p:spPr bwMode="auto">
            <a:xfrm>
              <a:off x="2842799" y="1908025"/>
              <a:ext cx="163560" cy="86409"/>
            </a:xfrm>
            <a:custGeom>
              <a:avLst/>
              <a:gdLst>
                <a:gd name="T0" fmla="*/ 29 w 212"/>
                <a:gd name="T1" fmla="*/ 0 h 112"/>
                <a:gd name="T2" fmla="*/ 0 w 212"/>
                <a:gd name="T3" fmla="*/ 47 h 112"/>
                <a:gd name="T4" fmla="*/ 65 w 212"/>
                <a:gd name="T5" fmla="*/ 101 h 112"/>
                <a:gd name="T6" fmla="*/ 101 w 212"/>
                <a:gd name="T7" fmla="*/ 29 h 112"/>
                <a:gd name="T8" fmla="*/ 135 w 212"/>
                <a:gd name="T9" fmla="*/ 112 h 112"/>
                <a:gd name="T10" fmla="*/ 212 w 212"/>
                <a:gd name="T11" fmla="*/ 56 h 112"/>
                <a:gd name="T12" fmla="*/ 189 w 212"/>
                <a:gd name="T13" fmla="*/ 6 h 112"/>
                <a:gd name="T14" fmla="*/ 106 w 212"/>
                <a:gd name="T15" fmla="*/ 9 h 112"/>
                <a:gd name="T16" fmla="*/ 29 w 212"/>
                <a:gd name="T1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112">
                  <a:moveTo>
                    <a:pt x="29" y="0"/>
                  </a:moveTo>
                  <a:lnTo>
                    <a:pt x="0" y="47"/>
                  </a:lnTo>
                  <a:lnTo>
                    <a:pt x="65" y="101"/>
                  </a:lnTo>
                  <a:lnTo>
                    <a:pt x="101" y="29"/>
                  </a:lnTo>
                  <a:lnTo>
                    <a:pt x="135" y="112"/>
                  </a:lnTo>
                  <a:lnTo>
                    <a:pt x="212" y="56"/>
                  </a:lnTo>
                  <a:lnTo>
                    <a:pt x="189" y="6"/>
                  </a:lnTo>
                  <a:lnTo>
                    <a:pt x="106" y="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3" name="ïṣ1iḓè">
              <a:extLst>
                <a:ext uri="{FF2B5EF4-FFF2-40B4-BE49-F238E27FC236}">
                  <a16:creationId xmlns="" xmlns:a16="http://schemas.microsoft.com/office/drawing/2014/main" id="{643A7421-8924-4549-83E0-8CC58E8D179D}"/>
                </a:ext>
              </a:extLst>
            </p:cNvPr>
            <p:cNvSpPr/>
            <p:nvPr/>
          </p:nvSpPr>
          <p:spPr bwMode="auto">
            <a:xfrm>
              <a:off x="2842799" y="1908025"/>
              <a:ext cx="163560" cy="86409"/>
            </a:xfrm>
            <a:custGeom>
              <a:avLst/>
              <a:gdLst>
                <a:gd name="T0" fmla="*/ 29 w 212"/>
                <a:gd name="T1" fmla="*/ 0 h 112"/>
                <a:gd name="T2" fmla="*/ 0 w 212"/>
                <a:gd name="T3" fmla="*/ 47 h 112"/>
                <a:gd name="T4" fmla="*/ 65 w 212"/>
                <a:gd name="T5" fmla="*/ 101 h 112"/>
                <a:gd name="T6" fmla="*/ 101 w 212"/>
                <a:gd name="T7" fmla="*/ 29 h 112"/>
                <a:gd name="T8" fmla="*/ 135 w 212"/>
                <a:gd name="T9" fmla="*/ 112 h 112"/>
                <a:gd name="T10" fmla="*/ 212 w 212"/>
                <a:gd name="T11" fmla="*/ 56 h 112"/>
                <a:gd name="T12" fmla="*/ 189 w 212"/>
                <a:gd name="T13" fmla="*/ 6 h 112"/>
                <a:gd name="T14" fmla="*/ 106 w 212"/>
                <a:gd name="T15" fmla="*/ 9 h 112"/>
                <a:gd name="T16" fmla="*/ 29 w 212"/>
                <a:gd name="T1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112">
                  <a:moveTo>
                    <a:pt x="29" y="0"/>
                  </a:moveTo>
                  <a:lnTo>
                    <a:pt x="0" y="47"/>
                  </a:lnTo>
                  <a:lnTo>
                    <a:pt x="65" y="101"/>
                  </a:lnTo>
                  <a:lnTo>
                    <a:pt x="101" y="29"/>
                  </a:lnTo>
                  <a:lnTo>
                    <a:pt x="135" y="112"/>
                  </a:lnTo>
                  <a:lnTo>
                    <a:pt x="212" y="56"/>
                  </a:lnTo>
                  <a:lnTo>
                    <a:pt x="189" y="6"/>
                  </a:lnTo>
                  <a:lnTo>
                    <a:pt x="106" y="9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4" name="îṡḻíḋê">
              <a:extLst>
                <a:ext uri="{FF2B5EF4-FFF2-40B4-BE49-F238E27FC236}">
                  <a16:creationId xmlns="" xmlns:a16="http://schemas.microsoft.com/office/drawing/2014/main" id="{40A68BA6-D9E0-40E6-9C56-028B95F6D18F}"/>
                </a:ext>
              </a:extLst>
            </p:cNvPr>
            <p:cNvSpPr/>
            <p:nvPr/>
          </p:nvSpPr>
          <p:spPr bwMode="auto">
            <a:xfrm>
              <a:off x="2539596" y="1930399"/>
              <a:ext cx="256141" cy="142730"/>
            </a:xfrm>
            <a:custGeom>
              <a:avLst/>
              <a:gdLst>
                <a:gd name="T0" fmla="*/ 332 w 332"/>
                <a:gd name="T1" fmla="*/ 29 h 185"/>
                <a:gd name="T2" fmla="*/ 172 w 332"/>
                <a:gd name="T3" fmla="*/ 0 h 185"/>
                <a:gd name="T4" fmla="*/ 0 w 332"/>
                <a:gd name="T5" fmla="*/ 56 h 185"/>
                <a:gd name="T6" fmla="*/ 300 w 332"/>
                <a:gd name="T7" fmla="*/ 185 h 185"/>
                <a:gd name="T8" fmla="*/ 332 w 332"/>
                <a:gd name="T9" fmla="*/ 2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185">
                  <a:moveTo>
                    <a:pt x="332" y="29"/>
                  </a:moveTo>
                  <a:lnTo>
                    <a:pt x="172" y="0"/>
                  </a:lnTo>
                  <a:lnTo>
                    <a:pt x="0" y="56"/>
                  </a:lnTo>
                  <a:lnTo>
                    <a:pt x="300" y="185"/>
                  </a:lnTo>
                  <a:lnTo>
                    <a:pt x="332" y="2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5" name="íṩ1ïďe">
              <a:extLst>
                <a:ext uri="{FF2B5EF4-FFF2-40B4-BE49-F238E27FC236}">
                  <a16:creationId xmlns="" xmlns:a16="http://schemas.microsoft.com/office/drawing/2014/main" id="{EAD81331-F752-4020-BB8F-6C38FA142CD8}"/>
                </a:ext>
              </a:extLst>
            </p:cNvPr>
            <p:cNvSpPr/>
            <p:nvPr/>
          </p:nvSpPr>
          <p:spPr bwMode="auto">
            <a:xfrm>
              <a:off x="2539596" y="1930399"/>
              <a:ext cx="256141" cy="142730"/>
            </a:xfrm>
            <a:custGeom>
              <a:avLst/>
              <a:gdLst>
                <a:gd name="T0" fmla="*/ 332 w 332"/>
                <a:gd name="T1" fmla="*/ 29 h 185"/>
                <a:gd name="T2" fmla="*/ 172 w 332"/>
                <a:gd name="T3" fmla="*/ 0 h 185"/>
                <a:gd name="T4" fmla="*/ 0 w 332"/>
                <a:gd name="T5" fmla="*/ 56 h 185"/>
                <a:gd name="T6" fmla="*/ 300 w 332"/>
                <a:gd name="T7" fmla="*/ 185 h 185"/>
                <a:gd name="T8" fmla="*/ 332 w 332"/>
                <a:gd name="T9" fmla="*/ 2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185">
                  <a:moveTo>
                    <a:pt x="332" y="29"/>
                  </a:moveTo>
                  <a:lnTo>
                    <a:pt x="172" y="0"/>
                  </a:lnTo>
                  <a:lnTo>
                    <a:pt x="0" y="56"/>
                  </a:lnTo>
                  <a:lnTo>
                    <a:pt x="300" y="185"/>
                  </a:lnTo>
                  <a:lnTo>
                    <a:pt x="332" y="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6" name="íṣḻîḓe">
              <a:extLst>
                <a:ext uri="{FF2B5EF4-FFF2-40B4-BE49-F238E27FC236}">
                  <a16:creationId xmlns="" xmlns:a16="http://schemas.microsoft.com/office/drawing/2014/main" id="{7E49DF9F-B6CB-4192-9033-5484B449D98D}"/>
                </a:ext>
              </a:extLst>
            </p:cNvPr>
            <p:cNvSpPr/>
            <p:nvPr/>
          </p:nvSpPr>
          <p:spPr bwMode="auto">
            <a:xfrm>
              <a:off x="3046477" y="1631052"/>
              <a:ext cx="255370" cy="492226"/>
            </a:xfrm>
            <a:custGeom>
              <a:avLst/>
              <a:gdLst>
                <a:gd name="T0" fmla="*/ 15 w 331"/>
                <a:gd name="T1" fmla="*/ 444 h 638"/>
                <a:gd name="T2" fmla="*/ 173 w 331"/>
                <a:gd name="T3" fmla="*/ 336 h 638"/>
                <a:gd name="T4" fmla="*/ 252 w 331"/>
                <a:gd name="T5" fmla="*/ 43 h 638"/>
                <a:gd name="T6" fmla="*/ 331 w 331"/>
                <a:gd name="T7" fmla="*/ 0 h 638"/>
                <a:gd name="T8" fmla="*/ 257 w 331"/>
                <a:gd name="T9" fmla="*/ 413 h 638"/>
                <a:gd name="T10" fmla="*/ 0 w 331"/>
                <a:gd name="T11" fmla="*/ 638 h 638"/>
                <a:gd name="T12" fmla="*/ 15 w 331"/>
                <a:gd name="T13" fmla="*/ 44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638">
                  <a:moveTo>
                    <a:pt x="15" y="444"/>
                  </a:moveTo>
                  <a:lnTo>
                    <a:pt x="173" y="336"/>
                  </a:lnTo>
                  <a:lnTo>
                    <a:pt x="252" y="43"/>
                  </a:lnTo>
                  <a:lnTo>
                    <a:pt x="331" y="0"/>
                  </a:lnTo>
                  <a:lnTo>
                    <a:pt x="257" y="413"/>
                  </a:lnTo>
                  <a:lnTo>
                    <a:pt x="0" y="638"/>
                  </a:lnTo>
                  <a:lnTo>
                    <a:pt x="15" y="44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7" name="íṡḷîḍé">
              <a:extLst>
                <a:ext uri="{FF2B5EF4-FFF2-40B4-BE49-F238E27FC236}">
                  <a16:creationId xmlns="" xmlns:a16="http://schemas.microsoft.com/office/drawing/2014/main" id="{DFCB067A-0B7E-47CC-897F-574F5857EB9D}"/>
                </a:ext>
              </a:extLst>
            </p:cNvPr>
            <p:cNvSpPr/>
            <p:nvPr/>
          </p:nvSpPr>
          <p:spPr bwMode="auto">
            <a:xfrm>
              <a:off x="3046477" y="1631052"/>
              <a:ext cx="255370" cy="492226"/>
            </a:xfrm>
            <a:custGeom>
              <a:avLst/>
              <a:gdLst>
                <a:gd name="T0" fmla="*/ 15 w 331"/>
                <a:gd name="T1" fmla="*/ 444 h 638"/>
                <a:gd name="T2" fmla="*/ 173 w 331"/>
                <a:gd name="T3" fmla="*/ 336 h 638"/>
                <a:gd name="T4" fmla="*/ 252 w 331"/>
                <a:gd name="T5" fmla="*/ 43 h 638"/>
                <a:gd name="T6" fmla="*/ 331 w 331"/>
                <a:gd name="T7" fmla="*/ 0 h 638"/>
                <a:gd name="T8" fmla="*/ 257 w 331"/>
                <a:gd name="T9" fmla="*/ 413 h 638"/>
                <a:gd name="T10" fmla="*/ 0 w 331"/>
                <a:gd name="T11" fmla="*/ 638 h 638"/>
                <a:gd name="T12" fmla="*/ 15 w 331"/>
                <a:gd name="T13" fmla="*/ 44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638">
                  <a:moveTo>
                    <a:pt x="15" y="444"/>
                  </a:moveTo>
                  <a:lnTo>
                    <a:pt x="173" y="336"/>
                  </a:lnTo>
                  <a:lnTo>
                    <a:pt x="252" y="43"/>
                  </a:lnTo>
                  <a:lnTo>
                    <a:pt x="331" y="0"/>
                  </a:lnTo>
                  <a:lnTo>
                    <a:pt x="257" y="413"/>
                  </a:lnTo>
                  <a:lnTo>
                    <a:pt x="0" y="638"/>
                  </a:lnTo>
                  <a:lnTo>
                    <a:pt x="15" y="4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8" name="isľïḍè">
              <a:extLst>
                <a:ext uri="{FF2B5EF4-FFF2-40B4-BE49-F238E27FC236}">
                  <a16:creationId xmlns="" xmlns:a16="http://schemas.microsoft.com/office/drawing/2014/main" id="{8FC1BF39-7C71-4664-B4B2-0FA072581906}"/>
                </a:ext>
              </a:extLst>
            </p:cNvPr>
            <p:cNvSpPr/>
            <p:nvPr/>
          </p:nvSpPr>
          <p:spPr bwMode="auto">
            <a:xfrm>
              <a:off x="2680782" y="2375563"/>
              <a:ext cx="349494" cy="668902"/>
            </a:xfrm>
            <a:custGeom>
              <a:avLst/>
              <a:gdLst>
                <a:gd name="T0" fmla="*/ 133 w 453"/>
                <a:gd name="T1" fmla="*/ 0 h 867"/>
                <a:gd name="T2" fmla="*/ 0 w 453"/>
                <a:gd name="T3" fmla="*/ 867 h 867"/>
                <a:gd name="T4" fmla="*/ 68 w 453"/>
                <a:gd name="T5" fmla="*/ 867 h 867"/>
                <a:gd name="T6" fmla="*/ 241 w 453"/>
                <a:gd name="T7" fmla="*/ 208 h 867"/>
                <a:gd name="T8" fmla="*/ 271 w 453"/>
                <a:gd name="T9" fmla="*/ 208 h 867"/>
                <a:gd name="T10" fmla="*/ 386 w 453"/>
                <a:gd name="T11" fmla="*/ 867 h 867"/>
                <a:gd name="T12" fmla="*/ 453 w 453"/>
                <a:gd name="T13" fmla="*/ 867 h 867"/>
                <a:gd name="T14" fmla="*/ 397 w 453"/>
                <a:gd name="T15" fmla="*/ 3 h 867"/>
                <a:gd name="T16" fmla="*/ 133 w 453"/>
                <a:gd name="T17" fmla="*/ 0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867">
                  <a:moveTo>
                    <a:pt x="133" y="0"/>
                  </a:moveTo>
                  <a:lnTo>
                    <a:pt x="0" y="867"/>
                  </a:lnTo>
                  <a:lnTo>
                    <a:pt x="68" y="867"/>
                  </a:lnTo>
                  <a:lnTo>
                    <a:pt x="241" y="208"/>
                  </a:lnTo>
                  <a:lnTo>
                    <a:pt x="271" y="208"/>
                  </a:lnTo>
                  <a:lnTo>
                    <a:pt x="386" y="867"/>
                  </a:lnTo>
                  <a:lnTo>
                    <a:pt x="453" y="867"/>
                  </a:lnTo>
                  <a:lnTo>
                    <a:pt x="397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9" name="íSļïdê">
              <a:extLst>
                <a:ext uri="{FF2B5EF4-FFF2-40B4-BE49-F238E27FC236}">
                  <a16:creationId xmlns="" xmlns:a16="http://schemas.microsoft.com/office/drawing/2014/main" id="{A080E284-B158-4BCE-84CE-A4DE787DA2EC}"/>
                </a:ext>
              </a:extLst>
            </p:cNvPr>
            <p:cNvSpPr/>
            <p:nvPr/>
          </p:nvSpPr>
          <p:spPr bwMode="auto">
            <a:xfrm>
              <a:off x="2585115" y="3044464"/>
              <a:ext cx="148130" cy="90267"/>
            </a:xfrm>
            <a:custGeom>
              <a:avLst/>
              <a:gdLst>
                <a:gd name="T0" fmla="*/ 119 w 192"/>
                <a:gd name="T1" fmla="*/ 0 h 117"/>
                <a:gd name="T2" fmla="*/ 0 w 192"/>
                <a:gd name="T3" fmla="*/ 117 h 117"/>
                <a:gd name="T4" fmla="*/ 192 w 192"/>
                <a:gd name="T5" fmla="*/ 117 h 117"/>
                <a:gd name="T6" fmla="*/ 192 w 192"/>
                <a:gd name="T7" fmla="*/ 0 h 117"/>
                <a:gd name="T8" fmla="*/ 119 w 192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17">
                  <a:moveTo>
                    <a:pt x="119" y="0"/>
                  </a:moveTo>
                  <a:lnTo>
                    <a:pt x="0" y="117"/>
                  </a:lnTo>
                  <a:lnTo>
                    <a:pt x="192" y="117"/>
                  </a:lnTo>
                  <a:lnTo>
                    <a:pt x="192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0" name="íś1ïḑe">
              <a:extLst>
                <a:ext uri="{FF2B5EF4-FFF2-40B4-BE49-F238E27FC236}">
                  <a16:creationId xmlns="" xmlns:a16="http://schemas.microsoft.com/office/drawing/2014/main" id="{F5BD1539-A990-4B1A-BC79-532B2A8D2C6E}"/>
                </a:ext>
              </a:extLst>
            </p:cNvPr>
            <p:cNvSpPr/>
            <p:nvPr/>
          </p:nvSpPr>
          <p:spPr bwMode="auto">
            <a:xfrm>
              <a:off x="2978585" y="3044464"/>
              <a:ext cx="104154" cy="90267"/>
            </a:xfrm>
            <a:custGeom>
              <a:avLst/>
              <a:gdLst>
                <a:gd name="T0" fmla="*/ 0 w 135"/>
                <a:gd name="T1" fmla="*/ 0 h 117"/>
                <a:gd name="T2" fmla="*/ 16 w 135"/>
                <a:gd name="T3" fmla="*/ 117 h 117"/>
                <a:gd name="T4" fmla="*/ 135 w 135"/>
                <a:gd name="T5" fmla="*/ 117 h 117"/>
                <a:gd name="T6" fmla="*/ 67 w 135"/>
                <a:gd name="T7" fmla="*/ 0 h 117"/>
                <a:gd name="T8" fmla="*/ 0 w 135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17">
                  <a:moveTo>
                    <a:pt x="0" y="0"/>
                  </a:moveTo>
                  <a:lnTo>
                    <a:pt x="16" y="117"/>
                  </a:lnTo>
                  <a:lnTo>
                    <a:pt x="135" y="11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1" name="ïṧḷîďé">
              <a:extLst>
                <a:ext uri="{FF2B5EF4-FFF2-40B4-BE49-F238E27FC236}">
                  <a16:creationId xmlns="" xmlns:a16="http://schemas.microsoft.com/office/drawing/2014/main" id="{1E18615A-1137-4325-BE66-BBAA9EE32B17}"/>
                </a:ext>
              </a:extLst>
            </p:cNvPr>
            <p:cNvSpPr/>
            <p:nvPr/>
          </p:nvSpPr>
          <p:spPr bwMode="auto">
            <a:xfrm>
              <a:off x="2842799" y="1944286"/>
              <a:ext cx="163560" cy="302433"/>
            </a:xfrm>
            <a:custGeom>
              <a:avLst/>
              <a:gdLst>
                <a:gd name="T0" fmla="*/ 212 w 212"/>
                <a:gd name="T1" fmla="*/ 9 h 392"/>
                <a:gd name="T2" fmla="*/ 58 w 212"/>
                <a:gd name="T3" fmla="*/ 392 h 392"/>
                <a:gd name="T4" fmla="*/ 0 w 212"/>
                <a:gd name="T5" fmla="*/ 0 h 392"/>
                <a:gd name="T6" fmla="*/ 212 w 212"/>
                <a:gd name="T7" fmla="*/ 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" h="392">
                  <a:moveTo>
                    <a:pt x="212" y="9"/>
                  </a:moveTo>
                  <a:lnTo>
                    <a:pt x="58" y="392"/>
                  </a:lnTo>
                  <a:lnTo>
                    <a:pt x="0" y="0"/>
                  </a:lnTo>
                  <a:lnTo>
                    <a:pt x="212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925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2" name="í$ḻïḑè">
              <a:extLst>
                <a:ext uri="{FF2B5EF4-FFF2-40B4-BE49-F238E27FC236}">
                  <a16:creationId xmlns="" xmlns:a16="http://schemas.microsoft.com/office/drawing/2014/main" id="{FA0A5BDA-9140-4B98-AABA-0C7C6A98E5B7}"/>
                </a:ext>
              </a:extLst>
            </p:cNvPr>
            <p:cNvSpPr/>
            <p:nvPr/>
          </p:nvSpPr>
          <p:spPr bwMode="auto">
            <a:xfrm>
              <a:off x="2842799" y="1944286"/>
              <a:ext cx="163560" cy="302433"/>
            </a:xfrm>
            <a:custGeom>
              <a:avLst/>
              <a:gdLst>
                <a:gd name="T0" fmla="*/ 212 w 212"/>
                <a:gd name="T1" fmla="*/ 9 h 392"/>
                <a:gd name="T2" fmla="*/ 58 w 212"/>
                <a:gd name="T3" fmla="*/ 392 h 392"/>
                <a:gd name="T4" fmla="*/ 0 w 212"/>
                <a:gd name="T5" fmla="*/ 0 h 392"/>
                <a:gd name="T6" fmla="*/ 212 w 212"/>
                <a:gd name="T7" fmla="*/ 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" h="392">
                  <a:moveTo>
                    <a:pt x="212" y="9"/>
                  </a:moveTo>
                  <a:lnTo>
                    <a:pt x="58" y="392"/>
                  </a:lnTo>
                  <a:lnTo>
                    <a:pt x="0" y="0"/>
                  </a:lnTo>
                  <a:lnTo>
                    <a:pt x="212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925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7170" name="Picture 2" descr="C:\Users\Administrator\Desktop\qw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75867" y="814389"/>
              <a:ext cx="3335889" cy="1876217"/>
            </a:xfrm>
            <a:prstGeom prst="rect">
              <a:avLst/>
            </a:prstGeom>
            <a:noFill/>
          </p:spPr>
        </p:pic>
        <p:sp>
          <p:nvSpPr>
            <p:cNvPr id="213" name="îšḻíḍe">
              <a:extLst>
                <a:ext uri="{FF2B5EF4-FFF2-40B4-BE49-F238E27FC236}">
                  <a16:creationId xmlns="" xmlns:a16="http://schemas.microsoft.com/office/drawing/2014/main" id="{7BA2991D-DB06-415A-A581-0ABDA26A42AC}"/>
                </a:ext>
              </a:extLst>
            </p:cNvPr>
            <p:cNvSpPr/>
            <p:nvPr/>
          </p:nvSpPr>
          <p:spPr bwMode="auto">
            <a:xfrm>
              <a:off x="2892947" y="1930399"/>
              <a:ext cx="54006" cy="87181"/>
            </a:xfrm>
            <a:custGeom>
              <a:avLst/>
              <a:gdLst>
                <a:gd name="T0" fmla="*/ 0 w 70"/>
                <a:gd name="T1" fmla="*/ 72 h 113"/>
                <a:gd name="T2" fmla="*/ 36 w 70"/>
                <a:gd name="T3" fmla="*/ 0 h 113"/>
                <a:gd name="T4" fmla="*/ 70 w 70"/>
                <a:gd name="T5" fmla="*/ 83 h 113"/>
                <a:gd name="T6" fmla="*/ 57 w 70"/>
                <a:gd name="T7" fmla="*/ 113 h 113"/>
                <a:gd name="T8" fmla="*/ 9 w 70"/>
                <a:gd name="T9" fmla="*/ 113 h 113"/>
                <a:gd name="T10" fmla="*/ 0 w 70"/>
                <a:gd name="T11" fmla="*/ 7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13">
                  <a:moveTo>
                    <a:pt x="0" y="72"/>
                  </a:moveTo>
                  <a:lnTo>
                    <a:pt x="36" y="0"/>
                  </a:lnTo>
                  <a:lnTo>
                    <a:pt x="70" y="83"/>
                  </a:lnTo>
                  <a:lnTo>
                    <a:pt x="57" y="113"/>
                  </a:lnTo>
                  <a:lnTo>
                    <a:pt x="9" y="113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EF4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4" name="íṥḻîḑê">
              <a:extLst>
                <a:ext uri="{FF2B5EF4-FFF2-40B4-BE49-F238E27FC236}">
                  <a16:creationId xmlns="" xmlns:a16="http://schemas.microsoft.com/office/drawing/2014/main" id="{1CEAF548-DE84-489A-8DA0-95C5C3E7A539}"/>
                </a:ext>
              </a:extLst>
            </p:cNvPr>
            <p:cNvSpPr/>
            <p:nvPr/>
          </p:nvSpPr>
          <p:spPr bwMode="auto">
            <a:xfrm>
              <a:off x="2892947" y="1930399"/>
              <a:ext cx="54006" cy="87181"/>
            </a:xfrm>
            <a:custGeom>
              <a:avLst/>
              <a:gdLst>
                <a:gd name="T0" fmla="*/ 0 w 70"/>
                <a:gd name="T1" fmla="*/ 72 h 113"/>
                <a:gd name="T2" fmla="*/ 36 w 70"/>
                <a:gd name="T3" fmla="*/ 0 h 113"/>
                <a:gd name="T4" fmla="*/ 70 w 70"/>
                <a:gd name="T5" fmla="*/ 83 h 113"/>
                <a:gd name="T6" fmla="*/ 57 w 70"/>
                <a:gd name="T7" fmla="*/ 113 h 113"/>
                <a:gd name="T8" fmla="*/ 9 w 70"/>
                <a:gd name="T9" fmla="*/ 113 h 113"/>
                <a:gd name="T10" fmla="*/ 0 w 70"/>
                <a:gd name="T11" fmla="*/ 7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13">
                  <a:moveTo>
                    <a:pt x="0" y="72"/>
                  </a:moveTo>
                  <a:lnTo>
                    <a:pt x="36" y="0"/>
                  </a:lnTo>
                  <a:lnTo>
                    <a:pt x="70" y="83"/>
                  </a:lnTo>
                  <a:lnTo>
                    <a:pt x="57" y="113"/>
                  </a:lnTo>
                  <a:lnTo>
                    <a:pt x="9" y="113"/>
                  </a:lnTo>
                  <a:lnTo>
                    <a:pt x="0" y="72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5" name="íṩļiḋè">
              <a:extLst>
                <a:ext uri="{FF2B5EF4-FFF2-40B4-BE49-F238E27FC236}">
                  <a16:creationId xmlns="" xmlns:a16="http://schemas.microsoft.com/office/drawing/2014/main" id="{C38D448C-58E2-4D61-A0FD-F4AA7AABDACE}"/>
                </a:ext>
              </a:extLst>
            </p:cNvPr>
            <p:cNvSpPr/>
            <p:nvPr/>
          </p:nvSpPr>
          <p:spPr bwMode="auto">
            <a:xfrm>
              <a:off x="2872116" y="2017580"/>
              <a:ext cx="66350" cy="229140"/>
            </a:xfrm>
            <a:custGeom>
              <a:avLst/>
              <a:gdLst>
                <a:gd name="T0" fmla="*/ 36 w 86"/>
                <a:gd name="T1" fmla="*/ 0 h 297"/>
                <a:gd name="T2" fmla="*/ 0 w 86"/>
                <a:gd name="T3" fmla="*/ 173 h 297"/>
                <a:gd name="T4" fmla="*/ 20 w 86"/>
                <a:gd name="T5" fmla="*/ 297 h 297"/>
                <a:gd name="T6" fmla="*/ 86 w 86"/>
                <a:gd name="T7" fmla="*/ 135 h 297"/>
                <a:gd name="T8" fmla="*/ 84 w 86"/>
                <a:gd name="T9" fmla="*/ 0 h 297"/>
                <a:gd name="T10" fmla="*/ 36 w 86"/>
                <a:gd name="T1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97">
                  <a:moveTo>
                    <a:pt x="36" y="0"/>
                  </a:moveTo>
                  <a:lnTo>
                    <a:pt x="0" y="173"/>
                  </a:lnTo>
                  <a:lnTo>
                    <a:pt x="20" y="297"/>
                  </a:lnTo>
                  <a:lnTo>
                    <a:pt x="86" y="135"/>
                  </a:lnTo>
                  <a:lnTo>
                    <a:pt x="84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F4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625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6" name="iṣḷîďé">
              <a:extLst>
                <a:ext uri="{FF2B5EF4-FFF2-40B4-BE49-F238E27FC236}">
                  <a16:creationId xmlns="" xmlns:a16="http://schemas.microsoft.com/office/drawing/2014/main" id="{DA8C3A8F-D4B6-41C1-AF1A-A30EB8B1AB39}"/>
                </a:ext>
              </a:extLst>
            </p:cNvPr>
            <p:cNvSpPr/>
            <p:nvPr/>
          </p:nvSpPr>
          <p:spPr bwMode="auto">
            <a:xfrm>
              <a:off x="2872116" y="2017580"/>
              <a:ext cx="66350" cy="229140"/>
            </a:xfrm>
            <a:custGeom>
              <a:avLst/>
              <a:gdLst>
                <a:gd name="T0" fmla="*/ 36 w 86"/>
                <a:gd name="T1" fmla="*/ 0 h 297"/>
                <a:gd name="T2" fmla="*/ 0 w 86"/>
                <a:gd name="T3" fmla="*/ 173 h 297"/>
                <a:gd name="T4" fmla="*/ 20 w 86"/>
                <a:gd name="T5" fmla="*/ 297 h 297"/>
                <a:gd name="T6" fmla="*/ 86 w 86"/>
                <a:gd name="T7" fmla="*/ 135 h 297"/>
                <a:gd name="T8" fmla="*/ 84 w 86"/>
                <a:gd name="T9" fmla="*/ 0 h 297"/>
                <a:gd name="T10" fmla="*/ 36 w 86"/>
                <a:gd name="T1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97">
                  <a:moveTo>
                    <a:pt x="36" y="0"/>
                  </a:moveTo>
                  <a:lnTo>
                    <a:pt x="0" y="173"/>
                  </a:lnTo>
                  <a:lnTo>
                    <a:pt x="20" y="297"/>
                  </a:lnTo>
                  <a:lnTo>
                    <a:pt x="86" y="135"/>
                  </a:lnTo>
                  <a:lnTo>
                    <a:pt x="84" y="0"/>
                  </a:lnTo>
                  <a:lnTo>
                    <a:pt x="36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62500" lnSpcReduction="20000"/>
            </a:bodyPr>
            <a:lstStyle/>
            <a:p>
              <a:pPr defTabSz="2438430" hangingPunct="1"/>
              <a:endParaRPr sz="4800" b="0" kern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8" name="íṩľiḋe">
              <a:extLst>
                <a:ext uri="{FF2B5EF4-FFF2-40B4-BE49-F238E27FC236}">
                  <a16:creationId xmlns="" xmlns:a16="http://schemas.microsoft.com/office/drawing/2014/main" id="{4C74021E-9B2B-402E-BBC8-7808B95A4DCF}"/>
                </a:ext>
              </a:extLst>
            </p:cNvPr>
            <p:cNvSpPr/>
            <p:nvPr/>
          </p:nvSpPr>
          <p:spPr bwMode="auto">
            <a:xfrm>
              <a:off x="1433251" y="844108"/>
              <a:ext cx="2166399" cy="1556143"/>
            </a:xfrm>
            <a:custGeom>
              <a:avLst/>
              <a:gdLst>
                <a:gd name="T0" fmla="*/ 331 w 2808"/>
                <a:gd name="T1" fmla="*/ 2017 h 2017"/>
                <a:gd name="T2" fmla="*/ 0 w 2808"/>
                <a:gd name="T3" fmla="*/ 548 h 2017"/>
                <a:gd name="T4" fmla="*/ 2564 w 2808"/>
                <a:gd name="T5" fmla="*/ 0 h 2017"/>
                <a:gd name="T6" fmla="*/ 2808 w 2808"/>
                <a:gd name="T7" fmla="*/ 889 h 2017"/>
                <a:gd name="T8" fmla="*/ 331 w 2808"/>
                <a:gd name="T9" fmla="*/ 2017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8" h="2017">
                  <a:moveTo>
                    <a:pt x="331" y="2017"/>
                  </a:moveTo>
                  <a:lnTo>
                    <a:pt x="0" y="548"/>
                  </a:lnTo>
                  <a:lnTo>
                    <a:pt x="2564" y="0"/>
                  </a:lnTo>
                  <a:lnTo>
                    <a:pt x="2808" y="889"/>
                  </a:lnTo>
                  <a:lnTo>
                    <a:pt x="331" y="20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0" name="iS1ïdé">
              <a:extLst>
                <a:ext uri="{FF2B5EF4-FFF2-40B4-BE49-F238E27FC236}">
                  <a16:creationId xmlns="" xmlns:a16="http://schemas.microsoft.com/office/drawing/2014/main" id="{328A67DE-A39D-44FC-A092-D220874358E9}"/>
                </a:ext>
              </a:extLst>
            </p:cNvPr>
            <p:cNvSpPr/>
            <p:nvPr/>
          </p:nvSpPr>
          <p:spPr bwMode="auto">
            <a:xfrm>
              <a:off x="3222382" y="593366"/>
              <a:ext cx="1242130" cy="1392582"/>
            </a:xfrm>
            <a:custGeom>
              <a:avLst/>
              <a:gdLst>
                <a:gd name="T0" fmla="*/ 0 w 1610"/>
                <a:gd name="T1" fmla="*/ 0 h 1805"/>
                <a:gd name="T2" fmla="*/ 496 w 1610"/>
                <a:gd name="T3" fmla="*/ 1805 h 1805"/>
                <a:gd name="T4" fmla="*/ 1610 w 1610"/>
                <a:gd name="T5" fmla="*/ 399 h 1805"/>
                <a:gd name="T6" fmla="*/ 0 w 1610"/>
                <a:gd name="T7" fmla="*/ 0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0" h="1805">
                  <a:moveTo>
                    <a:pt x="0" y="0"/>
                  </a:moveTo>
                  <a:lnTo>
                    <a:pt x="496" y="1805"/>
                  </a:lnTo>
                  <a:lnTo>
                    <a:pt x="1610" y="39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1" name="isḻîḓe">
              <a:extLst>
                <a:ext uri="{FF2B5EF4-FFF2-40B4-BE49-F238E27FC236}">
                  <a16:creationId xmlns="" xmlns:a16="http://schemas.microsoft.com/office/drawing/2014/main" id="{5F8CE3E5-3875-400A-BAE7-C20A79B45C5C}"/>
                </a:ext>
              </a:extLst>
            </p:cNvPr>
            <p:cNvSpPr/>
            <p:nvPr/>
          </p:nvSpPr>
          <p:spPr bwMode="auto">
            <a:xfrm>
              <a:off x="3951458" y="2691111"/>
              <a:ext cx="212165" cy="297804"/>
            </a:xfrm>
            <a:custGeom>
              <a:avLst/>
              <a:gdLst>
                <a:gd name="T0" fmla="*/ 34 w 122"/>
                <a:gd name="T1" fmla="*/ 91 h 171"/>
                <a:gd name="T2" fmla="*/ 107 w 122"/>
                <a:gd name="T3" fmla="*/ 171 h 171"/>
                <a:gd name="T4" fmla="*/ 122 w 122"/>
                <a:gd name="T5" fmla="*/ 154 h 171"/>
                <a:gd name="T6" fmla="*/ 82 w 122"/>
                <a:gd name="T7" fmla="*/ 95 h 171"/>
                <a:gd name="T8" fmla="*/ 22 w 122"/>
                <a:gd name="T9" fmla="*/ 10 h 171"/>
                <a:gd name="T10" fmla="*/ 12 w 122"/>
                <a:gd name="T11" fmla="*/ 36 h 171"/>
                <a:gd name="T12" fmla="*/ 34 w 122"/>
                <a:gd name="T13" fmla="*/ 9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171">
                  <a:moveTo>
                    <a:pt x="34" y="91"/>
                  </a:moveTo>
                  <a:cubicBezTo>
                    <a:pt x="107" y="171"/>
                    <a:pt x="107" y="171"/>
                    <a:pt x="107" y="171"/>
                  </a:cubicBezTo>
                  <a:cubicBezTo>
                    <a:pt x="122" y="154"/>
                    <a:pt x="122" y="154"/>
                    <a:pt x="122" y="154"/>
                  </a:cubicBezTo>
                  <a:cubicBezTo>
                    <a:pt x="122" y="154"/>
                    <a:pt x="95" y="123"/>
                    <a:pt x="82" y="95"/>
                  </a:cubicBezTo>
                  <a:cubicBezTo>
                    <a:pt x="68" y="67"/>
                    <a:pt x="44" y="20"/>
                    <a:pt x="22" y="10"/>
                  </a:cubicBezTo>
                  <a:cubicBezTo>
                    <a:pt x="0" y="0"/>
                    <a:pt x="12" y="36"/>
                    <a:pt x="12" y="36"/>
                  </a:cubicBezTo>
                  <a:cubicBezTo>
                    <a:pt x="34" y="91"/>
                    <a:pt x="34" y="91"/>
                    <a:pt x="34" y="91"/>
                  </a:cubicBezTo>
                </a:path>
              </a:pathLst>
            </a:custGeom>
            <a:solidFill>
              <a:srgbClr val="FFD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8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2" name="îSḻiḍê">
              <a:extLst>
                <a:ext uri="{FF2B5EF4-FFF2-40B4-BE49-F238E27FC236}">
                  <a16:creationId xmlns="" xmlns:a16="http://schemas.microsoft.com/office/drawing/2014/main" id="{66653B15-73CE-41D4-8CF5-E05A844E1617}"/>
                </a:ext>
              </a:extLst>
            </p:cNvPr>
            <p:cNvSpPr/>
            <p:nvPr/>
          </p:nvSpPr>
          <p:spPr bwMode="auto">
            <a:xfrm>
              <a:off x="3909796" y="2337758"/>
              <a:ext cx="219108" cy="688962"/>
            </a:xfrm>
            <a:custGeom>
              <a:avLst/>
              <a:gdLst>
                <a:gd name="T0" fmla="*/ 100 w 126"/>
                <a:gd name="T1" fmla="*/ 0 h 396"/>
                <a:gd name="T2" fmla="*/ 99 w 126"/>
                <a:gd name="T3" fmla="*/ 103 h 396"/>
                <a:gd name="T4" fmla="*/ 42 w 126"/>
                <a:gd name="T5" fmla="*/ 190 h 396"/>
                <a:gd name="T6" fmla="*/ 69 w 126"/>
                <a:gd name="T7" fmla="*/ 290 h 396"/>
                <a:gd name="T8" fmla="*/ 83 w 126"/>
                <a:gd name="T9" fmla="*/ 396 h 396"/>
                <a:gd name="T10" fmla="*/ 54 w 126"/>
                <a:gd name="T11" fmla="*/ 394 h 396"/>
                <a:gd name="T12" fmla="*/ 0 w 126"/>
                <a:gd name="T13" fmla="*/ 192 h 396"/>
                <a:gd name="T14" fmla="*/ 20 w 126"/>
                <a:gd name="T15" fmla="*/ 0 h 396"/>
                <a:gd name="T16" fmla="*/ 100 w 126"/>
                <a:gd name="T17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396">
                  <a:moveTo>
                    <a:pt x="100" y="0"/>
                  </a:moveTo>
                  <a:cubicBezTo>
                    <a:pt x="100" y="0"/>
                    <a:pt x="126" y="40"/>
                    <a:pt x="99" y="103"/>
                  </a:cubicBezTo>
                  <a:cubicBezTo>
                    <a:pt x="73" y="165"/>
                    <a:pt x="42" y="190"/>
                    <a:pt x="42" y="190"/>
                  </a:cubicBezTo>
                  <a:cubicBezTo>
                    <a:pt x="42" y="190"/>
                    <a:pt x="72" y="227"/>
                    <a:pt x="69" y="290"/>
                  </a:cubicBezTo>
                  <a:cubicBezTo>
                    <a:pt x="66" y="345"/>
                    <a:pt x="83" y="396"/>
                    <a:pt x="83" y="396"/>
                  </a:cubicBezTo>
                  <a:cubicBezTo>
                    <a:pt x="54" y="394"/>
                    <a:pt x="54" y="394"/>
                    <a:pt x="54" y="394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rgbClr val="FFD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3" name="ïṣ1îḋe">
              <a:extLst>
                <a:ext uri="{FF2B5EF4-FFF2-40B4-BE49-F238E27FC236}">
                  <a16:creationId xmlns="" xmlns:a16="http://schemas.microsoft.com/office/drawing/2014/main" id="{003EE2A9-241A-44E5-BABA-2CEA6DB6F866}"/>
                </a:ext>
              </a:extLst>
            </p:cNvPr>
            <p:cNvSpPr/>
            <p:nvPr/>
          </p:nvSpPr>
          <p:spPr bwMode="auto">
            <a:xfrm>
              <a:off x="3679887" y="1843218"/>
              <a:ext cx="285459" cy="202137"/>
            </a:xfrm>
            <a:custGeom>
              <a:avLst/>
              <a:gdLst>
                <a:gd name="T0" fmla="*/ 307 w 370"/>
                <a:gd name="T1" fmla="*/ 262 h 262"/>
                <a:gd name="T2" fmla="*/ 11 w 370"/>
                <a:gd name="T3" fmla="*/ 90 h 262"/>
                <a:gd name="T4" fmla="*/ 0 w 370"/>
                <a:gd name="T5" fmla="*/ 63 h 262"/>
                <a:gd name="T6" fmla="*/ 47 w 370"/>
                <a:gd name="T7" fmla="*/ 0 h 262"/>
                <a:gd name="T8" fmla="*/ 79 w 370"/>
                <a:gd name="T9" fmla="*/ 14 h 262"/>
                <a:gd name="T10" fmla="*/ 370 w 370"/>
                <a:gd name="T11" fmla="*/ 176 h 262"/>
                <a:gd name="T12" fmla="*/ 307 w 370"/>
                <a:gd name="T13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0" h="262">
                  <a:moveTo>
                    <a:pt x="307" y="262"/>
                  </a:moveTo>
                  <a:lnTo>
                    <a:pt x="11" y="90"/>
                  </a:lnTo>
                  <a:lnTo>
                    <a:pt x="0" y="63"/>
                  </a:lnTo>
                  <a:lnTo>
                    <a:pt x="47" y="0"/>
                  </a:lnTo>
                  <a:lnTo>
                    <a:pt x="79" y="14"/>
                  </a:lnTo>
                  <a:lnTo>
                    <a:pt x="370" y="176"/>
                  </a:lnTo>
                  <a:lnTo>
                    <a:pt x="307" y="26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475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4" name="îś1íḍe">
              <a:extLst>
                <a:ext uri="{FF2B5EF4-FFF2-40B4-BE49-F238E27FC236}">
                  <a16:creationId xmlns="" xmlns:a16="http://schemas.microsoft.com/office/drawing/2014/main" id="{5DB65BD0-536F-4123-8E0D-5B1F9FFAAFA8}"/>
                </a:ext>
              </a:extLst>
            </p:cNvPr>
            <p:cNvSpPr/>
            <p:nvPr/>
          </p:nvSpPr>
          <p:spPr bwMode="auto">
            <a:xfrm>
              <a:off x="3679887" y="1843218"/>
              <a:ext cx="285459" cy="202137"/>
            </a:xfrm>
            <a:custGeom>
              <a:avLst/>
              <a:gdLst>
                <a:gd name="T0" fmla="*/ 307 w 370"/>
                <a:gd name="T1" fmla="*/ 262 h 262"/>
                <a:gd name="T2" fmla="*/ 11 w 370"/>
                <a:gd name="T3" fmla="*/ 90 h 262"/>
                <a:gd name="T4" fmla="*/ 0 w 370"/>
                <a:gd name="T5" fmla="*/ 63 h 262"/>
                <a:gd name="T6" fmla="*/ 47 w 370"/>
                <a:gd name="T7" fmla="*/ 0 h 262"/>
                <a:gd name="T8" fmla="*/ 79 w 370"/>
                <a:gd name="T9" fmla="*/ 14 h 262"/>
                <a:gd name="T10" fmla="*/ 370 w 370"/>
                <a:gd name="T11" fmla="*/ 176 h 262"/>
                <a:gd name="T12" fmla="*/ 307 w 370"/>
                <a:gd name="T13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0" h="262">
                  <a:moveTo>
                    <a:pt x="307" y="262"/>
                  </a:moveTo>
                  <a:lnTo>
                    <a:pt x="11" y="90"/>
                  </a:lnTo>
                  <a:lnTo>
                    <a:pt x="0" y="63"/>
                  </a:lnTo>
                  <a:lnTo>
                    <a:pt x="47" y="0"/>
                  </a:lnTo>
                  <a:lnTo>
                    <a:pt x="79" y="14"/>
                  </a:lnTo>
                  <a:lnTo>
                    <a:pt x="370" y="176"/>
                  </a:lnTo>
                  <a:lnTo>
                    <a:pt x="307" y="2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475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5" name="îs1ïḑê">
              <a:extLst>
                <a:ext uri="{FF2B5EF4-FFF2-40B4-BE49-F238E27FC236}">
                  <a16:creationId xmlns="" xmlns:a16="http://schemas.microsoft.com/office/drawing/2014/main" id="{29D93032-51C5-4222-B6EE-0D451B052A5A}"/>
                </a:ext>
              </a:extLst>
            </p:cNvPr>
            <p:cNvSpPr/>
            <p:nvPr/>
          </p:nvSpPr>
          <p:spPr bwMode="auto">
            <a:xfrm>
              <a:off x="4130448" y="1689687"/>
              <a:ext cx="134243" cy="229911"/>
            </a:xfrm>
            <a:custGeom>
              <a:avLst/>
              <a:gdLst>
                <a:gd name="T0" fmla="*/ 35 w 77"/>
                <a:gd name="T1" fmla="*/ 14 h 132"/>
                <a:gd name="T2" fmla="*/ 62 w 77"/>
                <a:gd name="T3" fmla="*/ 12 h 132"/>
                <a:gd name="T4" fmla="*/ 54 w 77"/>
                <a:gd name="T5" fmla="*/ 83 h 132"/>
                <a:gd name="T6" fmla="*/ 46 w 77"/>
                <a:gd name="T7" fmla="*/ 132 h 132"/>
                <a:gd name="T8" fmla="*/ 9 w 77"/>
                <a:gd name="T9" fmla="*/ 71 h 132"/>
                <a:gd name="T10" fmla="*/ 35 w 77"/>
                <a:gd name="T11" fmla="*/ 1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132">
                  <a:moveTo>
                    <a:pt x="35" y="14"/>
                  </a:moveTo>
                  <a:cubicBezTo>
                    <a:pt x="35" y="14"/>
                    <a:pt x="47" y="0"/>
                    <a:pt x="62" y="12"/>
                  </a:cubicBezTo>
                  <a:cubicBezTo>
                    <a:pt x="77" y="24"/>
                    <a:pt x="74" y="64"/>
                    <a:pt x="54" y="83"/>
                  </a:cubicBezTo>
                  <a:cubicBezTo>
                    <a:pt x="34" y="101"/>
                    <a:pt x="37" y="124"/>
                    <a:pt x="46" y="132"/>
                  </a:cubicBezTo>
                  <a:cubicBezTo>
                    <a:pt x="46" y="132"/>
                    <a:pt x="0" y="117"/>
                    <a:pt x="9" y="71"/>
                  </a:cubicBezTo>
                  <a:cubicBezTo>
                    <a:pt x="18" y="25"/>
                    <a:pt x="35" y="14"/>
                    <a:pt x="35" y="14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625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6" name="îšľîḓè">
              <a:extLst>
                <a:ext uri="{FF2B5EF4-FFF2-40B4-BE49-F238E27FC236}">
                  <a16:creationId xmlns="" xmlns:a16="http://schemas.microsoft.com/office/drawing/2014/main" id="{EFF82EB4-23C7-4DA1-A466-32D3A176A35A}"/>
                </a:ext>
              </a:extLst>
            </p:cNvPr>
            <p:cNvSpPr/>
            <p:nvPr/>
          </p:nvSpPr>
          <p:spPr bwMode="auto">
            <a:xfrm>
              <a:off x="3994663" y="1804643"/>
              <a:ext cx="92581" cy="135786"/>
            </a:xfrm>
            <a:custGeom>
              <a:avLst/>
              <a:gdLst>
                <a:gd name="T0" fmla="*/ 0 w 53"/>
                <a:gd name="T1" fmla="*/ 41 h 78"/>
                <a:gd name="T2" fmla="*/ 0 w 53"/>
                <a:gd name="T3" fmla="*/ 74 h 78"/>
                <a:gd name="T4" fmla="*/ 53 w 53"/>
                <a:gd name="T5" fmla="*/ 78 h 78"/>
                <a:gd name="T6" fmla="*/ 51 w 53"/>
                <a:gd name="T7" fmla="*/ 32 h 78"/>
                <a:gd name="T8" fmla="*/ 46 w 53"/>
                <a:gd name="T9" fmla="*/ 0 h 78"/>
                <a:gd name="T10" fmla="*/ 18 w 53"/>
                <a:gd name="T11" fmla="*/ 4 h 78"/>
                <a:gd name="T12" fmla="*/ 0 w 53"/>
                <a:gd name="T13" fmla="*/ 4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78">
                  <a:moveTo>
                    <a:pt x="0" y="41"/>
                  </a:moveTo>
                  <a:cubicBezTo>
                    <a:pt x="0" y="41"/>
                    <a:pt x="7" y="54"/>
                    <a:pt x="0" y="74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0" y="41"/>
                  </a:lnTo>
                  <a:close/>
                </a:path>
              </a:pathLst>
            </a:custGeom>
            <a:solidFill>
              <a:srgbClr val="FFD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7" name="íşḷíḑè">
              <a:extLst>
                <a:ext uri="{FF2B5EF4-FFF2-40B4-BE49-F238E27FC236}">
                  <a16:creationId xmlns="" xmlns:a16="http://schemas.microsoft.com/office/drawing/2014/main" id="{07541444-F0CF-45FA-9D5E-3E85F0541778}"/>
                </a:ext>
              </a:extLst>
            </p:cNvPr>
            <p:cNvSpPr/>
            <p:nvPr/>
          </p:nvSpPr>
          <p:spPr bwMode="auto">
            <a:xfrm>
              <a:off x="3977690" y="1589390"/>
              <a:ext cx="234539" cy="274659"/>
            </a:xfrm>
            <a:custGeom>
              <a:avLst/>
              <a:gdLst>
                <a:gd name="T0" fmla="*/ 51 w 135"/>
                <a:gd name="T1" fmla="*/ 115 h 158"/>
                <a:gd name="T2" fmla="*/ 37 w 135"/>
                <a:gd name="T3" fmla="*/ 111 h 158"/>
                <a:gd name="T4" fmla="*/ 30 w 135"/>
                <a:gd name="T5" fmla="*/ 83 h 158"/>
                <a:gd name="T6" fmla="*/ 11 w 135"/>
                <a:gd name="T7" fmla="*/ 47 h 158"/>
                <a:gd name="T8" fmla="*/ 3 w 135"/>
                <a:gd name="T9" fmla="*/ 29 h 158"/>
                <a:gd name="T10" fmla="*/ 22 w 135"/>
                <a:gd name="T11" fmla="*/ 15 h 158"/>
                <a:gd name="T12" fmla="*/ 119 w 135"/>
                <a:gd name="T13" fmla="*/ 55 h 158"/>
                <a:gd name="T14" fmla="*/ 82 w 135"/>
                <a:gd name="T15" fmla="*/ 145 h 158"/>
                <a:gd name="T16" fmla="*/ 62 w 135"/>
                <a:gd name="T17" fmla="*/ 158 h 158"/>
                <a:gd name="T18" fmla="*/ 51 w 135"/>
                <a:gd name="T19" fmla="*/ 11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158">
                  <a:moveTo>
                    <a:pt x="51" y="115"/>
                  </a:moveTo>
                  <a:cubicBezTo>
                    <a:pt x="37" y="111"/>
                    <a:pt x="37" y="111"/>
                    <a:pt x="37" y="111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6" y="46"/>
                    <a:pt x="3" y="29"/>
                  </a:cubicBezTo>
                  <a:cubicBezTo>
                    <a:pt x="0" y="11"/>
                    <a:pt x="22" y="15"/>
                    <a:pt x="22" y="15"/>
                  </a:cubicBezTo>
                  <a:cubicBezTo>
                    <a:pt x="22" y="15"/>
                    <a:pt x="104" y="0"/>
                    <a:pt x="119" y="55"/>
                  </a:cubicBezTo>
                  <a:cubicBezTo>
                    <a:pt x="135" y="117"/>
                    <a:pt x="99" y="137"/>
                    <a:pt x="82" y="145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51" y="115"/>
                    <a:pt x="51" y="115"/>
                    <a:pt x="51" y="115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775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8" name="íṣļidê">
              <a:extLst>
                <a:ext uri="{FF2B5EF4-FFF2-40B4-BE49-F238E27FC236}">
                  <a16:creationId xmlns="" xmlns:a16="http://schemas.microsoft.com/office/drawing/2014/main" id="{33C3DFB9-CEDF-4170-A224-BF7F9990ABDF}"/>
                </a:ext>
              </a:extLst>
            </p:cNvPr>
            <p:cNvSpPr/>
            <p:nvPr/>
          </p:nvSpPr>
          <p:spPr bwMode="auto">
            <a:xfrm>
              <a:off x="3923684" y="1749093"/>
              <a:ext cx="74836" cy="41662"/>
            </a:xfrm>
            <a:custGeom>
              <a:avLst/>
              <a:gdLst>
                <a:gd name="T0" fmla="*/ 0 w 43"/>
                <a:gd name="T1" fmla="*/ 11 h 24"/>
                <a:gd name="T2" fmla="*/ 0 w 43"/>
                <a:gd name="T3" fmla="*/ 19 h 24"/>
                <a:gd name="T4" fmla="*/ 34 w 43"/>
                <a:gd name="T5" fmla="*/ 19 h 24"/>
                <a:gd name="T6" fmla="*/ 34 w 43"/>
                <a:gd name="T7" fmla="*/ 3 h 24"/>
                <a:gd name="T8" fmla="*/ 28 w 43"/>
                <a:gd name="T9" fmla="*/ 0 h 24"/>
                <a:gd name="T10" fmla="*/ 16 w 43"/>
                <a:gd name="T11" fmla="*/ 0 h 24"/>
                <a:gd name="T12" fmla="*/ 0 w 43"/>
                <a:gd name="T13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4">
                  <a:moveTo>
                    <a:pt x="0" y="11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26" y="24"/>
                    <a:pt x="34" y="19"/>
                  </a:cubicBezTo>
                  <a:cubicBezTo>
                    <a:pt x="43" y="14"/>
                    <a:pt x="34" y="3"/>
                    <a:pt x="34" y="3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9" name="ïṡḷiḍê">
              <a:extLst>
                <a:ext uri="{FF2B5EF4-FFF2-40B4-BE49-F238E27FC236}">
                  <a16:creationId xmlns="" xmlns:a16="http://schemas.microsoft.com/office/drawing/2014/main" id="{8A3E4BC5-2927-40F7-9800-9D44C5970940}"/>
                </a:ext>
              </a:extLst>
            </p:cNvPr>
            <p:cNvSpPr/>
            <p:nvPr/>
          </p:nvSpPr>
          <p:spPr bwMode="auto">
            <a:xfrm>
              <a:off x="3904396" y="1646482"/>
              <a:ext cx="208308" cy="239941"/>
            </a:xfrm>
            <a:custGeom>
              <a:avLst/>
              <a:gdLst>
                <a:gd name="T0" fmla="*/ 58 w 120"/>
                <a:gd name="T1" fmla="*/ 0 h 138"/>
                <a:gd name="T2" fmla="*/ 39 w 120"/>
                <a:gd name="T3" fmla="*/ 24 h 138"/>
                <a:gd name="T4" fmla="*/ 6 w 120"/>
                <a:gd name="T5" fmla="*/ 44 h 138"/>
                <a:gd name="T6" fmla="*/ 10 w 120"/>
                <a:gd name="T7" fmla="*/ 60 h 138"/>
                <a:gd name="T8" fmla="*/ 0 w 120"/>
                <a:gd name="T9" fmla="*/ 68 h 138"/>
                <a:gd name="T10" fmla="*/ 41 w 120"/>
                <a:gd name="T11" fmla="*/ 68 h 138"/>
                <a:gd name="T12" fmla="*/ 10 w 120"/>
                <a:gd name="T13" fmla="*/ 104 h 138"/>
                <a:gd name="T14" fmla="*/ 13 w 120"/>
                <a:gd name="T15" fmla="*/ 113 h 138"/>
                <a:gd name="T16" fmla="*/ 13 w 120"/>
                <a:gd name="T17" fmla="*/ 138 h 138"/>
                <a:gd name="T18" fmla="*/ 82 w 120"/>
                <a:gd name="T19" fmla="*/ 114 h 138"/>
                <a:gd name="T20" fmla="*/ 96 w 120"/>
                <a:gd name="T21" fmla="*/ 98 h 138"/>
                <a:gd name="T22" fmla="*/ 111 w 120"/>
                <a:gd name="T23" fmla="*/ 86 h 138"/>
                <a:gd name="T24" fmla="*/ 99 w 120"/>
                <a:gd name="T25" fmla="*/ 59 h 138"/>
                <a:gd name="T26" fmla="*/ 89 w 120"/>
                <a:gd name="T27" fmla="*/ 73 h 138"/>
                <a:gd name="T28" fmla="*/ 82 w 120"/>
                <a:gd name="T29" fmla="*/ 72 h 138"/>
                <a:gd name="T30" fmla="*/ 84 w 120"/>
                <a:gd name="T31" fmla="*/ 47 h 138"/>
                <a:gd name="T32" fmla="*/ 63 w 120"/>
                <a:gd name="T33" fmla="*/ 20 h 138"/>
                <a:gd name="T34" fmla="*/ 58 w 120"/>
                <a:gd name="T3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138">
                  <a:moveTo>
                    <a:pt x="58" y="0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52"/>
                    <a:pt x="6" y="44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11" y="74"/>
                    <a:pt x="41" y="68"/>
                  </a:cubicBezTo>
                  <a:cubicBezTo>
                    <a:pt x="41" y="68"/>
                    <a:pt x="46" y="104"/>
                    <a:pt x="10" y="104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3" y="138"/>
                    <a:pt x="13" y="138"/>
                    <a:pt x="13" y="138"/>
                  </a:cubicBezTo>
                  <a:cubicBezTo>
                    <a:pt x="13" y="138"/>
                    <a:pt x="66" y="136"/>
                    <a:pt x="82" y="114"/>
                  </a:cubicBezTo>
                  <a:cubicBezTo>
                    <a:pt x="84" y="111"/>
                    <a:pt x="96" y="98"/>
                    <a:pt x="96" y="98"/>
                  </a:cubicBezTo>
                  <a:cubicBezTo>
                    <a:pt x="96" y="98"/>
                    <a:pt x="102" y="101"/>
                    <a:pt x="111" y="86"/>
                  </a:cubicBezTo>
                  <a:cubicBezTo>
                    <a:pt x="120" y="71"/>
                    <a:pt x="110" y="56"/>
                    <a:pt x="99" y="59"/>
                  </a:cubicBezTo>
                  <a:cubicBezTo>
                    <a:pt x="88" y="62"/>
                    <a:pt x="89" y="73"/>
                    <a:pt x="89" y="73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7"/>
                    <a:pt x="75" y="42"/>
                    <a:pt x="63" y="20"/>
                  </a:cubicBezTo>
                  <a:cubicBezTo>
                    <a:pt x="59" y="13"/>
                    <a:pt x="58" y="0"/>
                    <a:pt x="58" y="0"/>
                  </a:cubicBezTo>
                  <a:close/>
                </a:path>
              </a:pathLst>
            </a:custGeom>
            <a:solidFill>
              <a:srgbClr val="FFD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625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0" name="íṣḷîdé">
              <a:extLst>
                <a:ext uri="{FF2B5EF4-FFF2-40B4-BE49-F238E27FC236}">
                  <a16:creationId xmlns="" xmlns:a16="http://schemas.microsoft.com/office/drawing/2014/main" id="{8C200F70-4790-4410-AC7C-B524212AB7B3}"/>
                </a:ext>
              </a:extLst>
            </p:cNvPr>
            <p:cNvSpPr/>
            <p:nvPr/>
          </p:nvSpPr>
          <p:spPr bwMode="auto">
            <a:xfrm>
              <a:off x="3984633" y="1698945"/>
              <a:ext cx="20831" cy="29318"/>
            </a:xfrm>
            <a:custGeom>
              <a:avLst/>
              <a:gdLst>
                <a:gd name="T0" fmla="*/ 11 w 12"/>
                <a:gd name="T1" fmla="*/ 11 h 17"/>
                <a:gd name="T2" fmla="*/ 3 w 12"/>
                <a:gd name="T3" fmla="*/ 16 h 17"/>
                <a:gd name="T4" fmla="*/ 2 w 12"/>
                <a:gd name="T5" fmla="*/ 7 h 17"/>
                <a:gd name="T6" fmla="*/ 10 w 12"/>
                <a:gd name="T7" fmla="*/ 1 h 17"/>
                <a:gd name="T8" fmla="*/ 11 w 12"/>
                <a:gd name="T9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11" y="11"/>
                  </a:moveTo>
                  <a:cubicBezTo>
                    <a:pt x="9" y="14"/>
                    <a:pt x="5" y="17"/>
                    <a:pt x="3" y="16"/>
                  </a:cubicBezTo>
                  <a:cubicBezTo>
                    <a:pt x="1" y="15"/>
                    <a:pt x="0" y="11"/>
                    <a:pt x="2" y="7"/>
                  </a:cubicBezTo>
                  <a:cubicBezTo>
                    <a:pt x="4" y="3"/>
                    <a:pt x="7" y="0"/>
                    <a:pt x="10" y="1"/>
                  </a:cubicBezTo>
                  <a:cubicBezTo>
                    <a:pt x="12" y="2"/>
                    <a:pt x="12" y="7"/>
                    <a:pt x="11" y="11"/>
                  </a:cubicBezTo>
                  <a:close/>
                </a:path>
              </a:pathLst>
            </a:custGeom>
            <a:solidFill>
              <a:srgbClr val="774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1" name="ïŝļïḑé">
              <a:extLst>
                <a:ext uri="{FF2B5EF4-FFF2-40B4-BE49-F238E27FC236}">
                  <a16:creationId xmlns="" xmlns:a16="http://schemas.microsoft.com/office/drawing/2014/main" id="{4F14AA97-71A4-4B90-B2BB-D40E633D4155}"/>
                </a:ext>
              </a:extLst>
            </p:cNvPr>
            <p:cNvSpPr/>
            <p:nvPr/>
          </p:nvSpPr>
          <p:spPr bwMode="auto">
            <a:xfrm>
              <a:off x="3897453" y="1897224"/>
              <a:ext cx="234539" cy="504570"/>
            </a:xfrm>
            <a:custGeom>
              <a:avLst/>
              <a:gdLst>
                <a:gd name="T0" fmla="*/ 109 w 135"/>
                <a:gd name="T1" fmla="*/ 11 h 290"/>
                <a:gd name="T2" fmla="*/ 44 w 135"/>
                <a:gd name="T3" fmla="*/ 24 h 290"/>
                <a:gd name="T4" fmla="*/ 0 w 135"/>
                <a:gd name="T5" fmla="*/ 84 h 290"/>
                <a:gd name="T6" fmla="*/ 18 w 135"/>
                <a:gd name="T7" fmla="*/ 127 h 290"/>
                <a:gd name="T8" fmla="*/ 23 w 135"/>
                <a:gd name="T9" fmla="*/ 254 h 290"/>
                <a:gd name="T10" fmla="*/ 131 w 135"/>
                <a:gd name="T11" fmla="*/ 249 h 290"/>
                <a:gd name="T12" fmla="*/ 99 w 135"/>
                <a:gd name="T13" fmla="*/ 138 h 290"/>
                <a:gd name="T14" fmla="*/ 109 w 135"/>
                <a:gd name="T15" fmla="*/ 1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290">
                  <a:moveTo>
                    <a:pt x="109" y="11"/>
                  </a:moveTo>
                  <a:cubicBezTo>
                    <a:pt x="109" y="11"/>
                    <a:pt x="63" y="0"/>
                    <a:pt x="44" y="24"/>
                  </a:cubicBezTo>
                  <a:cubicBezTo>
                    <a:pt x="25" y="48"/>
                    <a:pt x="0" y="84"/>
                    <a:pt x="0" y="84"/>
                  </a:cubicBezTo>
                  <a:cubicBezTo>
                    <a:pt x="18" y="127"/>
                    <a:pt x="18" y="127"/>
                    <a:pt x="18" y="127"/>
                  </a:cubicBezTo>
                  <a:cubicBezTo>
                    <a:pt x="18" y="127"/>
                    <a:pt x="43" y="204"/>
                    <a:pt x="23" y="254"/>
                  </a:cubicBezTo>
                  <a:cubicBezTo>
                    <a:pt x="23" y="254"/>
                    <a:pt x="81" y="290"/>
                    <a:pt x="131" y="249"/>
                  </a:cubicBezTo>
                  <a:cubicBezTo>
                    <a:pt x="131" y="249"/>
                    <a:pt x="89" y="183"/>
                    <a:pt x="99" y="138"/>
                  </a:cubicBezTo>
                  <a:cubicBezTo>
                    <a:pt x="109" y="93"/>
                    <a:pt x="135" y="48"/>
                    <a:pt x="109" y="11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2" name="í$ḻïḋè">
              <a:extLst>
                <a:ext uri="{FF2B5EF4-FFF2-40B4-BE49-F238E27FC236}">
                  <a16:creationId xmlns="" xmlns:a16="http://schemas.microsoft.com/office/drawing/2014/main" id="{2BAC8733-F0A0-437F-AE44-155C5F1E56D1}"/>
                </a:ext>
              </a:extLst>
            </p:cNvPr>
            <p:cNvSpPr/>
            <p:nvPr/>
          </p:nvSpPr>
          <p:spPr bwMode="auto">
            <a:xfrm>
              <a:off x="3587306" y="1568559"/>
              <a:ext cx="134243" cy="130386"/>
            </a:xfrm>
            <a:custGeom>
              <a:avLst/>
              <a:gdLst>
                <a:gd name="T0" fmla="*/ 51 w 77"/>
                <a:gd name="T1" fmla="*/ 74 h 75"/>
                <a:gd name="T2" fmla="*/ 63 w 77"/>
                <a:gd name="T3" fmla="*/ 52 h 75"/>
                <a:gd name="T4" fmla="*/ 77 w 77"/>
                <a:gd name="T5" fmla="*/ 39 h 75"/>
                <a:gd name="T6" fmla="*/ 61 w 77"/>
                <a:gd name="T7" fmla="*/ 39 h 75"/>
                <a:gd name="T8" fmla="*/ 54 w 77"/>
                <a:gd name="T9" fmla="*/ 43 h 75"/>
                <a:gd name="T10" fmla="*/ 49 w 77"/>
                <a:gd name="T11" fmla="*/ 7 h 75"/>
                <a:gd name="T12" fmla="*/ 43 w 77"/>
                <a:gd name="T13" fmla="*/ 7 h 75"/>
                <a:gd name="T14" fmla="*/ 43 w 77"/>
                <a:gd name="T15" fmla="*/ 31 h 75"/>
                <a:gd name="T16" fmla="*/ 28 w 77"/>
                <a:gd name="T17" fmla="*/ 0 h 75"/>
                <a:gd name="T18" fmla="*/ 23 w 77"/>
                <a:gd name="T19" fmla="*/ 2 h 75"/>
                <a:gd name="T20" fmla="*/ 32 w 77"/>
                <a:gd name="T21" fmla="*/ 32 h 75"/>
                <a:gd name="T22" fmla="*/ 13 w 77"/>
                <a:gd name="T23" fmla="*/ 9 h 75"/>
                <a:gd name="T24" fmla="*/ 8 w 77"/>
                <a:gd name="T25" fmla="*/ 13 h 75"/>
                <a:gd name="T26" fmla="*/ 24 w 77"/>
                <a:gd name="T27" fmla="*/ 37 h 75"/>
                <a:gd name="T28" fmla="*/ 2 w 77"/>
                <a:gd name="T29" fmla="*/ 24 h 75"/>
                <a:gd name="T30" fmla="*/ 0 w 77"/>
                <a:gd name="T31" fmla="*/ 30 h 75"/>
                <a:gd name="T32" fmla="*/ 20 w 77"/>
                <a:gd name="T33" fmla="*/ 45 h 75"/>
                <a:gd name="T34" fmla="*/ 36 w 77"/>
                <a:gd name="T35" fmla="*/ 72 h 75"/>
                <a:gd name="T36" fmla="*/ 51 w 77"/>
                <a:gd name="T37" fmla="*/ 7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75">
                  <a:moveTo>
                    <a:pt x="51" y="74"/>
                  </a:moveTo>
                  <a:cubicBezTo>
                    <a:pt x="63" y="52"/>
                    <a:pt x="63" y="52"/>
                    <a:pt x="63" y="52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9"/>
                    <a:pt x="71" y="32"/>
                    <a:pt x="61" y="39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5"/>
                    <a:pt x="29" y="68"/>
                    <a:pt x="36" y="72"/>
                  </a:cubicBezTo>
                  <a:cubicBezTo>
                    <a:pt x="43" y="75"/>
                    <a:pt x="51" y="74"/>
                    <a:pt x="51" y="74"/>
                  </a:cubicBezTo>
                  <a:close/>
                </a:path>
              </a:pathLst>
            </a:custGeom>
            <a:solidFill>
              <a:srgbClr val="FFD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3" name="ísḷïdé">
              <a:extLst>
                <a:ext uri="{FF2B5EF4-FFF2-40B4-BE49-F238E27FC236}">
                  <a16:creationId xmlns="" xmlns:a16="http://schemas.microsoft.com/office/drawing/2014/main" id="{88EBD52C-5BF3-4E4A-BFB4-8F5B891E0755}"/>
                </a:ext>
              </a:extLst>
            </p:cNvPr>
            <p:cNvSpPr/>
            <p:nvPr/>
          </p:nvSpPr>
          <p:spPr bwMode="auto">
            <a:xfrm>
              <a:off x="1586010" y="2057699"/>
              <a:ext cx="33175" cy="95667"/>
            </a:xfrm>
            <a:custGeom>
              <a:avLst/>
              <a:gdLst>
                <a:gd name="T0" fmla="*/ 12 w 19"/>
                <a:gd name="T1" fmla="*/ 0 h 55"/>
                <a:gd name="T2" fmla="*/ 7 w 19"/>
                <a:gd name="T3" fmla="*/ 17 h 55"/>
                <a:gd name="T4" fmla="*/ 1 w 19"/>
                <a:gd name="T5" fmla="*/ 37 h 55"/>
                <a:gd name="T6" fmla="*/ 19 w 19"/>
                <a:gd name="T7" fmla="*/ 55 h 55"/>
                <a:gd name="T8" fmla="*/ 18 w 19"/>
                <a:gd name="T9" fmla="*/ 19 h 55"/>
                <a:gd name="T10" fmla="*/ 12 w 19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55">
                  <a:moveTo>
                    <a:pt x="12" y="0"/>
                  </a:moveTo>
                  <a:cubicBezTo>
                    <a:pt x="12" y="0"/>
                    <a:pt x="8" y="8"/>
                    <a:pt x="7" y="17"/>
                  </a:cubicBezTo>
                  <a:cubicBezTo>
                    <a:pt x="6" y="26"/>
                    <a:pt x="0" y="24"/>
                    <a:pt x="1" y="37"/>
                  </a:cubicBezTo>
                  <a:cubicBezTo>
                    <a:pt x="2" y="50"/>
                    <a:pt x="19" y="55"/>
                    <a:pt x="19" y="55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FD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4" name="îṡ1íďe">
              <a:extLst>
                <a:ext uri="{FF2B5EF4-FFF2-40B4-BE49-F238E27FC236}">
                  <a16:creationId xmlns="" xmlns:a16="http://schemas.microsoft.com/office/drawing/2014/main" id="{43203C6E-4C49-496B-B9B2-90AB2FAD6BD7}"/>
                </a:ext>
              </a:extLst>
            </p:cNvPr>
            <p:cNvSpPr/>
            <p:nvPr/>
          </p:nvSpPr>
          <p:spPr bwMode="auto">
            <a:xfrm>
              <a:off x="2320487" y="2085473"/>
              <a:ext cx="66350" cy="47062"/>
            </a:xfrm>
            <a:custGeom>
              <a:avLst/>
              <a:gdLst>
                <a:gd name="T0" fmla="*/ 36 w 38"/>
                <a:gd name="T1" fmla="*/ 0 h 27"/>
                <a:gd name="T2" fmla="*/ 30 w 38"/>
                <a:gd name="T3" fmla="*/ 20 h 27"/>
                <a:gd name="T4" fmla="*/ 16 w 38"/>
                <a:gd name="T5" fmla="*/ 24 h 27"/>
                <a:gd name="T6" fmla="*/ 0 w 38"/>
                <a:gd name="T7" fmla="*/ 14 h 27"/>
                <a:gd name="T8" fmla="*/ 36 w 3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36" y="0"/>
                  </a:moveTo>
                  <a:cubicBezTo>
                    <a:pt x="36" y="0"/>
                    <a:pt x="38" y="13"/>
                    <a:pt x="30" y="20"/>
                  </a:cubicBezTo>
                  <a:cubicBezTo>
                    <a:pt x="22" y="27"/>
                    <a:pt x="16" y="24"/>
                    <a:pt x="16" y="2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FFD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5" name="iṥļîḋe">
              <a:extLst>
                <a:ext uri="{FF2B5EF4-FFF2-40B4-BE49-F238E27FC236}">
                  <a16:creationId xmlns="" xmlns:a16="http://schemas.microsoft.com/office/drawing/2014/main" id="{B8905B5A-E10D-46E0-A6CF-9E43D1C9A094}"/>
                </a:ext>
              </a:extLst>
            </p:cNvPr>
            <p:cNvSpPr/>
            <p:nvPr/>
          </p:nvSpPr>
          <p:spPr bwMode="auto">
            <a:xfrm>
              <a:off x="1892299" y="1557758"/>
              <a:ext cx="252284" cy="318635"/>
            </a:xfrm>
            <a:custGeom>
              <a:avLst/>
              <a:gdLst>
                <a:gd name="T0" fmla="*/ 49 w 145"/>
                <a:gd name="T1" fmla="*/ 146 h 183"/>
                <a:gd name="T2" fmla="*/ 41 w 145"/>
                <a:gd name="T3" fmla="*/ 183 h 183"/>
                <a:gd name="T4" fmla="*/ 0 w 145"/>
                <a:gd name="T5" fmla="*/ 92 h 183"/>
                <a:gd name="T6" fmla="*/ 12 w 145"/>
                <a:gd name="T7" fmla="*/ 74 h 183"/>
                <a:gd name="T8" fmla="*/ 66 w 145"/>
                <a:gd name="T9" fmla="*/ 21 h 183"/>
                <a:gd name="T10" fmla="*/ 102 w 145"/>
                <a:gd name="T11" fmla="*/ 0 h 183"/>
                <a:gd name="T12" fmla="*/ 98 w 145"/>
                <a:gd name="T13" fmla="*/ 32 h 183"/>
                <a:gd name="T14" fmla="*/ 139 w 145"/>
                <a:gd name="T15" fmla="*/ 21 h 183"/>
                <a:gd name="T16" fmla="*/ 114 w 145"/>
                <a:gd name="T17" fmla="*/ 58 h 183"/>
                <a:gd name="T18" fmla="*/ 145 w 145"/>
                <a:gd name="T19" fmla="*/ 54 h 183"/>
                <a:gd name="T20" fmla="*/ 107 w 145"/>
                <a:gd name="T21" fmla="*/ 83 h 183"/>
                <a:gd name="T22" fmla="*/ 67 w 145"/>
                <a:gd name="T23" fmla="*/ 136 h 183"/>
                <a:gd name="T24" fmla="*/ 49 w 145"/>
                <a:gd name="T25" fmla="*/ 14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83">
                  <a:moveTo>
                    <a:pt x="49" y="146"/>
                  </a:moveTo>
                  <a:cubicBezTo>
                    <a:pt x="41" y="183"/>
                    <a:pt x="41" y="183"/>
                    <a:pt x="41" y="183"/>
                  </a:cubicBezTo>
                  <a:cubicBezTo>
                    <a:pt x="41" y="183"/>
                    <a:pt x="4" y="118"/>
                    <a:pt x="0" y="9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4"/>
                    <a:pt x="45" y="30"/>
                    <a:pt x="66" y="21"/>
                  </a:cubicBezTo>
                  <a:cubicBezTo>
                    <a:pt x="88" y="12"/>
                    <a:pt x="102" y="0"/>
                    <a:pt x="102" y="0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67" y="136"/>
                    <a:pt x="67" y="136"/>
                    <a:pt x="67" y="136"/>
                  </a:cubicBezTo>
                  <a:cubicBezTo>
                    <a:pt x="49" y="146"/>
                    <a:pt x="49" y="146"/>
                    <a:pt x="49" y="146"/>
                  </a:cubicBezTo>
                </a:path>
              </a:pathLst>
            </a:custGeom>
            <a:solidFill>
              <a:srgbClr val="DC9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92500" lnSpcReduction="1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6" name="îŝḻiḑê">
              <a:extLst>
                <a:ext uri="{FF2B5EF4-FFF2-40B4-BE49-F238E27FC236}">
                  <a16:creationId xmlns="" xmlns:a16="http://schemas.microsoft.com/office/drawing/2014/main" id="{F81D3FD0-41FA-4631-9216-BB75B8015C45}"/>
                </a:ext>
              </a:extLst>
            </p:cNvPr>
            <p:cNvSpPr/>
            <p:nvPr/>
          </p:nvSpPr>
          <p:spPr bwMode="auto">
            <a:xfrm>
              <a:off x="2028085" y="1803099"/>
              <a:ext cx="67893" cy="34718"/>
            </a:xfrm>
            <a:custGeom>
              <a:avLst/>
              <a:gdLst>
                <a:gd name="T0" fmla="*/ 88 w 88"/>
                <a:gd name="T1" fmla="*/ 20 h 45"/>
                <a:gd name="T2" fmla="*/ 88 w 88"/>
                <a:gd name="T3" fmla="*/ 45 h 45"/>
                <a:gd name="T4" fmla="*/ 14 w 88"/>
                <a:gd name="T5" fmla="*/ 45 h 45"/>
                <a:gd name="T6" fmla="*/ 0 w 88"/>
                <a:gd name="T7" fmla="*/ 9 h 45"/>
                <a:gd name="T8" fmla="*/ 20 w 88"/>
                <a:gd name="T9" fmla="*/ 0 h 45"/>
                <a:gd name="T10" fmla="*/ 72 w 88"/>
                <a:gd name="T11" fmla="*/ 14 h 45"/>
                <a:gd name="T12" fmla="*/ 88 w 88"/>
                <a:gd name="T13" fmla="*/ 2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45">
                  <a:moveTo>
                    <a:pt x="88" y="20"/>
                  </a:moveTo>
                  <a:lnTo>
                    <a:pt x="88" y="45"/>
                  </a:lnTo>
                  <a:lnTo>
                    <a:pt x="14" y="45"/>
                  </a:lnTo>
                  <a:lnTo>
                    <a:pt x="0" y="9"/>
                  </a:lnTo>
                  <a:lnTo>
                    <a:pt x="20" y="0"/>
                  </a:lnTo>
                  <a:lnTo>
                    <a:pt x="72" y="14"/>
                  </a:lnTo>
                  <a:lnTo>
                    <a:pt x="88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7" name="îś1ïḑê">
              <a:extLst>
                <a:ext uri="{FF2B5EF4-FFF2-40B4-BE49-F238E27FC236}">
                  <a16:creationId xmlns="" xmlns:a16="http://schemas.microsoft.com/office/drawing/2014/main" id="{23A38D89-000E-4024-BF66-8FBA29163B06}"/>
                </a:ext>
              </a:extLst>
            </p:cNvPr>
            <p:cNvSpPr/>
            <p:nvPr/>
          </p:nvSpPr>
          <p:spPr bwMode="auto">
            <a:xfrm>
              <a:off x="1927017" y="1692001"/>
              <a:ext cx="210622" cy="231454"/>
            </a:xfrm>
            <a:custGeom>
              <a:avLst/>
              <a:gdLst>
                <a:gd name="T0" fmla="*/ 87 w 121"/>
                <a:gd name="T1" fmla="*/ 16 h 133"/>
                <a:gd name="T2" fmla="*/ 121 w 121"/>
                <a:gd name="T3" fmla="*/ 54 h 133"/>
                <a:gd name="T4" fmla="*/ 102 w 121"/>
                <a:gd name="T5" fmla="*/ 69 h 133"/>
                <a:gd name="T6" fmla="*/ 108 w 121"/>
                <a:gd name="T7" fmla="*/ 76 h 133"/>
                <a:gd name="T8" fmla="*/ 68 w 121"/>
                <a:gd name="T9" fmla="*/ 72 h 133"/>
                <a:gd name="T10" fmla="*/ 101 w 121"/>
                <a:gd name="T11" fmla="*/ 103 h 133"/>
                <a:gd name="T12" fmla="*/ 95 w 121"/>
                <a:gd name="T13" fmla="*/ 113 h 133"/>
                <a:gd name="T14" fmla="*/ 97 w 121"/>
                <a:gd name="T15" fmla="*/ 130 h 133"/>
                <a:gd name="T16" fmla="*/ 92 w 121"/>
                <a:gd name="T17" fmla="*/ 133 h 133"/>
                <a:gd name="T18" fmla="*/ 38 w 121"/>
                <a:gd name="T19" fmla="*/ 105 h 133"/>
                <a:gd name="T20" fmla="*/ 29 w 121"/>
                <a:gd name="T21" fmla="*/ 69 h 133"/>
                <a:gd name="T22" fmla="*/ 3 w 121"/>
                <a:gd name="T23" fmla="*/ 47 h 133"/>
                <a:gd name="T24" fmla="*/ 15 w 121"/>
                <a:gd name="T25" fmla="*/ 29 h 133"/>
                <a:gd name="T26" fmla="*/ 29 w 121"/>
                <a:gd name="T27" fmla="*/ 49 h 133"/>
                <a:gd name="T28" fmla="*/ 41 w 121"/>
                <a:gd name="T29" fmla="*/ 49 h 133"/>
                <a:gd name="T30" fmla="*/ 37 w 121"/>
                <a:gd name="T31" fmla="*/ 27 h 133"/>
                <a:gd name="T32" fmla="*/ 37 w 121"/>
                <a:gd name="T33" fmla="*/ 0 h 133"/>
                <a:gd name="T34" fmla="*/ 87 w 121"/>
                <a:gd name="T35" fmla="*/ 6 h 133"/>
                <a:gd name="T36" fmla="*/ 87 w 121"/>
                <a:gd name="T37" fmla="*/ 1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1" h="133">
                  <a:moveTo>
                    <a:pt x="87" y="16"/>
                  </a:moveTo>
                  <a:cubicBezTo>
                    <a:pt x="87" y="16"/>
                    <a:pt x="87" y="50"/>
                    <a:pt x="121" y="54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87" y="82"/>
                    <a:pt x="68" y="72"/>
                  </a:cubicBezTo>
                  <a:cubicBezTo>
                    <a:pt x="68" y="72"/>
                    <a:pt x="69" y="105"/>
                    <a:pt x="101" y="103"/>
                  </a:cubicBezTo>
                  <a:cubicBezTo>
                    <a:pt x="95" y="113"/>
                    <a:pt x="95" y="113"/>
                    <a:pt x="95" y="113"/>
                  </a:cubicBezTo>
                  <a:cubicBezTo>
                    <a:pt x="97" y="130"/>
                    <a:pt x="97" y="130"/>
                    <a:pt x="97" y="130"/>
                  </a:cubicBezTo>
                  <a:cubicBezTo>
                    <a:pt x="92" y="133"/>
                    <a:pt x="92" y="133"/>
                    <a:pt x="92" y="133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18" y="70"/>
                    <a:pt x="6" y="63"/>
                    <a:pt x="3" y="47"/>
                  </a:cubicBezTo>
                  <a:cubicBezTo>
                    <a:pt x="0" y="31"/>
                    <a:pt x="15" y="29"/>
                    <a:pt x="15" y="2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16"/>
                    <a:pt x="87" y="16"/>
                    <a:pt x="87" y="16"/>
                  </a:cubicBezTo>
                </a:path>
              </a:pathLst>
            </a:custGeom>
            <a:solidFill>
              <a:srgbClr val="FFD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625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8" name="ïs1íḑe">
              <a:extLst>
                <a:ext uri="{FF2B5EF4-FFF2-40B4-BE49-F238E27FC236}">
                  <a16:creationId xmlns="" xmlns:a16="http://schemas.microsoft.com/office/drawing/2014/main" id="{6521EBCC-1806-4CE3-87D3-A2FB0AB14717}"/>
                </a:ext>
              </a:extLst>
            </p:cNvPr>
            <p:cNvSpPr/>
            <p:nvPr/>
          </p:nvSpPr>
          <p:spPr bwMode="auto">
            <a:xfrm>
              <a:off x="2047373" y="1728263"/>
              <a:ext cx="16973" cy="26232"/>
            </a:xfrm>
            <a:custGeom>
              <a:avLst/>
              <a:gdLst>
                <a:gd name="T0" fmla="*/ 9 w 10"/>
                <a:gd name="T1" fmla="*/ 7 h 15"/>
                <a:gd name="T2" fmla="*/ 6 w 10"/>
                <a:gd name="T3" fmla="*/ 15 h 15"/>
                <a:gd name="T4" fmla="*/ 1 w 10"/>
                <a:gd name="T5" fmla="*/ 8 h 15"/>
                <a:gd name="T6" fmla="*/ 4 w 10"/>
                <a:gd name="T7" fmla="*/ 1 h 15"/>
                <a:gd name="T8" fmla="*/ 9 w 10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5">
                  <a:moveTo>
                    <a:pt x="9" y="7"/>
                  </a:moveTo>
                  <a:cubicBezTo>
                    <a:pt x="10" y="11"/>
                    <a:pt x="8" y="15"/>
                    <a:pt x="6" y="15"/>
                  </a:cubicBezTo>
                  <a:cubicBezTo>
                    <a:pt x="4" y="15"/>
                    <a:pt x="1" y="12"/>
                    <a:pt x="1" y="8"/>
                  </a:cubicBezTo>
                  <a:cubicBezTo>
                    <a:pt x="0" y="4"/>
                    <a:pt x="2" y="1"/>
                    <a:pt x="4" y="1"/>
                  </a:cubicBezTo>
                  <a:cubicBezTo>
                    <a:pt x="6" y="0"/>
                    <a:pt x="9" y="3"/>
                    <a:pt x="9" y="7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9" name="iṥļïďé">
              <a:extLst>
                <a:ext uri="{FF2B5EF4-FFF2-40B4-BE49-F238E27FC236}">
                  <a16:creationId xmlns="" xmlns:a16="http://schemas.microsoft.com/office/drawing/2014/main" id="{DD3A73A8-25EA-4D6E-BD0B-D4CC626FB177}"/>
                </a:ext>
              </a:extLst>
            </p:cNvPr>
            <p:cNvSpPr/>
            <p:nvPr/>
          </p:nvSpPr>
          <p:spPr bwMode="auto">
            <a:xfrm>
              <a:off x="2068203" y="1975147"/>
              <a:ext cx="304746" cy="179763"/>
            </a:xfrm>
            <a:custGeom>
              <a:avLst/>
              <a:gdLst>
                <a:gd name="T0" fmla="*/ 16 w 175"/>
                <a:gd name="T1" fmla="*/ 0 h 103"/>
                <a:gd name="T2" fmla="*/ 82 w 175"/>
                <a:gd name="T3" fmla="*/ 72 h 103"/>
                <a:gd name="T4" fmla="*/ 171 w 175"/>
                <a:gd name="T5" fmla="*/ 76 h 103"/>
                <a:gd name="T6" fmla="*/ 162 w 175"/>
                <a:gd name="T7" fmla="*/ 93 h 103"/>
                <a:gd name="T8" fmla="*/ 71 w 175"/>
                <a:gd name="T9" fmla="*/ 103 h 103"/>
                <a:gd name="T10" fmla="*/ 12 w 175"/>
                <a:gd name="T11" fmla="*/ 62 h 103"/>
                <a:gd name="T12" fmla="*/ 16 w 175"/>
                <a:gd name="T1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03">
                  <a:moveTo>
                    <a:pt x="16" y="0"/>
                  </a:moveTo>
                  <a:cubicBezTo>
                    <a:pt x="82" y="72"/>
                    <a:pt x="82" y="72"/>
                    <a:pt x="82" y="72"/>
                  </a:cubicBezTo>
                  <a:cubicBezTo>
                    <a:pt x="171" y="76"/>
                    <a:pt x="171" y="76"/>
                    <a:pt x="171" y="76"/>
                  </a:cubicBezTo>
                  <a:cubicBezTo>
                    <a:pt x="171" y="76"/>
                    <a:pt x="175" y="86"/>
                    <a:pt x="162" y="93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0" y="18"/>
                    <a:pt x="16" y="0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40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0" name="íṥḷíďe">
              <a:extLst>
                <a:ext uri="{FF2B5EF4-FFF2-40B4-BE49-F238E27FC236}">
                  <a16:creationId xmlns="" xmlns:a16="http://schemas.microsoft.com/office/drawing/2014/main" id="{0D2F9B6E-B910-4AB5-A91B-8626EAD4087F}"/>
                </a:ext>
              </a:extLst>
            </p:cNvPr>
            <p:cNvSpPr/>
            <p:nvPr/>
          </p:nvSpPr>
          <p:spPr bwMode="auto">
            <a:xfrm>
              <a:off x="1601440" y="1958173"/>
              <a:ext cx="287773" cy="199822"/>
            </a:xfrm>
            <a:custGeom>
              <a:avLst/>
              <a:gdLst>
                <a:gd name="T0" fmla="*/ 165 w 165"/>
                <a:gd name="T1" fmla="*/ 0 h 115"/>
                <a:gd name="T2" fmla="*/ 82 w 165"/>
                <a:gd name="T3" fmla="*/ 70 h 115"/>
                <a:gd name="T4" fmla="*/ 9 w 165"/>
                <a:gd name="T5" fmla="*/ 85 h 115"/>
                <a:gd name="T6" fmla="*/ 0 w 165"/>
                <a:gd name="T7" fmla="*/ 99 h 115"/>
                <a:gd name="T8" fmla="*/ 17 w 165"/>
                <a:gd name="T9" fmla="*/ 113 h 115"/>
                <a:gd name="T10" fmla="*/ 99 w 165"/>
                <a:gd name="T11" fmla="*/ 102 h 115"/>
                <a:gd name="T12" fmla="*/ 154 w 165"/>
                <a:gd name="T13" fmla="*/ 62 h 115"/>
                <a:gd name="T14" fmla="*/ 165 w 165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15">
                  <a:moveTo>
                    <a:pt x="165" y="0"/>
                  </a:moveTo>
                  <a:cubicBezTo>
                    <a:pt x="82" y="70"/>
                    <a:pt x="82" y="70"/>
                    <a:pt x="82" y="70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5"/>
                    <a:pt x="0" y="89"/>
                    <a:pt x="0" y="99"/>
                  </a:cubicBezTo>
                  <a:cubicBezTo>
                    <a:pt x="0" y="115"/>
                    <a:pt x="17" y="113"/>
                    <a:pt x="17" y="113"/>
                  </a:cubicBezTo>
                  <a:cubicBezTo>
                    <a:pt x="99" y="102"/>
                    <a:pt x="99" y="102"/>
                    <a:pt x="99" y="102"/>
                  </a:cubicBezTo>
                  <a:cubicBezTo>
                    <a:pt x="154" y="62"/>
                    <a:pt x="154" y="62"/>
                    <a:pt x="154" y="62"/>
                  </a:cubicBezTo>
                  <a:cubicBezTo>
                    <a:pt x="154" y="62"/>
                    <a:pt x="165" y="14"/>
                    <a:pt x="165" y="0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475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1" name="išḻïdé">
              <a:extLst>
                <a:ext uri="{FF2B5EF4-FFF2-40B4-BE49-F238E27FC236}">
                  <a16:creationId xmlns="" xmlns:a16="http://schemas.microsoft.com/office/drawing/2014/main" id="{CA36EF9E-70C6-4629-9659-B60F90D8A628}"/>
                </a:ext>
              </a:extLst>
            </p:cNvPr>
            <p:cNvSpPr/>
            <p:nvPr/>
          </p:nvSpPr>
          <p:spPr bwMode="auto">
            <a:xfrm>
              <a:off x="1709451" y="2360132"/>
              <a:ext cx="379583" cy="685876"/>
            </a:xfrm>
            <a:custGeom>
              <a:avLst/>
              <a:gdLst>
                <a:gd name="T0" fmla="*/ 433 w 492"/>
                <a:gd name="T1" fmla="*/ 0 h 889"/>
                <a:gd name="T2" fmla="*/ 215 w 492"/>
                <a:gd name="T3" fmla="*/ 2 h 889"/>
                <a:gd name="T4" fmla="*/ 88 w 492"/>
                <a:gd name="T5" fmla="*/ 492 h 889"/>
                <a:gd name="T6" fmla="*/ 0 w 492"/>
                <a:gd name="T7" fmla="*/ 887 h 889"/>
                <a:gd name="T8" fmla="*/ 72 w 492"/>
                <a:gd name="T9" fmla="*/ 887 h 889"/>
                <a:gd name="T10" fmla="*/ 194 w 492"/>
                <a:gd name="T11" fmla="*/ 494 h 889"/>
                <a:gd name="T12" fmla="*/ 303 w 492"/>
                <a:gd name="T13" fmla="*/ 228 h 889"/>
                <a:gd name="T14" fmla="*/ 318 w 492"/>
                <a:gd name="T15" fmla="*/ 228 h 889"/>
                <a:gd name="T16" fmla="*/ 386 w 492"/>
                <a:gd name="T17" fmla="*/ 501 h 889"/>
                <a:gd name="T18" fmla="*/ 433 w 492"/>
                <a:gd name="T19" fmla="*/ 889 h 889"/>
                <a:gd name="T20" fmla="*/ 492 w 492"/>
                <a:gd name="T21" fmla="*/ 887 h 889"/>
                <a:gd name="T22" fmla="*/ 481 w 492"/>
                <a:gd name="T23" fmla="*/ 487 h 889"/>
                <a:gd name="T24" fmla="*/ 433 w 492"/>
                <a:gd name="T25" fmla="*/ 0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2" h="889">
                  <a:moveTo>
                    <a:pt x="433" y="0"/>
                  </a:moveTo>
                  <a:lnTo>
                    <a:pt x="215" y="2"/>
                  </a:lnTo>
                  <a:lnTo>
                    <a:pt x="88" y="492"/>
                  </a:lnTo>
                  <a:lnTo>
                    <a:pt x="0" y="887"/>
                  </a:lnTo>
                  <a:lnTo>
                    <a:pt x="72" y="887"/>
                  </a:lnTo>
                  <a:lnTo>
                    <a:pt x="194" y="494"/>
                  </a:lnTo>
                  <a:lnTo>
                    <a:pt x="303" y="228"/>
                  </a:lnTo>
                  <a:lnTo>
                    <a:pt x="318" y="228"/>
                  </a:lnTo>
                  <a:lnTo>
                    <a:pt x="386" y="501"/>
                  </a:lnTo>
                  <a:lnTo>
                    <a:pt x="433" y="889"/>
                  </a:lnTo>
                  <a:lnTo>
                    <a:pt x="492" y="887"/>
                  </a:lnTo>
                  <a:lnTo>
                    <a:pt x="481" y="48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2" name="í$ļïdê">
              <a:extLst>
                <a:ext uri="{FF2B5EF4-FFF2-40B4-BE49-F238E27FC236}">
                  <a16:creationId xmlns="" xmlns:a16="http://schemas.microsoft.com/office/drawing/2014/main" id="{19D810E1-21A7-4F8F-967E-93D2CDF665C6}"/>
                </a:ext>
              </a:extLst>
            </p:cNvPr>
            <p:cNvSpPr/>
            <p:nvPr/>
          </p:nvSpPr>
          <p:spPr bwMode="auto">
            <a:xfrm>
              <a:off x="1582924" y="3044464"/>
              <a:ext cx="182076" cy="90267"/>
            </a:xfrm>
            <a:custGeom>
              <a:avLst/>
              <a:gdLst>
                <a:gd name="T0" fmla="*/ 164 w 236"/>
                <a:gd name="T1" fmla="*/ 0 h 117"/>
                <a:gd name="T2" fmla="*/ 0 w 236"/>
                <a:gd name="T3" fmla="*/ 117 h 117"/>
                <a:gd name="T4" fmla="*/ 227 w 236"/>
                <a:gd name="T5" fmla="*/ 117 h 117"/>
                <a:gd name="T6" fmla="*/ 236 w 236"/>
                <a:gd name="T7" fmla="*/ 0 h 117"/>
                <a:gd name="T8" fmla="*/ 164 w 23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17">
                  <a:moveTo>
                    <a:pt x="164" y="0"/>
                  </a:moveTo>
                  <a:lnTo>
                    <a:pt x="0" y="117"/>
                  </a:lnTo>
                  <a:lnTo>
                    <a:pt x="227" y="117"/>
                  </a:lnTo>
                  <a:lnTo>
                    <a:pt x="236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3" name="îŝḷíḍê">
              <a:extLst>
                <a:ext uri="{FF2B5EF4-FFF2-40B4-BE49-F238E27FC236}">
                  <a16:creationId xmlns="" xmlns:a16="http://schemas.microsoft.com/office/drawing/2014/main" id="{320CA967-6755-4084-AD92-8F4D54DDF3FC}"/>
                </a:ext>
              </a:extLst>
            </p:cNvPr>
            <p:cNvSpPr/>
            <p:nvPr/>
          </p:nvSpPr>
          <p:spPr bwMode="auto">
            <a:xfrm>
              <a:off x="2036572" y="3044464"/>
              <a:ext cx="116498" cy="90267"/>
            </a:xfrm>
            <a:custGeom>
              <a:avLst/>
              <a:gdLst>
                <a:gd name="T0" fmla="*/ 9 w 151"/>
                <a:gd name="T1" fmla="*/ 2 h 117"/>
                <a:gd name="T2" fmla="*/ 68 w 151"/>
                <a:gd name="T3" fmla="*/ 0 h 117"/>
                <a:gd name="T4" fmla="*/ 151 w 151"/>
                <a:gd name="T5" fmla="*/ 117 h 117"/>
                <a:gd name="T6" fmla="*/ 0 w 151"/>
                <a:gd name="T7" fmla="*/ 117 h 117"/>
                <a:gd name="T8" fmla="*/ 9 w 151"/>
                <a:gd name="T9" fmla="*/ 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17">
                  <a:moveTo>
                    <a:pt x="9" y="2"/>
                  </a:moveTo>
                  <a:lnTo>
                    <a:pt x="68" y="0"/>
                  </a:lnTo>
                  <a:lnTo>
                    <a:pt x="151" y="117"/>
                  </a:lnTo>
                  <a:lnTo>
                    <a:pt x="0" y="117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4" name="iṣḻíḍé">
              <a:extLst>
                <a:ext uri="{FF2B5EF4-FFF2-40B4-BE49-F238E27FC236}">
                  <a16:creationId xmlns="" xmlns:a16="http://schemas.microsoft.com/office/drawing/2014/main" id="{11363D09-DA6D-404C-B2B8-4ACD3AF7754A}"/>
                </a:ext>
              </a:extLst>
            </p:cNvPr>
            <p:cNvSpPr/>
            <p:nvPr/>
          </p:nvSpPr>
          <p:spPr bwMode="auto">
            <a:xfrm>
              <a:off x="3649798" y="1660369"/>
              <a:ext cx="395013" cy="375727"/>
            </a:xfrm>
            <a:custGeom>
              <a:avLst/>
              <a:gdLst>
                <a:gd name="T0" fmla="*/ 203 w 227"/>
                <a:gd name="T1" fmla="*/ 167 h 216"/>
                <a:gd name="T2" fmla="*/ 63 w 227"/>
                <a:gd name="T3" fmla="*/ 114 h 216"/>
                <a:gd name="T4" fmla="*/ 17 w 227"/>
                <a:gd name="T5" fmla="*/ 9 h 216"/>
                <a:gd name="T6" fmla="*/ 0 w 227"/>
                <a:gd name="T7" fmla="*/ 16 h 216"/>
                <a:gd name="T8" fmla="*/ 41 w 227"/>
                <a:gd name="T9" fmla="*/ 135 h 216"/>
                <a:gd name="T10" fmla="*/ 181 w 227"/>
                <a:gd name="T11" fmla="*/ 216 h 216"/>
                <a:gd name="T12" fmla="*/ 203 w 227"/>
                <a:gd name="T13" fmla="*/ 16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216">
                  <a:moveTo>
                    <a:pt x="203" y="167"/>
                  </a:moveTo>
                  <a:cubicBezTo>
                    <a:pt x="63" y="114"/>
                    <a:pt x="63" y="114"/>
                    <a:pt x="63" y="114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6" y="0"/>
                    <a:pt x="0" y="16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181" y="216"/>
                    <a:pt x="181" y="216"/>
                    <a:pt x="181" y="216"/>
                  </a:cubicBezTo>
                  <a:cubicBezTo>
                    <a:pt x="181" y="216"/>
                    <a:pt x="227" y="210"/>
                    <a:pt x="203" y="167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5" name="îṣḷíḓê">
              <a:extLst>
                <a:ext uri="{FF2B5EF4-FFF2-40B4-BE49-F238E27FC236}">
                  <a16:creationId xmlns="" xmlns:a16="http://schemas.microsoft.com/office/drawing/2014/main" id="{DAA8C288-A5AD-4121-86A9-07C2D99440CF}"/>
                </a:ext>
              </a:extLst>
            </p:cNvPr>
            <p:cNvSpPr/>
            <p:nvPr/>
          </p:nvSpPr>
          <p:spPr bwMode="auto">
            <a:xfrm>
              <a:off x="3977690" y="1891823"/>
              <a:ext cx="107240" cy="41662"/>
            </a:xfrm>
            <a:custGeom>
              <a:avLst/>
              <a:gdLst>
                <a:gd name="T0" fmla="*/ 137 w 139"/>
                <a:gd name="T1" fmla="*/ 32 h 54"/>
                <a:gd name="T2" fmla="*/ 139 w 139"/>
                <a:gd name="T3" fmla="*/ 0 h 54"/>
                <a:gd name="T4" fmla="*/ 29 w 139"/>
                <a:gd name="T5" fmla="*/ 9 h 54"/>
                <a:gd name="T6" fmla="*/ 0 w 139"/>
                <a:gd name="T7" fmla="*/ 54 h 54"/>
                <a:gd name="T8" fmla="*/ 137 w 139"/>
                <a:gd name="T9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54">
                  <a:moveTo>
                    <a:pt x="137" y="32"/>
                  </a:moveTo>
                  <a:lnTo>
                    <a:pt x="139" y="0"/>
                  </a:lnTo>
                  <a:lnTo>
                    <a:pt x="29" y="9"/>
                  </a:lnTo>
                  <a:lnTo>
                    <a:pt x="0" y="54"/>
                  </a:lnTo>
                  <a:lnTo>
                    <a:pt x="137" y="32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6" name="iśľiďê">
              <a:extLst>
                <a:ext uri="{FF2B5EF4-FFF2-40B4-BE49-F238E27FC236}">
                  <a16:creationId xmlns="" xmlns:a16="http://schemas.microsoft.com/office/drawing/2014/main" id="{3F6652A4-1FF7-48BC-BE35-3BB21D6C40AF}"/>
                </a:ext>
              </a:extLst>
            </p:cNvPr>
            <p:cNvSpPr/>
            <p:nvPr/>
          </p:nvSpPr>
          <p:spPr bwMode="auto">
            <a:xfrm>
              <a:off x="3909796" y="2337758"/>
              <a:ext cx="229138" cy="334065"/>
            </a:xfrm>
            <a:custGeom>
              <a:avLst/>
              <a:gdLst>
                <a:gd name="T0" fmla="*/ 100 w 132"/>
                <a:gd name="T1" fmla="*/ 0 h 192"/>
                <a:gd name="T2" fmla="*/ 103 w 132"/>
                <a:gd name="T3" fmla="*/ 106 h 192"/>
                <a:gd name="T4" fmla="*/ 42 w 132"/>
                <a:gd name="T5" fmla="*/ 190 h 192"/>
                <a:gd name="T6" fmla="*/ 0 w 132"/>
                <a:gd name="T7" fmla="*/ 192 h 192"/>
                <a:gd name="T8" fmla="*/ 20 w 132"/>
                <a:gd name="T9" fmla="*/ 0 h 192"/>
                <a:gd name="T10" fmla="*/ 100 w 132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92">
                  <a:moveTo>
                    <a:pt x="100" y="0"/>
                  </a:moveTo>
                  <a:cubicBezTo>
                    <a:pt x="100" y="0"/>
                    <a:pt x="132" y="57"/>
                    <a:pt x="103" y="106"/>
                  </a:cubicBezTo>
                  <a:cubicBezTo>
                    <a:pt x="67" y="164"/>
                    <a:pt x="42" y="190"/>
                    <a:pt x="42" y="19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92500" lnSpcReduction="1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7" name="ïşḻídè">
              <a:extLst>
                <a:ext uri="{FF2B5EF4-FFF2-40B4-BE49-F238E27FC236}">
                  <a16:creationId xmlns="" xmlns:a16="http://schemas.microsoft.com/office/drawing/2014/main" id="{D01BE220-0CBD-4FA9-A071-4D9FFFF6B413}"/>
                </a:ext>
              </a:extLst>
            </p:cNvPr>
            <p:cNvSpPr/>
            <p:nvPr/>
          </p:nvSpPr>
          <p:spPr bwMode="auto">
            <a:xfrm>
              <a:off x="3912882" y="3012832"/>
              <a:ext cx="139643" cy="85638"/>
            </a:xfrm>
            <a:custGeom>
              <a:avLst/>
              <a:gdLst>
                <a:gd name="T0" fmla="*/ 20 w 80"/>
                <a:gd name="T1" fmla="*/ 49 h 49"/>
                <a:gd name="T2" fmla="*/ 80 w 80"/>
                <a:gd name="T3" fmla="*/ 3 h 49"/>
                <a:gd name="T4" fmla="*/ 80 w 80"/>
                <a:gd name="T5" fmla="*/ 3 h 49"/>
                <a:gd name="T6" fmla="*/ 78 w 80"/>
                <a:gd name="T7" fmla="*/ 0 h 49"/>
                <a:gd name="T8" fmla="*/ 54 w 80"/>
                <a:gd name="T9" fmla="*/ 0 h 49"/>
                <a:gd name="T10" fmla="*/ 0 w 80"/>
                <a:gd name="T11" fmla="*/ 47 h 49"/>
                <a:gd name="T12" fmla="*/ 20 w 80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9">
                  <a:moveTo>
                    <a:pt x="20" y="49"/>
                  </a:moveTo>
                  <a:cubicBezTo>
                    <a:pt x="51" y="46"/>
                    <a:pt x="80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2"/>
                    <a:pt x="79" y="1"/>
                    <a:pt x="78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36" y="32"/>
                    <a:pt x="0" y="47"/>
                  </a:cubicBezTo>
                  <a:cubicBezTo>
                    <a:pt x="4" y="48"/>
                    <a:pt x="10" y="49"/>
                    <a:pt x="20" y="49"/>
                  </a:cubicBezTo>
                </a:path>
              </a:pathLst>
            </a:custGeom>
            <a:solidFill>
              <a:srgbClr val="FFD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8" name="î$ľïḍè">
              <a:extLst>
                <a:ext uri="{FF2B5EF4-FFF2-40B4-BE49-F238E27FC236}">
                  <a16:creationId xmlns="" xmlns:a16="http://schemas.microsoft.com/office/drawing/2014/main" id="{4F34ABEC-3D32-4457-A944-0BA090BD3E58}"/>
                </a:ext>
              </a:extLst>
            </p:cNvPr>
            <p:cNvSpPr/>
            <p:nvPr/>
          </p:nvSpPr>
          <p:spPr bwMode="auto">
            <a:xfrm>
              <a:off x="3872764" y="3018233"/>
              <a:ext cx="209079" cy="106469"/>
            </a:xfrm>
            <a:custGeom>
              <a:avLst/>
              <a:gdLst>
                <a:gd name="T0" fmla="*/ 13 w 120"/>
                <a:gd name="T1" fmla="*/ 57 h 61"/>
                <a:gd name="T2" fmla="*/ 74 w 120"/>
                <a:gd name="T3" fmla="*/ 57 h 61"/>
                <a:gd name="T4" fmla="*/ 91 w 120"/>
                <a:gd name="T5" fmla="*/ 40 h 61"/>
                <a:gd name="T6" fmla="*/ 91 w 120"/>
                <a:gd name="T7" fmla="*/ 59 h 61"/>
                <a:gd name="T8" fmla="*/ 101 w 120"/>
                <a:gd name="T9" fmla="*/ 59 h 61"/>
                <a:gd name="T10" fmla="*/ 103 w 120"/>
                <a:gd name="T11" fmla="*/ 0 h 61"/>
                <a:gd name="T12" fmla="*/ 103 w 120"/>
                <a:gd name="T13" fmla="*/ 0 h 61"/>
                <a:gd name="T14" fmla="*/ 43 w 120"/>
                <a:gd name="T15" fmla="*/ 46 h 61"/>
                <a:gd name="T16" fmla="*/ 23 w 120"/>
                <a:gd name="T17" fmla="*/ 44 h 61"/>
                <a:gd name="T18" fmla="*/ 7 w 120"/>
                <a:gd name="T19" fmla="*/ 49 h 61"/>
                <a:gd name="T20" fmla="*/ 13 w 120"/>
                <a:gd name="T21" fmla="*/ 5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61">
                  <a:moveTo>
                    <a:pt x="13" y="57"/>
                  </a:moveTo>
                  <a:cubicBezTo>
                    <a:pt x="26" y="61"/>
                    <a:pt x="74" y="57"/>
                    <a:pt x="74" y="57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101" y="59"/>
                    <a:pt x="101" y="59"/>
                    <a:pt x="101" y="59"/>
                  </a:cubicBezTo>
                  <a:cubicBezTo>
                    <a:pt x="101" y="59"/>
                    <a:pt x="120" y="2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74" y="43"/>
                    <a:pt x="43" y="46"/>
                  </a:cubicBezTo>
                  <a:cubicBezTo>
                    <a:pt x="33" y="46"/>
                    <a:pt x="27" y="45"/>
                    <a:pt x="23" y="44"/>
                  </a:cubicBezTo>
                  <a:cubicBezTo>
                    <a:pt x="18" y="46"/>
                    <a:pt x="13" y="48"/>
                    <a:pt x="7" y="49"/>
                  </a:cubicBezTo>
                  <a:cubicBezTo>
                    <a:pt x="7" y="49"/>
                    <a:pt x="0" y="53"/>
                    <a:pt x="13" y="57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9" name="ïs1ïḍè">
              <a:extLst>
                <a:ext uri="{FF2B5EF4-FFF2-40B4-BE49-F238E27FC236}">
                  <a16:creationId xmlns="" xmlns:a16="http://schemas.microsoft.com/office/drawing/2014/main" id="{569676BD-EF3F-4E11-8DED-7810CC70B4EC}"/>
                </a:ext>
              </a:extLst>
            </p:cNvPr>
            <p:cNvSpPr/>
            <p:nvPr/>
          </p:nvSpPr>
          <p:spPr bwMode="auto">
            <a:xfrm>
              <a:off x="4101131" y="2932595"/>
              <a:ext cx="64035" cy="155074"/>
            </a:xfrm>
            <a:custGeom>
              <a:avLst/>
              <a:gdLst>
                <a:gd name="T0" fmla="*/ 16 w 37"/>
                <a:gd name="T1" fmla="*/ 76 h 89"/>
                <a:gd name="T2" fmla="*/ 28 w 37"/>
                <a:gd name="T3" fmla="*/ 1 h 89"/>
                <a:gd name="T4" fmla="*/ 28 w 37"/>
                <a:gd name="T5" fmla="*/ 1 h 89"/>
                <a:gd name="T6" fmla="*/ 25 w 37"/>
                <a:gd name="T7" fmla="*/ 0 h 89"/>
                <a:gd name="T8" fmla="*/ 7 w 37"/>
                <a:gd name="T9" fmla="*/ 17 h 89"/>
                <a:gd name="T10" fmla="*/ 0 w 37"/>
                <a:gd name="T11" fmla="*/ 89 h 89"/>
                <a:gd name="T12" fmla="*/ 16 w 37"/>
                <a:gd name="T13" fmla="*/ 7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89">
                  <a:moveTo>
                    <a:pt x="16" y="76"/>
                  </a:moveTo>
                  <a:cubicBezTo>
                    <a:pt x="37" y="52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1"/>
                    <a:pt x="26" y="0"/>
                    <a:pt x="25" y="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16" y="53"/>
                    <a:pt x="0" y="89"/>
                  </a:cubicBezTo>
                  <a:cubicBezTo>
                    <a:pt x="4" y="87"/>
                    <a:pt x="9" y="83"/>
                    <a:pt x="16" y="76"/>
                  </a:cubicBezTo>
                </a:path>
              </a:pathLst>
            </a:custGeom>
            <a:solidFill>
              <a:srgbClr val="FFD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0" name="iŝľiḍé">
              <a:extLst>
                <a:ext uri="{FF2B5EF4-FFF2-40B4-BE49-F238E27FC236}">
                  <a16:creationId xmlns="" xmlns:a16="http://schemas.microsoft.com/office/drawing/2014/main" id="{EA3C5A7F-DA39-4B0A-9728-DB3F0C59A694}"/>
                </a:ext>
              </a:extLst>
            </p:cNvPr>
            <p:cNvSpPr/>
            <p:nvPr/>
          </p:nvSpPr>
          <p:spPr bwMode="auto">
            <a:xfrm>
              <a:off x="4084929" y="2934909"/>
              <a:ext cx="132700" cy="191336"/>
            </a:xfrm>
            <a:custGeom>
              <a:avLst/>
              <a:gdLst>
                <a:gd name="T0" fmla="*/ 11 w 76"/>
                <a:gd name="T1" fmla="*/ 104 h 110"/>
                <a:gd name="T2" fmla="*/ 55 w 76"/>
                <a:gd name="T3" fmla="*/ 61 h 110"/>
                <a:gd name="T4" fmla="*/ 56 w 76"/>
                <a:gd name="T5" fmla="*/ 37 h 110"/>
                <a:gd name="T6" fmla="*/ 69 w 76"/>
                <a:gd name="T7" fmla="*/ 51 h 110"/>
                <a:gd name="T8" fmla="*/ 76 w 76"/>
                <a:gd name="T9" fmla="*/ 44 h 110"/>
                <a:gd name="T10" fmla="*/ 37 w 76"/>
                <a:gd name="T11" fmla="*/ 0 h 110"/>
                <a:gd name="T12" fmla="*/ 37 w 76"/>
                <a:gd name="T13" fmla="*/ 0 h 110"/>
                <a:gd name="T14" fmla="*/ 25 w 76"/>
                <a:gd name="T15" fmla="*/ 75 h 110"/>
                <a:gd name="T16" fmla="*/ 9 w 76"/>
                <a:gd name="T17" fmla="*/ 88 h 110"/>
                <a:gd name="T18" fmla="*/ 2 w 76"/>
                <a:gd name="T19" fmla="*/ 102 h 110"/>
                <a:gd name="T20" fmla="*/ 11 w 76"/>
                <a:gd name="T21" fmla="*/ 10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10">
                  <a:moveTo>
                    <a:pt x="11" y="104"/>
                  </a:moveTo>
                  <a:cubicBezTo>
                    <a:pt x="23" y="97"/>
                    <a:pt x="55" y="61"/>
                    <a:pt x="55" y="61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4"/>
                    <a:pt x="63" y="3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46" y="51"/>
                    <a:pt x="25" y="75"/>
                  </a:cubicBezTo>
                  <a:cubicBezTo>
                    <a:pt x="18" y="82"/>
                    <a:pt x="13" y="86"/>
                    <a:pt x="9" y="88"/>
                  </a:cubicBezTo>
                  <a:cubicBezTo>
                    <a:pt x="7" y="92"/>
                    <a:pt x="5" y="97"/>
                    <a:pt x="2" y="102"/>
                  </a:cubicBezTo>
                  <a:cubicBezTo>
                    <a:pt x="2" y="102"/>
                    <a:pt x="0" y="110"/>
                    <a:pt x="11" y="10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40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1" name="ïsľîďê">
              <a:extLst>
                <a:ext uri="{FF2B5EF4-FFF2-40B4-BE49-F238E27FC236}">
                  <a16:creationId xmlns="" xmlns:a16="http://schemas.microsoft.com/office/drawing/2014/main" id="{8C33D44D-9294-4AE2-AFFF-6920EE9A91F8}"/>
                </a:ext>
              </a:extLst>
            </p:cNvPr>
            <p:cNvSpPr/>
            <p:nvPr/>
          </p:nvSpPr>
          <p:spPr bwMode="auto">
            <a:xfrm>
              <a:off x="1958649" y="1800013"/>
              <a:ext cx="69436" cy="142730"/>
            </a:xfrm>
            <a:custGeom>
              <a:avLst/>
              <a:gdLst>
                <a:gd name="T0" fmla="*/ 40 w 40"/>
                <a:gd name="T1" fmla="*/ 80 h 82"/>
                <a:gd name="T2" fmla="*/ 40 w 40"/>
                <a:gd name="T3" fmla="*/ 46 h 82"/>
                <a:gd name="T4" fmla="*/ 18 w 40"/>
                <a:gd name="T5" fmla="*/ 2 h 82"/>
                <a:gd name="T6" fmla="*/ 6 w 40"/>
                <a:gd name="T7" fmla="*/ 0 h 82"/>
                <a:gd name="T8" fmla="*/ 4 w 40"/>
                <a:gd name="T9" fmla="*/ 38 h 82"/>
                <a:gd name="T10" fmla="*/ 2 w 40"/>
                <a:gd name="T11" fmla="*/ 78 h 82"/>
                <a:gd name="T12" fmla="*/ 0 w 40"/>
                <a:gd name="T13" fmla="*/ 79 h 82"/>
                <a:gd name="T14" fmla="*/ 9 w 40"/>
                <a:gd name="T15" fmla="*/ 81 h 82"/>
                <a:gd name="T16" fmla="*/ 40 w 40"/>
                <a:gd name="T17" fmla="*/ 8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40" y="80"/>
                  </a:moveTo>
                  <a:cubicBezTo>
                    <a:pt x="40" y="46"/>
                    <a:pt x="40" y="46"/>
                    <a:pt x="40" y="46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3" y="80"/>
                    <a:pt x="5" y="81"/>
                    <a:pt x="9" y="81"/>
                  </a:cubicBezTo>
                  <a:cubicBezTo>
                    <a:pt x="16" y="82"/>
                    <a:pt x="30" y="81"/>
                    <a:pt x="40" y="80"/>
                  </a:cubicBezTo>
                </a:path>
              </a:pathLst>
            </a:custGeom>
            <a:solidFill>
              <a:srgbClr val="FFD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2" name="íṣḷïḍè">
              <a:extLst>
                <a:ext uri="{FF2B5EF4-FFF2-40B4-BE49-F238E27FC236}">
                  <a16:creationId xmlns="" xmlns:a16="http://schemas.microsoft.com/office/drawing/2014/main" id="{F0C8459A-4A20-4784-BFA8-4F6EE92E3409}"/>
                </a:ext>
              </a:extLst>
            </p:cNvPr>
            <p:cNvSpPr/>
            <p:nvPr/>
          </p:nvSpPr>
          <p:spPr bwMode="auto">
            <a:xfrm>
              <a:off x="1828264" y="1937343"/>
              <a:ext cx="267714" cy="563977"/>
            </a:xfrm>
            <a:custGeom>
              <a:avLst/>
              <a:gdLst>
                <a:gd name="T0" fmla="*/ 115 w 154"/>
                <a:gd name="T1" fmla="*/ 6 h 324"/>
                <a:gd name="T2" fmla="*/ 115 w 154"/>
                <a:gd name="T3" fmla="*/ 1 h 324"/>
                <a:gd name="T4" fmla="*/ 84 w 154"/>
                <a:gd name="T5" fmla="*/ 2 h 324"/>
                <a:gd name="T6" fmla="*/ 75 w 154"/>
                <a:gd name="T7" fmla="*/ 0 h 324"/>
                <a:gd name="T8" fmla="*/ 35 w 154"/>
                <a:gd name="T9" fmla="*/ 12 h 324"/>
                <a:gd name="T10" fmla="*/ 23 w 154"/>
                <a:gd name="T11" fmla="*/ 67 h 324"/>
                <a:gd name="T12" fmla="*/ 18 w 154"/>
                <a:gd name="T13" fmla="*/ 243 h 324"/>
                <a:gd name="T14" fmla="*/ 0 w 154"/>
                <a:gd name="T15" fmla="*/ 324 h 324"/>
                <a:gd name="T16" fmla="*/ 139 w 154"/>
                <a:gd name="T17" fmla="*/ 324 h 324"/>
                <a:gd name="T18" fmla="*/ 131 w 154"/>
                <a:gd name="T19" fmla="*/ 243 h 324"/>
                <a:gd name="T20" fmla="*/ 148 w 154"/>
                <a:gd name="T21" fmla="*/ 99 h 324"/>
                <a:gd name="T22" fmla="*/ 154 w 154"/>
                <a:gd name="T23" fmla="*/ 22 h 324"/>
                <a:gd name="T24" fmla="*/ 115 w 154"/>
                <a:gd name="T25" fmla="*/ 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324">
                  <a:moveTo>
                    <a:pt x="115" y="6"/>
                  </a:moveTo>
                  <a:cubicBezTo>
                    <a:pt x="115" y="1"/>
                    <a:pt x="115" y="1"/>
                    <a:pt x="115" y="1"/>
                  </a:cubicBezTo>
                  <a:cubicBezTo>
                    <a:pt x="105" y="2"/>
                    <a:pt x="91" y="3"/>
                    <a:pt x="84" y="2"/>
                  </a:cubicBezTo>
                  <a:cubicBezTo>
                    <a:pt x="80" y="2"/>
                    <a:pt x="78" y="1"/>
                    <a:pt x="75" y="0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18" y="243"/>
                    <a:pt x="18" y="243"/>
                    <a:pt x="18" y="243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139" y="324"/>
                    <a:pt x="139" y="324"/>
                    <a:pt x="139" y="324"/>
                  </a:cubicBezTo>
                  <a:cubicBezTo>
                    <a:pt x="131" y="243"/>
                    <a:pt x="131" y="243"/>
                    <a:pt x="131" y="24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15" y="6"/>
                    <a:pt x="115" y="6"/>
                    <a:pt x="115" y="6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3" name="ïṥļîḓè">
              <a:extLst>
                <a:ext uri="{FF2B5EF4-FFF2-40B4-BE49-F238E27FC236}">
                  <a16:creationId xmlns="" xmlns:a16="http://schemas.microsoft.com/office/drawing/2014/main" id="{13737604-8866-4702-8E3B-F685EB27737A}"/>
                </a:ext>
              </a:extLst>
            </p:cNvPr>
            <p:cNvSpPr/>
            <p:nvPr/>
          </p:nvSpPr>
          <p:spPr bwMode="auto">
            <a:xfrm>
              <a:off x="1944762" y="1911111"/>
              <a:ext cx="95667" cy="54006"/>
            </a:xfrm>
            <a:custGeom>
              <a:avLst/>
              <a:gdLst>
                <a:gd name="T0" fmla="*/ 0 w 55"/>
                <a:gd name="T1" fmla="*/ 17 h 31"/>
                <a:gd name="T2" fmla="*/ 10 w 55"/>
                <a:gd name="T3" fmla="*/ 0 h 31"/>
                <a:gd name="T4" fmla="*/ 48 w 55"/>
                <a:gd name="T5" fmla="*/ 2 h 31"/>
                <a:gd name="T6" fmla="*/ 55 w 55"/>
                <a:gd name="T7" fmla="*/ 24 h 31"/>
                <a:gd name="T8" fmla="*/ 0 w 55"/>
                <a:gd name="T9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1">
                  <a:moveTo>
                    <a:pt x="0" y="17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27" y="31"/>
                    <a:pt x="0" y="1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4" name="ïślïḍé">
              <a:extLst>
                <a:ext uri="{FF2B5EF4-FFF2-40B4-BE49-F238E27FC236}">
                  <a16:creationId xmlns="" xmlns:a16="http://schemas.microsoft.com/office/drawing/2014/main" id="{C92EAF66-35B5-4F82-8228-D7E30B0E2068}"/>
                </a:ext>
              </a:extLst>
            </p:cNvPr>
            <p:cNvSpPr/>
            <p:nvPr/>
          </p:nvSpPr>
          <p:spPr bwMode="auto">
            <a:xfrm>
              <a:off x="2090577" y="1789212"/>
              <a:ext cx="38576" cy="20831"/>
            </a:xfrm>
            <a:custGeom>
              <a:avLst/>
              <a:gdLst>
                <a:gd name="T0" fmla="*/ 50 w 50"/>
                <a:gd name="T1" fmla="*/ 0 h 27"/>
                <a:gd name="T2" fmla="*/ 0 w 50"/>
                <a:gd name="T3" fmla="*/ 18 h 27"/>
                <a:gd name="T4" fmla="*/ 14 w 50"/>
                <a:gd name="T5" fmla="*/ 27 h 27"/>
                <a:gd name="T6" fmla="*/ 50 w 50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27">
                  <a:moveTo>
                    <a:pt x="50" y="0"/>
                  </a:moveTo>
                  <a:lnTo>
                    <a:pt x="0" y="18"/>
                  </a:lnTo>
                  <a:lnTo>
                    <a:pt x="14" y="2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5" name="iṡḷide">
              <a:extLst>
                <a:ext uri="{FF2B5EF4-FFF2-40B4-BE49-F238E27FC236}">
                  <a16:creationId xmlns="" xmlns:a16="http://schemas.microsoft.com/office/drawing/2014/main" id="{93903E30-076B-498C-AD54-064E650FD2B8}"/>
                </a:ext>
              </a:extLst>
            </p:cNvPr>
            <p:cNvSpPr/>
            <p:nvPr/>
          </p:nvSpPr>
          <p:spPr bwMode="auto">
            <a:xfrm>
              <a:off x="2090577" y="1789212"/>
              <a:ext cx="38576" cy="20831"/>
            </a:xfrm>
            <a:custGeom>
              <a:avLst/>
              <a:gdLst>
                <a:gd name="T0" fmla="*/ 50 w 50"/>
                <a:gd name="T1" fmla="*/ 0 h 27"/>
                <a:gd name="T2" fmla="*/ 0 w 50"/>
                <a:gd name="T3" fmla="*/ 18 h 27"/>
                <a:gd name="T4" fmla="*/ 14 w 50"/>
                <a:gd name="T5" fmla="*/ 27 h 27"/>
                <a:gd name="T6" fmla="*/ 50 w 50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27">
                  <a:moveTo>
                    <a:pt x="50" y="0"/>
                  </a:moveTo>
                  <a:lnTo>
                    <a:pt x="0" y="18"/>
                  </a:lnTo>
                  <a:lnTo>
                    <a:pt x="14" y="27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6" name="í$1îḑe">
              <a:extLst>
                <a:ext uri="{FF2B5EF4-FFF2-40B4-BE49-F238E27FC236}">
                  <a16:creationId xmlns="" xmlns:a16="http://schemas.microsoft.com/office/drawing/2014/main" id="{53A4BB8B-6E5B-45CB-825B-DE1C865619B1}"/>
                </a:ext>
              </a:extLst>
            </p:cNvPr>
            <p:cNvSpPr/>
            <p:nvPr/>
          </p:nvSpPr>
          <p:spPr bwMode="auto">
            <a:xfrm>
              <a:off x="1906186" y="1750636"/>
              <a:ext cx="59406" cy="117270"/>
            </a:xfrm>
            <a:custGeom>
              <a:avLst/>
              <a:gdLst>
                <a:gd name="T0" fmla="*/ 0 w 34"/>
                <a:gd name="T1" fmla="*/ 0 h 67"/>
                <a:gd name="T2" fmla="*/ 32 w 34"/>
                <a:gd name="T3" fmla="*/ 67 h 67"/>
                <a:gd name="T4" fmla="*/ 34 w 34"/>
                <a:gd name="T5" fmla="*/ 37 h 67"/>
                <a:gd name="T6" fmla="*/ 13 w 34"/>
                <a:gd name="T7" fmla="*/ 12 h 67"/>
                <a:gd name="T8" fmla="*/ 0 w 3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7">
                  <a:moveTo>
                    <a:pt x="0" y="0"/>
                  </a:moveTo>
                  <a:cubicBezTo>
                    <a:pt x="0" y="0"/>
                    <a:pt x="19" y="48"/>
                    <a:pt x="32" y="6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16" y="33"/>
                    <a:pt x="13" y="12"/>
                  </a:cubicBezTo>
                  <a:cubicBezTo>
                    <a:pt x="13" y="12"/>
                    <a:pt x="2" y="6"/>
                    <a:pt x="0" y="0"/>
                  </a:cubicBezTo>
                </a:path>
              </a:pathLst>
            </a:custGeom>
            <a:solidFill>
              <a:srgbClr val="BD63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7" name="iṧlïḓè">
              <a:extLst>
                <a:ext uri="{FF2B5EF4-FFF2-40B4-BE49-F238E27FC236}">
                  <a16:creationId xmlns="" xmlns:a16="http://schemas.microsoft.com/office/drawing/2014/main" id="{89FBB6C5-CD2C-4F8C-9E0D-E64606DE5F43}"/>
                </a:ext>
              </a:extLst>
            </p:cNvPr>
            <p:cNvSpPr/>
            <p:nvPr/>
          </p:nvSpPr>
          <p:spPr bwMode="auto">
            <a:xfrm>
              <a:off x="2018055" y="1629509"/>
              <a:ext cx="111097" cy="69436"/>
            </a:xfrm>
            <a:custGeom>
              <a:avLst/>
              <a:gdLst>
                <a:gd name="T0" fmla="*/ 43 w 64"/>
                <a:gd name="T1" fmla="*/ 0 h 40"/>
                <a:gd name="T2" fmla="*/ 0 w 64"/>
                <a:gd name="T3" fmla="*/ 36 h 40"/>
                <a:gd name="T4" fmla="*/ 34 w 64"/>
                <a:gd name="T5" fmla="*/ 40 h 40"/>
                <a:gd name="T6" fmla="*/ 64 w 64"/>
                <a:gd name="T7" fmla="*/ 18 h 40"/>
                <a:gd name="T8" fmla="*/ 31 w 64"/>
                <a:gd name="T9" fmla="*/ 22 h 40"/>
                <a:gd name="T10" fmla="*/ 43 w 64"/>
                <a:gd name="T11" fmla="*/ 0 h 40"/>
                <a:gd name="T12" fmla="*/ 43 w 64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0">
                  <a:moveTo>
                    <a:pt x="43" y="0"/>
                  </a:moveTo>
                  <a:cubicBezTo>
                    <a:pt x="42" y="0"/>
                    <a:pt x="0" y="36"/>
                    <a:pt x="0" y="36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BD63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8" name="ïşḻide">
              <a:extLst>
                <a:ext uri="{FF2B5EF4-FFF2-40B4-BE49-F238E27FC236}">
                  <a16:creationId xmlns="" xmlns:a16="http://schemas.microsoft.com/office/drawing/2014/main" id="{3B83FB90-1A8F-4926-A1F7-4256B884FD8D}"/>
                </a:ext>
              </a:extLst>
            </p:cNvPr>
            <p:cNvSpPr/>
            <p:nvPr/>
          </p:nvSpPr>
          <p:spPr bwMode="auto">
            <a:xfrm>
              <a:off x="2089034" y="2046898"/>
              <a:ext cx="257684" cy="102611"/>
            </a:xfrm>
            <a:custGeom>
              <a:avLst/>
              <a:gdLst>
                <a:gd name="T0" fmla="*/ 9 w 334"/>
                <a:gd name="T1" fmla="*/ 0 h 133"/>
                <a:gd name="T2" fmla="*/ 0 w 334"/>
                <a:gd name="T3" fmla="*/ 25 h 133"/>
                <a:gd name="T4" fmla="*/ 0 w 334"/>
                <a:gd name="T5" fmla="*/ 38 h 133"/>
                <a:gd name="T6" fmla="*/ 135 w 334"/>
                <a:gd name="T7" fmla="*/ 133 h 133"/>
                <a:gd name="T8" fmla="*/ 334 w 334"/>
                <a:gd name="T9" fmla="*/ 113 h 133"/>
                <a:gd name="T10" fmla="*/ 142 w 334"/>
                <a:gd name="T11" fmla="*/ 115 h 133"/>
                <a:gd name="T12" fmla="*/ 9 w 334"/>
                <a:gd name="T1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4" h="133">
                  <a:moveTo>
                    <a:pt x="9" y="0"/>
                  </a:moveTo>
                  <a:lnTo>
                    <a:pt x="0" y="25"/>
                  </a:lnTo>
                  <a:lnTo>
                    <a:pt x="0" y="38"/>
                  </a:lnTo>
                  <a:lnTo>
                    <a:pt x="135" y="133"/>
                  </a:lnTo>
                  <a:lnTo>
                    <a:pt x="334" y="113"/>
                  </a:lnTo>
                  <a:lnTo>
                    <a:pt x="142" y="11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9" name="íŝľïďè">
              <a:extLst>
                <a:ext uri="{FF2B5EF4-FFF2-40B4-BE49-F238E27FC236}">
                  <a16:creationId xmlns="" xmlns:a16="http://schemas.microsoft.com/office/drawing/2014/main" id="{7CEB37BC-B1FD-4CC1-B321-FB966934EC5B}"/>
                </a:ext>
              </a:extLst>
            </p:cNvPr>
            <p:cNvSpPr/>
            <p:nvPr/>
          </p:nvSpPr>
          <p:spPr bwMode="auto">
            <a:xfrm>
              <a:off x="2089034" y="2046898"/>
              <a:ext cx="257684" cy="102611"/>
            </a:xfrm>
            <a:custGeom>
              <a:avLst/>
              <a:gdLst>
                <a:gd name="T0" fmla="*/ 9 w 334"/>
                <a:gd name="T1" fmla="*/ 0 h 133"/>
                <a:gd name="T2" fmla="*/ 0 w 334"/>
                <a:gd name="T3" fmla="*/ 25 h 133"/>
                <a:gd name="T4" fmla="*/ 0 w 334"/>
                <a:gd name="T5" fmla="*/ 38 h 133"/>
                <a:gd name="T6" fmla="*/ 135 w 334"/>
                <a:gd name="T7" fmla="*/ 133 h 133"/>
                <a:gd name="T8" fmla="*/ 334 w 334"/>
                <a:gd name="T9" fmla="*/ 113 h 133"/>
                <a:gd name="T10" fmla="*/ 142 w 334"/>
                <a:gd name="T11" fmla="*/ 115 h 133"/>
                <a:gd name="T12" fmla="*/ 9 w 334"/>
                <a:gd name="T1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4" h="133">
                  <a:moveTo>
                    <a:pt x="9" y="0"/>
                  </a:moveTo>
                  <a:lnTo>
                    <a:pt x="0" y="25"/>
                  </a:lnTo>
                  <a:lnTo>
                    <a:pt x="0" y="38"/>
                  </a:lnTo>
                  <a:lnTo>
                    <a:pt x="135" y="133"/>
                  </a:lnTo>
                  <a:lnTo>
                    <a:pt x="334" y="113"/>
                  </a:lnTo>
                  <a:lnTo>
                    <a:pt x="142" y="115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0" name="íşḷiḍe">
              <a:extLst>
                <a:ext uri="{FF2B5EF4-FFF2-40B4-BE49-F238E27FC236}">
                  <a16:creationId xmlns="" xmlns:a16="http://schemas.microsoft.com/office/drawing/2014/main" id="{8C91BE2D-D255-46C0-B12E-0E6ACABB3562}"/>
                </a:ext>
              </a:extLst>
            </p:cNvPr>
            <p:cNvSpPr/>
            <p:nvPr/>
          </p:nvSpPr>
          <p:spPr bwMode="auto">
            <a:xfrm>
              <a:off x="2085948" y="2066185"/>
              <a:ext cx="3086" cy="10029"/>
            </a:xfrm>
            <a:custGeom>
              <a:avLst/>
              <a:gdLst>
                <a:gd name="T0" fmla="*/ 4 w 4"/>
                <a:gd name="T1" fmla="*/ 0 h 13"/>
                <a:gd name="T2" fmla="*/ 0 w 4"/>
                <a:gd name="T3" fmla="*/ 11 h 13"/>
                <a:gd name="T4" fmla="*/ 4 w 4"/>
                <a:gd name="T5" fmla="*/ 13 h 13"/>
                <a:gd name="T6" fmla="*/ 4 w 4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3">
                  <a:moveTo>
                    <a:pt x="4" y="0"/>
                  </a:moveTo>
                  <a:lnTo>
                    <a:pt x="0" y="11"/>
                  </a:lnTo>
                  <a:lnTo>
                    <a:pt x="4" y="1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1" name="išľïḍè">
              <a:extLst>
                <a:ext uri="{FF2B5EF4-FFF2-40B4-BE49-F238E27FC236}">
                  <a16:creationId xmlns="" xmlns:a16="http://schemas.microsoft.com/office/drawing/2014/main" id="{F97A5642-9E81-4717-8479-F5DCF33103F5}"/>
                </a:ext>
              </a:extLst>
            </p:cNvPr>
            <p:cNvSpPr/>
            <p:nvPr/>
          </p:nvSpPr>
          <p:spPr bwMode="auto">
            <a:xfrm>
              <a:off x="2085948" y="2066185"/>
              <a:ext cx="3086" cy="10029"/>
            </a:xfrm>
            <a:custGeom>
              <a:avLst/>
              <a:gdLst>
                <a:gd name="T0" fmla="*/ 4 w 4"/>
                <a:gd name="T1" fmla="*/ 0 h 13"/>
                <a:gd name="T2" fmla="*/ 0 w 4"/>
                <a:gd name="T3" fmla="*/ 11 h 13"/>
                <a:gd name="T4" fmla="*/ 4 w 4"/>
                <a:gd name="T5" fmla="*/ 13 h 13"/>
                <a:gd name="T6" fmla="*/ 4 w 4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3">
                  <a:moveTo>
                    <a:pt x="4" y="0"/>
                  </a:moveTo>
                  <a:lnTo>
                    <a:pt x="0" y="11"/>
                  </a:lnTo>
                  <a:lnTo>
                    <a:pt x="4" y="13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2" name="ï$1iḍe">
              <a:extLst>
                <a:ext uri="{FF2B5EF4-FFF2-40B4-BE49-F238E27FC236}">
                  <a16:creationId xmlns="" xmlns:a16="http://schemas.microsoft.com/office/drawing/2014/main" id="{0395B04A-D098-4F70-BB0C-FA072170F78A}"/>
                </a:ext>
              </a:extLst>
            </p:cNvPr>
            <p:cNvSpPr/>
            <p:nvPr/>
          </p:nvSpPr>
          <p:spPr bwMode="auto">
            <a:xfrm>
              <a:off x="1613784" y="2017580"/>
              <a:ext cx="261542" cy="135786"/>
            </a:xfrm>
            <a:custGeom>
              <a:avLst/>
              <a:gdLst>
                <a:gd name="T0" fmla="*/ 150 w 150"/>
                <a:gd name="T1" fmla="*/ 0 h 78"/>
                <a:gd name="T2" fmla="*/ 89 w 150"/>
                <a:gd name="T3" fmla="*/ 54 h 78"/>
                <a:gd name="T4" fmla="*/ 0 w 150"/>
                <a:gd name="T5" fmla="*/ 73 h 78"/>
                <a:gd name="T6" fmla="*/ 10 w 150"/>
                <a:gd name="T7" fmla="*/ 78 h 78"/>
                <a:gd name="T8" fmla="*/ 11 w 150"/>
                <a:gd name="T9" fmla="*/ 78 h 78"/>
                <a:gd name="T10" fmla="*/ 91 w 150"/>
                <a:gd name="T11" fmla="*/ 65 h 78"/>
                <a:gd name="T12" fmla="*/ 145 w 150"/>
                <a:gd name="T13" fmla="*/ 25 h 78"/>
                <a:gd name="T14" fmla="*/ 146 w 150"/>
                <a:gd name="T15" fmla="*/ 21 h 78"/>
                <a:gd name="T16" fmla="*/ 150 w 150"/>
                <a:gd name="T17" fmla="*/ 0 h 78"/>
                <a:gd name="T18" fmla="*/ 150 w 150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78">
                  <a:moveTo>
                    <a:pt x="150" y="0"/>
                  </a:moveTo>
                  <a:cubicBezTo>
                    <a:pt x="89" y="54"/>
                    <a:pt x="89" y="54"/>
                    <a:pt x="89" y="5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3" y="78"/>
                    <a:pt x="10" y="78"/>
                  </a:cubicBezTo>
                  <a:cubicBezTo>
                    <a:pt x="10" y="78"/>
                    <a:pt x="10" y="78"/>
                    <a:pt x="11" y="78"/>
                  </a:cubicBezTo>
                  <a:cubicBezTo>
                    <a:pt x="19" y="78"/>
                    <a:pt x="91" y="65"/>
                    <a:pt x="91" y="65"/>
                  </a:cubicBezTo>
                  <a:cubicBezTo>
                    <a:pt x="145" y="25"/>
                    <a:pt x="145" y="25"/>
                    <a:pt x="145" y="25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17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3" name="íşļïdé">
              <a:extLst>
                <a:ext uri="{FF2B5EF4-FFF2-40B4-BE49-F238E27FC236}">
                  <a16:creationId xmlns="" xmlns:a16="http://schemas.microsoft.com/office/drawing/2014/main" id="{823EF4B7-4856-4E8F-86CE-96E756DD421B}"/>
                </a:ext>
              </a:extLst>
            </p:cNvPr>
            <p:cNvSpPr/>
            <p:nvPr/>
          </p:nvSpPr>
          <p:spPr bwMode="auto">
            <a:xfrm>
              <a:off x="1866068" y="2017580"/>
              <a:ext cx="9258" cy="43205"/>
            </a:xfrm>
            <a:custGeom>
              <a:avLst/>
              <a:gdLst>
                <a:gd name="T0" fmla="*/ 12 w 12"/>
                <a:gd name="T1" fmla="*/ 0 h 56"/>
                <a:gd name="T2" fmla="*/ 3 w 12"/>
                <a:gd name="T3" fmla="*/ 47 h 56"/>
                <a:gd name="T4" fmla="*/ 0 w 12"/>
                <a:gd name="T5" fmla="*/ 56 h 56"/>
                <a:gd name="T6" fmla="*/ 7 w 12"/>
                <a:gd name="T7" fmla="*/ 54 h 56"/>
                <a:gd name="T8" fmla="*/ 12 w 12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6">
                  <a:moveTo>
                    <a:pt x="12" y="0"/>
                  </a:moveTo>
                  <a:lnTo>
                    <a:pt x="3" y="47"/>
                  </a:lnTo>
                  <a:lnTo>
                    <a:pt x="0" y="56"/>
                  </a:lnTo>
                  <a:lnTo>
                    <a:pt x="7" y="5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4" name="î$lîḓè">
              <a:extLst>
                <a:ext uri="{FF2B5EF4-FFF2-40B4-BE49-F238E27FC236}">
                  <a16:creationId xmlns="" xmlns:a16="http://schemas.microsoft.com/office/drawing/2014/main" id="{4C35F9DE-644C-43C9-881B-BEB2D0E89A69}"/>
                </a:ext>
              </a:extLst>
            </p:cNvPr>
            <p:cNvSpPr/>
            <p:nvPr/>
          </p:nvSpPr>
          <p:spPr bwMode="auto">
            <a:xfrm>
              <a:off x="1866068" y="2017580"/>
              <a:ext cx="9258" cy="43205"/>
            </a:xfrm>
            <a:custGeom>
              <a:avLst/>
              <a:gdLst>
                <a:gd name="T0" fmla="*/ 12 w 12"/>
                <a:gd name="T1" fmla="*/ 0 h 56"/>
                <a:gd name="T2" fmla="*/ 3 w 12"/>
                <a:gd name="T3" fmla="*/ 47 h 56"/>
                <a:gd name="T4" fmla="*/ 0 w 12"/>
                <a:gd name="T5" fmla="*/ 56 h 56"/>
                <a:gd name="T6" fmla="*/ 7 w 12"/>
                <a:gd name="T7" fmla="*/ 54 h 56"/>
                <a:gd name="T8" fmla="*/ 12 w 12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6">
                  <a:moveTo>
                    <a:pt x="12" y="0"/>
                  </a:moveTo>
                  <a:lnTo>
                    <a:pt x="3" y="47"/>
                  </a:lnTo>
                  <a:lnTo>
                    <a:pt x="0" y="56"/>
                  </a:lnTo>
                  <a:lnTo>
                    <a:pt x="7" y="54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5" name="îṡlîḋé">
              <a:extLst>
                <a:ext uri="{FF2B5EF4-FFF2-40B4-BE49-F238E27FC236}">
                  <a16:creationId xmlns="" xmlns:a16="http://schemas.microsoft.com/office/drawing/2014/main" id="{C422CD1A-D73B-4FAF-8413-524D85B9EB9C}"/>
                </a:ext>
              </a:extLst>
            </p:cNvPr>
            <p:cNvSpPr/>
            <p:nvPr/>
          </p:nvSpPr>
          <p:spPr bwMode="auto">
            <a:xfrm>
              <a:off x="1842151" y="2508263"/>
              <a:ext cx="239940" cy="523858"/>
            </a:xfrm>
            <a:custGeom>
              <a:avLst/>
              <a:gdLst>
                <a:gd name="T0" fmla="*/ 6 w 311"/>
                <a:gd name="T1" fmla="*/ 0 h 679"/>
                <a:gd name="T2" fmla="*/ 270 w 311"/>
                <a:gd name="T3" fmla="*/ 0 h 679"/>
                <a:gd name="T4" fmla="*/ 300 w 311"/>
                <a:gd name="T5" fmla="*/ 295 h 679"/>
                <a:gd name="T6" fmla="*/ 311 w 311"/>
                <a:gd name="T7" fmla="*/ 679 h 679"/>
                <a:gd name="T8" fmla="*/ 277 w 311"/>
                <a:gd name="T9" fmla="*/ 304 h 679"/>
                <a:gd name="T10" fmla="*/ 241 w 311"/>
                <a:gd name="T11" fmla="*/ 18 h 679"/>
                <a:gd name="T12" fmla="*/ 0 w 311"/>
                <a:gd name="T13" fmla="*/ 18 h 679"/>
                <a:gd name="T14" fmla="*/ 6 w 311"/>
                <a:gd name="T15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1" h="679">
                  <a:moveTo>
                    <a:pt x="6" y="0"/>
                  </a:moveTo>
                  <a:lnTo>
                    <a:pt x="270" y="0"/>
                  </a:lnTo>
                  <a:lnTo>
                    <a:pt x="300" y="295"/>
                  </a:lnTo>
                  <a:lnTo>
                    <a:pt x="311" y="679"/>
                  </a:lnTo>
                  <a:lnTo>
                    <a:pt x="277" y="304"/>
                  </a:lnTo>
                  <a:lnTo>
                    <a:pt x="241" y="18"/>
                  </a:lnTo>
                  <a:lnTo>
                    <a:pt x="0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6" name="íSľiďê">
              <a:extLst>
                <a:ext uri="{FF2B5EF4-FFF2-40B4-BE49-F238E27FC236}">
                  <a16:creationId xmlns="" xmlns:a16="http://schemas.microsoft.com/office/drawing/2014/main" id="{819629F3-9557-48CA-83C6-1795A9408C1A}"/>
                </a:ext>
              </a:extLst>
            </p:cNvPr>
            <p:cNvSpPr/>
            <p:nvPr/>
          </p:nvSpPr>
          <p:spPr bwMode="auto">
            <a:xfrm>
              <a:off x="1742626" y="2542981"/>
              <a:ext cx="185934" cy="494540"/>
            </a:xfrm>
            <a:custGeom>
              <a:avLst/>
              <a:gdLst>
                <a:gd name="T0" fmla="*/ 241 w 241"/>
                <a:gd name="T1" fmla="*/ 0 h 641"/>
                <a:gd name="T2" fmla="*/ 144 w 241"/>
                <a:gd name="T3" fmla="*/ 246 h 641"/>
                <a:gd name="T4" fmla="*/ 20 w 241"/>
                <a:gd name="T5" fmla="*/ 641 h 641"/>
                <a:gd name="T6" fmla="*/ 0 w 241"/>
                <a:gd name="T7" fmla="*/ 641 h 641"/>
                <a:gd name="T8" fmla="*/ 122 w 241"/>
                <a:gd name="T9" fmla="*/ 244 h 641"/>
                <a:gd name="T10" fmla="*/ 241 w 241"/>
                <a:gd name="T11" fmla="*/ 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641">
                  <a:moveTo>
                    <a:pt x="241" y="0"/>
                  </a:moveTo>
                  <a:lnTo>
                    <a:pt x="144" y="246"/>
                  </a:lnTo>
                  <a:lnTo>
                    <a:pt x="20" y="641"/>
                  </a:lnTo>
                  <a:lnTo>
                    <a:pt x="0" y="641"/>
                  </a:lnTo>
                  <a:lnTo>
                    <a:pt x="122" y="24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7" name="ïşľídê">
              <a:extLst>
                <a:ext uri="{FF2B5EF4-FFF2-40B4-BE49-F238E27FC236}">
                  <a16:creationId xmlns="" xmlns:a16="http://schemas.microsoft.com/office/drawing/2014/main" id="{24ECE8D0-B32C-4DAD-85B2-D592301417B8}"/>
                </a:ext>
              </a:extLst>
            </p:cNvPr>
            <p:cNvSpPr/>
            <p:nvPr/>
          </p:nvSpPr>
          <p:spPr bwMode="auto">
            <a:xfrm>
              <a:off x="2924579" y="1975147"/>
              <a:ext cx="19288" cy="42433"/>
            </a:xfrm>
            <a:custGeom>
              <a:avLst/>
              <a:gdLst>
                <a:gd name="T0" fmla="*/ 13 w 25"/>
                <a:gd name="T1" fmla="*/ 0 h 55"/>
                <a:gd name="T2" fmla="*/ 0 w 25"/>
                <a:gd name="T3" fmla="*/ 55 h 55"/>
                <a:gd name="T4" fmla="*/ 9 w 25"/>
                <a:gd name="T5" fmla="*/ 55 h 55"/>
                <a:gd name="T6" fmla="*/ 9 w 25"/>
                <a:gd name="T7" fmla="*/ 52 h 55"/>
                <a:gd name="T8" fmla="*/ 25 w 25"/>
                <a:gd name="T9" fmla="*/ 25 h 55"/>
                <a:gd name="T10" fmla="*/ 13 w 25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55">
                  <a:moveTo>
                    <a:pt x="13" y="0"/>
                  </a:moveTo>
                  <a:lnTo>
                    <a:pt x="0" y="55"/>
                  </a:lnTo>
                  <a:lnTo>
                    <a:pt x="9" y="55"/>
                  </a:lnTo>
                  <a:lnTo>
                    <a:pt x="9" y="52"/>
                  </a:lnTo>
                  <a:lnTo>
                    <a:pt x="25" y="2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01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8" name="islíḑê">
              <a:extLst>
                <a:ext uri="{FF2B5EF4-FFF2-40B4-BE49-F238E27FC236}">
                  <a16:creationId xmlns="" xmlns:a16="http://schemas.microsoft.com/office/drawing/2014/main" id="{68398B4E-BD0C-4042-B4C3-912BB2B5706E}"/>
                </a:ext>
              </a:extLst>
            </p:cNvPr>
            <p:cNvSpPr/>
            <p:nvPr/>
          </p:nvSpPr>
          <p:spPr bwMode="auto">
            <a:xfrm>
              <a:off x="2924579" y="1975147"/>
              <a:ext cx="19288" cy="42433"/>
            </a:xfrm>
            <a:custGeom>
              <a:avLst/>
              <a:gdLst>
                <a:gd name="T0" fmla="*/ 13 w 25"/>
                <a:gd name="T1" fmla="*/ 0 h 55"/>
                <a:gd name="T2" fmla="*/ 0 w 25"/>
                <a:gd name="T3" fmla="*/ 55 h 55"/>
                <a:gd name="T4" fmla="*/ 9 w 25"/>
                <a:gd name="T5" fmla="*/ 55 h 55"/>
                <a:gd name="T6" fmla="*/ 9 w 25"/>
                <a:gd name="T7" fmla="*/ 52 h 55"/>
                <a:gd name="T8" fmla="*/ 25 w 25"/>
                <a:gd name="T9" fmla="*/ 25 h 55"/>
                <a:gd name="T10" fmla="*/ 13 w 25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55">
                  <a:moveTo>
                    <a:pt x="13" y="0"/>
                  </a:moveTo>
                  <a:lnTo>
                    <a:pt x="0" y="55"/>
                  </a:lnTo>
                  <a:lnTo>
                    <a:pt x="9" y="55"/>
                  </a:lnTo>
                  <a:lnTo>
                    <a:pt x="9" y="52"/>
                  </a:lnTo>
                  <a:lnTo>
                    <a:pt x="25" y="25"/>
                  </a:lnTo>
                  <a:lnTo>
                    <a:pt x="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9" name="ïṥḻiḍe">
              <a:extLst>
                <a:ext uri="{FF2B5EF4-FFF2-40B4-BE49-F238E27FC236}">
                  <a16:creationId xmlns="" xmlns:a16="http://schemas.microsoft.com/office/drawing/2014/main" id="{51AEB216-CB7E-4B28-9CC0-568B74E0CD05}"/>
                </a:ext>
              </a:extLst>
            </p:cNvPr>
            <p:cNvSpPr/>
            <p:nvPr/>
          </p:nvSpPr>
          <p:spPr bwMode="auto">
            <a:xfrm>
              <a:off x="2912235" y="2017580"/>
              <a:ext cx="20831" cy="158160"/>
            </a:xfrm>
            <a:custGeom>
              <a:avLst/>
              <a:gdLst>
                <a:gd name="T0" fmla="*/ 25 w 27"/>
                <a:gd name="T1" fmla="*/ 0 h 205"/>
                <a:gd name="T2" fmla="*/ 16 w 27"/>
                <a:gd name="T3" fmla="*/ 0 h 205"/>
                <a:gd name="T4" fmla="*/ 0 w 27"/>
                <a:gd name="T5" fmla="*/ 205 h 205"/>
                <a:gd name="T6" fmla="*/ 27 w 27"/>
                <a:gd name="T7" fmla="*/ 137 h 205"/>
                <a:gd name="T8" fmla="*/ 25 w 27"/>
                <a:gd name="T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05">
                  <a:moveTo>
                    <a:pt x="25" y="0"/>
                  </a:moveTo>
                  <a:lnTo>
                    <a:pt x="16" y="0"/>
                  </a:lnTo>
                  <a:lnTo>
                    <a:pt x="0" y="205"/>
                  </a:lnTo>
                  <a:lnTo>
                    <a:pt x="27" y="13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01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0" name="iṩ1iḋe">
              <a:extLst>
                <a:ext uri="{FF2B5EF4-FFF2-40B4-BE49-F238E27FC236}">
                  <a16:creationId xmlns="" xmlns:a16="http://schemas.microsoft.com/office/drawing/2014/main" id="{4F4D0C28-FE4C-47A6-866A-0CA392B5A83A}"/>
                </a:ext>
              </a:extLst>
            </p:cNvPr>
            <p:cNvSpPr/>
            <p:nvPr/>
          </p:nvSpPr>
          <p:spPr bwMode="auto">
            <a:xfrm>
              <a:off x="2912235" y="2017580"/>
              <a:ext cx="20831" cy="158160"/>
            </a:xfrm>
            <a:custGeom>
              <a:avLst/>
              <a:gdLst>
                <a:gd name="T0" fmla="*/ 25 w 27"/>
                <a:gd name="T1" fmla="*/ 0 h 205"/>
                <a:gd name="T2" fmla="*/ 16 w 27"/>
                <a:gd name="T3" fmla="*/ 0 h 205"/>
                <a:gd name="T4" fmla="*/ 0 w 27"/>
                <a:gd name="T5" fmla="*/ 205 h 205"/>
                <a:gd name="T6" fmla="*/ 27 w 27"/>
                <a:gd name="T7" fmla="*/ 137 h 205"/>
                <a:gd name="T8" fmla="*/ 25 w 27"/>
                <a:gd name="T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05">
                  <a:moveTo>
                    <a:pt x="25" y="0"/>
                  </a:moveTo>
                  <a:lnTo>
                    <a:pt x="16" y="0"/>
                  </a:lnTo>
                  <a:lnTo>
                    <a:pt x="0" y="205"/>
                  </a:lnTo>
                  <a:lnTo>
                    <a:pt x="27" y="137"/>
                  </a:lnTo>
                  <a:lnTo>
                    <a:pt x="2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1" name="i$ḻíḓè">
              <a:extLst>
                <a:ext uri="{FF2B5EF4-FFF2-40B4-BE49-F238E27FC236}">
                  <a16:creationId xmlns="" xmlns:a16="http://schemas.microsoft.com/office/drawing/2014/main" id="{EDB51CE3-AD12-4468-80B9-C073C77148F8}"/>
                </a:ext>
              </a:extLst>
            </p:cNvPr>
            <p:cNvSpPr/>
            <p:nvPr/>
          </p:nvSpPr>
          <p:spPr bwMode="auto">
            <a:xfrm>
              <a:off x="3049563" y="1681200"/>
              <a:ext cx="236854" cy="425104"/>
            </a:xfrm>
            <a:custGeom>
              <a:avLst/>
              <a:gdLst>
                <a:gd name="T0" fmla="*/ 296 w 307"/>
                <a:gd name="T1" fmla="*/ 7 h 551"/>
                <a:gd name="T2" fmla="*/ 228 w 307"/>
                <a:gd name="T3" fmla="*/ 323 h 551"/>
                <a:gd name="T4" fmla="*/ 0 w 307"/>
                <a:gd name="T5" fmla="*/ 519 h 551"/>
                <a:gd name="T6" fmla="*/ 7 w 307"/>
                <a:gd name="T7" fmla="*/ 551 h 551"/>
                <a:gd name="T8" fmla="*/ 242 w 307"/>
                <a:gd name="T9" fmla="*/ 341 h 551"/>
                <a:gd name="T10" fmla="*/ 307 w 307"/>
                <a:gd name="T11" fmla="*/ 0 h 551"/>
                <a:gd name="T12" fmla="*/ 296 w 307"/>
                <a:gd name="T13" fmla="*/ 7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551">
                  <a:moveTo>
                    <a:pt x="296" y="7"/>
                  </a:moveTo>
                  <a:lnTo>
                    <a:pt x="228" y="323"/>
                  </a:lnTo>
                  <a:lnTo>
                    <a:pt x="0" y="519"/>
                  </a:lnTo>
                  <a:lnTo>
                    <a:pt x="7" y="551"/>
                  </a:lnTo>
                  <a:lnTo>
                    <a:pt x="242" y="341"/>
                  </a:lnTo>
                  <a:lnTo>
                    <a:pt x="307" y="0"/>
                  </a:lnTo>
                  <a:lnTo>
                    <a:pt x="296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2" name="ïṡ1ïďe">
              <a:extLst>
                <a:ext uri="{FF2B5EF4-FFF2-40B4-BE49-F238E27FC236}">
                  <a16:creationId xmlns="" xmlns:a16="http://schemas.microsoft.com/office/drawing/2014/main" id="{E1D771B1-9EAC-40AA-ADBE-417335C548C9}"/>
                </a:ext>
              </a:extLst>
            </p:cNvPr>
            <p:cNvSpPr/>
            <p:nvPr/>
          </p:nvSpPr>
          <p:spPr bwMode="auto">
            <a:xfrm>
              <a:off x="2597459" y="1982862"/>
              <a:ext cx="178990" cy="83323"/>
            </a:xfrm>
            <a:custGeom>
              <a:avLst/>
              <a:gdLst>
                <a:gd name="T0" fmla="*/ 27 w 232"/>
                <a:gd name="T1" fmla="*/ 0 h 108"/>
                <a:gd name="T2" fmla="*/ 232 w 232"/>
                <a:gd name="T3" fmla="*/ 81 h 108"/>
                <a:gd name="T4" fmla="*/ 228 w 232"/>
                <a:gd name="T5" fmla="*/ 108 h 108"/>
                <a:gd name="T6" fmla="*/ 0 w 232"/>
                <a:gd name="T7" fmla="*/ 11 h 108"/>
                <a:gd name="T8" fmla="*/ 27 w 232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08">
                  <a:moveTo>
                    <a:pt x="27" y="0"/>
                  </a:moveTo>
                  <a:lnTo>
                    <a:pt x="232" y="81"/>
                  </a:lnTo>
                  <a:lnTo>
                    <a:pt x="228" y="108"/>
                  </a:lnTo>
                  <a:lnTo>
                    <a:pt x="0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3" name="iś1iḍé">
              <a:extLst>
                <a:ext uri="{FF2B5EF4-FFF2-40B4-BE49-F238E27FC236}">
                  <a16:creationId xmlns="" xmlns:a16="http://schemas.microsoft.com/office/drawing/2014/main" id="{4B4DC274-F281-4FC9-8AD3-0ABD5BAE9F23}"/>
                </a:ext>
              </a:extLst>
            </p:cNvPr>
            <p:cNvSpPr/>
            <p:nvPr/>
          </p:nvSpPr>
          <p:spPr bwMode="auto">
            <a:xfrm>
              <a:off x="2767963" y="2522150"/>
              <a:ext cx="257684" cy="515371"/>
            </a:xfrm>
            <a:custGeom>
              <a:avLst/>
              <a:gdLst>
                <a:gd name="T0" fmla="*/ 0 w 334"/>
                <a:gd name="T1" fmla="*/ 0 h 668"/>
                <a:gd name="T2" fmla="*/ 289 w 334"/>
                <a:gd name="T3" fmla="*/ 0 h 668"/>
                <a:gd name="T4" fmla="*/ 334 w 334"/>
                <a:gd name="T5" fmla="*/ 668 h 668"/>
                <a:gd name="T6" fmla="*/ 320 w 334"/>
                <a:gd name="T7" fmla="*/ 668 h 668"/>
                <a:gd name="T8" fmla="*/ 264 w 334"/>
                <a:gd name="T9" fmla="*/ 13 h 668"/>
                <a:gd name="T10" fmla="*/ 0 w 334"/>
                <a:gd name="T11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4" h="668">
                  <a:moveTo>
                    <a:pt x="0" y="0"/>
                  </a:moveTo>
                  <a:lnTo>
                    <a:pt x="289" y="0"/>
                  </a:lnTo>
                  <a:lnTo>
                    <a:pt x="334" y="668"/>
                  </a:lnTo>
                  <a:lnTo>
                    <a:pt x="320" y="668"/>
                  </a:lnTo>
                  <a:lnTo>
                    <a:pt x="264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4" name="iśḷíḓê">
              <a:extLst>
                <a:ext uri="{FF2B5EF4-FFF2-40B4-BE49-F238E27FC236}">
                  <a16:creationId xmlns="" xmlns:a16="http://schemas.microsoft.com/office/drawing/2014/main" id="{905A1DCA-5060-4B04-8ABF-AD9E23DCDA17}"/>
                </a:ext>
              </a:extLst>
            </p:cNvPr>
            <p:cNvSpPr/>
            <p:nvPr/>
          </p:nvSpPr>
          <p:spPr bwMode="auto">
            <a:xfrm>
              <a:off x="2717043" y="2541438"/>
              <a:ext cx="139643" cy="496083"/>
            </a:xfrm>
            <a:custGeom>
              <a:avLst/>
              <a:gdLst>
                <a:gd name="T0" fmla="*/ 181 w 181"/>
                <a:gd name="T1" fmla="*/ 0 h 643"/>
                <a:gd name="T2" fmla="*/ 12 w 181"/>
                <a:gd name="T3" fmla="*/ 643 h 643"/>
                <a:gd name="T4" fmla="*/ 0 w 181"/>
                <a:gd name="T5" fmla="*/ 643 h 643"/>
                <a:gd name="T6" fmla="*/ 163 w 181"/>
                <a:gd name="T7" fmla="*/ 0 h 643"/>
                <a:gd name="T8" fmla="*/ 181 w 181"/>
                <a:gd name="T9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643">
                  <a:moveTo>
                    <a:pt x="181" y="0"/>
                  </a:moveTo>
                  <a:lnTo>
                    <a:pt x="12" y="643"/>
                  </a:lnTo>
                  <a:lnTo>
                    <a:pt x="0" y="643"/>
                  </a:lnTo>
                  <a:lnTo>
                    <a:pt x="163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5" name="ïśļidè">
              <a:extLst>
                <a:ext uri="{FF2B5EF4-FFF2-40B4-BE49-F238E27FC236}">
                  <a16:creationId xmlns="" xmlns:a16="http://schemas.microsoft.com/office/drawing/2014/main" id="{E6E26015-0F4D-4C61-9DB4-3F767FBD4065}"/>
                </a:ext>
              </a:extLst>
            </p:cNvPr>
            <p:cNvSpPr/>
            <p:nvPr/>
          </p:nvSpPr>
          <p:spPr bwMode="auto">
            <a:xfrm>
              <a:off x="4148193" y="1768381"/>
              <a:ext cx="98753" cy="137329"/>
            </a:xfrm>
            <a:custGeom>
              <a:avLst/>
              <a:gdLst>
                <a:gd name="T0" fmla="*/ 57 w 57"/>
                <a:gd name="T1" fmla="*/ 0 h 79"/>
                <a:gd name="T2" fmla="*/ 18 w 57"/>
                <a:gd name="T3" fmla="*/ 28 h 79"/>
                <a:gd name="T4" fmla="*/ 8 w 57"/>
                <a:gd name="T5" fmla="*/ 26 h 79"/>
                <a:gd name="T6" fmla="*/ 4 w 57"/>
                <a:gd name="T7" fmla="*/ 29 h 79"/>
                <a:gd name="T8" fmla="*/ 25 w 57"/>
                <a:gd name="T9" fmla="*/ 79 h 79"/>
                <a:gd name="T10" fmla="*/ 33 w 57"/>
                <a:gd name="T11" fmla="*/ 41 h 79"/>
                <a:gd name="T12" fmla="*/ 57 w 57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79">
                  <a:moveTo>
                    <a:pt x="57" y="0"/>
                  </a:moveTo>
                  <a:cubicBezTo>
                    <a:pt x="57" y="0"/>
                    <a:pt x="41" y="28"/>
                    <a:pt x="18" y="28"/>
                  </a:cubicBezTo>
                  <a:cubicBezTo>
                    <a:pt x="15" y="28"/>
                    <a:pt x="11" y="27"/>
                    <a:pt x="8" y="26"/>
                  </a:cubicBezTo>
                  <a:cubicBezTo>
                    <a:pt x="6" y="27"/>
                    <a:pt x="5" y="28"/>
                    <a:pt x="4" y="29"/>
                  </a:cubicBezTo>
                  <a:cubicBezTo>
                    <a:pt x="2" y="40"/>
                    <a:pt x="0" y="63"/>
                    <a:pt x="25" y="79"/>
                  </a:cubicBezTo>
                  <a:cubicBezTo>
                    <a:pt x="25" y="79"/>
                    <a:pt x="18" y="59"/>
                    <a:pt x="33" y="41"/>
                  </a:cubicBezTo>
                  <a:cubicBezTo>
                    <a:pt x="48" y="23"/>
                    <a:pt x="57" y="18"/>
                    <a:pt x="57" y="0"/>
                  </a:cubicBezTo>
                </a:path>
              </a:pathLst>
            </a:custGeom>
            <a:solidFill>
              <a:srgbClr val="6C3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6" name="îšļíḋê">
              <a:extLst>
                <a:ext uri="{FF2B5EF4-FFF2-40B4-BE49-F238E27FC236}">
                  <a16:creationId xmlns="" xmlns:a16="http://schemas.microsoft.com/office/drawing/2014/main" id="{5FE4AB8B-45A3-4A37-8D3E-01EE03704062}"/>
                </a:ext>
              </a:extLst>
            </p:cNvPr>
            <p:cNvSpPr/>
            <p:nvPr/>
          </p:nvSpPr>
          <p:spPr bwMode="auto">
            <a:xfrm>
              <a:off x="4155137" y="1811586"/>
              <a:ext cx="6943" cy="6943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4 w 4"/>
                <a:gd name="T5" fmla="*/ 1 h 4"/>
                <a:gd name="T6" fmla="*/ 1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0"/>
                    <a:pt x="0" y="1"/>
                    <a:pt x="0" y="4"/>
                  </a:cubicBezTo>
                  <a:cubicBezTo>
                    <a:pt x="1" y="3"/>
                    <a:pt x="2" y="2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</a:path>
              </a:pathLst>
            </a:custGeom>
            <a:solidFill>
              <a:srgbClr val="6C3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7" name="iŝľïḑe">
              <a:extLst>
                <a:ext uri="{FF2B5EF4-FFF2-40B4-BE49-F238E27FC236}">
                  <a16:creationId xmlns="" xmlns:a16="http://schemas.microsoft.com/office/drawing/2014/main" id="{90C86E8B-1211-4A4D-ADC7-2D2C7BEE23F6}"/>
                </a:ext>
              </a:extLst>
            </p:cNvPr>
            <p:cNvSpPr/>
            <p:nvPr/>
          </p:nvSpPr>
          <p:spPr bwMode="auto">
            <a:xfrm>
              <a:off x="3656741" y="1681200"/>
              <a:ext cx="332521" cy="346410"/>
            </a:xfrm>
            <a:custGeom>
              <a:avLst/>
              <a:gdLst>
                <a:gd name="T0" fmla="*/ 0 w 191"/>
                <a:gd name="T1" fmla="*/ 3 h 199"/>
                <a:gd name="T2" fmla="*/ 40 w 191"/>
                <a:gd name="T3" fmla="*/ 118 h 199"/>
                <a:gd name="T4" fmla="*/ 175 w 191"/>
                <a:gd name="T5" fmla="*/ 199 h 199"/>
                <a:gd name="T6" fmla="*/ 191 w 191"/>
                <a:gd name="T7" fmla="*/ 190 h 199"/>
                <a:gd name="T8" fmla="*/ 45 w 191"/>
                <a:gd name="T9" fmla="*/ 110 h 199"/>
                <a:gd name="T10" fmla="*/ 4 w 191"/>
                <a:gd name="T11" fmla="*/ 0 h 199"/>
                <a:gd name="T12" fmla="*/ 0 w 191"/>
                <a:gd name="T13" fmla="*/ 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199">
                  <a:moveTo>
                    <a:pt x="0" y="3"/>
                  </a:moveTo>
                  <a:cubicBezTo>
                    <a:pt x="40" y="118"/>
                    <a:pt x="40" y="118"/>
                    <a:pt x="40" y="118"/>
                  </a:cubicBezTo>
                  <a:cubicBezTo>
                    <a:pt x="175" y="199"/>
                    <a:pt x="175" y="199"/>
                    <a:pt x="175" y="199"/>
                  </a:cubicBezTo>
                  <a:cubicBezTo>
                    <a:pt x="175" y="199"/>
                    <a:pt x="188" y="196"/>
                    <a:pt x="191" y="190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lnSpcReduction="1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8" name="ïSļîde">
              <a:extLst>
                <a:ext uri="{FF2B5EF4-FFF2-40B4-BE49-F238E27FC236}">
                  <a16:creationId xmlns="" xmlns:a16="http://schemas.microsoft.com/office/drawing/2014/main" id="{E66313B4-2407-44F3-9576-648E4293DE02}"/>
                </a:ext>
              </a:extLst>
            </p:cNvPr>
            <p:cNvSpPr/>
            <p:nvPr/>
          </p:nvSpPr>
          <p:spPr bwMode="auto">
            <a:xfrm>
              <a:off x="3954544" y="2667966"/>
              <a:ext cx="90267" cy="344866"/>
            </a:xfrm>
            <a:custGeom>
              <a:avLst/>
              <a:gdLst>
                <a:gd name="T0" fmla="*/ 15 w 52"/>
                <a:gd name="T1" fmla="*/ 0 h 198"/>
                <a:gd name="T2" fmla="*/ 0 w 52"/>
                <a:gd name="T3" fmla="*/ 0 h 198"/>
                <a:gd name="T4" fmla="*/ 32 w 52"/>
                <a:gd name="T5" fmla="*/ 138 h 198"/>
                <a:gd name="T6" fmla="*/ 44 w 52"/>
                <a:gd name="T7" fmla="*/ 198 h 198"/>
                <a:gd name="T8" fmla="*/ 52 w 52"/>
                <a:gd name="T9" fmla="*/ 198 h 198"/>
                <a:gd name="T10" fmla="*/ 42 w 52"/>
                <a:gd name="T11" fmla="*/ 164 h 198"/>
                <a:gd name="T12" fmla="*/ 35 w 52"/>
                <a:gd name="T13" fmla="*/ 66 h 198"/>
                <a:gd name="T14" fmla="*/ 15 w 52"/>
                <a:gd name="T15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98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28"/>
                    <a:pt x="29" y="108"/>
                    <a:pt x="32" y="138"/>
                  </a:cubicBezTo>
                  <a:cubicBezTo>
                    <a:pt x="34" y="163"/>
                    <a:pt x="41" y="187"/>
                    <a:pt x="44" y="198"/>
                  </a:cubicBezTo>
                  <a:cubicBezTo>
                    <a:pt x="52" y="198"/>
                    <a:pt x="52" y="198"/>
                    <a:pt x="52" y="198"/>
                  </a:cubicBezTo>
                  <a:cubicBezTo>
                    <a:pt x="49" y="191"/>
                    <a:pt x="45" y="179"/>
                    <a:pt x="42" y="164"/>
                  </a:cubicBezTo>
                  <a:cubicBezTo>
                    <a:pt x="38" y="142"/>
                    <a:pt x="39" y="98"/>
                    <a:pt x="35" y="66"/>
                  </a:cubicBezTo>
                  <a:cubicBezTo>
                    <a:pt x="32" y="39"/>
                    <a:pt x="19" y="10"/>
                    <a:pt x="15" y="0"/>
                  </a:cubicBezTo>
                </a:path>
              </a:pathLst>
            </a:custGeom>
            <a:solidFill>
              <a:srgbClr val="F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lnSpcReduction="1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9" name="iṧḻíďê">
              <a:extLst>
                <a:ext uri="{FF2B5EF4-FFF2-40B4-BE49-F238E27FC236}">
                  <a16:creationId xmlns="" xmlns:a16="http://schemas.microsoft.com/office/drawing/2014/main" id="{0EEC71B1-51F5-433B-A414-7E9089B9E9AB}"/>
                </a:ext>
              </a:extLst>
            </p:cNvPr>
            <p:cNvSpPr/>
            <p:nvPr/>
          </p:nvSpPr>
          <p:spPr bwMode="auto">
            <a:xfrm>
              <a:off x="3947601" y="2351645"/>
              <a:ext cx="168960" cy="316321"/>
            </a:xfrm>
            <a:custGeom>
              <a:avLst/>
              <a:gdLst>
                <a:gd name="T0" fmla="*/ 0 w 97"/>
                <a:gd name="T1" fmla="*/ 0 h 182"/>
                <a:gd name="T2" fmla="*/ 52 w 97"/>
                <a:gd name="T3" fmla="*/ 19 h 182"/>
                <a:gd name="T4" fmla="*/ 65 w 97"/>
                <a:gd name="T5" fmla="*/ 18 h 182"/>
                <a:gd name="T6" fmla="*/ 0 w 97"/>
                <a:gd name="T7" fmla="*/ 173 h 182"/>
                <a:gd name="T8" fmla="*/ 4 w 97"/>
                <a:gd name="T9" fmla="*/ 182 h 182"/>
                <a:gd name="T10" fmla="*/ 19 w 97"/>
                <a:gd name="T11" fmla="*/ 182 h 182"/>
                <a:gd name="T12" fmla="*/ 17 w 97"/>
                <a:gd name="T13" fmla="*/ 178 h 182"/>
                <a:gd name="T14" fmla="*/ 83 w 97"/>
                <a:gd name="T15" fmla="*/ 81 h 182"/>
                <a:gd name="T16" fmla="*/ 79 w 97"/>
                <a:gd name="T17" fmla="*/ 4 h 182"/>
                <a:gd name="T18" fmla="*/ 48 w 97"/>
                <a:gd name="T19" fmla="*/ 11 h 182"/>
                <a:gd name="T20" fmla="*/ 0 w 97"/>
                <a:gd name="T2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82">
                  <a:moveTo>
                    <a:pt x="0" y="0"/>
                  </a:moveTo>
                  <a:cubicBezTo>
                    <a:pt x="15" y="16"/>
                    <a:pt x="37" y="19"/>
                    <a:pt x="52" y="19"/>
                  </a:cubicBezTo>
                  <a:cubicBezTo>
                    <a:pt x="60" y="19"/>
                    <a:pt x="65" y="18"/>
                    <a:pt x="65" y="18"/>
                  </a:cubicBezTo>
                  <a:cubicBezTo>
                    <a:pt x="85" y="118"/>
                    <a:pt x="0" y="173"/>
                    <a:pt x="0" y="173"/>
                  </a:cubicBezTo>
                  <a:cubicBezTo>
                    <a:pt x="1" y="174"/>
                    <a:pt x="2" y="178"/>
                    <a:pt x="4" y="182"/>
                  </a:cubicBezTo>
                  <a:cubicBezTo>
                    <a:pt x="19" y="182"/>
                    <a:pt x="19" y="182"/>
                    <a:pt x="19" y="182"/>
                  </a:cubicBezTo>
                  <a:cubicBezTo>
                    <a:pt x="18" y="179"/>
                    <a:pt x="17" y="178"/>
                    <a:pt x="17" y="178"/>
                  </a:cubicBezTo>
                  <a:cubicBezTo>
                    <a:pt x="17" y="178"/>
                    <a:pt x="68" y="121"/>
                    <a:pt x="83" y="81"/>
                  </a:cubicBezTo>
                  <a:cubicBezTo>
                    <a:pt x="97" y="41"/>
                    <a:pt x="79" y="4"/>
                    <a:pt x="79" y="4"/>
                  </a:cubicBezTo>
                  <a:cubicBezTo>
                    <a:pt x="69" y="9"/>
                    <a:pt x="58" y="11"/>
                    <a:pt x="48" y="11"/>
                  </a:cubicBezTo>
                  <a:cubicBezTo>
                    <a:pt x="23" y="11"/>
                    <a:pt x="0" y="0"/>
                    <a:pt x="0" y="0"/>
                  </a:cubicBezTo>
                </a:path>
              </a:pathLst>
            </a:custGeom>
            <a:solidFill>
              <a:srgbClr val="17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925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0" name="íšľiḑè">
              <a:extLst>
                <a:ext uri="{FF2B5EF4-FFF2-40B4-BE49-F238E27FC236}">
                  <a16:creationId xmlns="" xmlns:a16="http://schemas.microsoft.com/office/drawing/2014/main" id="{85ED8D97-476D-4B4F-801B-43E685E22071}"/>
                </a:ext>
              </a:extLst>
            </p:cNvPr>
            <p:cNvSpPr/>
            <p:nvPr/>
          </p:nvSpPr>
          <p:spPr bwMode="auto">
            <a:xfrm>
              <a:off x="4030924" y="3012832"/>
              <a:ext cx="17745" cy="20831"/>
            </a:xfrm>
            <a:custGeom>
              <a:avLst/>
              <a:gdLst>
                <a:gd name="T0" fmla="*/ 8 w 10"/>
                <a:gd name="T1" fmla="*/ 0 h 12"/>
                <a:gd name="T2" fmla="*/ 0 w 10"/>
                <a:gd name="T3" fmla="*/ 0 h 12"/>
                <a:gd name="T4" fmla="*/ 3 w 10"/>
                <a:gd name="T5" fmla="*/ 8 h 12"/>
                <a:gd name="T6" fmla="*/ 5 w 10"/>
                <a:gd name="T7" fmla="*/ 12 h 12"/>
                <a:gd name="T8" fmla="*/ 10 w 10"/>
                <a:gd name="T9" fmla="*/ 6 h 12"/>
                <a:gd name="T10" fmla="*/ 10 w 10"/>
                <a:gd name="T11" fmla="*/ 6 h 12"/>
                <a:gd name="T12" fmla="*/ 8 w 1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5"/>
                    <a:pt x="3" y="8"/>
                    <a:pt x="3" y="8"/>
                  </a:cubicBezTo>
                  <a:cubicBezTo>
                    <a:pt x="4" y="9"/>
                    <a:pt x="4" y="11"/>
                    <a:pt x="5" y="12"/>
                  </a:cubicBezTo>
                  <a:cubicBezTo>
                    <a:pt x="7" y="10"/>
                    <a:pt x="9" y="8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9" y="4"/>
                    <a:pt x="8" y="0"/>
                  </a:cubicBezTo>
                </a:path>
              </a:pathLst>
            </a:custGeom>
            <a:solidFill>
              <a:srgbClr val="F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1" name="ïṥľîde">
              <a:extLst>
                <a:ext uri="{FF2B5EF4-FFF2-40B4-BE49-F238E27FC236}">
                  <a16:creationId xmlns="" xmlns:a16="http://schemas.microsoft.com/office/drawing/2014/main" id="{D865F691-F528-42F1-BA2B-7414223172E6}"/>
                </a:ext>
              </a:extLst>
            </p:cNvPr>
            <p:cNvSpPr/>
            <p:nvPr/>
          </p:nvSpPr>
          <p:spPr bwMode="auto">
            <a:xfrm>
              <a:off x="4040182" y="3023634"/>
              <a:ext cx="33175" cy="91810"/>
            </a:xfrm>
            <a:custGeom>
              <a:avLst/>
              <a:gdLst>
                <a:gd name="T0" fmla="*/ 5 w 19"/>
                <a:gd name="T1" fmla="*/ 0 h 53"/>
                <a:gd name="T2" fmla="*/ 0 w 19"/>
                <a:gd name="T3" fmla="*/ 6 h 53"/>
                <a:gd name="T4" fmla="*/ 0 w 19"/>
                <a:gd name="T5" fmla="*/ 53 h 53"/>
                <a:gd name="T6" fmla="*/ 4 w 19"/>
                <a:gd name="T7" fmla="*/ 53 h 53"/>
                <a:gd name="T8" fmla="*/ 5 w 1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3">
                  <a:moveTo>
                    <a:pt x="5" y="0"/>
                  </a:moveTo>
                  <a:cubicBezTo>
                    <a:pt x="4" y="2"/>
                    <a:pt x="2" y="4"/>
                    <a:pt x="0" y="6"/>
                  </a:cubicBezTo>
                  <a:cubicBezTo>
                    <a:pt x="11" y="31"/>
                    <a:pt x="0" y="53"/>
                    <a:pt x="0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19" y="11"/>
                    <a:pt x="5" y="0"/>
                    <a:pt x="5" y="0"/>
                  </a:cubicBezTo>
                </a:path>
              </a:pathLst>
            </a:custGeom>
            <a:solidFill>
              <a:srgbClr val="17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2" name="îṣ1iḋê">
              <a:extLst>
                <a:ext uri="{FF2B5EF4-FFF2-40B4-BE49-F238E27FC236}">
                  <a16:creationId xmlns="" xmlns:a16="http://schemas.microsoft.com/office/drawing/2014/main" id="{844EC88A-6E17-44D6-8C4C-9EAED547FA21}"/>
                </a:ext>
              </a:extLst>
            </p:cNvPr>
            <p:cNvSpPr/>
            <p:nvPr/>
          </p:nvSpPr>
          <p:spPr bwMode="auto">
            <a:xfrm>
              <a:off x="4030924" y="2779836"/>
              <a:ext cx="91038" cy="180534"/>
            </a:xfrm>
            <a:custGeom>
              <a:avLst/>
              <a:gdLst>
                <a:gd name="T0" fmla="*/ 0 w 52"/>
                <a:gd name="T1" fmla="*/ 0 h 104"/>
                <a:gd name="T2" fmla="*/ 0 w 52"/>
                <a:gd name="T3" fmla="*/ 50 h 104"/>
                <a:gd name="T4" fmla="*/ 48 w 52"/>
                <a:gd name="T5" fmla="*/ 104 h 104"/>
                <a:gd name="T6" fmla="*/ 48 w 52"/>
                <a:gd name="T7" fmla="*/ 104 h 104"/>
                <a:gd name="T8" fmla="*/ 52 w 52"/>
                <a:gd name="T9" fmla="*/ 101 h 104"/>
                <a:gd name="T10" fmla="*/ 50 w 52"/>
                <a:gd name="T11" fmla="*/ 97 h 104"/>
                <a:gd name="T12" fmla="*/ 7 w 52"/>
                <a:gd name="T13" fmla="*/ 45 h 104"/>
                <a:gd name="T14" fmla="*/ 0 w 52"/>
                <a:gd name="T1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04">
                  <a:moveTo>
                    <a:pt x="0" y="0"/>
                  </a:moveTo>
                  <a:cubicBezTo>
                    <a:pt x="0" y="0"/>
                    <a:pt x="3" y="34"/>
                    <a:pt x="0" y="50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51" y="99"/>
                    <a:pt x="51" y="98"/>
                    <a:pt x="50" y="97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9" y="19"/>
                    <a:pt x="0" y="0"/>
                  </a:cubicBezTo>
                </a:path>
              </a:pathLst>
            </a:custGeom>
            <a:solidFill>
              <a:srgbClr val="F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40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3" name="íṡḷîḍé">
              <a:extLst>
                <a:ext uri="{FF2B5EF4-FFF2-40B4-BE49-F238E27FC236}">
                  <a16:creationId xmlns="" xmlns:a16="http://schemas.microsoft.com/office/drawing/2014/main" id="{85597F97-19B2-4937-A50C-B6D3B45C1461}"/>
                </a:ext>
              </a:extLst>
            </p:cNvPr>
            <p:cNvSpPr/>
            <p:nvPr/>
          </p:nvSpPr>
          <p:spPr bwMode="auto">
            <a:xfrm>
              <a:off x="4115018" y="2955740"/>
              <a:ext cx="20831" cy="74837"/>
            </a:xfrm>
            <a:custGeom>
              <a:avLst/>
              <a:gdLst>
                <a:gd name="T0" fmla="*/ 4 w 12"/>
                <a:gd name="T1" fmla="*/ 0 h 43"/>
                <a:gd name="T2" fmla="*/ 0 w 12"/>
                <a:gd name="T3" fmla="*/ 3 h 43"/>
                <a:gd name="T4" fmla="*/ 4 w 12"/>
                <a:gd name="T5" fmla="*/ 43 h 43"/>
                <a:gd name="T6" fmla="*/ 4 w 12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4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8" y="22"/>
                    <a:pt x="4" y="43"/>
                  </a:cubicBezTo>
                  <a:cubicBezTo>
                    <a:pt x="4" y="43"/>
                    <a:pt x="12" y="21"/>
                    <a:pt x="4" y="0"/>
                  </a:cubicBezTo>
                </a:path>
              </a:pathLst>
            </a:custGeom>
            <a:solidFill>
              <a:srgbClr val="F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5" name="îś1îḋè">
              <a:extLst>
                <a:ext uri="{FF2B5EF4-FFF2-40B4-BE49-F238E27FC236}">
                  <a16:creationId xmlns="" xmlns:a16="http://schemas.microsoft.com/office/drawing/2014/main" id="{C4C84030-DB8E-4B45-8BC9-2294C7D298C2}"/>
                </a:ext>
              </a:extLst>
            </p:cNvPr>
            <p:cNvSpPr/>
            <p:nvPr/>
          </p:nvSpPr>
          <p:spPr bwMode="auto">
            <a:xfrm rot="20640000">
              <a:off x="2549288" y="1197976"/>
              <a:ext cx="246015" cy="443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43840" tIns="121920" rIns="243840" bIns="121920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pPr algn="l" defTabSz="243843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3867" b="0" kern="12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0" name="îṥļïḓê">
            <a:extLst>
              <a:ext uri="{FF2B5EF4-FFF2-40B4-BE49-F238E27FC236}">
                <a16:creationId xmlns="" xmlns:a16="http://schemas.microsoft.com/office/drawing/2014/main" id="{B6EFE124-BE91-44BB-BF56-1BF43E27100A}"/>
              </a:ext>
            </a:extLst>
          </p:cNvPr>
          <p:cNvGrpSpPr/>
          <p:nvPr/>
        </p:nvGrpSpPr>
        <p:grpSpPr>
          <a:xfrm>
            <a:off x="1424876" y="8391914"/>
            <a:ext cx="9051667" cy="4473132"/>
            <a:chOff x="1237812" y="3495100"/>
            <a:chExt cx="2195910" cy="1446906"/>
          </a:xfrm>
        </p:grpSpPr>
        <p:sp>
          <p:nvSpPr>
            <p:cNvPr id="193" name="ïṡ1ídè">
              <a:extLst>
                <a:ext uri="{FF2B5EF4-FFF2-40B4-BE49-F238E27FC236}">
                  <a16:creationId xmlns="" xmlns:a16="http://schemas.microsoft.com/office/drawing/2014/main" id="{8DD48C4E-85C4-419B-9532-ED3BD0269E0D}"/>
                </a:ext>
              </a:extLst>
            </p:cNvPr>
            <p:cNvSpPr/>
            <p:nvPr/>
          </p:nvSpPr>
          <p:spPr bwMode="auto">
            <a:xfrm>
              <a:off x="1237812" y="3885659"/>
              <a:ext cx="2195910" cy="1056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t" anchorCtr="0">
              <a:noAutofit/>
            </a:bodyPr>
            <a:lstStyle/>
            <a:p>
              <a:pPr algn="l" defTabSz="2438430" hangingPunct="1">
                <a:lnSpc>
                  <a:spcPct val="160000"/>
                </a:lnSpc>
              </a:pPr>
              <a:r>
                <a:rPr lang="zh-CN" altLang="en-US" sz="4000" kern="1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数值用</a:t>
              </a:r>
              <a:r>
                <a:rPr lang="en-US" altLang="zh-CN" sz="4000" kern="1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0-7</a:t>
              </a:r>
              <a:r>
                <a:rPr lang="zh-CN" altLang="en-US" sz="4000" kern="1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表示，逢八进一的计数制，各位数的权值是以</a:t>
              </a:r>
              <a:r>
                <a:rPr lang="en-US" altLang="zh-CN" sz="4000" kern="1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8</a:t>
              </a:r>
              <a:r>
                <a:rPr lang="zh-CN" altLang="en-US" sz="4000" kern="1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为底的幂。</a:t>
              </a:r>
              <a:endParaRPr lang="en-US" altLang="zh-CN" sz="4000" kern="1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94" name="iSļiḋè">
              <a:extLst>
                <a:ext uri="{FF2B5EF4-FFF2-40B4-BE49-F238E27FC236}">
                  <a16:creationId xmlns="" xmlns:a16="http://schemas.microsoft.com/office/drawing/2014/main" id="{679EAB44-1F4A-4CC8-9DEF-EC30FD0A4541}"/>
                </a:ext>
              </a:extLst>
            </p:cNvPr>
            <p:cNvSpPr txBox="1"/>
            <p:nvPr/>
          </p:nvSpPr>
          <p:spPr bwMode="auto">
            <a:xfrm>
              <a:off x="1237812" y="3495100"/>
              <a:ext cx="2195910" cy="513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algn="l" defTabSz="2438369" hangingPunct="1">
                <a:spcBef>
                  <a:spcPct val="0"/>
                </a:spcBef>
                <a:defRPr/>
              </a:pPr>
              <a:r>
                <a:rPr lang="zh-CN" altLang="en-US" sz="5333" kern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八</a:t>
              </a:r>
              <a:r>
                <a:rPr lang="zh-CN" altLang="en-US" sz="5333" kern="12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进制</a:t>
              </a:r>
              <a:endParaRPr lang="zh-CN" altLang="en-US" sz="5333" kern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2" name="îṩľïďê">
            <a:extLst>
              <a:ext uri="{FF2B5EF4-FFF2-40B4-BE49-F238E27FC236}">
                <a16:creationId xmlns="" xmlns:a16="http://schemas.microsoft.com/office/drawing/2014/main" id="{AAB65EDF-96E4-43CB-B412-D0AE8B31B78A}"/>
              </a:ext>
            </a:extLst>
          </p:cNvPr>
          <p:cNvGrpSpPr/>
          <p:nvPr/>
        </p:nvGrpSpPr>
        <p:grpSpPr>
          <a:xfrm>
            <a:off x="12410661" y="8933089"/>
            <a:ext cx="9441633" cy="3554993"/>
            <a:chOff x="1237812" y="3513208"/>
            <a:chExt cx="4071395" cy="1777497"/>
          </a:xfrm>
        </p:grpSpPr>
        <p:sp>
          <p:nvSpPr>
            <p:cNvPr id="189" name="işľîḓè">
              <a:extLst>
                <a:ext uri="{FF2B5EF4-FFF2-40B4-BE49-F238E27FC236}">
                  <a16:creationId xmlns="" xmlns:a16="http://schemas.microsoft.com/office/drawing/2014/main" id="{9A4B1E93-264E-4035-B156-1697AA65DD0B}"/>
                </a:ext>
              </a:extLst>
            </p:cNvPr>
            <p:cNvSpPr/>
            <p:nvPr/>
          </p:nvSpPr>
          <p:spPr bwMode="auto">
            <a:xfrm>
              <a:off x="1237812" y="4026305"/>
              <a:ext cx="4071395" cy="126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t" anchorCtr="0">
              <a:normAutofit/>
            </a:bodyPr>
            <a:lstStyle/>
            <a:p>
              <a:pPr algn="l" defTabSz="2438430" hangingPunct="1">
                <a:lnSpc>
                  <a:spcPct val="160000"/>
                </a:lnSpc>
              </a:pPr>
              <a:r>
                <a:rPr lang="en-US" altLang="zh-CN" sz="4400" kern="1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371</a:t>
              </a:r>
              <a:r>
                <a:rPr lang="en-US" altLang="zh-CN" sz="4400" kern="1200" baseline="-250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(8)</a:t>
              </a:r>
              <a:r>
                <a:rPr lang="en-US" altLang="zh-CN" sz="4400" kern="1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=1*8</a:t>
              </a:r>
              <a:r>
                <a:rPr lang="en-US" altLang="zh-CN" sz="4400" kern="1200" baseline="300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0</a:t>
              </a:r>
              <a:r>
                <a:rPr lang="en-US" altLang="zh-CN" sz="4400" kern="1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+7*8</a:t>
              </a:r>
              <a:r>
                <a:rPr lang="en-US" altLang="zh-CN" sz="4400" kern="1200" baseline="300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1</a:t>
              </a:r>
              <a:r>
                <a:rPr lang="en-US" altLang="zh-CN" sz="4400" kern="1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+3*8</a:t>
              </a:r>
              <a:r>
                <a:rPr lang="en-US" altLang="zh-CN" sz="4400" kern="1200" baseline="300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2</a:t>
              </a:r>
              <a:r>
                <a:rPr lang="en-US" altLang="zh-CN" sz="4400" kern="1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=249</a:t>
              </a:r>
              <a:r>
                <a:rPr lang="en-US" altLang="zh-CN" sz="4400" kern="1200" baseline="-250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(10</a:t>
              </a:r>
              <a:r>
                <a:rPr lang="en-US" altLang="zh-CN" sz="4400" kern="1200" baseline="-250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)</a:t>
              </a:r>
              <a:endParaRPr lang="en-US" altLang="zh-CN" sz="4400" kern="1200" baseline="-25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90" name="î$ľïḓê">
              <a:extLst>
                <a:ext uri="{FF2B5EF4-FFF2-40B4-BE49-F238E27FC236}">
                  <a16:creationId xmlns="" xmlns:a16="http://schemas.microsoft.com/office/drawing/2014/main" id="{72267BCE-4028-42B6-90FB-FDEB986093D1}"/>
                </a:ext>
              </a:extLst>
            </p:cNvPr>
            <p:cNvSpPr txBox="1"/>
            <p:nvPr/>
          </p:nvSpPr>
          <p:spPr bwMode="auto">
            <a:xfrm>
              <a:off x="1237812" y="3513208"/>
              <a:ext cx="3950690" cy="513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Autofit/>
            </a:bodyPr>
            <a:lstStyle/>
            <a:p>
              <a:pPr algn="l" defTabSz="2438430" hangingPunct="1">
                <a:lnSpc>
                  <a:spcPct val="160000"/>
                </a:lnSpc>
              </a:pPr>
              <a:r>
                <a:rPr lang="zh-CN" altLang="en-US" sz="4400" kern="12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例如</a:t>
              </a:r>
              <a:r>
                <a:rPr lang="zh-CN" altLang="en-US" sz="4400" kern="1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：</a:t>
              </a:r>
              <a:r>
                <a:rPr lang="en-US" altLang="zh-CN" sz="4400" kern="1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371</a:t>
              </a:r>
              <a:r>
                <a:rPr lang="zh-CN" altLang="en-US" sz="4400" kern="1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转换为十进制数</a:t>
              </a:r>
              <a:endParaRPr lang="en-US" altLang="zh-CN" sz="4400" kern="1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cxnSp>
        <p:nvCxnSpPr>
          <p:cNvPr id="185" name="直接连接符 184">
            <a:extLst>
              <a:ext uri="{FF2B5EF4-FFF2-40B4-BE49-F238E27FC236}">
                <a16:creationId xmlns="" xmlns:a16="http://schemas.microsoft.com/office/drawing/2014/main" id="{BF796E0A-4001-4AC7-8B9A-B5EF2D54ABAB}"/>
              </a:ext>
            </a:extLst>
          </p:cNvPr>
          <p:cNvCxnSpPr/>
          <p:nvPr/>
        </p:nvCxnSpPr>
        <p:spPr>
          <a:xfrm>
            <a:off x="10550550" y="9006465"/>
            <a:ext cx="0" cy="254925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标题 6">
            <a:extLst>
              <a:ext uri="{FF2B5EF4-FFF2-40B4-BE49-F238E27FC236}">
                <a16:creationId xmlns="" xmlns:a16="http://schemas.microsoft.com/office/drawing/2014/main" id="{68926F1B-B7AF-47EC-A958-5C90E1D922FF}"/>
              </a:ext>
            </a:extLst>
          </p:cNvPr>
          <p:cNvSpPr>
            <a:spLocks noGrp="1"/>
          </p:cNvSpPr>
          <p:nvPr/>
        </p:nvSpPr>
        <p:spPr>
          <a:xfrm>
            <a:off x="1276188" y="772683"/>
            <a:ext cx="7135784" cy="1385421"/>
          </a:xfrm>
          <a:prstGeom prst="rect">
            <a:avLst/>
          </a:prstGeom>
          <a:noFill/>
        </p:spPr>
        <p:txBody>
          <a:bodyPr vert="horz" lIns="243840" tIns="121920" rIns="243840" bIns="1219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0" kern="1200">
                <a:gradFill>
                  <a:gsLst>
                    <a:gs pos="0">
                      <a:srgbClr val="1E5B93"/>
                    </a:gs>
                    <a:gs pos="100000">
                      <a:srgbClr val="3E1840"/>
                    </a:gs>
                  </a:gsLst>
                  <a:lin ang="0" scaled="1"/>
                </a:gradFill>
                <a:latin typeface="时尚中黑简体" panose="01010104010101010101" pitchFamily="2" charset="-122"/>
                <a:ea typeface="时尚中黑简体" panose="01010104010101010101" pitchFamily="2" charset="-122"/>
                <a:cs typeface="+mj-cs"/>
              </a:defRPr>
            </a:lvl1pPr>
          </a:lstStyle>
          <a:p>
            <a:pPr defTabSz="1828823"/>
            <a:r>
              <a:rPr lang="zh-CN" altLang="en-US" sz="56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八</a:t>
            </a:r>
            <a:r>
              <a:rPr lang="zh-CN" altLang="en-US" sz="5600" dirty="0" smtClea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进制转换十进制</a:t>
            </a:r>
            <a:endParaRPr lang="zh-CN" altLang="en-US" sz="560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20" name="直接连接符 119">
            <a:extLst>
              <a:ext uri="{FF2B5EF4-FFF2-40B4-BE49-F238E27FC236}">
                <a16:creationId xmlns="" xmlns:a16="http://schemas.microsoft.com/office/drawing/2014/main" id="{6228F6FE-5BEB-4BDF-A20D-9E5DA0D3F694}"/>
              </a:ext>
            </a:extLst>
          </p:cNvPr>
          <p:cNvCxnSpPr/>
          <p:nvPr/>
        </p:nvCxnSpPr>
        <p:spPr>
          <a:xfrm rot="5400000">
            <a:off x="-147084" y="1581348"/>
            <a:ext cx="1274618" cy="0"/>
          </a:xfrm>
          <a:prstGeom prst="line">
            <a:avLst/>
          </a:prstGeom>
          <a:ln w="76200">
            <a:solidFill>
              <a:srgbClr val="5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1778214" y="3031223"/>
            <a:ext cx="12192000" cy="33750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defTabSz="2438369" eaLnBrk="1" hangingPunct="1">
              <a:spcBef>
                <a:spcPct val="0"/>
              </a:spcBef>
              <a:defRPr/>
            </a:pPr>
            <a:r>
              <a:rPr lang="zh-CN" altLang="en-US" sz="5333" kern="1200" dirty="0" smtClean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     一般</a:t>
            </a:r>
            <a:r>
              <a:rPr lang="zh-CN" altLang="en-US" sz="5333" kern="1200" dirty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地，十进制非负整数转换成R进制数(R≥2)采用“</a:t>
            </a:r>
            <a:r>
              <a:rPr lang="zh-CN" altLang="en-US" sz="5333" kern="1200" dirty="0">
                <a:solidFill>
                  <a:srgbClr val="FF0000"/>
                </a:solidFill>
                <a:latin typeface="+mn-lt"/>
                <a:ea typeface="+mn-ea"/>
                <a:cs typeface="+mn-ea"/>
              </a:rPr>
              <a:t>除R取余法</a:t>
            </a:r>
            <a:r>
              <a:rPr lang="zh-CN" altLang="en-US" sz="5333" kern="1200" dirty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”，</a:t>
            </a:r>
          </a:p>
          <a:p>
            <a:pPr algn="l" defTabSz="2438369" eaLnBrk="1" hangingPunct="1">
              <a:spcBef>
                <a:spcPct val="0"/>
              </a:spcBef>
              <a:defRPr/>
            </a:pPr>
            <a:r>
              <a:rPr lang="zh-CN" altLang="en-US" sz="5333" kern="1200" dirty="0" smtClean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     把</a:t>
            </a:r>
            <a:r>
              <a:rPr lang="zh-CN" altLang="en-US" sz="5333" kern="1200" dirty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R进制非负整数转换成十进制数采用“</a:t>
            </a:r>
            <a:r>
              <a:rPr lang="zh-CN" altLang="en-US" sz="5333" kern="1200" dirty="0">
                <a:solidFill>
                  <a:srgbClr val="FF0000"/>
                </a:solidFill>
                <a:latin typeface="+mn-lt"/>
                <a:ea typeface="+mn-ea"/>
                <a:cs typeface="+mn-ea"/>
              </a:rPr>
              <a:t>按权展开求和法</a:t>
            </a:r>
            <a:r>
              <a:rPr lang="zh-CN" altLang="en-US" sz="5333" kern="1200" dirty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”。</a:t>
            </a:r>
          </a:p>
        </p:txBody>
      </p:sp>
    </p:spTree>
    <p:extLst>
      <p:ext uri="{BB962C8B-B14F-4D97-AF65-F5344CB8AC3E}">
        <p14:creationId xmlns:p14="http://schemas.microsoft.com/office/powerpoint/2010/main" val="3575989378"/>
      </p:ext>
    </p:extLst>
  </p:cSld>
  <p:clrMapOvr>
    <a:masterClrMapping/>
  </p:clrMapOvr>
  <p:transition spd="slow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组合 295"/>
          <p:cNvGrpSpPr/>
          <p:nvPr/>
        </p:nvGrpSpPr>
        <p:grpSpPr>
          <a:xfrm>
            <a:off x="3402313" y="1582311"/>
            <a:ext cx="8895704" cy="6846925"/>
            <a:chOff x="1275867" y="593366"/>
            <a:chExt cx="3335889" cy="2567597"/>
          </a:xfrm>
        </p:grpSpPr>
        <p:sp>
          <p:nvSpPr>
            <p:cNvPr id="195" name="îś1îḑé">
              <a:extLst>
                <a:ext uri="{FF2B5EF4-FFF2-40B4-BE49-F238E27FC236}">
                  <a16:creationId xmlns="" xmlns:a16="http://schemas.microsoft.com/office/drawing/2014/main" id="{D43E6265-6C36-415C-AFC5-7203C6016C43}"/>
                </a:ext>
              </a:extLst>
            </p:cNvPr>
            <p:cNvSpPr/>
            <p:nvPr/>
          </p:nvSpPr>
          <p:spPr bwMode="auto">
            <a:xfrm>
              <a:off x="2536510" y="3098470"/>
              <a:ext cx="617979" cy="6249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6" name="ïS1iḍé">
              <a:extLst>
                <a:ext uri="{FF2B5EF4-FFF2-40B4-BE49-F238E27FC236}">
                  <a16:creationId xmlns="" xmlns:a16="http://schemas.microsoft.com/office/drawing/2014/main" id="{63115C11-886E-49AF-AD66-659F835A75F2}"/>
                </a:ext>
              </a:extLst>
            </p:cNvPr>
            <p:cNvSpPr/>
            <p:nvPr/>
          </p:nvSpPr>
          <p:spPr bwMode="auto">
            <a:xfrm>
              <a:off x="1589867" y="3098470"/>
              <a:ext cx="617208" cy="6249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7" name="ísḻíḍe">
              <a:extLst>
                <a:ext uri="{FF2B5EF4-FFF2-40B4-BE49-F238E27FC236}">
                  <a16:creationId xmlns="" xmlns:a16="http://schemas.microsoft.com/office/drawing/2014/main" id="{10D7A0C7-EFCE-4DE7-AFD3-A2D3D74A1852}"/>
                </a:ext>
              </a:extLst>
            </p:cNvPr>
            <p:cNvSpPr/>
            <p:nvPr/>
          </p:nvSpPr>
          <p:spPr bwMode="auto">
            <a:xfrm>
              <a:off x="3808729" y="3091527"/>
              <a:ext cx="489137" cy="48605"/>
            </a:xfrm>
            <a:custGeom>
              <a:avLst/>
              <a:gdLst>
                <a:gd name="T0" fmla="*/ 73 w 281"/>
                <a:gd name="T1" fmla="*/ 4 h 28"/>
                <a:gd name="T2" fmla="*/ 73 w 281"/>
                <a:gd name="T3" fmla="*/ 4 h 28"/>
                <a:gd name="T4" fmla="*/ 73 w 281"/>
                <a:gd name="T5" fmla="*/ 4 h 28"/>
                <a:gd name="T6" fmla="*/ 73 w 281"/>
                <a:gd name="T7" fmla="*/ 4 h 28"/>
                <a:gd name="T8" fmla="*/ 79 w 281"/>
                <a:gd name="T9" fmla="*/ 4 h 28"/>
                <a:gd name="T10" fmla="*/ 79 w 281"/>
                <a:gd name="T11" fmla="*/ 4 h 28"/>
                <a:gd name="T12" fmla="*/ 79 w 281"/>
                <a:gd name="T13" fmla="*/ 4 h 28"/>
                <a:gd name="T14" fmla="*/ 61 w 281"/>
                <a:gd name="T15" fmla="*/ 2 h 28"/>
                <a:gd name="T16" fmla="*/ 61 w 281"/>
                <a:gd name="T17" fmla="*/ 2 h 28"/>
                <a:gd name="T18" fmla="*/ 73 w 281"/>
                <a:gd name="T19" fmla="*/ 4 h 28"/>
                <a:gd name="T20" fmla="*/ 61 w 281"/>
                <a:gd name="T21" fmla="*/ 2 h 28"/>
                <a:gd name="T22" fmla="*/ 144 w 281"/>
                <a:gd name="T23" fmla="*/ 0 h 28"/>
                <a:gd name="T24" fmla="*/ 138 w 281"/>
                <a:gd name="T25" fmla="*/ 17 h 28"/>
                <a:gd name="T26" fmla="*/ 128 w 281"/>
                <a:gd name="T27" fmla="*/ 17 h 28"/>
                <a:gd name="T28" fmla="*/ 128 w 281"/>
                <a:gd name="T29" fmla="*/ 0 h 28"/>
                <a:gd name="T30" fmla="*/ 126 w 281"/>
                <a:gd name="T31" fmla="*/ 0 h 28"/>
                <a:gd name="T32" fmla="*/ 111 w 281"/>
                <a:gd name="T33" fmla="*/ 15 h 28"/>
                <a:gd name="T34" fmla="*/ 72 w 281"/>
                <a:gd name="T35" fmla="*/ 17 h 28"/>
                <a:gd name="T36" fmla="*/ 50 w 281"/>
                <a:gd name="T37" fmla="*/ 15 h 28"/>
                <a:gd name="T38" fmla="*/ 44 w 281"/>
                <a:gd name="T39" fmla="*/ 7 h 28"/>
                <a:gd name="T40" fmla="*/ 59 w 281"/>
                <a:gd name="T41" fmla="*/ 2 h 28"/>
                <a:gd name="T42" fmla="*/ 0 w 281"/>
                <a:gd name="T43" fmla="*/ 14 h 28"/>
                <a:gd name="T44" fmla="*/ 140 w 281"/>
                <a:gd name="T45" fmla="*/ 28 h 28"/>
                <a:gd name="T46" fmla="*/ 281 w 281"/>
                <a:gd name="T47" fmla="*/ 14 h 28"/>
                <a:gd name="T48" fmla="*/ 144 w 281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1" h="28">
                  <a:moveTo>
                    <a:pt x="73" y="4"/>
                  </a:move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moveTo>
                    <a:pt x="79" y="4"/>
                  </a:move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moveTo>
                    <a:pt x="61" y="2"/>
                  </a:moveTo>
                  <a:cubicBezTo>
                    <a:pt x="61" y="2"/>
                    <a:pt x="61" y="2"/>
                    <a:pt x="61" y="2"/>
                  </a:cubicBezTo>
                  <a:cubicBezTo>
                    <a:pt x="63" y="3"/>
                    <a:pt x="67" y="4"/>
                    <a:pt x="73" y="4"/>
                  </a:cubicBezTo>
                  <a:cubicBezTo>
                    <a:pt x="67" y="4"/>
                    <a:pt x="63" y="3"/>
                    <a:pt x="61" y="2"/>
                  </a:cubicBezTo>
                  <a:moveTo>
                    <a:pt x="144" y="0"/>
                  </a:moveTo>
                  <a:cubicBezTo>
                    <a:pt x="142" y="10"/>
                    <a:pt x="138" y="17"/>
                    <a:pt x="138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127" y="0"/>
                    <a:pt x="126" y="0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90" y="17"/>
                    <a:pt x="72" y="17"/>
                  </a:cubicBezTo>
                  <a:cubicBezTo>
                    <a:pt x="63" y="17"/>
                    <a:pt x="54" y="16"/>
                    <a:pt x="50" y="15"/>
                  </a:cubicBezTo>
                  <a:cubicBezTo>
                    <a:pt x="37" y="11"/>
                    <a:pt x="44" y="7"/>
                    <a:pt x="44" y="7"/>
                  </a:cubicBezTo>
                  <a:cubicBezTo>
                    <a:pt x="50" y="6"/>
                    <a:pt x="54" y="4"/>
                    <a:pt x="59" y="2"/>
                  </a:cubicBezTo>
                  <a:cubicBezTo>
                    <a:pt x="23" y="5"/>
                    <a:pt x="0" y="9"/>
                    <a:pt x="0" y="14"/>
                  </a:cubicBezTo>
                  <a:cubicBezTo>
                    <a:pt x="0" y="22"/>
                    <a:pt x="63" y="28"/>
                    <a:pt x="140" y="28"/>
                  </a:cubicBezTo>
                  <a:cubicBezTo>
                    <a:pt x="218" y="28"/>
                    <a:pt x="281" y="22"/>
                    <a:pt x="281" y="14"/>
                  </a:cubicBezTo>
                  <a:cubicBezTo>
                    <a:pt x="281" y="6"/>
                    <a:pt x="220" y="0"/>
                    <a:pt x="144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8" name="í$ļiḍé">
              <a:extLst>
                <a:ext uri="{FF2B5EF4-FFF2-40B4-BE49-F238E27FC236}">
                  <a16:creationId xmlns="" xmlns:a16="http://schemas.microsoft.com/office/drawing/2014/main" id="{2569E6B8-3019-4F7E-A8D2-51C8D56651B9}"/>
                </a:ext>
              </a:extLst>
            </p:cNvPr>
            <p:cNvSpPr/>
            <p:nvPr/>
          </p:nvSpPr>
          <p:spPr bwMode="auto">
            <a:xfrm>
              <a:off x="2750218" y="1944286"/>
              <a:ext cx="322491" cy="572463"/>
            </a:xfrm>
            <a:custGeom>
              <a:avLst/>
              <a:gdLst>
                <a:gd name="T0" fmla="*/ 120 w 418"/>
                <a:gd name="T1" fmla="*/ 0 h 742"/>
                <a:gd name="T2" fmla="*/ 43 w 418"/>
                <a:gd name="T3" fmla="*/ 9 h 742"/>
                <a:gd name="T4" fmla="*/ 25 w 418"/>
                <a:gd name="T5" fmla="*/ 176 h 742"/>
                <a:gd name="T6" fmla="*/ 30 w 418"/>
                <a:gd name="T7" fmla="*/ 496 h 742"/>
                <a:gd name="T8" fmla="*/ 0 w 418"/>
                <a:gd name="T9" fmla="*/ 742 h 742"/>
                <a:gd name="T10" fmla="*/ 332 w 418"/>
                <a:gd name="T11" fmla="*/ 742 h 742"/>
                <a:gd name="T12" fmla="*/ 332 w 418"/>
                <a:gd name="T13" fmla="*/ 523 h 742"/>
                <a:gd name="T14" fmla="*/ 393 w 418"/>
                <a:gd name="T15" fmla="*/ 225 h 742"/>
                <a:gd name="T16" fmla="*/ 418 w 418"/>
                <a:gd name="T17" fmla="*/ 40 h 742"/>
                <a:gd name="T18" fmla="*/ 332 w 418"/>
                <a:gd name="T19" fmla="*/ 9 h 742"/>
                <a:gd name="T20" fmla="*/ 120 w 418"/>
                <a:gd name="T21" fmla="*/ 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8" h="742">
                  <a:moveTo>
                    <a:pt x="120" y="0"/>
                  </a:moveTo>
                  <a:lnTo>
                    <a:pt x="43" y="9"/>
                  </a:lnTo>
                  <a:lnTo>
                    <a:pt x="25" y="176"/>
                  </a:lnTo>
                  <a:lnTo>
                    <a:pt x="30" y="496"/>
                  </a:lnTo>
                  <a:lnTo>
                    <a:pt x="0" y="742"/>
                  </a:lnTo>
                  <a:lnTo>
                    <a:pt x="332" y="742"/>
                  </a:lnTo>
                  <a:lnTo>
                    <a:pt x="332" y="523"/>
                  </a:lnTo>
                  <a:lnTo>
                    <a:pt x="393" y="225"/>
                  </a:lnTo>
                  <a:lnTo>
                    <a:pt x="418" y="40"/>
                  </a:lnTo>
                  <a:lnTo>
                    <a:pt x="332" y="9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9" name="íŝ1ídè">
              <a:extLst>
                <a:ext uri="{FF2B5EF4-FFF2-40B4-BE49-F238E27FC236}">
                  <a16:creationId xmlns="" xmlns:a16="http://schemas.microsoft.com/office/drawing/2014/main" id="{8DFE62CC-C85E-442C-A3C2-8E99B6D49EEF}"/>
                </a:ext>
              </a:extLst>
            </p:cNvPr>
            <p:cNvSpPr/>
            <p:nvPr/>
          </p:nvSpPr>
          <p:spPr bwMode="auto">
            <a:xfrm>
              <a:off x="2750218" y="1944286"/>
              <a:ext cx="322491" cy="572463"/>
            </a:xfrm>
            <a:custGeom>
              <a:avLst/>
              <a:gdLst>
                <a:gd name="T0" fmla="*/ 120 w 418"/>
                <a:gd name="T1" fmla="*/ 0 h 742"/>
                <a:gd name="T2" fmla="*/ 43 w 418"/>
                <a:gd name="T3" fmla="*/ 9 h 742"/>
                <a:gd name="T4" fmla="*/ 25 w 418"/>
                <a:gd name="T5" fmla="*/ 176 h 742"/>
                <a:gd name="T6" fmla="*/ 30 w 418"/>
                <a:gd name="T7" fmla="*/ 496 h 742"/>
                <a:gd name="T8" fmla="*/ 0 w 418"/>
                <a:gd name="T9" fmla="*/ 742 h 742"/>
                <a:gd name="T10" fmla="*/ 332 w 418"/>
                <a:gd name="T11" fmla="*/ 742 h 742"/>
                <a:gd name="T12" fmla="*/ 332 w 418"/>
                <a:gd name="T13" fmla="*/ 523 h 742"/>
                <a:gd name="T14" fmla="*/ 393 w 418"/>
                <a:gd name="T15" fmla="*/ 225 h 742"/>
                <a:gd name="T16" fmla="*/ 418 w 418"/>
                <a:gd name="T17" fmla="*/ 40 h 742"/>
                <a:gd name="T18" fmla="*/ 332 w 418"/>
                <a:gd name="T19" fmla="*/ 9 h 742"/>
                <a:gd name="T20" fmla="*/ 120 w 418"/>
                <a:gd name="T21" fmla="*/ 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8" h="742">
                  <a:moveTo>
                    <a:pt x="120" y="0"/>
                  </a:moveTo>
                  <a:lnTo>
                    <a:pt x="43" y="9"/>
                  </a:lnTo>
                  <a:lnTo>
                    <a:pt x="25" y="176"/>
                  </a:lnTo>
                  <a:lnTo>
                    <a:pt x="30" y="496"/>
                  </a:lnTo>
                  <a:lnTo>
                    <a:pt x="0" y="742"/>
                  </a:lnTo>
                  <a:lnTo>
                    <a:pt x="332" y="742"/>
                  </a:lnTo>
                  <a:lnTo>
                    <a:pt x="332" y="523"/>
                  </a:lnTo>
                  <a:lnTo>
                    <a:pt x="393" y="225"/>
                  </a:lnTo>
                  <a:lnTo>
                    <a:pt x="418" y="40"/>
                  </a:lnTo>
                  <a:lnTo>
                    <a:pt x="332" y="9"/>
                  </a:lnTo>
                  <a:lnTo>
                    <a:pt x="1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0" name="iṡlîdè">
              <a:extLst>
                <a:ext uri="{FF2B5EF4-FFF2-40B4-BE49-F238E27FC236}">
                  <a16:creationId xmlns="" xmlns:a16="http://schemas.microsoft.com/office/drawing/2014/main" id="{7F2C8E4B-37BF-493D-86DB-73CE32B2B80B}"/>
                </a:ext>
              </a:extLst>
            </p:cNvPr>
            <p:cNvSpPr/>
            <p:nvPr/>
          </p:nvSpPr>
          <p:spPr bwMode="auto">
            <a:xfrm>
              <a:off x="2865173" y="1850162"/>
              <a:ext cx="123441" cy="80237"/>
            </a:xfrm>
            <a:custGeom>
              <a:avLst/>
              <a:gdLst>
                <a:gd name="T0" fmla="*/ 160 w 160"/>
                <a:gd name="T1" fmla="*/ 0 h 104"/>
                <a:gd name="T2" fmla="*/ 160 w 160"/>
                <a:gd name="T3" fmla="*/ 81 h 104"/>
                <a:gd name="T4" fmla="*/ 72 w 160"/>
                <a:gd name="T5" fmla="*/ 104 h 104"/>
                <a:gd name="T6" fmla="*/ 0 w 160"/>
                <a:gd name="T7" fmla="*/ 75 h 104"/>
                <a:gd name="T8" fmla="*/ 16 w 160"/>
                <a:gd name="T9" fmla="*/ 0 h 104"/>
                <a:gd name="T10" fmla="*/ 160 w 160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104">
                  <a:moveTo>
                    <a:pt x="160" y="0"/>
                  </a:moveTo>
                  <a:lnTo>
                    <a:pt x="160" y="81"/>
                  </a:lnTo>
                  <a:lnTo>
                    <a:pt x="72" y="104"/>
                  </a:lnTo>
                  <a:lnTo>
                    <a:pt x="0" y="75"/>
                  </a:lnTo>
                  <a:lnTo>
                    <a:pt x="16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E5A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1" name="îśḷïḑê">
              <a:extLst>
                <a:ext uri="{FF2B5EF4-FFF2-40B4-BE49-F238E27FC236}">
                  <a16:creationId xmlns="" xmlns:a16="http://schemas.microsoft.com/office/drawing/2014/main" id="{452AC91B-8C30-4C20-8D2F-BC810D8B2CA3}"/>
                </a:ext>
              </a:extLst>
            </p:cNvPr>
            <p:cNvSpPr/>
            <p:nvPr/>
          </p:nvSpPr>
          <p:spPr bwMode="auto">
            <a:xfrm>
              <a:off x="2851286" y="1646482"/>
              <a:ext cx="181305" cy="238398"/>
            </a:xfrm>
            <a:custGeom>
              <a:avLst/>
              <a:gdLst>
                <a:gd name="T0" fmla="*/ 8 w 104"/>
                <a:gd name="T1" fmla="*/ 86 h 137"/>
                <a:gd name="T2" fmla="*/ 48 w 104"/>
                <a:gd name="T3" fmla="*/ 137 h 137"/>
                <a:gd name="T4" fmla="*/ 103 w 104"/>
                <a:gd name="T5" fmla="*/ 60 h 137"/>
                <a:gd name="T6" fmla="*/ 8 w 104"/>
                <a:gd name="T7" fmla="*/ 8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37">
                  <a:moveTo>
                    <a:pt x="8" y="86"/>
                  </a:moveTo>
                  <a:cubicBezTo>
                    <a:pt x="8" y="86"/>
                    <a:pt x="15" y="117"/>
                    <a:pt x="48" y="137"/>
                  </a:cubicBezTo>
                  <a:cubicBezTo>
                    <a:pt x="48" y="137"/>
                    <a:pt x="101" y="120"/>
                    <a:pt x="103" y="60"/>
                  </a:cubicBezTo>
                  <a:cubicBezTo>
                    <a:pt x="104" y="0"/>
                    <a:pt x="0" y="16"/>
                    <a:pt x="8" y="86"/>
                  </a:cubicBezTo>
                </a:path>
              </a:pathLst>
            </a:custGeom>
            <a:solidFill>
              <a:srgbClr val="FFD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625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2" name="îŝļíḋè">
              <a:extLst>
                <a:ext uri="{FF2B5EF4-FFF2-40B4-BE49-F238E27FC236}">
                  <a16:creationId xmlns="" xmlns:a16="http://schemas.microsoft.com/office/drawing/2014/main" id="{1BCC09EC-A61C-4614-B52A-CF52F2FACE0E}"/>
                </a:ext>
              </a:extLst>
            </p:cNvPr>
            <p:cNvSpPr/>
            <p:nvPr/>
          </p:nvSpPr>
          <p:spPr bwMode="auto">
            <a:xfrm>
              <a:off x="2842799" y="1908025"/>
              <a:ext cx="163560" cy="86409"/>
            </a:xfrm>
            <a:custGeom>
              <a:avLst/>
              <a:gdLst>
                <a:gd name="T0" fmla="*/ 29 w 212"/>
                <a:gd name="T1" fmla="*/ 0 h 112"/>
                <a:gd name="T2" fmla="*/ 0 w 212"/>
                <a:gd name="T3" fmla="*/ 47 h 112"/>
                <a:gd name="T4" fmla="*/ 65 w 212"/>
                <a:gd name="T5" fmla="*/ 101 h 112"/>
                <a:gd name="T6" fmla="*/ 101 w 212"/>
                <a:gd name="T7" fmla="*/ 29 h 112"/>
                <a:gd name="T8" fmla="*/ 135 w 212"/>
                <a:gd name="T9" fmla="*/ 112 h 112"/>
                <a:gd name="T10" fmla="*/ 212 w 212"/>
                <a:gd name="T11" fmla="*/ 56 h 112"/>
                <a:gd name="T12" fmla="*/ 189 w 212"/>
                <a:gd name="T13" fmla="*/ 6 h 112"/>
                <a:gd name="T14" fmla="*/ 106 w 212"/>
                <a:gd name="T15" fmla="*/ 9 h 112"/>
                <a:gd name="T16" fmla="*/ 29 w 212"/>
                <a:gd name="T1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112">
                  <a:moveTo>
                    <a:pt x="29" y="0"/>
                  </a:moveTo>
                  <a:lnTo>
                    <a:pt x="0" y="47"/>
                  </a:lnTo>
                  <a:lnTo>
                    <a:pt x="65" y="101"/>
                  </a:lnTo>
                  <a:lnTo>
                    <a:pt x="101" y="29"/>
                  </a:lnTo>
                  <a:lnTo>
                    <a:pt x="135" y="112"/>
                  </a:lnTo>
                  <a:lnTo>
                    <a:pt x="212" y="56"/>
                  </a:lnTo>
                  <a:lnTo>
                    <a:pt x="189" y="6"/>
                  </a:lnTo>
                  <a:lnTo>
                    <a:pt x="106" y="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3" name="ïṣ1iḓè">
              <a:extLst>
                <a:ext uri="{FF2B5EF4-FFF2-40B4-BE49-F238E27FC236}">
                  <a16:creationId xmlns="" xmlns:a16="http://schemas.microsoft.com/office/drawing/2014/main" id="{643A7421-8924-4549-83E0-8CC58E8D179D}"/>
                </a:ext>
              </a:extLst>
            </p:cNvPr>
            <p:cNvSpPr/>
            <p:nvPr/>
          </p:nvSpPr>
          <p:spPr bwMode="auto">
            <a:xfrm>
              <a:off x="2842799" y="1908025"/>
              <a:ext cx="163560" cy="86409"/>
            </a:xfrm>
            <a:custGeom>
              <a:avLst/>
              <a:gdLst>
                <a:gd name="T0" fmla="*/ 29 w 212"/>
                <a:gd name="T1" fmla="*/ 0 h 112"/>
                <a:gd name="T2" fmla="*/ 0 w 212"/>
                <a:gd name="T3" fmla="*/ 47 h 112"/>
                <a:gd name="T4" fmla="*/ 65 w 212"/>
                <a:gd name="T5" fmla="*/ 101 h 112"/>
                <a:gd name="T6" fmla="*/ 101 w 212"/>
                <a:gd name="T7" fmla="*/ 29 h 112"/>
                <a:gd name="T8" fmla="*/ 135 w 212"/>
                <a:gd name="T9" fmla="*/ 112 h 112"/>
                <a:gd name="T10" fmla="*/ 212 w 212"/>
                <a:gd name="T11" fmla="*/ 56 h 112"/>
                <a:gd name="T12" fmla="*/ 189 w 212"/>
                <a:gd name="T13" fmla="*/ 6 h 112"/>
                <a:gd name="T14" fmla="*/ 106 w 212"/>
                <a:gd name="T15" fmla="*/ 9 h 112"/>
                <a:gd name="T16" fmla="*/ 29 w 212"/>
                <a:gd name="T1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112">
                  <a:moveTo>
                    <a:pt x="29" y="0"/>
                  </a:moveTo>
                  <a:lnTo>
                    <a:pt x="0" y="47"/>
                  </a:lnTo>
                  <a:lnTo>
                    <a:pt x="65" y="101"/>
                  </a:lnTo>
                  <a:lnTo>
                    <a:pt x="101" y="29"/>
                  </a:lnTo>
                  <a:lnTo>
                    <a:pt x="135" y="112"/>
                  </a:lnTo>
                  <a:lnTo>
                    <a:pt x="212" y="56"/>
                  </a:lnTo>
                  <a:lnTo>
                    <a:pt x="189" y="6"/>
                  </a:lnTo>
                  <a:lnTo>
                    <a:pt x="106" y="9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4" name="îṡḻíḋê">
              <a:extLst>
                <a:ext uri="{FF2B5EF4-FFF2-40B4-BE49-F238E27FC236}">
                  <a16:creationId xmlns="" xmlns:a16="http://schemas.microsoft.com/office/drawing/2014/main" id="{40A68BA6-D9E0-40E6-9C56-028B95F6D18F}"/>
                </a:ext>
              </a:extLst>
            </p:cNvPr>
            <p:cNvSpPr/>
            <p:nvPr/>
          </p:nvSpPr>
          <p:spPr bwMode="auto">
            <a:xfrm>
              <a:off x="2539596" y="1930399"/>
              <a:ext cx="256141" cy="142730"/>
            </a:xfrm>
            <a:custGeom>
              <a:avLst/>
              <a:gdLst>
                <a:gd name="T0" fmla="*/ 332 w 332"/>
                <a:gd name="T1" fmla="*/ 29 h 185"/>
                <a:gd name="T2" fmla="*/ 172 w 332"/>
                <a:gd name="T3" fmla="*/ 0 h 185"/>
                <a:gd name="T4" fmla="*/ 0 w 332"/>
                <a:gd name="T5" fmla="*/ 56 h 185"/>
                <a:gd name="T6" fmla="*/ 300 w 332"/>
                <a:gd name="T7" fmla="*/ 185 h 185"/>
                <a:gd name="T8" fmla="*/ 332 w 332"/>
                <a:gd name="T9" fmla="*/ 2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185">
                  <a:moveTo>
                    <a:pt x="332" y="29"/>
                  </a:moveTo>
                  <a:lnTo>
                    <a:pt x="172" y="0"/>
                  </a:lnTo>
                  <a:lnTo>
                    <a:pt x="0" y="56"/>
                  </a:lnTo>
                  <a:lnTo>
                    <a:pt x="300" y="185"/>
                  </a:lnTo>
                  <a:lnTo>
                    <a:pt x="332" y="2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5" name="íṩ1ïďe">
              <a:extLst>
                <a:ext uri="{FF2B5EF4-FFF2-40B4-BE49-F238E27FC236}">
                  <a16:creationId xmlns="" xmlns:a16="http://schemas.microsoft.com/office/drawing/2014/main" id="{EAD81331-F752-4020-BB8F-6C38FA142CD8}"/>
                </a:ext>
              </a:extLst>
            </p:cNvPr>
            <p:cNvSpPr/>
            <p:nvPr/>
          </p:nvSpPr>
          <p:spPr bwMode="auto">
            <a:xfrm>
              <a:off x="2539596" y="1930399"/>
              <a:ext cx="256141" cy="142730"/>
            </a:xfrm>
            <a:custGeom>
              <a:avLst/>
              <a:gdLst>
                <a:gd name="T0" fmla="*/ 332 w 332"/>
                <a:gd name="T1" fmla="*/ 29 h 185"/>
                <a:gd name="T2" fmla="*/ 172 w 332"/>
                <a:gd name="T3" fmla="*/ 0 h 185"/>
                <a:gd name="T4" fmla="*/ 0 w 332"/>
                <a:gd name="T5" fmla="*/ 56 h 185"/>
                <a:gd name="T6" fmla="*/ 300 w 332"/>
                <a:gd name="T7" fmla="*/ 185 h 185"/>
                <a:gd name="T8" fmla="*/ 332 w 332"/>
                <a:gd name="T9" fmla="*/ 2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185">
                  <a:moveTo>
                    <a:pt x="332" y="29"/>
                  </a:moveTo>
                  <a:lnTo>
                    <a:pt x="172" y="0"/>
                  </a:lnTo>
                  <a:lnTo>
                    <a:pt x="0" y="56"/>
                  </a:lnTo>
                  <a:lnTo>
                    <a:pt x="300" y="185"/>
                  </a:lnTo>
                  <a:lnTo>
                    <a:pt x="332" y="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6" name="íṣḻîḓe">
              <a:extLst>
                <a:ext uri="{FF2B5EF4-FFF2-40B4-BE49-F238E27FC236}">
                  <a16:creationId xmlns="" xmlns:a16="http://schemas.microsoft.com/office/drawing/2014/main" id="{7E49DF9F-B6CB-4192-9033-5484B449D98D}"/>
                </a:ext>
              </a:extLst>
            </p:cNvPr>
            <p:cNvSpPr/>
            <p:nvPr/>
          </p:nvSpPr>
          <p:spPr bwMode="auto">
            <a:xfrm>
              <a:off x="3046477" y="1631052"/>
              <a:ext cx="255370" cy="492226"/>
            </a:xfrm>
            <a:custGeom>
              <a:avLst/>
              <a:gdLst>
                <a:gd name="T0" fmla="*/ 15 w 331"/>
                <a:gd name="T1" fmla="*/ 444 h 638"/>
                <a:gd name="T2" fmla="*/ 173 w 331"/>
                <a:gd name="T3" fmla="*/ 336 h 638"/>
                <a:gd name="T4" fmla="*/ 252 w 331"/>
                <a:gd name="T5" fmla="*/ 43 h 638"/>
                <a:gd name="T6" fmla="*/ 331 w 331"/>
                <a:gd name="T7" fmla="*/ 0 h 638"/>
                <a:gd name="T8" fmla="*/ 257 w 331"/>
                <a:gd name="T9" fmla="*/ 413 h 638"/>
                <a:gd name="T10" fmla="*/ 0 w 331"/>
                <a:gd name="T11" fmla="*/ 638 h 638"/>
                <a:gd name="T12" fmla="*/ 15 w 331"/>
                <a:gd name="T13" fmla="*/ 44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638">
                  <a:moveTo>
                    <a:pt x="15" y="444"/>
                  </a:moveTo>
                  <a:lnTo>
                    <a:pt x="173" y="336"/>
                  </a:lnTo>
                  <a:lnTo>
                    <a:pt x="252" y="43"/>
                  </a:lnTo>
                  <a:lnTo>
                    <a:pt x="331" y="0"/>
                  </a:lnTo>
                  <a:lnTo>
                    <a:pt x="257" y="413"/>
                  </a:lnTo>
                  <a:lnTo>
                    <a:pt x="0" y="638"/>
                  </a:lnTo>
                  <a:lnTo>
                    <a:pt x="15" y="44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7" name="íṡḷîḍé">
              <a:extLst>
                <a:ext uri="{FF2B5EF4-FFF2-40B4-BE49-F238E27FC236}">
                  <a16:creationId xmlns="" xmlns:a16="http://schemas.microsoft.com/office/drawing/2014/main" id="{DFCB067A-0B7E-47CC-897F-574F5857EB9D}"/>
                </a:ext>
              </a:extLst>
            </p:cNvPr>
            <p:cNvSpPr/>
            <p:nvPr/>
          </p:nvSpPr>
          <p:spPr bwMode="auto">
            <a:xfrm>
              <a:off x="3046477" y="1631052"/>
              <a:ext cx="255370" cy="492226"/>
            </a:xfrm>
            <a:custGeom>
              <a:avLst/>
              <a:gdLst>
                <a:gd name="T0" fmla="*/ 15 w 331"/>
                <a:gd name="T1" fmla="*/ 444 h 638"/>
                <a:gd name="T2" fmla="*/ 173 w 331"/>
                <a:gd name="T3" fmla="*/ 336 h 638"/>
                <a:gd name="T4" fmla="*/ 252 w 331"/>
                <a:gd name="T5" fmla="*/ 43 h 638"/>
                <a:gd name="T6" fmla="*/ 331 w 331"/>
                <a:gd name="T7" fmla="*/ 0 h 638"/>
                <a:gd name="T8" fmla="*/ 257 w 331"/>
                <a:gd name="T9" fmla="*/ 413 h 638"/>
                <a:gd name="T10" fmla="*/ 0 w 331"/>
                <a:gd name="T11" fmla="*/ 638 h 638"/>
                <a:gd name="T12" fmla="*/ 15 w 331"/>
                <a:gd name="T13" fmla="*/ 44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638">
                  <a:moveTo>
                    <a:pt x="15" y="444"/>
                  </a:moveTo>
                  <a:lnTo>
                    <a:pt x="173" y="336"/>
                  </a:lnTo>
                  <a:lnTo>
                    <a:pt x="252" y="43"/>
                  </a:lnTo>
                  <a:lnTo>
                    <a:pt x="331" y="0"/>
                  </a:lnTo>
                  <a:lnTo>
                    <a:pt x="257" y="413"/>
                  </a:lnTo>
                  <a:lnTo>
                    <a:pt x="0" y="638"/>
                  </a:lnTo>
                  <a:lnTo>
                    <a:pt x="15" y="4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8" name="isľïḍè">
              <a:extLst>
                <a:ext uri="{FF2B5EF4-FFF2-40B4-BE49-F238E27FC236}">
                  <a16:creationId xmlns="" xmlns:a16="http://schemas.microsoft.com/office/drawing/2014/main" id="{8FC1BF39-7C71-4664-B4B2-0FA072581906}"/>
                </a:ext>
              </a:extLst>
            </p:cNvPr>
            <p:cNvSpPr/>
            <p:nvPr/>
          </p:nvSpPr>
          <p:spPr bwMode="auto">
            <a:xfrm>
              <a:off x="2680782" y="2375563"/>
              <a:ext cx="349494" cy="668902"/>
            </a:xfrm>
            <a:custGeom>
              <a:avLst/>
              <a:gdLst>
                <a:gd name="T0" fmla="*/ 133 w 453"/>
                <a:gd name="T1" fmla="*/ 0 h 867"/>
                <a:gd name="T2" fmla="*/ 0 w 453"/>
                <a:gd name="T3" fmla="*/ 867 h 867"/>
                <a:gd name="T4" fmla="*/ 68 w 453"/>
                <a:gd name="T5" fmla="*/ 867 h 867"/>
                <a:gd name="T6" fmla="*/ 241 w 453"/>
                <a:gd name="T7" fmla="*/ 208 h 867"/>
                <a:gd name="T8" fmla="*/ 271 w 453"/>
                <a:gd name="T9" fmla="*/ 208 h 867"/>
                <a:gd name="T10" fmla="*/ 386 w 453"/>
                <a:gd name="T11" fmla="*/ 867 h 867"/>
                <a:gd name="T12" fmla="*/ 453 w 453"/>
                <a:gd name="T13" fmla="*/ 867 h 867"/>
                <a:gd name="T14" fmla="*/ 397 w 453"/>
                <a:gd name="T15" fmla="*/ 3 h 867"/>
                <a:gd name="T16" fmla="*/ 133 w 453"/>
                <a:gd name="T17" fmla="*/ 0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867">
                  <a:moveTo>
                    <a:pt x="133" y="0"/>
                  </a:moveTo>
                  <a:lnTo>
                    <a:pt x="0" y="867"/>
                  </a:lnTo>
                  <a:lnTo>
                    <a:pt x="68" y="867"/>
                  </a:lnTo>
                  <a:lnTo>
                    <a:pt x="241" y="208"/>
                  </a:lnTo>
                  <a:lnTo>
                    <a:pt x="271" y="208"/>
                  </a:lnTo>
                  <a:lnTo>
                    <a:pt x="386" y="867"/>
                  </a:lnTo>
                  <a:lnTo>
                    <a:pt x="453" y="867"/>
                  </a:lnTo>
                  <a:lnTo>
                    <a:pt x="397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9" name="íSļïdê">
              <a:extLst>
                <a:ext uri="{FF2B5EF4-FFF2-40B4-BE49-F238E27FC236}">
                  <a16:creationId xmlns="" xmlns:a16="http://schemas.microsoft.com/office/drawing/2014/main" id="{A080E284-B158-4BCE-84CE-A4DE787DA2EC}"/>
                </a:ext>
              </a:extLst>
            </p:cNvPr>
            <p:cNvSpPr/>
            <p:nvPr/>
          </p:nvSpPr>
          <p:spPr bwMode="auto">
            <a:xfrm>
              <a:off x="2585115" y="3044464"/>
              <a:ext cx="148130" cy="90267"/>
            </a:xfrm>
            <a:custGeom>
              <a:avLst/>
              <a:gdLst>
                <a:gd name="T0" fmla="*/ 119 w 192"/>
                <a:gd name="T1" fmla="*/ 0 h 117"/>
                <a:gd name="T2" fmla="*/ 0 w 192"/>
                <a:gd name="T3" fmla="*/ 117 h 117"/>
                <a:gd name="T4" fmla="*/ 192 w 192"/>
                <a:gd name="T5" fmla="*/ 117 h 117"/>
                <a:gd name="T6" fmla="*/ 192 w 192"/>
                <a:gd name="T7" fmla="*/ 0 h 117"/>
                <a:gd name="T8" fmla="*/ 119 w 192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17">
                  <a:moveTo>
                    <a:pt x="119" y="0"/>
                  </a:moveTo>
                  <a:lnTo>
                    <a:pt x="0" y="117"/>
                  </a:lnTo>
                  <a:lnTo>
                    <a:pt x="192" y="117"/>
                  </a:lnTo>
                  <a:lnTo>
                    <a:pt x="192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0" name="íś1ïḑe">
              <a:extLst>
                <a:ext uri="{FF2B5EF4-FFF2-40B4-BE49-F238E27FC236}">
                  <a16:creationId xmlns="" xmlns:a16="http://schemas.microsoft.com/office/drawing/2014/main" id="{F5BD1539-A990-4B1A-BC79-532B2A8D2C6E}"/>
                </a:ext>
              </a:extLst>
            </p:cNvPr>
            <p:cNvSpPr/>
            <p:nvPr/>
          </p:nvSpPr>
          <p:spPr bwMode="auto">
            <a:xfrm>
              <a:off x="2978585" y="3044464"/>
              <a:ext cx="104154" cy="90267"/>
            </a:xfrm>
            <a:custGeom>
              <a:avLst/>
              <a:gdLst>
                <a:gd name="T0" fmla="*/ 0 w 135"/>
                <a:gd name="T1" fmla="*/ 0 h 117"/>
                <a:gd name="T2" fmla="*/ 16 w 135"/>
                <a:gd name="T3" fmla="*/ 117 h 117"/>
                <a:gd name="T4" fmla="*/ 135 w 135"/>
                <a:gd name="T5" fmla="*/ 117 h 117"/>
                <a:gd name="T6" fmla="*/ 67 w 135"/>
                <a:gd name="T7" fmla="*/ 0 h 117"/>
                <a:gd name="T8" fmla="*/ 0 w 135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17">
                  <a:moveTo>
                    <a:pt x="0" y="0"/>
                  </a:moveTo>
                  <a:lnTo>
                    <a:pt x="16" y="117"/>
                  </a:lnTo>
                  <a:lnTo>
                    <a:pt x="135" y="11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1" name="ïṧḷîďé">
              <a:extLst>
                <a:ext uri="{FF2B5EF4-FFF2-40B4-BE49-F238E27FC236}">
                  <a16:creationId xmlns="" xmlns:a16="http://schemas.microsoft.com/office/drawing/2014/main" id="{1E18615A-1137-4325-BE66-BBAA9EE32B17}"/>
                </a:ext>
              </a:extLst>
            </p:cNvPr>
            <p:cNvSpPr/>
            <p:nvPr/>
          </p:nvSpPr>
          <p:spPr bwMode="auto">
            <a:xfrm>
              <a:off x="2842799" y="1944286"/>
              <a:ext cx="163560" cy="302433"/>
            </a:xfrm>
            <a:custGeom>
              <a:avLst/>
              <a:gdLst>
                <a:gd name="T0" fmla="*/ 212 w 212"/>
                <a:gd name="T1" fmla="*/ 9 h 392"/>
                <a:gd name="T2" fmla="*/ 58 w 212"/>
                <a:gd name="T3" fmla="*/ 392 h 392"/>
                <a:gd name="T4" fmla="*/ 0 w 212"/>
                <a:gd name="T5" fmla="*/ 0 h 392"/>
                <a:gd name="T6" fmla="*/ 212 w 212"/>
                <a:gd name="T7" fmla="*/ 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" h="392">
                  <a:moveTo>
                    <a:pt x="212" y="9"/>
                  </a:moveTo>
                  <a:lnTo>
                    <a:pt x="58" y="392"/>
                  </a:lnTo>
                  <a:lnTo>
                    <a:pt x="0" y="0"/>
                  </a:lnTo>
                  <a:lnTo>
                    <a:pt x="212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925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2" name="í$ḻïḑè">
              <a:extLst>
                <a:ext uri="{FF2B5EF4-FFF2-40B4-BE49-F238E27FC236}">
                  <a16:creationId xmlns="" xmlns:a16="http://schemas.microsoft.com/office/drawing/2014/main" id="{FA0A5BDA-9140-4B98-AABA-0C7C6A98E5B7}"/>
                </a:ext>
              </a:extLst>
            </p:cNvPr>
            <p:cNvSpPr/>
            <p:nvPr/>
          </p:nvSpPr>
          <p:spPr bwMode="auto">
            <a:xfrm>
              <a:off x="2842799" y="1944286"/>
              <a:ext cx="163560" cy="302433"/>
            </a:xfrm>
            <a:custGeom>
              <a:avLst/>
              <a:gdLst>
                <a:gd name="T0" fmla="*/ 212 w 212"/>
                <a:gd name="T1" fmla="*/ 9 h 392"/>
                <a:gd name="T2" fmla="*/ 58 w 212"/>
                <a:gd name="T3" fmla="*/ 392 h 392"/>
                <a:gd name="T4" fmla="*/ 0 w 212"/>
                <a:gd name="T5" fmla="*/ 0 h 392"/>
                <a:gd name="T6" fmla="*/ 212 w 212"/>
                <a:gd name="T7" fmla="*/ 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" h="392">
                  <a:moveTo>
                    <a:pt x="212" y="9"/>
                  </a:moveTo>
                  <a:lnTo>
                    <a:pt x="58" y="392"/>
                  </a:lnTo>
                  <a:lnTo>
                    <a:pt x="0" y="0"/>
                  </a:lnTo>
                  <a:lnTo>
                    <a:pt x="212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925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7170" name="Picture 2" descr="C:\Users\Administrator\Desktop\qw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75867" y="814389"/>
              <a:ext cx="3335889" cy="1876217"/>
            </a:xfrm>
            <a:prstGeom prst="rect">
              <a:avLst/>
            </a:prstGeom>
            <a:noFill/>
          </p:spPr>
        </p:pic>
        <p:sp>
          <p:nvSpPr>
            <p:cNvPr id="213" name="îšḻíḍe">
              <a:extLst>
                <a:ext uri="{FF2B5EF4-FFF2-40B4-BE49-F238E27FC236}">
                  <a16:creationId xmlns="" xmlns:a16="http://schemas.microsoft.com/office/drawing/2014/main" id="{7BA2991D-DB06-415A-A581-0ABDA26A42AC}"/>
                </a:ext>
              </a:extLst>
            </p:cNvPr>
            <p:cNvSpPr/>
            <p:nvPr/>
          </p:nvSpPr>
          <p:spPr bwMode="auto">
            <a:xfrm>
              <a:off x="2892947" y="1930399"/>
              <a:ext cx="54006" cy="87181"/>
            </a:xfrm>
            <a:custGeom>
              <a:avLst/>
              <a:gdLst>
                <a:gd name="T0" fmla="*/ 0 w 70"/>
                <a:gd name="T1" fmla="*/ 72 h 113"/>
                <a:gd name="T2" fmla="*/ 36 w 70"/>
                <a:gd name="T3" fmla="*/ 0 h 113"/>
                <a:gd name="T4" fmla="*/ 70 w 70"/>
                <a:gd name="T5" fmla="*/ 83 h 113"/>
                <a:gd name="T6" fmla="*/ 57 w 70"/>
                <a:gd name="T7" fmla="*/ 113 h 113"/>
                <a:gd name="T8" fmla="*/ 9 w 70"/>
                <a:gd name="T9" fmla="*/ 113 h 113"/>
                <a:gd name="T10" fmla="*/ 0 w 70"/>
                <a:gd name="T11" fmla="*/ 7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13">
                  <a:moveTo>
                    <a:pt x="0" y="72"/>
                  </a:moveTo>
                  <a:lnTo>
                    <a:pt x="36" y="0"/>
                  </a:lnTo>
                  <a:lnTo>
                    <a:pt x="70" y="83"/>
                  </a:lnTo>
                  <a:lnTo>
                    <a:pt x="57" y="113"/>
                  </a:lnTo>
                  <a:lnTo>
                    <a:pt x="9" y="113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EF4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4" name="íṥḻîḑê">
              <a:extLst>
                <a:ext uri="{FF2B5EF4-FFF2-40B4-BE49-F238E27FC236}">
                  <a16:creationId xmlns="" xmlns:a16="http://schemas.microsoft.com/office/drawing/2014/main" id="{1CEAF548-DE84-489A-8DA0-95C5C3E7A539}"/>
                </a:ext>
              </a:extLst>
            </p:cNvPr>
            <p:cNvSpPr/>
            <p:nvPr/>
          </p:nvSpPr>
          <p:spPr bwMode="auto">
            <a:xfrm>
              <a:off x="2892947" y="1930399"/>
              <a:ext cx="54006" cy="87181"/>
            </a:xfrm>
            <a:custGeom>
              <a:avLst/>
              <a:gdLst>
                <a:gd name="T0" fmla="*/ 0 w 70"/>
                <a:gd name="T1" fmla="*/ 72 h 113"/>
                <a:gd name="T2" fmla="*/ 36 w 70"/>
                <a:gd name="T3" fmla="*/ 0 h 113"/>
                <a:gd name="T4" fmla="*/ 70 w 70"/>
                <a:gd name="T5" fmla="*/ 83 h 113"/>
                <a:gd name="T6" fmla="*/ 57 w 70"/>
                <a:gd name="T7" fmla="*/ 113 h 113"/>
                <a:gd name="T8" fmla="*/ 9 w 70"/>
                <a:gd name="T9" fmla="*/ 113 h 113"/>
                <a:gd name="T10" fmla="*/ 0 w 70"/>
                <a:gd name="T11" fmla="*/ 7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13">
                  <a:moveTo>
                    <a:pt x="0" y="72"/>
                  </a:moveTo>
                  <a:lnTo>
                    <a:pt x="36" y="0"/>
                  </a:lnTo>
                  <a:lnTo>
                    <a:pt x="70" y="83"/>
                  </a:lnTo>
                  <a:lnTo>
                    <a:pt x="57" y="113"/>
                  </a:lnTo>
                  <a:lnTo>
                    <a:pt x="9" y="113"/>
                  </a:lnTo>
                  <a:lnTo>
                    <a:pt x="0" y="72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5" name="íṩļiḋè">
              <a:extLst>
                <a:ext uri="{FF2B5EF4-FFF2-40B4-BE49-F238E27FC236}">
                  <a16:creationId xmlns="" xmlns:a16="http://schemas.microsoft.com/office/drawing/2014/main" id="{C38D448C-58E2-4D61-A0FD-F4AA7AABDACE}"/>
                </a:ext>
              </a:extLst>
            </p:cNvPr>
            <p:cNvSpPr/>
            <p:nvPr/>
          </p:nvSpPr>
          <p:spPr bwMode="auto">
            <a:xfrm>
              <a:off x="2872116" y="2017580"/>
              <a:ext cx="66350" cy="229140"/>
            </a:xfrm>
            <a:custGeom>
              <a:avLst/>
              <a:gdLst>
                <a:gd name="T0" fmla="*/ 36 w 86"/>
                <a:gd name="T1" fmla="*/ 0 h 297"/>
                <a:gd name="T2" fmla="*/ 0 w 86"/>
                <a:gd name="T3" fmla="*/ 173 h 297"/>
                <a:gd name="T4" fmla="*/ 20 w 86"/>
                <a:gd name="T5" fmla="*/ 297 h 297"/>
                <a:gd name="T6" fmla="*/ 86 w 86"/>
                <a:gd name="T7" fmla="*/ 135 h 297"/>
                <a:gd name="T8" fmla="*/ 84 w 86"/>
                <a:gd name="T9" fmla="*/ 0 h 297"/>
                <a:gd name="T10" fmla="*/ 36 w 86"/>
                <a:gd name="T1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97">
                  <a:moveTo>
                    <a:pt x="36" y="0"/>
                  </a:moveTo>
                  <a:lnTo>
                    <a:pt x="0" y="173"/>
                  </a:lnTo>
                  <a:lnTo>
                    <a:pt x="20" y="297"/>
                  </a:lnTo>
                  <a:lnTo>
                    <a:pt x="86" y="135"/>
                  </a:lnTo>
                  <a:lnTo>
                    <a:pt x="84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F4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625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6" name="iṣḷîďé">
              <a:extLst>
                <a:ext uri="{FF2B5EF4-FFF2-40B4-BE49-F238E27FC236}">
                  <a16:creationId xmlns="" xmlns:a16="http://schemas.microsoft.com/office/drawing/2014/main" id="{DA8C3A8F-D4B6-41C1-AF1A-A30EB8B1AB39}"/>
                </a:ext>
              </a:extLst>
            </p:cNvPr>
            <p:cNvSpPr/>
            <p:nvPr/>
          </p:nvSpPr>
          <p:spPr bwMode="auto">
            <a:xfrm>
              <a:off x="2872116" y="2017580"/>
              <a:ext cx="66350" cy="229140"/>
            </a:xfrm>
            <a:custGeom>
              <a:avLst/>
              <a:gdLst>
                <a:gd name="T0" fmla="*/ 36 w 86"/>
                <a:gd name="T1" fmla="*/ 0 h 297"/>
                <a:gd name="T2" fmla="*/ 0 w 86"/>
                <a:gd name="T3" fmla="*/ 173 h 297"/>
                <a:gd name="T4" fmla="*/ 20 w 86"/>
                <a:gd name="T5" fmla="*/ 297 h 297"/>
                <a:gd name="T6" fmla="*/ 86 w 86"/>
                <a:gd name="T7" fmla="*/ 135 h 297"/>
                <a:gd name="T8" fmla="*/ 84 w 86"/>
                <a:gd name="T9" fmla="*/ 0 h 297"/>
                <a:gd name="T10" fmla="*/ 36 w 86"/>
                <a:gd name="T1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97">
                  <a:moveTo>
                    <a:pt x="36" y="0"/>
                  </a:moveTo>
                  <a:lnTo>
                    <a:pt x="0" y="173"/>
                  </a:lnTo>
                  <a:lnTo>
                    <a:pt x="20" y="297"/>
                  </a:lnTo>
                  <a:lnTo>
                    <a:pt x="86" y="135"/>
                  </a:lnTo>
                  <a:lnTo>
                    <a:pt x="84" y="0"/>
                  </a:lnTo>
                  <a:lnTo>
                    <a:pt x="36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62500" lnSpcReduction="20000"/>
            </a:bodyPr>
            <a:lstStyle/>
            <a:p>
              <a:pPr defTabSz="2438430" hangingPunct="1"/>
              <a:endParaRPr sz="4800" b="0" kern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8" name="íṩľiḋe">
              <a:extLst>
                <a:ext uri="{FF2B5EF4-FFF2-40B4-BE49-F238E27FC236}">
                  <a16:creationId xmlns="" xmlns:a16="http://schemas.microsoft.com/office/drawing/2014/main" id="{4C74021E-9B2B-402E-BBC8-7808B95A4DCF}"/>
                </a:ext>
              </a:extLst>
            </p:cNvPr>
            <p:cNvSpPr/>
            <p:nvPr/>
          </p:nvSpPr>
          <p:spPr bwMode="auto">
            <a:xfrm>
              <a:off x="1433251" y="844108"/>
              <a:ext cx="2166399" cy="1556143"/>
            </a:xfrm>
            <a:custGeom>
              <a:avLst/>
              <a:gdLst>
                <a:gd name="T0" fmla="*/ 331 w 2808"/>
                <a:gd name="T1" fmla="*/ 2017 h 2017"/>
                <a:gd name="T2" fmla="*/ 0 w 2808"/>
                <a:gd name="T3" fmla="*/ 548 h 2017"/>
                <a:gd name="T4" fmla="*/ 2564 w 2808"/>
                <a:gd name="T5" fmla="*/ 0 h 2017"/>
                <a:gd name="T6" fmla="*/ 2808 w 2808"/>
                <a:gd name="T7" fmla="*/ 889 h 2017"/>
                <a:gd name="T8" fmla="*/ 331 w 2808"/>
                <a:gd name="T9" fmla="*/ 2017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8" h="2017">
                  <a:moveTo>
                    <a:pt x="331" y="2017"/>
                  </a:moveTo>
                  <a:lnTo>
                    <a:pt x="0" y="548"/>
                  </a:lnTo>
                  <a:lnTo>
                    <a:pt x="2564" y="0"/>
                  </a:lnTo>
                  <a:lnTo>
                    <a:pt x="2808" y="889"/>
                  </a:lnTo>
                  <a:lnTo>
                    <a:pt x="331" y="20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0" name="iS1ïdé">
              <a:extLst>
                <a:ext uri="{FF2B5EF4-FFF2-40B4-BE49-F238E27FC236}">
                  <a16:creationId xmlns="" xmlns:a16="http://schemas.microsoft.com/office/drawing/2014/main" id="{328A67DE-A39D-44FC-A092-D220874358E9}"/>
                </a:ext>
              </a:extLst>
            </p:cNvPr>
            <p:cNvSpPr/>
            <p:nvPr/>
          </p:nvSpPr>
          <p:spPr bwMode="auto">
            <a:xfrm>
              <a:off x="3222382" y="593366"/>
              <a:ext cx="1242130" cy="1392582"/>
            </a:xfrm>
            <a:custGeom>
              <a:avLst/>
              <a:gdLst>
                <a:gd name="T0" fmla="*/ 0 w 1610"/>
                <a:gd name="T1" fmla="*/ 0 h 1805"/>
                <a:gd name="T2" fmla="*/ 496 w 1610"/>
                <a:gd name="T3" fmla="*/ 1805 h 1805"/>
                <a:gd name="T4" fmla="*/ 1610 w 1610"/>
                <a:gd name="T5" fmla="*/ 399 h 1805"/>
                <a:gd name="T6" fmla="*/ 0 w 1610"/>
                <a:gd name="T7" fmla="*/ 0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0" h="1805">
                  <a:moveTo>
                    <a:pt x="0" y="0"/>
                  </a:moveTo>
                  <a:lnTo>
                    <a:pt x="496" y="1805"/>
                  </a:lnTo>
                  <a:lnTo>
                    <a:pt x="1610" y="39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1" name="isḻîḓe">
              <a:extLst>
                <a:ext uri="{FF2B5EF4-FFF2-40B4-BE49-F238E27FC236}">
                  <a16:creationId xmlns="" xmlns:a16="http://schemas.microsoft.com/office/drawing/2014/main" id="{5F8CE3E5-3875-400A-BAE7-C20A79B45C5C}"/>
                </a:ext>
              </a:extLst>
            </p:cNvPr>
            <p:cNvSpPr/>
            <p:nvPr/>
          </p:nvSpPr>
          <p:spPr bwMode="auto">
            <a:xfrm>
              <a:off x="3951458" y="2691111"/>
              <a:ext cx="212165" cy="297804"/>
            </a:xfrm>
            <a:custGeom>
              <a:avLst/>
              <a:gdLst>
                <a:gd name="T0" fmla="*/ 34 w 122"/>
                <a:gd name="T1" fmla="*/ 91 h 171"/>
                <a:gd name="T2" fmla="*/ 107 w 122"/>
                <a:gd name="T3" fmla="*/ 171 h 171"/>
                <a:gd name="T4" fmla="*/ 122 w 122"/>
                <a:gd name="T5" fmla="*/ 154 h 171"/>
                <a:gd name="T6" fmla="*/ 82 w 122"/>
                <a:gd name="T7" fmla="*/ 95 h 171"/>
                <a:gd name="T8" fmla="*/ 22 w 122"/>
                <a:gd name="T9" fmla="*/ 10 h 171"/>
                <a:gd name="T10" fmla="*/ 12 w 122"/>
                <a:gd name="T11" fmla="*/ 36 h 171"/>
                <a:gd name="T12" fmla="*/ 34 w 122"/>
                <a:gd name="T13" fmla="*/ 9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171">
                  <a:moveTo>
                    <a:pt x="34" y="91"/>
                  </a:moveTo>
                  <a:cubicBezTo>
                    <a:pt x="107" y="171"/>
                    <a:pt x="107" y="171"/>
                    <a:pt x="107" y="171"/>
                  </a:cubicBezTo>
                  <a:cubicBezTo>
                    <a:pt x="122" y="154"/>
                    <a:pt x="122" y="154"/>
                    <a:pt x="122" y="154"/>
                  </a:cubicBezTo>
                  <a:cubicBezTo>
                    <a:pt x="122" y="154"/>
                    <a:pt x="95" y="123"/>
                    <a:pt x="82" y="95"/>
                  </a:cubicBezTo>
                  <a:cubicBezTo>
                    <a:pt x="68" y="67"/>
                    <a:pt x="44" y="20"/>
                    <a:pt x="22" y="10"/>
                  </a:cubicBezTo>
                  <a:cubicBezTo>
                    <a:pt x="0" y="0"/>
                    <a:pt x="12" y="36"/>
                    <a:pt x="12" y="36"/>
                  </a:cubicBezTo>
                  <a:cubicBezTo>
                    <a:pt x="34" y="91"/>
                    <a:pt x="34" y="91"/>
                    <a:pt x="34" y="91"/>
                  </a:cubicBezTo>
                </a:path>
              </a:pathLst>
            </a:custGeom>
            <a:solidFill>
              <a:srgbClr val="FFD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8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2" name="îSḻiḍê">
              <a:extLst>
                <a:ext uri="{FF2B5EF4-FFF2-40B4-BE49-F238E27FC236}">
                  <a16:creationId xmlns="" xmlns:a16="http://schemas.microsoft.com/office/drawing/2014/main" id="{66653B15-73CE-41D4-8CF5-E05A844E1617}"/>
                </a:ext>
              </a:extLst>
            </p:cNvPr>
            <p:cNvSpPr/>
            <p:nvPr/>
          </p:nvSpPr>
          <p:spPr bwMode="auto">
            <a:xfrm>
              <a:off x="3909796" y="2337758"/>
              <a:ext cx="219108" cy="688962"/>
            </a:xfrm>
            <a:custGeom>
              <a:avLst/>
              <a:gdLst>
                <a:gd name="T0" fmla="*/ 100 w 126"/>
                <a:gd name="T1" fmla="*/ 0 h 396"/>
                <a:gd name="T2" fmla="*/ 99 w 126"/>
                <a:gd name="T3" fmla="*/ 103 h 396"/>
                <a:gd name="T4" fmla="*/ 42 w 126"/>
                <a:gd name="T5" fmla="*/ 190 h 396"/>
                <a:gd name="T6" fmla="*/ 69 w 126"/>
                <a:gd name="T7" fmla="*/ 290 h 396"/>
                <a:gd name="T8" fmla="*/ 83 w 126"/>
                <a:gd name="T9" fmla="*/ 396 h 396"/>
                <a:gd name="T10" fmla="*/ 54 w 126"/>
                <a:gd name="T11" fmla="*/ 394 h 396"/>
                <a:gd name="T12" fmla="*/ 0 w 126"/>
                <a:gd name="T13" fmla="*/ 192 h 396"/>
                <a:gd name="T14" fmla="*/ 20 w 126"/>
                <a:gd name="T15" fmla="*/ 0 h 396"/>
                <a:gd name="T16" fmla="*/ 100 w 126"/>
                <a:gd name="T17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396">
                  <a:moveTo>
                    <a:pt x="100" y="0"/>
                  </a:moveTo>
                  <a:cubicBezTo>
                    <a:pt x="100" y="0"/>
                    <a:pt x="126" y="40"/>
                    <a:pt x="99" y="103"/>
                  </a:cubicBezTo>
                  <a:cubicBezTo>
                    <a:pt x="73" y="165"/>
                    <a:pt x="42" y="190"/>
                    <a:pt x="42" y="190"/>
                  </a:cubicBezTo>
                  <a:cubicBezTo>
                    <a:pt x="42" y="190"/>
                    <a:pt x="72" y="227"/>
                    <a:pt x="69" y="290"/>
                  </a:cubicBezTo>
                  <a:cubicBezTo>
                    <a:pt x="66" y="345"/>
                    <a:pt x="83" y="396"/>
                    <a:pt x="83" y="396"/>
                  </a:cubicBezTo>
                  <a:cubicBezTo>
                    <a:pt x="54" y="394"/>
                    <a:pt x="54" y="394"/>
                    <a:pt x="54" y="394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rgbClr val="FFD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3" name="ïṣ1îḋe">
              <a:extLst>
                <a:ext uri="{FF2B5EF4-FFF2-40B4-BE49-F238E27FC236}">
                  <a16:creationId xmlns="" xmlns:a16="http://schemas.microsoft.com/office/drawing/2014/main" id="{003EE2A9-241A-44E5-BABA-2CEA6DB6F866}"/>
                </a:ext>
              </a:extLst>
            </p:cNvPr>
            <p:cNvSpPr/>
            <p:nvPr/>
          </p:nvSpPr>
          <p:spPr bwMode="auto">
            <a:xfrm>
              <a:off x="3679887" y="1843218"/>
              <a:ext cx="285459" cy="202137"/>
            </a:xfrm>
            <a:custGeom>
              <a:avLst/>
              <a:gdLst>
                <a:gd name="T0" fmla="*/ 307 w 370"/>
                <a:gd name="T1" fmla="*/ 262 h 262"/>
                <a:gd name="T2" fmla="*/ 11 w 370"/>
                <a:gd name="T3" fmla="*/ 90 h 262"/>
                <a:gd name="T4" fmla="*/ 0 w 370"/>
                <a:gd name="T5" fmla="*/ 63 h 262"/>
                <a:gd name="T6" fmla="*/ 47 w 370"/>
                <a:gd name="T7" fmla="*/ 0 h 262"/>
                <a:gd name="T8" fmla="*/ 79 w 370"/>
                <a:gd name="T9" fmla="*/ 14 h 262"/>
                <a:gd name="T10" fmla="*/ 370 w 370"/>
                <a:gd name="T11" fmla="*/ 176 h 262"/>
                <a:gd name="T12" fmla="*/ 307 w 370"/>
                <a:gd name="T13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0" h="262">
                  <a:moveTo>
                    <a:pt x="307" y="262"/>
                  </a:moveTo>
                  <a:lnTo>
                    <a:pt x="11" y="90"/>
                  </a:lnTo>
                  <a:lnTo>
                    <a:pt x="0" y="63"/>
                  </a:lnTo>
                  <a:lnTo>
                    <a:pt x="47" y="0"/>
                  </a:lnTo>
                  <a:lnTo>
                    <a:pt x="79" y="14"/>
                  </a:lnTo>
                  <a:lnTo>
                    <a:pt x="370" y="176"/>
                  </a:lnTo>
                  <a:lnTo>
                    <a:pt x="307" y="26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475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4" name="îś1íḍe">
              <a:extLst>
                <a:ext uri="{FF2B5EF4-FFF2-40B4-BE49-F238E27FC236}">
                  <a16:creationId xmlns="" xmlns:a16="http://schemas.microsoft.com/office/drawing/2014/main" id="{5DB65BD0-536F-4123-8E0D-5B1F9FFAAFA8}"/>
                </a:ext>
              </a:extLst>
            </p:cNvPr>
            <p:cNvSpPr/>
            <p:nvPr/>
          </p:nvSpPr>
          <p:spPr bwMode="auto">
            <a:xfrm>
              <a:off x="3679887" y="1843218"/>
              <a:ext cx="285459" cy="202137"/>
            </a:xfrm>
            <a:custGeom>
              <a:avLst/>
              <a:gdLst>
                <a:gd name="T0" fmla="*/ 307 w 370"/>
                <a:gd name="T1" fmla="*/ 262 h 262"/>
                <a:gd name="T2" fmla="*/ 11 w 370"/>
                <a:gd name="T3" fmla="*/ 90 h 262"/>
                <a:gd name="T4" fmla="*/ 0 w 370"/>
                <a:gd name="T5" fmla="*/ 63 h 262"/>
                <a:gd name="T6" fmla="*/ 47 w 370"/>
                <a:gd name="T7" fmla="*/ 0 h 262"/>
                <a:gd name="T8" fmla="*/ 79 w 370"/>
                <a:gd name="T9" fmla="*/ 14 h 262"/>
                <a:gd name="T10" fmla="*/ 370 w 370"/>
                <a:gd name="T11" fmla="*/ 176 h 262"/>
                <a:gd name="T12" fmla="*/ 307 w 370"/>
                <a:gd name="T13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0" h="262">
                  <a:moveTo>
                    <a:pt x="307" y="262"/>
                  </a:moveTo>
                  <a:lnTo>
                    <a:pt x="11" y="90"/>
                  </a:lnTo>
                  <a:lnTo>
                    <a:pt x="0" y="63"/>
                  </a:lnTo>
                  <a:lnTo>
                    <a:pt x="47" y="0"/>
                  </a:lnTo>
                  <a:lnTo>
                    <a:pt x="79" y="14"/>
                  </a:lnTo>
                  <a:lnTo>
                    <a:pt x="370" y="176"/>
                  </a:lnTo>
                  <a:lnTo>
                    <a:pt x="307" y="2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475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5" name="îs1ïḑê">
              <a:extLst>
                <a:ext uri="{FF2B5EF4-FFF2-40B4-BE49-F238E27FC236}">
                  <a16:creationId xmlns="" xmlns:a16="http://schemas.microsoft.com/office/drawing/2014/main" id="{29D93032-51C5-4222-B6EE-0D451B052A5A}"/>
                </a:ext>
              </a:extLst>
            </p:cNvPr>
            <p:cNvSpPr/>
            <p:nvPr/>
          </p:nvSpPr>
          <p:spPr bwMode="auto">
            <a:xfrm>
              <a:off x="4130448" y="1689687"/>
              <a:ext cx="134243" cy="229911"/>
            </a:xfrm>
            <a:custGeom>
              <a:avLst/>
              <a:gdLst>
                <a:gd name="T0" fmla="*/ 35 w 77"/>
                <a:gd name="T1" fmla="*/ 14 h 132"/>
                <a:gd name="T2" fmla="*/ 62 w 77"/>
                <a:gd name="T3" fmla="*/ 12 h 132"/>
                <a:gd name="T4" fmla="*/ 54 w 77"/>
                <a:gd name="T5" fmla="*/ 83 h 132"/>
                <a:gd name="T6" fmla="*/ 46 w 77"/>
                <a:gd name="T7" fmla="*/ 132 h 132"/>
                <a:gd name="T8" fmla="*/ 9 w 77"/>
                <a:gd name="T9" fmla="*/ 71 h 132"/>
                <a:gd name="T10" fmla="*/ 35 w 77"/>
                <a:gd name="T11" fmla="*/ 1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132">
                  <a:moveTo>
                    <a:pt x="35" y="14"/>
                  </a:moveTo>
                  <a:cubicBezTo>
                    <a:pt x="35" y="14"/>
                    <a:pt x="47" y="0"/>
                    <a:pt x="62" y="12"/>
                  </a:cubicBezTo>
                  <a:cubicBezTo>
                    <a:pt x="77" y="24"/>
                    <a:pt x="74" y="64"/>
                    <a:pt x="54" y="83"/>
                  </a:cubicBezTo>
                  <a:cubicBezTo>
                    <a:pt x="34" y="101"/>
                    <a:pt x="37" y="124"/>
                    <a:pt x="46" y="132"/>
                  </a:cubicBezTo>
                  <a:cubicBezTo>
                    <a:pt x="46" y="132"/>
                    <a:pt x="0" y="117"/>
                    <a:pt x="9" y="71"/>
                  </a:cubicBezTo>
                  <a:cubicBezTo>
                    <a:pt x="18" y="25"/>
                    <a:pt x="35" y="14"/>
                    <a:pt x="35" y="14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625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6" name="îšľîḓè">
              <a:extLst>
                <a:ext uri="{FF2B5EF4-FFF2-40B4-BE49-F238E27FC236}">
                  <a16:creationId xmlns="" xmlns:a16="http://schemas.microsoft.com/office/drawing/2014/main" id="{EFF82EB4-23C7-4DA1-A466-32D3A176A35A}"/>
                </a:ext>
              </a:extLst>
            </p:cNvPr>
            <p:cNvSpPr/>
            <p:nvPr/>
          </p:nvSpPr>
          <p:spPr bwMode="auto">
            <a:xfrm>
              <a:off x="3994663" y="1804643"/>
              <a:ext cx="92581" cy="135786"/>
            </a:xfrm>
            <a:custGeom>
              <a:avLst/>
              <a:gdLst>
                <a:gd name="T0" fmla="*/ 0 w 53"/>
                <a:gd name="T1" fmla="*/ 41 h 78"/>
                <a:gd name="T2" fmla="*/ 0 w 53"/>
                <a:gd name="T3" fmla="*/ 74 h 78"/>
                <a:gd name="T4" fmla="*/ 53 w 53"/>
                <a:gd name="T5" fmla="*/ 78 h 78"/>
                <a:gd name="T6" fmla="*/ 51 w 53"/>
                <a:gd name="T7" fmla="*/ 32 h 78"/>
                <a:gd name="T8" fmla="*/ 46 w 53"/>
                <a:gd name="T9" fmla="*/ 0 h 78"/>
                <a:gd name="T10" fmla="*/ 18 w 53"/>
                <a:gd name="T11" fmla="*/ 4 h 78"/>
                <a:gd name="T12" fmla="*/ 0 w 53"/>
                <a:gd name="T13" fmla="*/ 4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78">
                  <a:moveTo>
                    <a:pt x="0" y="41"/>
                  </a:moveTo>
                  <a:cubicBezTo>
                    <a:pt x="0" y="41"/>
                    <a:pt x="7" y="54"/>
                    <a:pt x="0" y="74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0" y="41"/>
                  </a:lnTo>
                  <a:close/>
                </a:path>
              </a:pathLst>
            </a:custGeom>
            <a:solidFill>
              <a:srgbClr val="FFD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7" name="íşḷíḑè">
              <a:extLst>
                <a:ext uri="{FF2B5EF4-FFF2-40B4-BE49-F238E27FC236}">
                  <a16:creationId xmlns="" xmlns:a16="http://schemas.microsoft.com/office/drawing/2014/main" id="{07541444-F0CF-45FA-9D5E-3E85F0541778}"/>
                </a:ext>
              </a:extLst>
            </p:cNvPr>
            <p:cNvSpPr/>
            <p:nvPr/>
          </p:nvSpPr>
          <p:spPr bwMode="auto">
            <a:xfrm>
              <a:off x="3977690" y="1589390"/>
              <a:ext cx="234539" cy="274659"/>
            </a:xfrm>
            <a:custGeom>
              <a:avLst/>
              <a:gdLst>
                <a:gd name="T0" fmla="*/ 51 w 135"/>
                <a:gd name="T1" fmla="*/ 115 h 158"/>
                <a:gd name="T2" fmla="*/ 37 w 135"/>
                <a:gd name="T3" fmla="*/ 111 h 158"/>
                <a:gd name="T4" fmla="*/ 30 w 135"/>
                <a:gd name="T5" fmla="*/ 83 h 158"/>
                <a:gd name="T6" fmla="*/ 11 w 135"/>
                <a:gd name="T7" fmla="*/ 47 h 158"/>
                <a:gd name="T8" fmla="*/ 3 w 135"/>
                <a:gd name="T9" fmla="*/ 29 h 158"/>
                <a:gd name="T10" fmla="*/ 22 w 135"/>
                <a:gd name="T11" fmla="*/ 15 h 158"/>
                <a:gd name="T12" fmla="*/ 119 w 135"/>
                <a:gd name="T13" fmla="*/ 55 h 158"/>
                <a:gd name="T14" fmla="*/ 82 w 135"/>
                <a:gd name="T15" fmla="*/ 145 h 158"/>
                <a:gd name="T16" fmla="*/ 62 w 135"/>
                <a:gd name="T17" fmla="*/ 158 h 158"/>
                <a:gd name="T18" fmla="*/ 51 w 135"/>
                <a:gd name="T19" fmla="*/ 11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158">
                  <a:moveTo>
                    <a:pt x="51" y="115"/>
                  </a:moveTo>
                  <a:cubicBezTo>
                    <a:pt x="37" y="111"/>
                    <a:pt x="37" y="111"/>
                    <a:pt x="37" y="111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6" y="46"/>
                    <a:pt x="3" y="29"/>
                  </a:cubicBezTo>
                  <a:cubicBezTo>
                    <a:pt x="0" y="11"/>
                    <a:pt x="22" y="15"/>
                    <a:pt x="22" y="15"/>
                  </a:cubicBezTo>
                  <a:cubicBezTo>
                    <a:pt x="22" y="15"/>
                    <a:pt x="104" y="0"/>
                    <a:pt x="119" y="55"/>
                  </a:cubicBezTo>
                  <a:cubicBezTo>
                    <a:pt x="135" y="117"/>
                    <a:pt x="99" y="137"/>
                    <a:pt x="82" y="145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51" y="115"/>
                    <a:pt x="51" y="115"/>
                    <a:pt x="51" y="115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775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8" name="íṣļidê">
              <a:extLst>
                <a:ext uri="{FF2B5EF4-FFF2-40B4-BE49-F238E27FC236}">
                  <a16:creationId xmlns="" xmlns:a16="http://schemas.microsoft.com/office/drawing/2014/main" id="{33C3DFB9-CEDF-4170-A224-BF7F9990ABDF}"/>
                </a:ext>
              </a:extLst>
            </p:cNvPr>
            <p:cNvSpPr/>
            <p:nvPr/>
          </p:nvSpPr>
          <p:spPr bwMode="auto">
            <a:xfrm>
              <a:off x="3923684" y="1749093"/>
              <a:ext cx="74836" cy="41662"/>
            </a:xfrm>
            <a:custGeom>
              <a:avLst/>
              <a:gdLst>
                <a:gd name="T0" fmla="*/ 0 w 43"/>
                <a:gd name="T1" fmla="*/ 11 h 24"/>
                <a:gd name="T2" fmla="*/ 0 w 43"/>
                <a:gd name="T3" fmla="*/ 19 h 24"/>
                <a:gd name="T4" fmla="*/ 34 w 43"/>
                <a:gd name="T5" fmla="*/ 19 h 24"/>
                <a:gd name="T6" fmla="*/ 34 w 43"/>
                <a:gd name="T7" fmla="*/ 3 h 24"/>
                <a:gd name="T8" fmla="*/ 28 w 43"/>
                <a:gd name="T9" fmla="*/ 0 h 24"/>
                <a:gd name="T10" fmla="*/ 16 w 43"/>
                <a:gd name="T11" fmla="*/ 0 h 24"/>
                <a:gd name="T12" fmla="*/ 0 w 43"/>
                <a:gd name="T13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4">
                  <a:moveTo>
                    <a:pt x="0" y="11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26" y="24"/>
                    <a:pt x="34" y="19"/>
                  </a:cubicBezTo>
                  <a:cubicBezTo>
                    <a:pt x="43" y="14"/>
                    <a:pt x="34" y="3"/>
                    <a:pt x="34" y="3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9" name="ïṡḷiḍê">
              <a:extLst>
                <a:ext uri="{FF2B5EF4-FFF2-40B4-BE49-F238E27FC236}">
                  <a16:creationId xmlns="" xmlns:a16="http://schemas.microsoft.com/office/drawing/2014/main" id="{8A3E4BC5-2927-40F7-9800-9D44C5970940}"/>
                </a:ext>
              </a:extLst>
            </p:cNvPr>
            <p:cNvSpPr/>
            <p:nvPr/>
          </p:nvSpPr>
          <p:spPr bwMode="auto">
            <a:xfrm>
              <a:off x="3904396" y="1646482"/>
              <a:ext cx="208308" cy="239941"/>
            </a:xfrm>
            <a:custGeom>
              <a:avLst/>
              <a:gdLst>
                <a:gd name="T0" fmla="*/ 58 w 120"/>
                <a:gd name="T1" fmla="*/ 0 h 138"/>
                <a:gd name="T2" fmla="*/ 39 w 120"/>
                <a:gd name="T3" fmla="*/ 24 h 138"/>
                <a:gd name="T4" fmla="*/ 6 w 120"/>
                <a:gd name="T5" fmla="*/ 44 h 138"/>
                <a:gd name="T6" fmla="*/ 10 w 120"/>
                <a:gd name="T7" fmla="*/ 60 h 138"/>
                <a:gd name="T8" fmla="*/ 0 w 120"/>
                <a:gd name="T9" fmla="*/ 68 h 138"/>
                <a:gd name="T10" fmla="*/ 41 w 120"/>
                <a:gd name="T11" fmla="*/ 68 h 138"/>
                <a:gd name="T12" fmla="*/ 10 w 120"/>
                <a:gd name="T13" fmla="*/ 104 h 138"/>
                <a:gd name="T14" fmla="*/ 13 w 120"/>
                <a:gd name="T15" fmla="*/ 113 h 138"/>
                <a:gd name="T16" fmla="*/ 13 w 120"/>
                <a:gd name="T17" fmla="*/ 138 h 138"/>
                <a:gd name="T18" fmla="*/ 82 w 120"/>
                <a:gd name="T19" fmla="*/ 114 h 138"/>
                <a:gd name="T20" fmla="*/ 96 w 120"/>
                <a:gd name="T21" fmla="*/ 98 h 138"/>
                <a:gd name="T22" fmla="*/ 111 w 120"/>
                <a:gd name="T23" fmla="*/ 86 h 138"/>
                <a:gd name="T24" fmla="*/ 99 w 120"/>
                <a:gd name="T25" fmla="*/ 59 h 138"/>
                <a:gd name="T26" fmla="*/ 89 w 120"/>
                <a:gd name="T27" fmla="*/ 73 h 138"/>
                <a:gd name="T28" fmla="*/ 82 w 120"/>
                <a:gd name="T29" fmla="*/ 72 h 138"/>
                <a:gd name="T30" fmla="*/ 84 w 120"/>
                <a:gd name="T31" fmla="*/ 47 h 138"/>
                <a:gd name="T32" fmla="*/ 63 w 120"/>
                <a:gd name="T33" fmla="*/ 20 h 138"/>
                <a:gd name="T34" fmla="*/ 58 w 120"/>
                <a:gd name="T3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138">
                  <a:moveTo>
                    <a:pt x="58" y="0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52"/>
                    <a:pt x="6" y="44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11" y="74"/>
                    <a:pt x="41" y="68"/>
                  </a:cubicBezTo>
                  <a:cubicBezTo>
                    <a:pt x="41" y="68"/>
                    <a:pt x="46" y="104"/>
                    <a:pt x="10" y="104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3" y="138"/>
                    <a:pt x="13" y="138"/>
                    <a:pt x="13" y="138"/>
                  </a:cubicBezTo>
                  <a:cubicBezTo>
                    <a:pt x="13" y="138"/>
                    <a:pt x="66" y="136"/>
                    <a:pt x="82" y="114"/>
                  </a:cubicBezTo>
                  <a:cubicBezTo>
                    <a:pt x="84" y="111"/>
                    <a:pt x="96" y="98"/>
                    <a:pt x="96" y="98"/>
                  </a:cubicBezTo>
                  <a:cubicBezTo>
                    <a:pt x="96" y="98"/>
                    <a:pt x="102" y="101"/>
                    <a:pt x="111" y="86"/>
                  </a:cubicBezTo>
                  <a:cubicBezTo>
                    <a:pt x="120" y="71"/>
                    <a:pt x="110" y="56"/>
                    <a:pt x="99" y="59"/>
                  </a:cubicBezTo>
                  <a:cubicBezTo>
                    <a:pt x="88" y="62"/>
                    <a:pt x="89" y="73"/>
                    <a:pt x="89" y="73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7"/>
                    <a:pt x="75" y="42"/>
                    <a:pt x="63" y="20"/>
                  </a:cubicBezTo>
                  <a:cubicBezTo>
                    <a:pt x="59" y="13"/>
                    <a:pt x="58" y="0"/>
                    <a:pt x="58" y="0"/>
                  </a:cubicBezTo>
                  <a:close/>
                </a:path>
              </a:pathLst>
            </a:custGeom>
            <a:solidFill>
              <a:srgbClr val="FFD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625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0" name="íṣḷîdé">
              <a:extLst>
                <a:ext uri="{FF2B5EF4-FFF2-40B4-BE49-F238E27FC236}">
                  <a16:creationId xmlns="" xmlns:a16="http://schemas.microsoft.com/office/drawing/2014/main" id="{8C200F70-4790-4410-AC7C-B524212AB7B3}"/>
                </a:ext>
              </a:extLst>
            </p:cNvPr>
            <p:cNvSpPr/>
            <p:nvPr/>
          </p:nvSpPr>
          <p:spPr bwMode="auto">
            <a:xfrm>
              <a:off x="3984633" y="1698945"/>
              <a:ext cx="20831" cy="29318"/>
            </a:xfrm>
            <a:custGeom>
              <a:avLst/>
              <a:gdLst>
                <a:gd name="T0" fmla="*/ 11 w 12"/>
                <a:gd name="T1" fmla="*/ 11 h 17"/>
                <a:gd name="T2" fmla="*/ 3 w 12"/>
                <a:gd name="T3" fmla="*/ 16 h 17"/>
                <a:gd name="T4" fmla="*/ 2 w 12"/>
                <a:gd name="T5" fmla="*/ 7 h 17"/>
                <a:gd name="T6" fmla="*/ 10 w 12"/>
                <a:gd name="T7" fmla="*/ 1 h 17"/>
                <a:gd name="T8" fmla="*/ 11 w 12"/>
                <a:gd name="T9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11" y="11"/>
                  </a:moveTo>
                  <a:cubicBezTo>
                    <a:pt x="9" y="14"/>
                    <a:pt x="5" y="17"/>
                    <a:pt x="3" y="16"/>
                  </a:cubicBezTo>
                  <a:cubicBezTo>
                    <a:pt x="1" y="15"/>
                    <a:pt x="0" y="11"/>
                    <a:pt x="2" y="7"/>
                  </a:cubicBezTo>
                  <a:cubicBezTo>
                    <a:pt x="4" y="3"/>
                    <a:pt x="7" y="0"/>
                    <a:pt x="10" y="1"/>
                  </a:cubicBezTo>
                  <a:cubicBezTo>
                    <a:pt x="12" y="2"/>
                    <a:pt x="12" y="7"/>
                    <a:pt x="11" y="11"/>
                  </a:cubicBezTo>
                  <a:close/>
                </a:path>
              </a:pathLst>
            </a:custGeom>
            <a:solidFill>
              <a:srgbClr val="774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1" name="ïŝļïḑé">
              <a:extLst>
                <a:ext uri="{FF2B5EF4-FFF2-40B4-BE49-F238E27FC236}">
                  <a16:creationId xmlns="" xmlns:a16="http://schemas.microsoft.com/office/drawing/2014/main" id="{4F14AA97-71A4-4B90-B2BB-D40E633D4155}"/>
                </a:ext>
              </a:extLst>
            </p:cNvPr>
            <p:cNvSpPr/>
            <p:nvPr/>
          </p:nvSpPr>
          <p:spPr bwMode="auto">
            <a:xfrm>
              <a:off x="3897453" y="1897224"/>
              <a:ext cx="234539" cy="504570"/>
            </a:xfrm>
            <a:custGeom>
              <a:avLst/>
              <a:gdLst>
                <a:gd name="T0" fmla="*/ 109 w 135"/>
                <a:gd name="T1" fmla="*/ 11 h 290"/>
                <a:gd name="T2" fmla="*/ 44 w 135"/>
                <a:gd name="T3" fmla="*/ 24 h 290"/>
                <a:gd name="T4" fmla="*/ 0 w 135"/>
                <a:gd name="T5" fmla="*/ 84 h 290"/>
                <a:gd name="T6" fmla="*/ 18 w 135"/>
                <a:gd name="T7" fmla="*/ 127 h 290"/>
                <a:gd name="T8" fmla="*/ 23 w 135"/>
                <a:gd name="T9" fmla="*/ 254 h 290"/>
                <a:gd name="T10" fmla="*/ 131 w 135"/>
                <a:gd name="T11" fmla="*/ 249 h 290"/>
                <a:gd name="T12" fmla="*/ 99 w 135"/>
                <a:gd name="T13" fmla="*/ 138 h 290"/>
                <a:gd name="T14" fmla="*/ 109 w 135"/>
                <a:gd name="T15" fmla="*/ 1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290">
                  <a:moveTo>
                    <a:pt x="109" y="11"/>
                  </a:moveTo>
                  <a:cubicBezTo>
                    <a:pt x="109" y="11"/>
                    <a:pt x="63" y="0"/>
                    <a:pt x="44" y="24"/>
                  </a:cubicBezTo>
                  <a:cubicBezTo>
                    <a:pt x="25" y="48"/>
                    <a:pt x="0" y="84"/>
                    <a:pt x="0" y="84"/>
                  </a:cubicBezTo>
                  <a:cubicBezTo>
                    <a:pt x="18" y="127"/>
                    <a:pt x="18" y="127"/>
                    <a:pt x="18" y="127"/>
                  </a:cubicBezTo>
                  <a:cubicBezTo>
                    <a:pt x="18" y="127"/>
                    <a:pt x="43" y="204"/>
                    <a:pt x="23" y="254"/>
                  </a:cubicBezTo>
                  <a:cubicBezTo>
                    <a:pt x="23" y="254"/>
                    <a:pt x="81" y="290"/>
                    <a:pt x="131" y="249"/>
                  </a:cubicBezTo>
                  <a:cubicBezTo>
                    <a:pt x="131" y="249"/>
                    <a:pt x="89" y="183"/>
                    <a:pt x="99" y="138"/>
                  </a:cubicBezTo>
                  <a:cubicBezTo>
                    <a:pt x="109" y="93"/>
                    <a:pt x="135" y="48"/>
                    <a:pt x="109" y="11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2" name="í$ḻïḋè">
              <a:extLst>
                <a:ext uri="{FF2B5EF4-FFF2-40B4-BE49-F238E27FC236}">
                  <a16:creationId xmlns="" xmlns:a16="http://schemas.microsoft.com/office/drawing/2014/main" id="{2BAC8733-F0A0-437F-AE44-155C5F1E56D1}"/>
                </a:ext>
              </a:extLst>
            </p:cNvPr>
            <p:cNvSpPr/>
            <p:nvPr/>
          </p:nvSpPr>
          <p:spPr bwMode="auto">
            <a:xfrm>
              <a:off x="3587306" y="1568559"/>
              <a:ext cx="134243" cy="130386"/>
            </a:xfrm>
            <a:custGeom>
              <a:avLst/>
              <a:gdLst>
                <a:gd name="T0" fmla="*/ 51 w 77"/>
                <a:gd name="T1" fmla="*/ 74 h 75"/>
                <a:gd name="T2" fmla="*/ 63 w 77"/>
                <a:gd name="T3" fmla="*/ 52 h 75"/>
                <a:gd name="T4" fmla="*/ 77 w 77"/>
                <a:gd name="T5" fmla="*/ 39 h 75"/>
                <a:gd name="T6" fmla="*/ 61 w 77"/>
                <a:gd name="T7" fmla="*/ 39 h 75"/>
                <a:gd name="T8" fmla="*/ 54 w 77"/>
                <a:gd name="T9" fmla="*/ 43 h 75"/>
                <a:gd name="T10" fmla="*/ 49 w 77"/>
                <a:gd name="T11" fmla="*/ 7 h 75"/>
                <a:gd name="T12" fmla="*/ 43 w 77"/>
                <a:gd name="T13" fmla="*/ 7 h 75"/>
                <a:gd name="T14" fmla="*/ 43 w 77"/>
                <a:gd name="T15" fmla="*/ 31 h 75"/>
                <a:gd name="T16" fmla="*/ 28 w 77"/>
                <a:gd name="T17" fmla="*/ 0 h 75"/>
                <a:gd name="T18" fmla="*/ 23 w 77"/>
                <a:gd name="T19" fmla="*/ 2 h 75"/>
                <a:gd name="T20" fmla="*/ 32 w 77"/>
                <a:gd name="T21" fmla="*/ 32 h 75"/>
                <a:gd name="T22" fmla="*/ 13 w 77"/>
                <a:gd name="T23" fmla="*/ 9 h 75"/>
                <a:gd name="T24" fmla="*/ 8 w 77"/>
                <a:gd name="T25" fmla="*/ 13 h 75"/>
                <a:gd name="T26" fmla="*/ 24 w 77"/>
                <a:gd name="T27" fmla="*/ 37 h 75"/>
                <a:gd name="T28" fmla="*/ 2 w 77"/>
                <a:gd name="T29" fmla="*/ 24 h 75"/>
                <a:gd name="T30" fmla="*/ 0 w 77"/>
                <a:gd name="T31" fmla="*/ 30 h 75"/>
                <a:gd name="T32" fmla="*/ 20 w 77"/>
                <a:gd name="T33" fmla="*/ 45 h 75"/>
                <a:gd name="T34" fmla="*/ 36 w 77"/>
                <a:gd name="T35" fmla="*/ 72 h 75"/>
                <a:gd name="T36" fmla="*/ 51 w 77"/>
                <a:gd name="T37" fmla="*/ 7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75">
                  <a:moveTo>
                    <a:pt x="51" y="74"/>
                  </a:moveTo>
                  <a:cubicBezTo>
                    <a:pt x="63" y="52"/>
                    <a:pt x="63" y="52"/>
                    <a:pt x="63" y="52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9"/>
                    <a:pt x="71" y="32"/>
                    <a:pt x="61" y="39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5"/>
                    <a:pt x="29" y="68"/>
                    <a:pt x="36" y="72"/>
                  </a:cubicBezTo>
                  <a:cubicBezTo>
                    <a:pt x="43" y="75"/>
                    <a:pt x="51" y="74"/>
                    <a:pt x="51" y="74"/>
                  </a:cubicBezTo>
                  <a:close/>
                </a:path>
              </a:pathLst>
            </a:custGeom>
            <a:solidFill>
              <a:srgbClr val="FFD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3" name="ísḷïdé">
              <a:extLst>
                <a:ext uri="{FF2B5EF4-FFF2-40B4-BE49-F238E27FC236}">
                  <a16:creationId xmlns="" xmlns:a16="http://schemas.microsoft.com/office/drawing/2014/main" id="{88EBD52C-5BF3-4E4A-BFB4-8F5B891E0755}"/>
                </a:ext>
              </a:extLst>
            </p:cNvPr>
            <p:cNvSpPr/>
            <p:nvPr/>
          </p:nvSpPr>
          <p:spPr bwMode="auto">
            <a:xfrm>
              <a:off x="1586010" y="2057699"/>
              <a:ext cx="33175" cy="95667"/>
            </a:xfrm>
            <a:custGeom>
              <a:avLst/>
              <a:gdLst>
                <a:gd name="T0" fmla="*/ 12 w 19"/>
                <a:gd name="T1" fmla="*/ 0 h 55"/>
                <a:gd name="T2" fmla="*/ 7 w 19"/>
                <a:gd name="T3" fmla="*/ 17 h 55"/>
                <a:gd name="T4" fmla="*/ 1 w 19"/>
                <a:gd name="T5" fmla="*/ 37 h 55"/>
                <a:gd name="T6" fmla="*/ 19 w 19"/>
                <a:gd name="T7" fmla="*/ 55 h 55"/>
                <a:gd name="T8" fmla="*/ 18 w 19"/>
                <a:gd name="T9" fmla="*/ 19 h 55"/>
                <a:gd name="T10" fmla="*/ 12 w 19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55">
                  <a:moveTo>
                    <a:pt x="12" y="0"/>
                  </a:moveTo>
                  <a:cubicBezTo>
                    <a:pt x="12" y="0"/>
                    <a:pt x="8" y="8"/>
                    <a:pt x="7" y="17"/>
                  </a:cubicBezTo>
                  <a:cubicBezTo>
                    <a:pt x="6" y="26"/>
                    <a:pt x="0" y="24"/>
                    <a:pt x="1" y="37"/>
                  </a:cubicBezTo>
                  <a:cubicBezTo>
                    <a:pt x="2" y="50"/>
                    <a:pt x="19" y="55"/>
                    <a:pt x="19" y="55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FD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4" name="îṡ1íďe">
              <a:extLst>
                <a:ext uri="{FF2B5EF4-FFF2-40B4-BE49-F238E27FC236}">
                  <a16:creationId xmlns="" xmlns:a16="http://schemas.microsoft.com/office/drawing/2014/main" id="{43203C6E-4C49-496B-B9B2-90AB2FAD6BD7}"/>
                </a:ext>
              </a:extLst>
            </p:cNvPr>
            <p:cNvSpPr/>
            <p:nvPr/>
          </p:nvSpPr>
          <p:spPr bwMode="auto">
            <a:xfrm>
              <a:off x="2320487" y="2085473"/>
              <a:ext cx="66350" cy="47062"/>
            </a:xfrm>
            <a:custGeom>
              <a:avLst/>
              <a:gdLst>
                <a:gd name="T0" fmla="*/ 36 w 38"/>
                <a:gd name="T1" fmla="*/ 0 h 27"/>
                <a:gd name="T2" fmla="*/ 30 w 38"/>
                <a:gd name="T3" fmla="*/ 20 h 27"/>
                <a:gd name="T4" fmla="*/ 16 w 38"/>
                <a:gd name="T5" fmla="*/ 24 h 27"/>
                <a:gd name="T6" fmla="*/ 0 w 38"/>
                <a:gd name="T7" fmla="*/ 14 h 27"/>
                <a:gd name="T8" fmla="*/ 36 w 3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36" y="0"/>
                  </a:moveTo>
                  <a:cubicBezTo>
                    <a:pt x="36" y="0"/>
                    <a:pt x="38" y="13"/>
                    <a:pt x="30" y="20"/>
                  </a:cubicBezTo>
                  <a:cubicBezTo>
                    <a:pt x="22" y="27"/>
                    <a:pt x="16" y="24"/>
                    <a:pt x="16" y="2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FFD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5" name="iṥļîḋe">
              <a:extLst>
                <a:ext uri="{FF2B5EF4-FFF2-40B4-BE49-F238E27FC236}">
                  <a16:creationId xmlns="" xmlns:a16="http://schemas.microsoft.com/office/drawing/2014/main" id="{B8905B5A-E10D-46E0-A6CF-9E43D1C9A094}"/>
                </a:ext>
              </a:extLst>
            </p:cNvPr>
            <p:cNvSpPr/>
            <p:nvPr/>
          </p:nvSpPr>
          <p:spPr bwMode="auto">
            <a:xfrm>
              <a:off x="1892299" y="1557758"/>
              <a:ext cx="252284" cy="318635"/>
            </a:xfrm>
            <a:custGeom>
              <a:avLst/>
              <a:gdLst>
                <a:gd name="T0" fmla="*/ 49 w 145"/>
                <a:gd name="T1" fmla="*/ 146 h 183"/>
                <a:gd name="T2" fmla="*/ 41 w 145"/>
                <a:gd name="T3" fmla="*/ 183 h 183"/>
                <a:gd name="T4" fmla="*/ 0 w 145"/>
                <a:gd name="T5" fmla="*/ 92 h 183"/>
                <a:gd name="T6" fmla="*/ 12 w 145"/>
                <a:gd name="T7" fmla="*/ 74 h 183"/>
                <a:gd name="T8" fmla="*/ 66 w 145"/>
                <a:gd name="T9" fmla="*/ 21 h 183"/>
                <a:gd name="T10" fmla="*/ 102 w 145"/>
                <a:gd name="T11" fmla="*/ 0 h 183"/>
                <a:gd name="T12" fmla="*/ 98 w 145"/>
                <a:gd name="T13" fmla="*/ 32 h 183"/>
                <a:gd name="T14" fmla="*/ 139 w 145"/>
                <a:gd name="T15" fmla="*/ 21 h 183"/>
                <a:gd name="T16" fmla="*/ 114 w 145"/>
                <a:gd name="T17" fmla="*/ 58 h 183"/>
                <a:gd name="T18" fmla="*/ 145 w 145"/>
                <a:gd name="T19" fmla="*/ 54 h 183"/>
                <a:gd name="T20" fmla="*/ 107 w 145"/>
                <a:gd name="T21" fmla="*/ 83 h 183"/>
                <a:gd name="T22" fmla="*/ 67 w 145"/>
                <a:gd name="T23" fmla="*/ 136 h 183"/>
                <a:gd name="T24" fmla="*/ 49 w 145"/>
                <a:gd name="T25" fmla="*/ 14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83">
                  <a:moveTo>
                    <a:pt x="49" y="146"/>
                  </a:moveTo>
                  <a:cubicBezTo>
                    <a:pt x="41" y="183"/>
                    <a:pt x="41" y="183"/>
                    <a:pt x="41" y="183"/>
                  </a:cubicBezTo>
                  <a:cubicBezTo>
                    <a:pt x="41" y="183"/>
                    <a:pt x="4" y="118"/>
                    <a:pt x="0" y="9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4"/>
                    <a:pt x="45" y="30"/>
                    <a:pt x="66" y="21"/>
                  </a:cubicBezTo>
                  <a:cubicBezTo>
                    <a:pt x="88" y="12"/>
                    <a:pt x="102" y="0"/>
                    <a:pt x="102" y="0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67" y="136"/>
                    <a:pt x="67" y="136"/>
                    <a:pt x="67" y="136"/>
                  </a:cubicBezTo>
                  <a:cubicBezTo>
                    <a:pt x="49" y="146"/>
                    <a:pt x="49" y="146"/>
                    <a:pt x="49" y="146"/>
                  </a:cubicBezTo>
                </a:path>
              </a:pathLst>
            </a:custGeom>
            <a:solidFill>
              <a:srgbClr val="DC9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92500" lnSpcReduction="1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6" name="îŝḻiḑê">
              <a:extLst>
                <a:ext uri="{FF2B5EF4-FFF2-40B4-BE49-F238E27FC236}">
                  <a16:creationId xmlns="" xmlns:a16="http://schemas.microsoft.com/office/drawing/2014/main" id="{F81D3FD0-41FA-4631-9216-BB75B8015C45}"/>
                </a:ext>
              </a:extLst>
            </p:cNvPr>
            <p:cNvSpPr/>
            <p:nvPr/>
          </p:nvSpPr>
          <p:spPr bwMode="auto">
            <a:xfrm>
              <a:off x="2028085" y="1803099"/>
              <a:ext cx="67893" cy="34718"/>
            </a:xfrm>
            <a:custGeom>
              <a:avLst/>
              <a:gdLst>
                <a:gd name="T0" fmla="*/ 88 w 88"/>
                <a:gd name="T1" fmla="*/ 20 h 45"/>
                <a:gd name="T2" fmla="*/ 88 w 88"/>
                <a:gd name="T3" fmla="*/ 45 h 45"/>
                <a:gd name="T4" fmla="*/ 14 w 88"/>
                <a:gd name="T5" fmla="*/ 45 h 45"/>
                <a:gd name="T6" fmla="*/ 0 w 88"/>
                <a:gd name="T7" fmla="*/ 9 h 45"/>
                <a:gd name="T8" fmla="*/ 20 w 88"/>
                <a:gd name="T9" fmla="*/ 0 h 45"/>
                <a:gd name="T10" fmla="*/ 72 w 88"/>
                <a:gd name="T11" fmla="*/ 14 h 45"/>
                <a:gd name="T12" fmla="*/ 88 w 88"/>
                <a:gd name="T13" fmla="*/ 2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45">
                  <a:moveTo>
                    <a:pt x="88" y="20"/>
                  </a:moveTo>
                  <a:lnTo>
                    <a:pt x="88" y="45"/>
                  </a:lnTo>
                  <a:lnTo>
                    <a:pt x="14" y="45"/>
                  </a:lnTo>
                  <a:lnTo>
                    <a:pt x="0" y="9"/>
                  </a:lnTo>
                  <a:lnTo>
                    <a:pt x="20" y="0"/>
                  </a:lnTo>
                  <a:lnTo>
                    <a:pt x="72" y="14"/>
                  </a:lnTo>
                  <a:lnTo>
                    <a:pt x="88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7" name="îś1ïḑê">
              <a:extLst>
                <a:ext uri="{FF2B5EF4-FFF2-40B4-BE49-F238E27FC236}">
                  <a16:creationId xmlns="" xmlns:a16="http://schemas.microsoft.com/office/drawing/2014/main" id="{23A38D89-000E-4024-BF66-8FBA29163B06}"/>
                </a:ext>
              </a:extLst>
            </p:cNvPr>
            <p:cNvSpPr/>
            <p:nvPr/>
          </p:nvSpPr>
          <p:spPr bwMode="auto">
            <a:xfrm>
              <a:off x="1927017" y="1692001"/>
              <a:ext cx="210622" cy="231454"/>
            </a:xfrm>
            <a:custGeom>
              <a:avLst/>
              <a:gdLst>
                <a:gd name="T0" fmla="*/ 87 w 121"/>
                <a:gd name="T1" fmla="*/ 16 h 133"/>
                <a:gd name="T2" fmla="*/ 121 w 121"/>
                <a:gd name="T3" fmla="*/ 54 h 133"/>
                <a:gd name="T4" fmla="*/ 102 w 121"/>
                <a:gd name="T5" fmla="*/ 69 h 133"/>
                <a:gd name="T6" fmla="*/ 108 w 121"/>
                <a:gd name="T7" fmla="*/ 76 h 133"/>
                <a:gd name="T8" fmla="*/ 68 w 121"/>
                <a:gd name="T9" fmla="*/ 72 h 133"/>
                <a:gd name="T10" fmla="*/ 101 w 121"/>
                <a:gd name="T11" fmla="*/ 103 h 133"/>
                <a:gd name="T12" fmla="*/ 95 w 121"/>
                <a:gd name="T13" fmla="*/ 113 h 133"/>
                <a:gd name="T14" fmla="*/ 97 w 121"/>
                <a:gd name="T15" fmla="*/ 130 h 133"/>
                <a:gd name="T16" fmla="*/ 92 w 121"/>
                <a:gd name="T17" fmla="*/ 133 h 133"/>
                <a:gd name="T18" fmla="*/ 38 w 121"/>
                <a:gd name="T19" fmla="*/ 105 h 133"/>
                <a:gd name="T20" fmla="*/ 29 w 121"/>
                <a:gd name="T21" fmla="*/ 69 h 133"/>
                <a:gd name="T22" fmla="*/ 3 w 121"/>
                <a:gd name="T23" fmla="*/ 47 h 133"/>
                <a:gd name="T24" fmla="*/ 15 w 121"/>
                <a:gd name="T25" fmla="*/ 29 h 133"/>
                <a:gd name="T26" fmla="*/ 29 w 121"/>
                <a:gd name="T27" fmla="*/ 49 h 133"/>
                <a:gd name="T28" fmla="*/ 41 w 121"/>
                <a:gd name="T29" fmla="*/ 49 h 133"/>
                <a:gd name="T30" fmla="*/ 37 w 121"/>
                <a:gd name="T31" fmla="*/ 27 h 133"/>
                <a:gd name="T32" fmla="*/ 37 w 121"/>
                <a:gd name="T33" fmla="*/ 0 h 133"/>
                <a:gd name="T34" fmla="*/ 87 w 121"/>
                <a:gd name="T35" fmla="*/ 6 h 133"/>
                <a:gd name="T36" fmla="*/ 87 w 121"/>
                <a:gd name="T37" fmla="*/ 1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1" h="133">
                  <a:moveTo>
                    <a:pt x="87" y="16"/>
                  </a:moveTo>
                  <a:cubicBezTo>
                    <a:pt x="87" y="16"/>
                    <a:pt x="87" y="50"/>
                    <a:pt x="121" y="54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87" y="82"/>
                    <a:pt x="68" y="72"/>
                  </a:cubicBezTo>
                  <a:cubicBezTo>
                    <a:pt x="68" y="72"/>
                    <a:pt x="69" y="105"/>
                    <a:pt x="101" y="103"/>
                  </a:cubicBezTo>
                  <a:cubicBezTo>
                    <a:pt x="95" y="113"/>
                    <a:pt x="95" y="113"/>
                    <a:pt x="95" y="113"/>
                  </a:cubicBezTo>
                  <a:cubicBezTo>
                    <a:pt x="97" y="130"/>
                    <a:pt x="97" y="130"/>
                    <a:pt x="97" y="130"/>
                  </a:cubicBezTo>
                  <a:cubicBezTo>
                    <a:pt x="92" y="133"/>
                    <a:pt x="92" y="133"/>
                    <a:pt x="92" y="133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18" y="70"/>
                    <a:pt x="6" y="63"/>
                    <a:pt x="3" y="47"/>
                  </a:cubicBezTo>
                  <a:cubicBezTo>
                    <a:pt x="0" y="31"/>
                    <a:pt x="15" y="29"/>
                    <a:pt x="15" y="2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16"/>
                    <a:pt x="87" y="16"/>
                    <a:pt x="87" y="16"/>
                  </a:cubicBezTo>
                </a:path>
              </a:pathLst>
            </a:custGeom>
            <a:solidFill>
              <a:srgbClr val="FFD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625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8" name="ïs1íḑe">
              <a:extLst>
                <a:ext uri="{FF2B5EF4-FFF2-40B4-BE49-F238E27FC236}">
                  <a16:creationId xmlns="" xmlns:a16="http://schemas.microsoft.com/office/drawing/2014/main" id="{6521EBCC-1806-4CE3-87D3-A2FB0AB14717}"/>
                </a:ext>
              </a:extLst>
            </p:cNvPr>
            <p:cNvSpPr/>
            <p:nvPr/>
          </p:nvSpPr>
          <p:spPr bwMode="auto">
            <a:xfrm>
              <a:off x="2047373" y="1728263"/>
              <a:ext cx="16973" cy="26232"/>
            </a:xfrm>
            <a:custGeom>
              <a:avLst/>
              <a:gdLst>
                <a:gd name="T0" fmla="*/ 9 w 10"/>
                <a:gd name="T1" fmla="*/ 7 h 15"/>
                <a:gd name="T2" fmla="*/ 6 w 10"/>
                <a:gd name="T3" fmla="*/ 15 h 15"/>
                <a:gd name="T4" fmla="*/ 1 w 10"/>
                <a:gd name="T5" fmla="*/ 8 h 15"/>
                <a:gd name="T6" fmla="*/ 4 w 10"/>
                <a:gd name="T7" fmla="*/ 1 h 15"/>
                <a:gd name="T8" fmla="*/ 9 w 10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5">
                  <a:moveTo>
                    <a:pt x="9" y="7"/>
                  </a:moveTo>
                  <a:cubicBezTo>
                    <a:pt x="10" y="11"/>
                    <a:pt x="8" y="15"/>
                    <a:pt x="6" y="15"/>
                  </a:cubicBezTo>
                  <a:cubicBezTo>
                    <a:pt x="4" y="15"/>
                    <a:pt x="1" y="12"/>
                    <a:pt x="1" y="8"/>
                  </a:cubicBezTo>
                  <a:cubicBezTo>
                    <a:pt x="0" y="4"/>
                    <a:pt x="2" y="1"/>
                    <a:pt x="4" y="1"/>
                  </a:cubicBezTo>
                  <a:cubicBezTo>
                    <a:pt x="6" y="0"/>
                    <a:pt x="9" y="3"/>
                    <a:pt x="9" y="7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9" name="iṥļïďé">
              <a:extLst>
                <a:ext uri="{FF2B5EF4-FFF2-40B4-BE49-F238E27FC236}">
                  <a16:creationId xmlns="" xmlns:a16="http://schemas.microsoft.com/office/drawing/2014/main" id="{DD3A73A8-25EA-4D6E-BD0B-D4CC626FB177}"/>
                </a:ext>
              </a:extLst>
            </p:cNvPr>
            <p:cNvSpPr/>
            <p:nvPr/>
          </p:nvSpPr>
          <p:spPr bwMode="auto">
            <a:xfrm>
              <a:off x="2068203" y="1975147"/>
              <a:ext cx="304746" cy="179763"/>
            </a:xfrm>
            <a:custGeom>
              <a:avLst/>
              <a:gdLst>
                <a:gd name="T0" fmla="*/ 16 w 175"/>
                <a:gd name="T1" fmla="*/ 0 h 103"/>
                <a:gd name="T2" fmla="*/ 82 w 175"/>
                <a:gd name="T3" fmla="*/ 72 h 103"/>
                <a:gd name="T4" fmla="*/ 171 w 175"/>
                <a:gd name="T5" fmla="*/ 76 h 103"/>
                <a:gd name="T6" fmla="*/ 162 w 175"/>
                <a:gd name="T7" fmla="*/ 93 h 103"/>
                <a:gd name="T8" fmla="*/ 71 w 175"/>
                <a:gd name="T9" fmla="*/ 103 h 103"/>
                <a:gd name="T10" fmla="*/ 12 w 175"/>
                <a:gd name="T11" fmla="*/ 62 h 103"/>
                <a:gd name="T12" fmla="*/ 16 w 175"/>
                <a:gd name="T1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03">
                  <a:moveTo>
                    <a:pt x="16" y="0"/>
                  </a:moveTo>
                  <a:cubicBezTo>
                    <a:pt x="82" y="72"/>
                    <a:pt x="82" y="72"/>
                    <a:pt x="82" y="72"/>
                  </a:cubicBezTo>
                  <a:cubicBezTo>
                    <a:pt x="171" y="76"/>
                    <a:pt x="171" y="76"/>
                    <a:pt x="171" y="76"/>
                  </a:cubicBezTo>
                  <a:cubicBezTo>
                    <a:pt x="171" y="76"/>
                    <a:pt x="175" y="86"/>
                    <a:pt x="162" y="93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0" y="18"/>
                    <a:pt x="16" y="0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40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0" name="íṥḷíďe">
              <a:extLst>
                <a:ext uri="{FF2B5EF4-FFF2-40B4-BE49-F238E27FC236}">
                  <a16:creationId xmlns="" xmlns:a16="http://schemas.microsoft.com/office/drawing/2014/main" id="{0D2F9B6E-B910-4AB5-A91B-8626EAD4087F}"/>
                </a:ext>
              </a:extLst>
            </p:cNvPr>
            <p:cNvSpPr/>
            <p:nvPr/>
          </p:nvSpPr>
          <p:spPr bwMode="auto">
            <a:xfrm>
              <a:off x="1601440" y="1958173"/>
              <a:ext cx="287773" cy="199822"/>
            </a:xfrm>
            <a:custGeom>
              <a:avLst/>
              <a:gdLst>
                <a:gd name="T0" fmla="*/ 165 w 165"/>
                <a:gd name="T1" fmla="*/ 0 h 115"/>
                <a:gd name="T2" fmla="*/ 82 w 165"/>
                <a:gd name="T3" fmla="*/ 70 h 115"/>
                <a:gd name="T4" fmla="*/ 9 w 165"/>
                <a:gd name="T5" fmla="*/ 85 h 115"/>
                <a:gd name="T6" fmla="*/ 0 w 165"/>
                <a:gd name="T7" fmla="*/ 99 h 115"/>
                <a:gd name="T8" fmla="*/ 17 w 165"/>
                <a:gd name="T9" fmla="*/ 113 h 115"/>
                <a:gd name="T10" fmla="*/ 99 w 165"/>
                <a:gd name="T11" fmla="*/ 102 h 115"/>
                <a:gd name="T12" fmla="*/ 154 w 165"/>
                <a:gd name="T13" fmla="*/ 62 h 115"/>
                <a:gd name="T14" fmla="*/ 165 w 165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15">
                  <a:moveTo>
                    <a:pt x="165" y="0"/>
                  </a:moveTo>
                  <a:cubicBezTo>
                    <a:pt x="82" y="70"/>
                    <a:pt x="82" y="70"/>
                    <a:pt x="82" y="70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5"/>
                    <a:pt x="0" y="89"/>
                    <a:pt x="0" y="99"/>
                  </a:cubicBezTo>
                  <a:cubicBezTo>
                    <a:pt x="0" y="115"/>
                    <a:pt x="17" y="113"/>
                    <a:pt x="17" y="113"/>
                  </a:cubicBezTo>
                  <a:cubicBezTo>
                    <a:pt x="99" y="102"/>
                    <a:pt x="99" y="102"/>
                    <a:pt x="99" y="102"/>
                  </a:cubicBezTo>
                  <a:cubicBezTo>
                    <a:pt x="154" y="62"/>
                    <a:pt x="154" y="62"/>
                    <a:pt x="154" y="62"/>
                  </a:cubicBezTo>
                  <a:cubicBezTo>
                    <a:pt x="154" y="62"/>
                    <a:pt x="165" y="14"/>
                    <a:pt x="165" y="0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475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1" name="išḻïdé">
              <a:extLst>
                <a:ext uri="{FF2B5EF4-FFF2-40B4-BE49-F238E27FC236}">
                  <a16:creationId xmlns="" xmlns:a16="http://schemas.microsoft.com/office/drawing/2014/main" id="{CA36EF9E-70C6-4629-9659-B60F90D8A628}"/>
                </a:ext>
              </a:extLst>
            </p:cNvPr>
            <p:cNvSpPr/>
            <p:nvPr/>
          </p:nvSpPr>
          <p:spPr bwMode="auto">
            <a:xfrm>
              <a:off x="1709451" y="2360132"/>
              <a:ext cx="379583" cy="685876"/>
            </a:xfrm>
            <a:custGeom>
              <a:avLst/>
              <a:gdLst>
                <a:gd name="T0" fmla="*/ 433 w 492"/>
                <a:gd name="T1" fmla="*/ 0 h 889"/>
                <a:gd name="T2" fmla="*/ 215 w 492"/>
                <a:gd name="T3" fmla="*/ 2 h 889"/>
                <a:gd name="T4" fmla="*/ 88 w 492"/>
                <a:gd name="T5" fmla="*/ 492 h 889"/>
                <a:gd name="T6" fmla="*/ 0 w 492"/>
                <a:gd name="T7" fmla="*/ 887 h 889"/>
                <a:gd name="T8" fmla="*/ 72 w 492"/>
                <a:gd name="T9" fmla="*/ 887 h 889"/>
                <a:gd name="T10" fmla="*/ 194 w 492"/>
                <a:gd name="T11" fmla="*/ 494 h 889"/>
                <a:gd name="T12" fmla="*/ 303 w 492"/>
                <a:gd name="T13" fmla="*/ 228 h 889"/>
                <a:gd name="T14" fmla="*/ 318 w 492"/>
                <a:gd name="T15" fmla="*/ 228 h 889"/>
                <a:gd name="T16" fmla="*/ 386 w 492"/>
                <a:gd name="T17" fmla="*/ 501 h 889"/>
                <a:gd name="T18" fmla="*/ 433 w 492"/>
                <a:gd name="T19" fmla="*/ 889 h 889"/>
                <a:gd name="T20" fmla="*/ 492 w 492"/>
                <a:gd name="T21" fmla="*/ 887 h 889"/>
                <a:gd name="T22" fmla="*/ 481 w 492"/>
                <a:gd name="T23" fmla="*/ 487 h 889"/>
                <a:gd name="T24" fmla="*/ 433 w 492"/>
                <a:gd name="T25" fmla="*/ 0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2" h="889">
                  <a:moveTo>
                    <a:pt x="433" y="0"/>
                  </a:moveTo>
                  <a:lnTo>
                    <a:pt x="215" y="2"/>
                  </a:lnTo>
                  <a:lnTo>
                    <a:pt x="88" y="492"/>
                  </a:lnTo>
                  <a:lnTo>
                    <a:pt x="0" y="887"/>
                  </a:lnTo>
                  <a:lnTo>
                    <a:pt x="72" y="887"/>
                  </a:lnTo>
                  <a:lnTo>
                    <a:pt x="194" y="494"/>
                  </a:lnTo>
                  <a:lnTo>
                    <a:pt x="303" y="228"/>
                  </a:lnTo>
                  <a:lnTo>
                    <a:pt x="318" y="228"/>
                  </a:lnTo>
                  <a:lnTo>
                    <a:pt x="386" y="501"/>
                  </a:lnTo>
                  <a:lnTo>
                    <a:pt x="433" y="889"/>
                  </a:lnTo>
                  <a:lnTo>
                    <a:pt x="492" y="887"/>
                  </a:lnTo>
                  <a:lnTo>
                    <a:pt x="481" y="48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2" name="í$ļïdê">
              <a:extLst>
                <a:ext uri="{FF2B5EF4-FFF2-40B4-BE49-F238E27FC236}">
                  <a16:creationId xmlns="" xmlns:a16="http://schemas.microsoft.com/office/drawing/2014/main" id="{19D810E1-21A7-4F8F-967E-93D2CDF665C6}"/>
                </a:ext>
              </a:extLst>
            </p:cNvPr>
            <p:cNvSpPr/>
            <p:nvPr/>
          </p:nvSpPr>
          <p:spPr bwMode="auto">
            <a:xfrm>
              <a:off x="1582924" y="3044464"/>
              <a:ext cx="182076" cy="90267"/>
            </a:xfrm>
            <a:custGeom>
              <a:avLst/>
              <a:gdLst>
                <a:gd name="T0" fmla="*/ 164 w 236"/>
                <a:gd name="T1" fmla="*/ 0 h 117"/>
                <a:gd name="T2" fmla="*/ 0 w 236"/>
                <a:gd name="T3" fmla="*/ 117 h 117"/>
                <a:gd name="T4" fmla="*/ 227 w 236"/>
                <a:gd name="T5" fmla="*/ 117 h 117"/>
                <a:gd name="T6" fmla="*/ 236 w 236"/>
                <a:gd name="T7" fmla="*/ 0 h 117"/>
                <a:gd name="T8" fmla="*/ 164 w 23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17">
                  <a:moveTo>
                    <a:pt x="164" y="0"/>
                  </a:moveTo>
                  <a:lnTo>
                    <a:pt x="0" y="117"/>
                  </a:lnTo>
                  <a:lnTo>
                    <a:pt x="227" y="117"/>
                  </a:lnTo>
                  <a:lnTo>
                    <a:pt x="236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3" name="îŝḷíḍê">
              <a:extLst>
                <a:ext uri="{FF2B5EF4-FFF2-40B4-BE49-F238E27FC236}">
                  <a16:creationId xmlns="" xmlns:a16="http://schemas.microsoft.com/office/drawing/2014/main" id="{320CA967-6755-4084-AD92-8F4D54DDF3FC}"/>
                </a:ext>
              </a:extLst>
            </p:cNvPr>
            <p:cNvSpPr/>
            <p:nvPr/>
          </p:nvSpPr>
          <p:spPr bwMode="auto">
            <a:xfrm>
              <a:off x="2036572" y="3044464"/>
              <a:ext cx="116498" cy="90267"/>
            </a:xfrm>
            <a:custGeom>
              <a:avLst/>
              <a:gdLst>
                <a:gd name="T0" fmla="*/ 9 w 151"/>
                <a:gd name="T1" fmla="*/ 2 h 117"/>
                <a:gd name="T2" fmla="*/ 68 w 151"/>
                <a:gd name="T3" fmla="*/ 0 h 117"/>
                <a:gd name="T4" fmla="*/ 151 w 151"/>
                <a:gd name="T5" fmla="*/ 117 h 117"/>
                <a:gd name="T6" fmla="*/ 0 w 151"/>
                <a:gd name="T7" fmla="*/ 117 h 117"/>
                <a:gd name="T8" fmla="*/ 9 w 151"/>
                <a:gd name="T9" fmla="*/ 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17">
                  <a:moveTo>
                    <a:pt x="9" y="2"/>
                  </a:moveTo>
                  <a:lnTo>
                    <a:pt x="68" y="0"/>
                  </a:lnTo>
                  <a:lnTo>
                    <a:pt x="151" y="117"/>
                  </a:lnTo>
                  <a:lnTo>
                    <a:pt x="0" y="117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4" name="iṣḻíḍé">
              <a:extLst>
                <a:ext uri="{FF2B5EF4-FFF2-40B4-BE49-F238E27FC236}">
                  <a16:creationId xmlns="" xmlns:a16="http://schemas.microsoft.com/office/drawing/2014/main" id="{11363D09-DA6D-404C-B2B8-4ACD3AF7754A}"/>
                </a:ext>
              </a:extLst>
            </p:cNvPr>
            <p:cNvSpPr/>
            <p:nvPr/>
          </p:nvSpPr>
          <p:spPr bwMode="auto">
            <a:xfrm>
              <a:off x="3649798" y="1660369"/>
              <a:ext cx="395013" cy="375727"/>
            </a:xfrm>
            <a:custGeom>
              <a:avLst/>
              <a:gdLst>
                <a:gd name="T0" fmla="*/ 203 w 227"/>
                <a:gd name="T1" fmla="*/ 167 h 216"/>
                <a:gd name="T2" fmla="*/ 63 w 227"/>
                <a:gd name="T3" fmla="*/ 114 h 216"/>
                <a:gd name="T4" fmla="*/ 17 w 227"/>
                <a:gd name="T5" fmla="*/ 9 h 216"/>
                <a:gd name="T6" fmla="*/ 0 w 227"/>
                <a:gd name="T7" fmla="*/ 16 h 216"/>
                <a:gd name="T8" fmla="*/ 41 w 227"/>
                <a:gd name="T9" fmla="*/ 135 h 216"/>
                <a:gd name="T10" fmla="*/ 181 w 227"/>
                <a:gd name="T11" fmla="*/ 216 h 216"/>
                <a:gd name="T12" fmla="*/ 203 w 227"/>
                <a:gd name="T13" fmla="*/ 16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216">
                  <a:moveTo>
                    <a:pt x="203" y="167"/>
                  </a:moveTo>
                  <a:cubicBezTo>
                    <a:pt x="63" y="114"/>
                    <a:pt x="63" y="114"/>
                    <a:pt x="63" y="114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6" y="0"/>
                    <a:pt x="0" y="16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181" y="216"/>
                    <a:pt x="181" y="216"/>
                    <a:pt x="181" y="216"/>
                  </a:cubicBezTo>
                  <a:cubicBezTo>
                    <a:pt x="181" y="216"/>
                    <a:pt x="227" y="210"/>
                    <a:pt x="203" y="167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5" name="îṣḷíḓê">
              <a:extLst>
                <a:ext uri="{FF2B5EF4-FFF2-40B4-BE49-F238E27FC236}">
                  <a16:creationId xmlns="" xmlns:a16="http://schemas.microsoft.com/office/drawing/2014/main" id="{DAA8C288-A5AD-4121-86A9-07C2D99440CF}"/>
                </a:ext>
              </a:extLst>
            </p:cNvPr>
            <p:cNvSpPr/>
            <p:nvPr/>
          </p:nvSpPr>
          <p:spPr bwMode="auto">
            <a:xfrm>
              <a:off x="3977690" y="1891823"/>
              <a:ext cx="107240" cy="41662"/>
            </a:xfrm>
            <a:custGeom>
              <a:avLst/>
              <a:gdLst>
                <a:gd name="T0" fmla="*/ 137 w 139"/>
                <a:gd name="T1" fmla="*/ 32 h 54"/>
                <a:gd name="T2" fmla="*/ 139 w 139"/>
                <a:gd name="T3" fmla="*/ 0 h 54"/>
                <a:gd name="T4" fmla="*/ 29 w 139"/>
                <a:gd name="T5" fmla="*/ 9 h 54"/>
                <a:gd name="T6" fmla="*/ 0 w 139"/>
                <a:gd name="T7" fmla="*/ 54 h 54"/>
                <a:gd name="T8" fmla="*/ 137 w 139"/>
                <a:gd name="T9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54">
                  <a:moveTo>
                    <a:pt x="137" y="32"/>
                  </a:moveTo>
                  <a:lnTo>
                    <a:pt x="139" y="0"/>
                  </a:lnTo>
                  <a:lnTo>
                    <a:pt x="29" y="9"/>
                  </a:lnTo>
                  <a:lnTo>
                    <a:pt x="0" y="54"/>
                  </a:lnTo>
                  <a:lnTo>
                    <a:pt x="137" y="32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6" name="iśľiďê">
              <a:extLst>
                <a:ext uri="{FF2B5EF4-FFF2-40B4-BE49-F238E27FC236}">
                  <a16:creationId xmlns="" xmlns:a16="http://schemas.microsoft.com/office/drawing/2014/main" id="{3F6652A4-1FF7-48BC-BE35-3BB21D6C40AF}"/>
                </a:ext>
              </a:extLst>
            </p:cNvPr>
            <p:cNvSpPr/>
            <p:nvPr/>
          </p:nvSpPr>
          <p:spPr bwMode="auto">
            <a:xfrm>
              <a:off x="3909796" y="2337758"/>
              <a:ext cx="229138" cy="334065"/>
            </a:xfrm>
            <a:custGeom>
              <a:avLst/>
              <a:gdLst>
                <a:gd name="T0" fmla="*/ 100 w 132"/>
                <a:gd name="T1" fmla="*/ 0 h 192"/>
                <a:gd name="T2" fmla="*/ 103 w 132"/>
                <a:gd name="T3" fmla="*/ 106 h 192"/>
                <a:gd name="T4" fmla="*/ 42 w 132"/>
                <a:gd name="T5" fmla="*/ 190 h 192"/>
                <a:gd name="T6" fmla="*/ 0 w 132"/>
                <a:gd name="T7" fmla="*/ 192 h 192"/>
                <a:gd name="T8" fmla="*/ 20 w 132"/>
                <a:gd name="T9" fmla="*/ 0 h 192"/>
                <a:gd name="T10" fmla="*/ 100 w 132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92">
                  <a:moveTo>
                    <a:pt x="100" y="0"/>
                  </a:moveTo>
                  <a:cubicBezTo>
                    <a:pt x="100" y="0"/>
                    <a:pt x="132" y="57"/>
                    <a:pt x="103" y="106"/>
                  </a:cubicBezTo>
                  <a:cubicBezTo>
                    <a:pt x="67" y="164"/>
                    <a:pt x="42" y="190"/>
                    <a:pt x="42" y="19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92500" lnSpcReduction="1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7" name="ïşḻídè">
              <a:extLst>
                <a:ext uri="{FF2B5EF4-FFF2-40B4-BE49-F238E27FC236}">
                  <a16:creationId xmlns="" xmlns:a16="http://schemas.microsoft.com/office/drawing/2014/main" id="{D01BE220-0CBD-4FA9-A071-4D9FFFF6B413}"/>
                </a:ext>
              </a:extLst>
            </p:cNvPr>
            <p:cNvSpPr/>
            <p:nvPr/>
          </p:nvSpPr>
          <p:spPr bwMode="auto">
            <a:xfrm>
              <a:off x="3912882" y="3012832"/>
              <a:ext cx="139643" cy="85638"/>
            </a:xfrm>
            <a:custGeom>
              <a:avLst/>
              <a:gdLst>
                <a:gd name="T0" fmla="*/ 20 w 80"/>
                <a:gd name="T1" fmla="*/ 49 h 49"/>
                <a:gd name="T2" fmla="*/ 80 w 80"/>
                <a:gd name="T3" fmla="*/ 3 h 49"/>
                <a:gd name="T4" fmla="*/ 80 w 80"/>
                <a:gd name="T5" fmla="*/ 3 h 49"/>
                <a:gd name="T6" fmla="*/ 78 w 80"/>
                <a:gd name="T7" fmla="*/ 0 h 49"/>
                <a:gd name="T8" fmla="*/ 54 w 80"/>
                <a:gd name="T9" fmla="*/ 0 h 49"/>
                <a:gd name="T10" fmla="*/ 0 w 80"/>
                <a:gd name="T11" fmla="*/ 47 h 49"/>
                <a:gd name="T12" fmla="*/ 20 w 80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9">
                  <a:moveTo>
                    <a:pt x="20" y="49"/>
                  </a:moveTo>
                  <a:cubicBezTo>
                    <a:pt x="51" y="46"/>
                    <a:pt x="80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2"/>
                    <a:pt x="79" y="1"/>
                    <a:pt x="78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36" y="32"/>
                    <a:pt x="0" y="47"/>
                  </a:cubicBezTo>
                  <a:cubicBezTo>
                    <a:pt x="4" y="48"/>
                    <a:pt x="10" y="49"/>
                    <a:pt x="20" y="49"/>
                  </a:cubicBezTo>
                </a:path>
              </a:pathLst>
            </a:custGeom>
            <a:solidFill>
              <a:srgbClr val="FFD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8" name="î$ľïḍè">
              <a:extLst>
                <a:ext uri="{FF2B5EF4-FFF2-40B4-BE49-F238E27FC236}">
                  <a16:creationId xmlns="" xmlns:a16="http://schemas.microsoft.com/office/drawing/2014/main" id="{4F34ABEC-3D32-4457-A944-0BA090BD3E58}"/>
                </a:ext>
              </a:extLst>
            </p:cNvPr>
            <p:cNvSpPr/>
            <p:nvPr/>
          </p:nvSpPr>
          <p:spPr bwMode="auto">
            <a:xfrm>
              <a:off x="3872764" y="3018233"/>
              <a:ext cx="209079" cy="106469"/>
            </a:xfrm>
            <a:custGeom>
              <a:avLst/>
              <a:gdLst>
                <a:gd name="T0" fmla="*/ 13 w 120"/>
                <a:gd name="T1" fmla="*/ 57 h 61"/>
                <a:gd name="T2" fmla="*/ 74 w 120"/>
                <a:gd name="T3" fmla="*/ 57 h 61"/>
                <a:gd name="T4" fmla="*/ 91 w 120"/>
                <a:gd name="T5" fmla="*/ 40 h 61"/>
                <a:gd name="T6" fmla="*/ 91 w 120"/>
                <a:gd name="T7" fmla="*/ 59 h 61"/>
                <a:gd name="T8" fmla="*/ 101 w 120"/>
                <a:gd name="T9" fmla="*/ 59 h 61"/>
                <a:gd name="T10" fmla="*/ 103 w 120"/>
                <a:gd name="T11" fmla="*/ 0 h 61"/>
                <a:gd name="T12" fmla="*/ 103 w 120"/>
                <a:gd name="T13" fmla="*/ 0 h 61"/>
                <a:gd name="T14" fmla="*/ 43 w 120"/>
                <a:gd name="T15" fmla="*/ 46 h 61"/>
                <a:gd name="T16" fmla="*/ 23 w 120"/>
                <a:gd name="T17" fmla="*/ 44 h 61"/>
                <a:gd name="T18" fmla="*/ 7 w 120"/>
                <a:gd name="T19" fmla="*/ 49 h 61"/>
                <a:gd name="T20" fmla="*/ 13 w 120"/>
                <a:gd name="T21" fmla="*/ 5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61">
                  <a:moveTo>
                    <a:pt x="13" y="57"/>
                  </a:moveTo>
                  <a:cubicBezTo>
                    <a:pt x="26" y="61"/>
                    <a:pt x="74" y="57"/>
                    <a:pt x="74" y="57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101" y="59"/>
                    <a:pt x="101" y="59"/>
                    <a:pt x="101" y="59"/>
                  </a:cubicBezTo>
                  <a:cubicBezTo>
                    <a:pt x="101" y="59"/>
                    <a:pt x="120" y="2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74" y="43"/>
                    <a:pt x="43" y="46"/>
                  </a:cubicBezTo>
                  <a:cubicBezTo>
                    <a:pt x="33" y="46"/>
                    <a:pt x="27" y="45"/>
                    <a:pt x="23" y="44"/>
                  </a:cubicBezTo>
                  <a:cubicBezTo>
                    <a:pt x="18" y="46"/>
                    <a:pt x="13" y="48"/>
                    <a:pt x="7" y="49"/>
                  </a:cubicBezTo>
                  <a:cubicBezTo>
                    <a:pt x="7" y="49"/>
                    <a:pt x="0" y="53"/>
                    <a:pt x="13" y="57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9" name="ïs1ïḍè">
              <a:extLst>
                <a:ext uri="{FF2B5EF4-FFF2-40B4-BE49-F238E27FC236}">
                  <a16:creationId xmlns="" xmlns:a16="http://schemas.microsoft.com/office/drawing/2014/main" id="{569676BD-EF3F-4E11-8DED-7810CC70B4EC}"/>
                </a:ext>
              </a:extLst>
            </p:cNvPr>
            <p:cNvSpPr/>
            <p:nvPr/>
          </p:nvSpPr>
          <p:spPr bwMode="auto">
            <a:xfrm>
              <a:off x="4101131" y="2932595"/>
              <a:ext cx="64035" cy="155074"/>
            </a:xfrm>
            <a:custGeom>
              <a:avLst/>
              <a:gdLst>
                <a:gd name="T0" fmla="*/ 16 w 37"/>
                <a:gd name="T1" fmla="*/ 76 h 89"/>
                <a:gd name="T2" fmla="*/ 28 w 37"/>
                <a:gd name="T3" fmla="*/ 1 h 89"/>
                <a:gd name="T4" fmla="*/ 28 w 37"/>
                <a:gd name="T5" fmla="*/ 1 h 89"/>
                <a:gd name="T6" fmla="*/ 25 w 37"/>
                <a:gd name="T7" fmla="*/ 0 h 89"/>
                <a:gd name="T8" fmla="*/ 7 w 37"/>
                <a:gd name="T9" fmla="*/ 17 h 89"/>
                <a:gd name="T10" fmla="*/ 0 w 37"/>
                <a:gd name="T11" fmla="*/ 89 h 89"/>
                <a:gd name="T12" fmla="*/ 16 w 37"/>
                <a:gd name="T13" fmla="*/ 7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89">
                  <a:moveTo>
                    <a:pt x="16" y="76"/>
                  </a:moveTo>
                  <a:cubicBezTo>
                    <a:pt x="37" y="52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1"/>
                    <a:pt x="26" y="0"/>
                    <a:pt x="25" y="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16" y="53"/>
                    <a:pt x="0" y="89"/>
                  </a:cubicBezTo>
                  <a:cubicBezTo>
                    <a:pt x="4" y="87"/>
                    <a:pt x="9" y="83"/>
                    <a:pt x="16" y="76"/>
                  </a:cubicBezTo>
                </a:path>
              </a:pathLst>
            </a:custGeom>
            <a:solidFill>
              <a:srgbClr val="FFD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0" name="iŝľiḍé">
              <a:extLst>
                <a:ext uri="{FF2B5EF4-FFF2-40B4-BE49-F238E27FC236}">
                  <a16:creationId xmlns="" xmlns:a16="http://schemas.microsoft.com/office/drawing/2014/main" id="{EA3C5A7F-DA39-4B0A-9728-DB3F0C59A694}"/>
                </a:ext>
              </a:extLst>
            </p:cNvPr>
            <p:cNvSpPr/>
            <p:nvPr/>
          </p:nvSpPr>
          <p:spPr bwMode="auto">
            <a:xfrm>
              <a:off x="4084929" y="2934909"/>
              <a:ext cx="132700" cy="191336"/>
            </a:xfrm>
            <a:custGeom>
              <a:avLst/>
              <a:gdLst>
                <a:gd name="T0" fmla="*/ 11 w 76"/>
                <a:gd name="T1" fmla="*/ 104 h 110"/>
                <a:gd name="T2" fmla="*/ 55 w 76"/>
                <a:gd name="T3" fmla="*/ 61 h 110"/>
                <a:gd name="T4" fmla="*/ 56 w 76"/>
                <a:gd name="T5" fmla="*/ 37 h 110"/>
                <a:gd name="T6" fmla="*/ 69 w 76"/>
                <a:gd name="T7" fmla="*/ 51 h 110"/>
                <a:gd name="T8" fmla="*/ 76 w 76"/>
                <a:gd name="T9" fmla="*/ 44 h 110"/>
                <a:gd name="T10" fmla="*/ 37 w 76"/>
                <a:gd name="T11" fmla="*/ 0 h 110"/>
                <a:gd name="T12" fmla="*/ 37 w 76"/>
                <a:gd name="T13" fmla="*/ 0 h 110"/>
                <a:gd name="T14" fmla="*/ 25 w 76"/>
                <a:gd name="T15" fmla="*/ 75 h 110"/>
                <a:gd name="T16" fmla="*/ 9 w 76"/>
                <a:gd name="T17" fmla="*/ 88 h 110"/>
                <a:gd name="T18" fmla="*/ 2 w 76"/>
                <a:gd name="T19" fmla="*/ 102 h 110"/>
                <a:gd name="T20" fmla="*/ 11 w 76"/>
                <a:gd name="T21" fmla="*/ 10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10">
                  <a:moveTo>
                    <a:pt x="11" y="104"/>
                  </a:moveTo>
                  <a:cubicBezTo>
                    <a:pt x="23" y="97"/>
                    <a:pt x="55" y="61"/>
                    <a:pt x="55" y="61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4"/>
                    <a:pt x="63" y="3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46" y="51"/>
                    <a:pt x="25" y="75"/>
                  </a:cubicBezTo>
                  <a:cubicBezTo>
                    <a:pt x="18" y="82"/>
                    <a:pt x="13" y="86"/>
                    <a:pt x="9" y="88"/>
                  </a:cubicBezTo>
                  <a:cubicBezTo>
                    <a:pt x="7" y="92"/>
                    <a:pt x="5" y="97"/>
                    <a:pt x="2" y="102"/>
                  </a:cubicBezTo>
                  <a:cubicBezTo>
                    <a:pt x="2" y="102"/>
                    <a:pt x="0" y="110"/>
                    <a:pt x="11" y="10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40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1" name="ïsľîďê">
              <a:extLst>
                <a:ext uri="{FF2B5EF4-FFF2-40B4-BE49-F238E27FC236}">
                  <a16:creationId xmlns="" xmlns:a16="http://schemas.microsoft.com/office/drawing/2014/main" id="{8C33D44D-9294-4AE2-AFFF-6920EE9A91F8}"/>
                </a:ext>
              </a:extLst>
            </p:cNvPr>
            <p:cNvSpPr/>
            <p:nvPr/>
          </p:nvSpPr>
          <p:spPr bwMode="auto">
            <a:xfrm>
              <a:off x="1958649" y="1800013"/>
              <a:ext cx="69436" cy="142730"/>
            </a:xfrm>
            <a:custGeom>
              <a:avLst/>
              <a:gdLst>
                <a:gd name="T0" fmla="*/ 40 w 40"/>
                <a:gd name="T1" fmla="*/ 80 h 82"/>
                <a:gd name="T2" fmla="*/ 40 w 40"/>
                <a:gd name="T3" fmla="*/ 46 h 82"/>
                <a:gd name="T4" fmla="*/ 18 w 40"/>
                <a:gd name="T5" fmla="*/ 2 h 82"/>
                <a:gd name="T6" fmla="*/ 6 w 40"/>
                <a:gd name="T7" fmla="*/ 0 h 82"/>
                <a:gd name="T8" fmla="*/ 4 w 40"/>
                <a:gd name="T9" fmla="*/ 38 h 82"/>
                <a:gd name="T10" fmla="*/ 2 w 40"/>
                <a:gd name="T11" fmla="*/ 78 h 82"/>
                <a:gd name="T12" fmla="*/ 0 w 40"/>
                <a:gd name="T13" fmla="*/ 79 h 82"/>
                <a:gd name="T14" fmla="*/ 9 w 40"/>
                <a:gd name="T15" fmla="*/ 81 h 82"/>
                <a:gd name="T16" fmla="*/ 40 w 40"/>
                <a:gd name="T17" fmla="*/ 8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40" y="80"/>
                  </a:moveTo>
                  <a:cubicBezTo>
                    <a:pt x="40" y="46"/>
                    <a:pt x="40" y="46"/>
                    <a:pt x="40" y="46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3" y="80"/>
                    <a:pt x="5" y="81"/>
                    <a:pt x="9" y="81"/>
                  </a:cubicBezTo>
                  <a:cubicBezTo>
                    <a:pt x="16" y="82"/>
                    <a:pt x="30" y="81"/>
                    <a:pt x="40" y="80"/>
                  </a:cubicBezTo>
                </a:path>
              </a:pathLst>
            </a:custGeom>
            <a:solidFill>
              <a:srgbClr val="FFD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2" name="íṣḷïḍè">
              <a:extLst>
                <a:ext uri="{FF2B5EF4-FFF2-40B4-BE49-F238E27FC236}">
                  <a16:creationId xmlns="" xmlns:a16="http://schemas.microsoft.com/office/drawing/2014/main" id="{F0C8459A-4A20-4784-BFA8-4F6EE92E3409}"/>
                </a:ext>
              </a:extLst>
            </p:cNvPr>
            <p:cNvSpPr/>
            <p:nvPr/>
          </p:nvSpPr>
          <p:spPr bwMode="auto">
            <a:xfrm>
              <a:off x="1828264" y="1937343"/>
              <a:ext cx="267714" cy="563977"/>
            </a:xfrm>
            <a:custGeom>
              <a:avLst/>
              <a:gdLst>
                <a:gd name="T0" fmla="*/ 115 w 154"/>
                <a:gd name="T1" fmla="*/ 6 h 324"/>
                <a:gd name="T2" fmla="*/ 115 w 154"/>
                <a:gd name="T3" fmla="*/ 1 h 324"/>
                <a:gd name="T4" fmla="*/ 84 w 154"/>
                <a:gd name="T5" fmla="*/ 2 h 324"/>
                <a:gd name="T6" fmla="*/ 75 w 154"/>
                <a:gd name="T7" fmla="*/ 0 h 324"/>
                <a:gd name="T8" fmla="*/ 35 w 154"/>
                <a:gd name="T9" fmla="*/ 12 h 324"/>
                <a:gd name="T10" fmla="*/ 23 w 154"/>
                <a:gd name="T11" fmla="*/ 67 h 324"/>
                <a:gd name="T12" fmla="*/ 18 w 154"/>
                <a:gd name="T13" fmla="*/ 243 h 324"/>
                <a:gd name="T14" fmla="*/ 0 w 154"/>
                <a:gd name="T15" fmla="*/ 324 h 324"/>
                <a:gd name="T16" fmla="*/ 139 w 154"/>
                <a:gd name="T17" fmla="*/ 324 h 324"/>
                <a:gd name="T18" fmla="*/ 131 w 154"/>
                <a:gd name="T19" fmla="*/ 243 h 324"/>
                <a:gd name="T20" fmla="*/ 148 w 154"/>
                <a:gd name="T21" fmla="*/ 99 h 324"/>
                <a:gd name="T22" fmla="*/ 154 w 154"/>
                <a:gd name="T23" fmla="*/ 22 h 324"/>
                <a:gd name="T24" fmla="*/ 115 w 154"/>
                <a:gd name="T25" fmla="*/ 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324">
                  <a:moveTo>
                    <a:pt x="115" y="6"/>
                  </a:moveTo>
                  <a:cubicBezTo>
                    <a:pt x="115" y="1"/>
                    <a:pt x="115" y="1"/>
                    <a:pt x="115" y="1"/>
                  </a:cubicBezTo>
                  <a:cubicBezTo>
                    <a:pt x="105" y="2"/>
                    <a:pt x="91" y="3"/>
                    <a:pt x="84" y="2"/>
                  </a:cubicBezTo>
                  <a:cubicBezTo>
                    <a:pt x="80" y="2"/>
                    <a:pt x="78" y="1"/>
                    <a:pt x="75" y="0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18" y="243"/>
                    <a:pt x="18" y="243"/>
                    <a:pt x="18" y="243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139" y="324"/>
                    <a:pt x="139" y="324"/>
                    <a:pt x="139" y="324"/>
                  </a:cubicBezTo>
                  <a:cubicBezTo>
                    <a:pt x="131" y="243"/>
                    <a:pt x="131" y="243"/>
                    <a:pt x="131" y="24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15" y="6"/>
                    <a:pt x="115" y="6"/>
                    <a:pt x="115" y="6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3" name="ïṥļîḓè">
              <a:extLst>
                <a:ext uri="{FF2B5EF4-FFF2-40B4-BE49-F238E27FC236}">
                  <a16:creationId xmlns="" xmlns:a16="http://schemas.microsoft.com/office/drawing/2014/main" id="{13737604-8866-4702-8E3B-F685EB27737A}"/>
                </a:ext>
              </a:extLst>
            </p:cNvPr>
            <p:cNvSpPr/>
            <p:nvPr/>
          </p:nvSpPr>
          <p:spPr bwMode="auto">
            <a:xfrm>
              <a:off x="1944762" y="1911111"/>
              <a:ext cx="95667" cy="54006"/>
            </a:xfrm>
            <a:custGeom>
              <a:avLst/>
              <a:gdLst>
                <a:gd name="T0" fmla="*/ 0 w 55"/>
                <a:gd name="T1" fmla="*/ 17 h 31"/>
                <a:gd name="T2" fmla="*/ 10 w 55"/>
                <a:gd name="T3" fmla="*/ 0 h 31"/>
                <a:gd name="T4" fmla="*/ 48 w 55"/>
                <a:gd name="T5" fmla="*/ 2 h 31"/>
                <a:gd name="T6" fmla="*/ 55 w 55"/>
                <a:gd name="T7" fmla="*/ 24 h 31"/>
                <a:gd name="T8" fmla="*/ 0 w 55"/>
                <a:gd name="T9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1">
                  <a:moveTo>
                    <a:pt x="0" y="17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27" y="31"/>
                    <a:pt x="0" y="1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4" name="ïślïḍé">
              <a:extLst>
                <a:ext uri="{FF2B5EF4-FFF2-40B4-BE49-F238E27FC236}">
                  <a16:creationId xmlns="" xmlns:a16="http://schemas.microsoft.com/office/drawing/2014/main" id="{C92EAF66-35B5-4F82-8228-D7E30B0E2068}"/>
                </a:ext>
              </a:extLst>
            </p:cNvPr>
            <p:cNvSpPr/>
            <p:nvPr/>
          </p:nvSpPr>
          <p:spPr bwMode="auto">
            <a:xfrm>
              <a:off x="2090577" y="1789212"/>
              <a:ext cx="38576" cy="20831"/>
            </a:xfrm>
            <a:custGeom>
              <a:avLst/>
              <a:gdLst>
                <a:gd name="T0" fmla="*/ 50 w 50"/>
                <a:gd name="T1" fmla="*/ 0 h 27"/>
                <a:gd name="T2" fmla="*/ 0 w 50"/>
                <a:gd name="T3" fmla="*/ 18 h 27"/>
                <a:gd name="T4" fmla="*/ 14 w 50"/>
                <a:gd name="T5" fmla="*/ 27 h 27"/>
                <a:gd name="T6" fmla="*/ 50 w 50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27">
                  <a:moveTo>
                    <a:pt x="50" y="0"/>
                  </a:moveTo>
                  <a:lnTo>
                    <a:pt x="0" y="18"/>
                  </a:lnTo>
                  <a:lnTo>
                    <a:pt x="14" y="2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5" name="iṡḷide">
              <a:extLst>
                <a:ext uri="{FF2B5EF4-FFF2-40B4-BE49-F238E27FC236}">
                  <a16:creationId xmlns="" xmlns:a16="http://schemas.microsoft.com/office/drawing/2014/main" id="{93903E30-076B-498C-AD54-064E650FD2B8}"/>
                </a:ext>
              </a:extLst>
            </p:cNvPr>
            <p:cNvSpPr/>
            <p:nvPr/>
          </p:nvSpPr>
          <p:spPr bwMode="auto">
            <a:xfrm>
              <a:off x="2090577" y="1789212"/>
              <a:ext cx="38576" cy="20831"/>
            </a:xfrm>
            <a:custGeom>
              <a:avLst/>
              <a:gdLst>
                <a:gd name="T0" fmla="*/ 50 w 50"/>
                <a:gd name="T1" fmla="*/ 0 h 27"/>
                <a:gd name="T2" fmla="*/ 0 w 50"/>
                <a:gd name="T3" fmla="*/ 18 h 27"/>
                <a:gd name="T4" fmla="*/ 14 w 50"/>
                <a:gd name="T5" fmla="*/ 27 h 27"/>
                <a:gd name="T6" fmla="*/ 50 w 50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27">
                  <a:moveTo>
                    <a:pt x="50" y="0"/>
                  </a:moveTo>
                  <a:lnTo>
                    <a:pt x="0" y="18"/>
                  </a:lnTo>
                  <a:lnTo>
                    <a:pt x="14" y="27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6" name="í$1îḑe">
              <a:extLst>
                <a:ext uri="{FF2B5EF4-FFF2-40B4-BE49-F238E27FC236}">
                  <a16:creationId xmlns="" xmlns:a16="http://schemas.microsoft.com/office/drawing/2014/main" id="{53A4BB8B-6E5B-45CB-825B-DE1C865619B1}"/>
                </a:ext>
              </a:extLst>
            </p:cNvPr>
            <p:cNvSpPr/>
            <p:nvPr/>
          </p:nvSpPr>
          <p:spPr bwMode="auto">
            <a:xfrm>
              <a:off x="1906186" y="1750636"/>
              <a:ext cx="59406" cy="117270"/>
            </a:xfrm>
            <a:custGeom>
              <a:avLst/>
              <a:gdLst>
                <a:gd name="T0" fmla="*/ 0 w 34"/>
                <a:gd name="T1" fmla="*/ 0 h 67"/>
                <a:gd name="T2" fmla="*/ 32 w 34"/>
                <a:gd name="T3" fmla="*/ 67 h 67"/>
                <a:gd name="T4" fmla="*/ 34 w 34"/>
                <a:gd name="T5" fmla="*/ 37 h 67"/>
                <a:gd name="T6" fmla="*/ 13 w 34"/>
                <a:gd name="T7" fmla="*/ 12 h 67"/>
                <a:gd name="T8" fmla="*/ 0 w 3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7">
                  <a:moveTo>
                    <a:pt x="0" y="0"/>
                  </a:moveTo>
                  <a:cubicBezTo>
                    <a:pt x="0" y="0"/>
                    <a:pt x="19" y="48"/>
                    <a:pt x="32" y="6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16" y="33"/>
                    <a:pt x="13" y="12"/>
                  </a:cubicBezTo>
                  <a:cubicBezTo>
                    <a:pt x="13" y="12"/>
                    <a:pt x="2" y="6"/>
                    <a:pt x="0" y="0"/>
                  </a:cubicBezTo>
                </a:path>
              </a:pathLst>
            </a:custGeom>
            <a:solidFill>
              <a:srgbClr val="BD63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7" name="iṧlïḓè">
              <a:extLst>
                <a:ext uri="{FF2B5EF4-FFF2-40B4-BE49-F238E27FC236}">
                  <a16:creationId xmlns="" xmlns:a16="http://schemas.microsoft.com/office/drawing/2014/main" id="{89FBB6C5-CD2C-4F8C-9E0D-E64606DE5F43}"/>
                </a:ext>
              </a:extLst>
            </p:cNvPr>
            <p:cNvSpPr/>
            <p:nvPr/>
          </p:nvSpPr>
          <p:spPr bwMode="auto">
            <a:xfrm>
              <a:off x="2018055" y="1629509"/>
              <a:ext cx="111097" cy="69436"/>
            </a:xfrm>
            <a:custGeom>
              <a:avLst/>
              <a:gdLst>
                <a:gd name="T0" fmla="*/ 43 w 64"/>
                <a:gd name="T1" fmla="*/ 0 h 40"/>
                <a:gd name="T2" fmla="*/ 0 w 64"/>
                <a:gd name="T3" fmla="*/ 36 h 40"/>
                <a:gd name="T4" fmla="*/ 34 w 64"/>
                <a:gd name="T5" fmla="*/ 40 h 40"/>
                <a:gd name="T6" fmla="*/ 64 w 64"/>
                <a:gd name="T7" fmla="*/ 18 h 40"/>
                <a:gd name="T8" fmla="*/ 31 w 64"/>
                <a:gd name="T9" fmla="*/ 22 h 40"/>
                <a:gd name="T10" fmla="*/ 43 w 64"/>
                <a:gd name="T11" fmla="*/ 0 h 40"/>
                <a:gd name="T12" fmla="*/ 43 w 64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0">
                  <a:moveTo>
                    <a:pt x="43" y="0"/>
                  </a:moveTo>
                  <a:cubicBezTo>
                    <a:pt x="42" y="0"/>
                    <a:pt x="0" y="36"/>
                    <a:pt x="0" y="36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BD63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8" name="ïşḻide">
              <a:extLst>
                <a:ext uri="{FF2B5EF4-FFF2-40B4-BE49-F238E27FC236}">
                  <a16:creationId xmlns="" xmlns:a16="http://schemas.microsoft.com/office/drawing/2014/main" id="{3B83FB90-1A8F-4926-A1F7-4256B884FD8D}"/>
                </a:ext>
              </a:extLst>
            </p:cNvPr>
            <p:cNvSpPr/>
            <p:nvPr/>
          </p:nvSpPr>
          <p:spPr bwMode="auto">
            <a:xfrm>
              <a:off x="2089034" y="2046898"/>
              <a:ext cx="257684" cy="102611"/>
            </a:xfrm>
            <a:custGeom>
              <a:avLst/>
              <a:gdLst>
                <a:gd name="T0" fmla="*/ 9 w 334"/>
                <a:gd name="T1" fmla="*/ 0 h 133"/>
                <a:gd name="T2" fmla="*/ 0 w 334"/>
                <a:gd name="T3" fmla="*/ 25 h 133"/>
                <a:gd name="T4" fmla="*/ 0 w 334"/>
                <a:gd name="T5" fmla="*/ 38 h 133"/>
                <a:gd name="T6" fmla="*/ 135 w 334"/>
                <a:gd name="T7" fmla="*/ 133 h 133"/>
                <a:gd name="T8" fmla="*/ 334 w 334"/>
                <a:gd name="T9" fmla="*/ 113 h 133"/>
                <a:gd name="T10" fmla="*/ 142 w 334"/>
                <a:gd name="T11" fmla="*/ 115 h 133"/>
                <a:gd name="T12" fmla="*/ 9 w 334"/>
                <a:gd name="T1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4" h="133">
                  <a:moveTo>
                    <a:pt x="9" y="0"/>
                  </a:moveTo>
                  <a:lnTo>
                    <a:pt x="0" y="25"/>
                  </a:lnTo>
                  <a:lnTo>
                    <a:pt x="0" y="38"/>
                  </a:lnTo>
                  <a:lnTo>
                    <a:pt x="135" y="133"/>
                  </a:lnTo>
                  <a:lnTo>
                    <a:pt x="334" y="113"/>
                  </a:lnTo>
                  <a:lnTo>
                    <a:pt x="142" y="11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9" name="íŝľïďè">
              <a:extLst>
                <a:ext uri="{FF2B5EF4-FFF2-40B4-BE49-F238E27FC236}">
                  <a16:creationId xmlns="" xmlns:a16="http://schemas.microsoft.com/office/drawing/2014/main" id="{7CEB37BC-B1FD-4CC1-B321-FB966934EC5B}"/>
                </a:ext>
              </a:extLst>
            </p:cNvPr>
            <p:cNvSpPr/>
            <p:nvPr/>
          </p:nvSpPr>
          <p:spPr bwMode="auto">
            <a:xfrm>
              <a:off x="2089034" y="2046898"/>
              <a:ext cx="257684" cy="102611"/>
            </a:xfrm>
            <a:custGeom>
              <a:avLst/>
              <a:gdLst>
                <a:gd name="T0" fmla="*/ 9 w 334"/>
                <a:gd name="T1" fmla="*/ 0 h 133"/>
                <a:gd name="T2" fmla="*/ 0 w 334"/>
                <a:gd name="T3" fmla="*/ 25 h 133"/>
                <a:gd name="T4" fmla="*/ 0 w 334"/>
                <a:gd name="T5" fmla="*/ 38 h 133"/>
                <a:gd name="T6" fmla="*/ 135 w 334"/>
                <a:gd name="T7" fmla="*/ 133 h 133"/>
                <a:gd name="T8" fmla="*/ 334 w 334"/>
                <a:gd name="T9" fmla="*/ 113 h 133"/>
                <a:gd name="T10" fmla="*/ 142 w 334"/>
                <a:gd name="T11" fmla="*/ 115 h 133"/>
                <a:gd name="T12" fmla="*/ 9 w 334"/>
                <a:gd name="T1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4" h="133">
                  <a:moveTo>
                    <a:pt x="9" y="0"/>
                  </a:moveTo>
                  <a:lnTo>
                    <a:pt x="0" y="25"/>
                  </a:lnTo>
                  <a:lnTo>
                    <a:pt x="0" y="38"/>
                  </a:lnTo>
                  <a:lnTo>
                    <a:pt x="135" y="133"/>
                  </a:lnTo>
                  <a:lnTo>
                    <a:pt x="334" y="113"/>
                  </a:lnTo>
                  <a:lnTo>
                    <a:pt x="142" y="115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0" name="íşḷiḍe">
              <a:extLst>
                <a:ext uri="{FF2B5EF4-FFF2-40B4-BE49-F238E27FC236}">
                  <a16:creationId xmlns="" xmlns:a16="http://schemas.microsoft.com/office/drawing/2014/main" id="{8C91BE2D-D255-46C0-B12E-0E6ACABB3562}"/>
                </a:ext>
              </a:extLst>
            </p:cNvPr>
            <p:cNvSpPr/>
            <p:nvPr/>
          </p:nvSpPr>
          <p:spPr bwMode="auto">
            <a:xfrm>
              <a:off x="2085948" y="2066185"/>
              <a:ext cx="3086" cy="10029"/>
            </a:xfrm>
            <a:custGeom>
              <a:avLst/>
              <a:gdLst>
                <a:gd name="T0" fmla="*/ 4 w 4"/>
                <a:gd name="T1" fmla="*/ 0 h 13"/>
                <a:gd name="T2" fmla="*/ 0 w 4"/>
                <a:gd name="T3" fmla="*/ 11 h 13"/>
                <a:gd name="T4" fmla="*/ 4 w 4"/>
                <a:gd name="T5" fmla="*/ 13 h 13"/>
                <a:gd name="T6" fmla="*/ 4 w 4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3">
                  <a:moveTo>
                    <a:pt x="4" y="0"/>
                  </a:moveTo>
                  <a:lnTo>
                    <a:pt x="0" y="11"/>
                  </a:lnTo>
                  <a:lnTo>
                    <a:pt x="4" y="1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1" name="išľïḍè">
              <a:extLst>
                <a:ext uri="{FF2B5EF4-FFF2-40B4-BE49-F238E27FC236}">
                  <a16:creationId xmlns="" xmlns:a16="http://schemas.microsoft.com/office/drawing/2014/main" id="{F97A5642-9E81-4717-8479-F5DCF33103F5}"/>
                </a:ext>
              </a:extLst>
            </p:cNvPr>
            <p:cNvSpPr/>
            <p:nvPr/>
          </p:nvSpPr>
          <p:spPr bwMode="auto">
            <a:xfrm>
              <a:off x="2085948" y="2066185"/>
              <a:ext cx="3086" cy="10029"/>
            </a:xfrm>
            <a:custGeom>
              <a:avLst/>
              <a:gdLst>
                <a:gd name="T0" fmla="*/ 4 w 4"/>
                <a:gd name="T1" fmla="*/ 0 h 13"/>
                <a:gd name="T2" fmla="*/ 0 w 4"/>
                <a:gd name="T3" fmla="*/ 11 h 13"/>
                <a:gd name="T4" fmla="*/ 4 w 4"/>
                <a:gd name="T5" fmla="*/ 13 h 13"/>
                <a:gd name="T6" fmla="*/ 4 w 4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3">
                  <a:moveTo>
                    <a:pt x="4" y="0"/>
                  </a:moveTo>
                  <a:lnTo>
                    <a:pt x="0" y="11"/>
                  </a:lnTo>
                  <a:lnTo>
                    <a:pt x="4" y="13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2" name="ï$1iḍe">
              <a:extLst>
                <a:ext uri="{FF2B5EF4-FFF2-40B4-BE49-F238E27FC236}">
                  <a16:creationId xmlns="" xmlns:a16="http://schemas.microsoft.com/office/drawing/2014/main" id="{0395B04A-D098-4F70-BB0C-FA072170F78A}"/>
                </a:ext>
              </a:extLst>
            </p:cNvPr>
            <p:cNvSpPr/>
            <p:nvPr/>
          </p:nvSpPr>
          <p:spPr bwMode="auto">
            <a:xfrm>
              <a:off x="1613784" y="2017580"/>
              <a:ext cx="261542" cy="135786"/>
            </a:xfrm>
            <a:custGeom>
              <a:avLst/>
              <a:gdLst>
                <a:gd name="T0" fmla="*/ 150 w 150"/>
                <a:gd name="T1" fmla="*/ 0 h 78"/>
                <a:gd name="T2" fmla="*/ 89 w 150"/>
                <a:gd name="T3" fmla="*/ 54 h 78"/>
                <a:gd name="T4" fmla="*/ 0 w 150"/>
                <a:gd name="T5" fmla="*/ 73 h 78"/>
                <a:gd name="T6" fmla="*/ 10 w 150"/>
                <a:gd name="T7" fmla="*/ 78 h 78"/>
                <a:gd name="T8" fmla="*/ 11 w 150"/>
                <a:gd name="T9" fmla="*/ 78 h 78"/>
                <a:gd name="T10" fmla="*/ 91 w 150"/>
                <a:gd name="T11" fmla="*/ 65 h 78"/>
                <a:gd name="T12" fmla="*/ 145 w 150"/>
                <a:gd name="T13" fmla="*/ 25 h 78"/>
                <a:gd name="T14" fmla="*/ 146 w 150"/>
                <a:gd name="T15" fmla="*/ 21 h 78"/>
                <a:gd name="T16" fmla="*/ 150 w 150"/>
                <a:gd name="T17" fmla="*/ 0 h 78"/>
                <a:gd name="T18" fmla="*/ 150 w 150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78">
                  <a:moveTo>
                    <a:pt x="150" y="0"/>
                  </a:moveTo>
                  <a:cubicBezTo>
                    <a:pt x="89" y="54"/>
                    <a:pt x="89" y="54"/>
                    <a:pt x="89" y="5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3" y="78"/>
                    <a:pt x="10" y="78"/>
                  </a:cubicBezTo>
                  <a:cubicBezTo>
                    <a:pt x="10" y="78"/>
                    <a:pt x="10" y="78"/>
                    <a:pt x="11" y="78"/>
                  </a:cubicBezTo>
                  <a:cubicBezTo>
                    <a:pt x="19" y="78"/>
                    <a:pt x="91" y="65"/>
                    <a:pt x="91" y="65"/>
                  </a:cubicBezTo>
                  <a:cubicBezTo>
                    <a:pt x="145" y="25"/>
                    <a:pt x="145" y="25"/>
                    <a:pt x="145" y="25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17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3" name="íşļïdé">
              <a:extLst>
                <a:ext uri="{FF2B5EF4-FFF2-40B4-BE49-F238E27FC236}">
                  <a16:creationId xmlns="" xmlns:a16="http://schemas.microsoft.com/office/drawing/2014/main" id="{823EF4B7-4856-4E8F-86CE-96E756DD421B}"/>
                </a:ext>
              </a:extLst>
            </p:cNvPr>
            <p:cNvSpPr/>
            <p:nvPr/>
          </p:nvSpPr>
          <p:spPr bwMode="auto">
            <a:xfrm>
              <a:off x="1866068" y="2017580"/>
              <a:ext cx="9258" cy="43205"/>
            </a:xfrm>
            <a:custGeom>
              <a:avLst/>
              <a:gdLst>
                <a:gd name="T0" fmla="*/ 12 w 12"/>
                <a:gd name="T1" fmla="*/ 0 h 56"/>
                <a:gd name="T2" fmla="*/ 3 w 12"/>
                <a:gd name="T3" fmla="*/ 47 h 56"/>
                <a:gd name="T4" fmla="*/ 0 w 12"/>
                <a:gd name="T5" fmla="*/ 56 h 56"/>
                <a:gd name="T6" fmla="*/ 7 w 12"/>
                <a:gd name="T7" fmla="*/ 54 h 56"/>
                <a:gd name="T8" fmla="*/ 12 w 12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6">
                  <a:moveTo>
                    <a:pt x="12" y="0"/>
                  </a:moveTo>
                  <a:lnTo>
                    <a:pt x="3" y="47"/>
                  </a:lnTo>
                  <a:lnTo>
                    <a:pt x="0" y="56"/>
                  </a:lnTo>
                  <a:lnTo>
                    <a:pt x="7" y="5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4" name="î$lîḓè">
              <a:extLst>
                <a:ext uri="{FF2B5EF4-FFF2-40B4-BE49-F238E27FC236}">
                  <a16:creationId xmlns="" xmlns:a16="http://schemas.microsoft.com/office/drawing/2014/main" id="{4C35F9DE-644C-43C9-881B-BEB2D0E89A69}"/>
                </a:ext>
              </a:extLst>
            </p:cNvPr>
            <p:cNvSpPr/>
            <p:nvPr/>
          </p:nvSpPr>
          <p:spPr bwMode="auto">
            <a:xfrm>
              <a:off x="1866068" y="2017580"/>
              <a:ext cx="9258" cy="43205"/>
            </a:xfrm>
            <a:custGeom>
              <a:avLst/>
              <a:gdLst>
                <a:gd name="T0" fmla="*/ 12 w 12"/>
                <a:gd name="T1" fmla="*/ 0 h 56"/>
                <a:gd name="T2" fmla="*/ 3 w 12"/>
                <a:gd name="T3" fmla="*/ 47 h 56"/>
                <a:gd name="T4" fmla="*/ 0 w 12"/>
                <a:gd name="T5" fmla="*/ 56 h 56"/>
                <a:gd name="T6" fmla="*/ 7 w 12"/>
                <a:gd name="T7" fmla="*/ 54 h 56"/>
                <a:gd name="T8" fmla="*/ 12 w 12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6">
                  <a:moveTo>
                    <a:pt x="12" y="0"/>
                  </a:moveTo>
                  <a:lnTo>
                    <a:pt x="3" y="47"/>
                  </a:lnTo>
                  <a:lnTo>
                    <a:pt x="0" y="56"/>
                  </a:lnTo>
                  <a:lnTo>
                    <a:pt x="7" y="54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5" name="îṡlîḋé">
              <a:extLst>
                <a:ext uri="{FF2B5EF4-FFF2-40B4-BE49-F238E27FC236}">
                  <a16:creationId xmlns="" xmlns:a16="http://schemas.microsoft.com/office/drawing/2014/main" id="{C422CD1A-D73B-4FAF-8413-524D85B9EB9C}"/>
                </a:ext>
              </a:extLst>
            </p:cNvPr>
            <p:cNvSpPr/>
            <p:nvPr/>
          </p:nvSpPr>
          <p:spPr bwMode="auto">
            <a:xfrm>
              <a:off x="1842151" y="2508263"/>
              <a:ext cx="239940" cy="523858"/>
            </a:xfrm>
            <a:custGeom>
              <a:avLst/>
              <a:gdLst>
                <a:gd name="T0" fmla="*/ 6 w 311"/>
                <a:gd name="T1" fmla="*/ 0 h 679"/>
                <a:gd name="T2" fmla="*/ 270 w 311"/>
                <a:gd name="T3" fmla="*/ 0 h 679"/>
                <a:gd name="T4" fmla="*/ 300 w 311"/>
                <a:gd name="T5" fmla="*/ 295 h 679"/>
                <a:gd name="T6" fmla="*/ 311 w 311"/>
                <a:gd name="T7" fmla="*/ 679 h 679"/>
                <a:gd name="T8" fmla="*/ 277 w 311"/>
                <a:gd name="T9" fmla="*/ 304 h 679"/>
                <a:gd name="T10" fmla="*/ 241 w 311"/>
                <a:gd name="T11" fmla="*/ 18 h 679"/>
                <a:gd name="T12" fmla="*/ 0 w 311"/>
                <a:gd name="T13" fmla="*/ 18 h 679"/>
                <a:gd name="T14" fmla="*/ 6 w 311"/>
                <a:gd name="T15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1" h="679">
                  <a:moveTo>
                    <a:pt x="6" y="0"/>
                  </a:moveTo>
                  <a:lnTo>
                    <a:pt x="270" y="0"/>
                  </a:lnTo>
                  <a:lnTo>
                    <a:pt x="300" y="295"/>
                  </a:lnTo>
                  <a:lnTo>
                    <a:pt x="311" y="679"/>
                  </a:lnTo>
                  <a:lnTo>
                    <a:pt x="277" y="304"/>
                  </a:lnTo>
                  <a:lnTo>
                    <a:pt x="241" y="18"/>
                  </a:lnTo>
                  <a:lnTo>
                    <a:pt x="0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6" name="íSľiďê">
              <a:extLst>
                <a:ext uri="{FF2B5EF4-FFF2-40B4-BE49-F238E27FC236}">
                  <a16:creationId xmlns="" xmlns:a16="http://schemas.microsoft.com/office/drawing/2014/main" id="{819629F3-9557-48CA-83C6-1795A9408C1A}"/>
                </a:ext>
              </a:extLst>
            </p:cNvPr>
            <p:cNvSpPr/>
            <p:nvPr/>
          </p:nvSpPr>
          <p:spPr bwMode="auto">
            <a:xfrm>
              <a:off x="1742626" y="2542981"/>
              <a:ext cx="185934" cy="494540"/>
            </a:xfrm>
            <a:custGeom>
              <a:avLst/>
              <a:gdLst>
                <a:gd name="T0" fmla="*/ 241 w 241"/>
                <a:gd name="T1" fmla="*/ 0 h 641"/>
                <a:gd name="T2" fmla="*/ 144 w 241"/>
                <a:gd name="T3" fmla="*/ 246 h 641"/>
                <a:gd name="T4" fmla="*/ 20 w 241"/>
                <a:gd name="T5" fmla="*/ 641 h 641"/>
                <a:gd name="T6" fmla="*/ 0 w 241"/>
                <a:gd name="T7" fmla="*/ 641 h 641"/>
                <a:gd name="T8" fmla="*/ 122 w 241"/>
                <a:gd name="T9" fmla="*/ 244 h 641"/>
                <a:gd name="T10" fmla="*/ 241 w 241"/>
                <a:gd name="T11" fmla="*/ 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641">
                  <a:moveTo>
                    <a:pt x="241" y="0"/>
                  </a:moveTo>
                  <a:lnTo>
                    <a:pt x="144" y="246"/>
                  </a:lnTo>
                  <a:lnTo>
                    <a:pt x="20" y="641"/>
                  </a:lnTo>
                  <a:lnTo>
                    <a:pt x="0" y="641"/>
                  </a:lnTo>
                  <a:lnTo>
                    <a:pt x="122" y="24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7" name="ïşľídê">
              <a:extLst>
                <a:ext uri="{FF2B5EF4-FFF2-40B4-BE49-F238E27FC236}">
                  <a16:creationId xmlns="" xmlns:a16="http://schemas.microsoft.com/office/drawing/2014/main" id="{24ECE8D0-B32C-4DAD-85B2-D592301417B8}"/>
                </a:ext>
              </a:extLst>
            </p:cNvPr>
            <p:cNvSpPr/>
            <p:nvPr/>
          </p:nvSpPr>
          <p:spPr bwMode="auto">
            <a:xfrm>
              <a:off x="2924579" y="1975147"/>
              <a:ext cx="19288" cy="42433"/>
            </a:xfrm>
            <a:custGeom>
              <a:avLst/>
              <a:gdLst>
                <a:gd name="T0" fmla="*/ 13 w 25"/>
                <a:gd name="T1" fmla="*/ 0 h 55"/>
                <a:gd name="T2" fmla="*/ 0 w 25"/>
                <a:gd name="T3" fmla="*/ 55 h 55"/>
                <a:gd name="T4" fmla="*/ 9 w 25"/>
                <a:gd name="T5" fmla="*/ 55 h 55"/>
                <a:gd name="T6" fmla="*/ 9 w 25"/>
                <a:gd name="T7" fmla="*/ 52 h 55"/>
                <a:gd name="T8" fmla="*/ 25 w 25"/>
                <a:gd name="T9" fmla="*/ 25 h 55"/>
                <a:gd name="T10" fmla="*/ 13 w 25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55">
                  <a:moveTo>
                    <a:pt x="13" y="0"/>
                  </a:moveTo>
                  <a:lnTo>
                    <a:pt x="0" y="55"/>
                  </a:lnTo>
                  <a:lnTo>
                    <a:pt x="9" y="55"/>
                  </a:lnTo>
                  <a:lnTo>
                    <a:pt x="9" y="52"/>
                  </a:lnTo>
                  <a:lnTo>
                    <a:pt x="25" y="2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01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8" name="islíḑê">
              <a:extLst>
                <a:ext uri="{FF2B5EF4-FFF2-40B4-BE49-F238E27FC236}">
                  <a16:creationId xmlns="" xmlns:a16="http://schemas.microsoft.com/office/drawing/2014/main" id="{68398B4E-BD0C-4042-B4C3-912BB2B5706E}"/>
                </a:ext>
              </a:extLst>
            </p:cNvPr>
            <p:cNvSpPr/>
            <p:nvPr/>
          </p:nvSpPr>
          <p:spPr bwMode="auto">
            <a:xfrm>
              <a:off x="2924579" y="1975147"/>
              <a:ext cx="19288" cy="42433"/>
            </a:xfrm>
            <a:custGeom>
              <a:avLst/>
              <a:gdLst>
                <a:gd name="T0" fmla="*/ 13 w 25"/>
                <a:gd name="T1" fmla="*/ 0 h 55"/>
                <a:gd name="T2" fmla="*/ 0 w 25"/>
                <a:gd name="T3" fmla="*/ 55 h 55"/>
                <a:gd name="T4" fmla="*/ 9 w 25"/>
                <a:gd name="T5" fmla="*/ 55 h 55"/>
                <a:gd name="T6" fmla="*/ 9 w 25"/>
                <a:gd name="T7" fmla="*/ 52 h 55"/>
                <a:gd name="T8" fmla="*/ 25 w 25"/>
                <a:gd name="T9" fmla="*/ 25 h 55"/>
                <a:gd name="T10" fmla="*/ 13 w 25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55">
                  <a:moveTo>
                    <a:pt x="13" y="0"/>
                  </a:moveTo>
                  <a:lnTo>
                    <a:pt x="0" y="55"/>
                  </a:lnTo>
                  <a:lnTo>
                    <a:pt x="9" y="55"/>
                  </a:lnTo>
                  <a:lnTo>
                    <a:pt x="9" y="52"/>
                  </a:lnTo>
                  <a:lnTo>
                    <a:pt x="25" y="25"/>
                  </a:lnTo>
                  <a:lnTo>
                    <a:pt x="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9" name="ïṥḻiḍe">
              <a:extLst>
                <a:ext uri="{FF2B5EF4-FFF2-40B4-BE49-F238E27FC236}">
                  <a16:creationId xmlns="" xmlns:a16="http://schemas.microsoft.com/office/drawing/2014/main" id="{51AEB216-CB7E-4B28-9CC0-568B74E0CD05}"/>
                </a:ext>
              </a:extLst>
            </p:cNvPr>
            <p:cNvSpPr/>
            <p:nvPr/>
          </p:nvSpPr>
          <p:spPr bwMode="auto">
            <a:xfrm>
              <a:off x="2912235" y="2017580"/>
              <a:ext cx="20831" cy="158160"/>
            </a:xfrm>
            <a:custGeom>
              <a:avLst/>
              <a:gdLst>
                <a:gd name="T0" fmla="*/ 25 w 27"/>
                <a:gd name="T1" fmla="*/ 0 h 205"/>
                <a:gd name="T2" fmla="*/ 16 w 27"/>
                <a:gd name="T3" fmla="*/ 0 h 205"/>
                <a:gd name="T4" fmla="*/ 0 w 27"/>
                <a:gd name="T5" fmla="*/ 205 h 205"/>
                <a:gd name="T6" fmla="*/ 27 w 27"/>
                <a:gd name="T7" fmla="*/ 137 h 205"/>
                <a:gd name="T8" fmla="*/ 25 w 27"/>
                <a:gd name="T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05">
                  <a:moveTo>
                    <a:pt x="25" y="0"/>
                  </a:moveTo>
                  <a:lnTo>
                    <a:pt x="16" y="0"/>
                  </a:lnTo>
                  <a:lnTo>
                    <a:pt x="0" y="205"/>
                  </a:lnTo>
                  <a:lnTo>
                    <a:pt x="27" y="13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01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0" name="iṩ1iḋe">
              <a:extLst>
                <a:ext uri="{FF2B5EF4-FFF2-40B4-BE49-F238E27FC236}">
                  <a16:creationId xmlns="" xmlns:a16="http://schemas.microsoft.com/office/drawing/2014/main" id="{4F4D0C28-FE4C-47A6-866A-0CA392B5A83A}"/>
                </a:ext>
              </a:extLst>
            </p:cNvPr>
            <p:cNvSpPr/>
            <p:nvPr/>
          </p:nvSpPr>
          <p:spPr bwMode="auto">
            <a:xfrm>
              <a:off x="2912235" y="2017580"/>
              <a:ext cx="20831" cy="158160"/>
            </a:xfrm>
            <a:custGeom>
              <a:avLst/>
              <a:gdLst>
                <a:gd name="T0" fmla="*/ 25 w 27"/>
                <a:gd name="T1" fmla="*/ 0 h 205"/>
                <a:gd name="T2" fmla="*/ 16 w 27"/>
                <a:gd name="T3" fmla="*/ 0 h 205"/>
                <a:gd name="T4" fmla="*/ 0 w 27"/>
                <a:gd name="T5" fmla="*/ 205 h 205"/>
                <a:gd name="T6" fmla="*/ 27 w 27"/>
                <a:gd name="T7" fmla="*/ 137 h 205"/>
                <a:gd name="T8" fmla="*/ 25 w 27"/>
                <a:gd name="T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05">
                  <a:moveTo>
                    <a:pt x="25" y="0"/>
                  </a:moveTo>
                  <a:lnTo>
                    <a:pt x="16" y="0"/>
                  </a:lnTo>
                  <a:lnTo>
                    <a:pt x="0" y="205"/>
                  </a:lnTo>
                  <a:lnTo>
                    <a:pt x="27" y="137"/>
                  </a:lnTo>
                  <a:lnTo>
                    <a:pt x="2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1" name="i$ḻíḓè">
              <a:extLst>
                <a:ext uri="{FF2B5EF4-FFF2-40B4-BE49-F238E27FC236}">
                  <a16:creationId xmlns="" xmlns:a16="http://schemas.microsoft.com/office/drawing/2014/main" id="{EDB51CE3-AD12-4468-80B9-C073C77148F8}"/>
                </a:ext>
              </a:extLst>
            </p:cNvPr>
            <p:cNvSpPr/>
            <p:nvPr/>
          </p:nvSpPr>
          <p:spPr bwMode="auto">
            <a:xfrm>
              <a:off x="3049563" y="1681200"/>
              <a:ext cx="236854" cy="425104"/>
            </a:xfrm>
            <a:custGeom>
              <a:avLst/>
              <a:gdLst>
                <a:gd name="T0" fmla="*/ 296 w 307"/>
                <a:gd name="T1" fmla="*/ 7 h 551"/>
                <a:gd name="T2" fmla="*/ 228 w 307"/>
                <a:gd name="T3" fmla="*/ 323 h 551"/>
                <a:gd name="T4" fmla="*/ 0 w 307"/>
                <a:gd name="T5" fmla="*/ 519 h 551"/>
                <a:gd name="T6" fmla="*/ 7 w 307"/>
                <a:gd name="T7" fmla="*/ 551 h 551"/>
                <a:gd name="T8" fmla="*/ 242 w 307"/>
                <a:gd name="T9" fmla="*/ 341 h 551"/>
                <a:gd name="T10" fmla="*/ 307 w 307"/>
                <a:gd name="T11" fmla="*/ 0 h 551"/>
                <a:gd name="T12" fmla="*/ 296 w 307"/>
                <a:gd name="T13" fmla="*/ 7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551">
                  <a:moveTo>
                    <a:pt x="296" y="7"/>
                  </a:moveTo>
                  <a:lnTo>
                    <a:pt x="228" y="323"/>
                  </a:lnTo>
                  <a:lnTo>
                    <a:pt x="0" y="519"/>
                  </a:lnTo>
                  <a:lnTo>
                    <a:pt x="7" y="551"/>
                  </a:lnTo>
                  <a:lnTo>
                    <a:pt x="242" y="341"/>
                  </a:lnTo>
                  <a:lnTo>
                    <a:pt x="307" y="0"/>
                  </a:lnTo>
                  <a:lnTo>
                    <a:pt x="296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2" name="ïṡ1ïďe">
              <a:extLst>
                <a:ext uri="{FF2B5EF4-FFF2-40B4-BE49-F238E27FC236}">
                  <a16:creationId xmlns="" xmlns:a16="http://schemas.microsoft.com/office/drawing/2014/main" id="{E1D771B1-9EAC-40AA-ADBE-417335C548C9}"/>
                </a:ext>
              </a:extLst>
            </p:cNvPr>
            <p:cNvSpPr/>
            <p:nvPr/>
          </p:nvSpPr>
          <p:spPr bwMode="auto">
            <a:xfrm>
              <a:off x="2597459" y="1982862"/>
              <a:ext cx="178990" cy="83323"/>
            </a:xfrm>
            <a:custGeom>
              <a:avLst/>
              <a:gdLst>
                <a:gd name="T0" fmla="*/ 27 w 232"/>
                <a:gd name="T1" fmla="*/ 0 h 108"/>
                <a:gd name="T2" fmla="*/ 232 w 232"/>
                <a:gd name="T3" fmla="*/ 81 h 108"/>
                <a:gd name="T4" fmla="*/ 228 w 232"/>
                <a:gd name="T5" fmla="*/ 108 h 108"/>
                <a:gd name="T6" fmla="*/ 0 w 232"/>
                <a:gd name="T7" fmla="*/ 11 h 108"/>
                <a:gd name="T8" fmla="*/ 27 w 232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08">
                  <a:moveTo>
                    <a:pt x="27" y="0"/>
                  </a:moveTo>
                  <a:lnTo>
                    <a:pt x="232" y="81"/>
                  </a:lnTo>
                  <a:lnTo>
                    <a:pt x="228" y="108"/>
                  </a:lnTo>
                  <a:lnTo>
                    <a:pt x="0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3" name="iś1iḍé">
              <a:extLst>
                <a:ext uri="{FF2B5EF4-FFF2-40B4-BE49-F238E27FC236}">
                  <a16:creationId xmlns="" xmlns:a16="http://schemas.microsoft.com/office/drawing/2014/main" id="{4B4DC274-F281-4FC9-8AD3-0ABD5BAE9F23}"/>
                </a:ext>
              </a:extLst>
            </p:cNvPr>
            <p:cNvSpPr/>
            <p:nvPr/>
          </p:nvSpPr>
          <p:spPr bwMode="auto">
            <a:xfrm>
              <a:off x="2767963" y="2522150"/>
              <a:ext cx="257684" cy="515371"/>
            </a:xfrm>
            <a:custGeom>
              <a:avLst/>
              <a:gdLst>
                <a:gd name="T0" fmla="*/ 0 w 334"/>
                <a:gd name="T1" fmla="*/ 0 h 668"/>
                <a:gd name="T2" fmla="*/ 289 w 334"/>
                <a:gd name="T3" fmla="*/ 0 h 668"/>
                <a:gd name="T4" fmla="*/ 334 w 334"/>
                <a:gd name="T5" fmla="*/ 668 h 668"/>
                <a:gd name="T6" fmla="*/ 320 w 334"/>
                <a:gd name="T7" fmla="*/ 668 h 668"/>
                <a:gd name="T8" fmla="*/ 264 w 334"/>
                <a:gd name="T9" fmla="*/ 13 h 668"/>
                <a:gd name="T10" fmla="*/ 0 w 334"/>
                <a:gd name="T11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4" h="668">
                  <a:moveTo>
                    <a:pt x="0" y="0"/>
                  </a:moveTo>
                  <a:lnTo>
                    <a:pt x="289" y="0"/>
                  </a:lnTo>
                  <a:lnTo>
                    <a:pt x="334" y="668"/>
                  </a:lnTo>
                  <a:lnTo>
                    <a:pt x="320" y="668"/>
                  </a:lnTo>
                  <a:lnTo>
                    <a:pt x="264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4" name="iśḷíḓê">
              <a:extLst>
                <a:ext uri="{FF2B5EF4-FFF2-40B4-BE49-F238E27FC236}">
                  <a16:creationId xmlns="" xmlns:a16="http://schemas.microsoft.com/office/drawing/2014/main" id="{905A1DCA-5060-4B04-8ABF-AD9E23DCDA17}"/>
                </a:ext>
              </a:extLst>
            </p:cNvPr>
            <p:cNvSpPr/>
            <p:nvPr/>
          </p:nvSpPr>
          <p:spPr bwMode="auto">
            <a:xfrm>
              <a:off x="2717043" y="2541438"/>
              <a:ext cx="139643" cy="496083"/>
            </a:xfrm>
            <a:custGeom>
              <a:avLst/>
              <a:gdLst>
                <a:gd name="T0" fmla="*/ 181 w 181"/>
                <a:gd name="T1" fmla="*/ 0 h 643"/>
                <a:gd name="T2" fmla="*/ 12 w 181"/>
                <a:gd name="T3" fmla="*/ 643 h 643"/>
                <a:gd name="T4" fmla="*/ 0 w 181"/>
                <a:gd name="T5" fmla="*/ 643 h 643"/>
                <a:gd name="T6" fmla="*/ 163 w 181"/>
                <a:gd name="T7" fmla="*/ 0 h 643"/>
                <a:gd name="T8" fmla="*/ 181 w 181"/>
                <a:gd name="T9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643">
                  <a:moveTo>
                    <a:pt x="181" y="0"/>
                  </a:moveTo>
                  <a:lnTo>
                    <a:pt x="12" y="643"/>
                  </a:lnTo>
                  <a:lnTo>
                    <a:pt x="0" y="643"/>
                  </a:lnTo>
                  <a:lnTo>
                    <a:pt x="163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5" name="ïśļidè">
              <a:extLst>
                <a:ext uri="{FF2B5EF4-FFF2-40B4-BE49-F238E27FC236}">
                  <a16:creationId xmlns="" xmlns:a16="http://schemas.microsoft.com/office/drawing/2014/main" id="{E6E26015-0F4D-4C61-9DB4-3F767FBD4065}"/>
                </a:ext>
              </a:extLst>
            </p:cNvPr>
            <p:cNvSpPr/>
            <p:nvPr/>
          </p:nvSpPr>
          <p:spPr bwMode="auto">
            <a:xfrm>
              <a:off x="4148193" y="1768381"/>
              <a:ext cx="98753" cy="137329"/>
            </a:xfrm>
            <a:custGeom>
              <a:avLst/>
              <a:gdLst>
                <a:gd name="T0" fmla="*/ 57 w 57"/>
                <a:gd name="T1" fmla="*/ 0 h 79"/>
                <a:gd name="T2" fmla="*/ 18 w 57"/>
                <a:gd name="T3" fmla="*/ 28 h 79"/>
                <a:gd name="T4" fmla="*/ 8 w 57"/>
                <a:gd name="T5" fmla="*/ 26 h 79"/>
                <a:gd name="T6" fmla="*/ 4 w 57"/>
                <a:gd name="T7" fmla="*/ 29 h 79"/>
                <a:gd name="T8" fmla="*/ 25 w 57"/>
                <a:gd name="T9" fmla="*/ 79 h 79"/>
                <a:gd name="T10" fmla="*/ 33 w 57"/>
                <a:gd name="T11" fmla="*/ 41 h 79"/>
                <a:gd name="T12" fmla="*/ 57 w 57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79">
                  <a:moveTo>
                    <a:pt x="57" y="0"/>
                  </a:moveTo>
                  <a:cubicBezTo>
                    <a:pt x="57" y="0"/>
                    <a:pt x="41" y="28"/>
                    <a:pt x="18" y="28"/>
                  </a:cubicBezTo>
                  <a:cubicBezTo>
                    <a:pt x="15" y="28"/>
                    <a:pt x="11" y="27"/>
                    <a:pt x="8" y="26"/>
                  </a:cubicBezTo>
                  <a:cubicBezTo>
                    <a:pt x="6" y="27"/>
                    <a:pt x="5" y="28"/>
                    <a:pt x="4" y="29"/>
                  </a:cubicBezTo>
                  <a:cubicBezTo>
                    <a:pt x="2" y="40"/>
                    <a:pt x="0" y="63"/>
                    <a:pt x="25" y="79"/>
                  </a:cubicBezTo>
                  <a:cubicBezTo>
                    <a:pt x="25" y="79"/>
                    <a:pt x="18" y="59"/>
                    <a:pt x="33" y="41"/>
                  </a:cubicBezTo>
                  <a:cubicBezTo>
                    <a:pt x="48" y="23"/>
                    <a:pt x="57" y="18"/>
                    <a:pt x="57" y="0"/>
                  </a:cubicBezTo>
                </a:path>
              </a:pathLst>
            </a:custGeom>
            <a:solidFill>
              <a:srgbClr val="6C3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6" name="îšļíḋê">
              <a:extLst>
                <a:ext uri="{FF2B5EF4-FFF2-40B4-BE49-F238E27FC236}">
                  <a16:creationId xmlns="" xmlns:a16="http://schemas.microsoft.com/office/drawing/2014/main" id="{5FE4AB8B-45A3-4A37-8D3E-01EE03704062}"/>
                </a:ext>
              </a:extLst>
            </p:cNvPr>
            <p:cNvSpPr/>
            <p:nvPr/>
          </p:nvSpPr>
          <p:spPr bwMode="auto">
            <a:xfrm>
              <a:off x="4155137" y="1811586"/>
              <a:ext cx="6943" cy="6943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4 w 4"/>
                <a:gd name="T5" fmla="*/ 1 h 4"/>
                <a:gd name="T6" fmla="*/ 1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0"/>
                    <a:pt x="0" y="1"/>
                    <a:pt x="0" y="4"/>
                  </a:cubicBezTo>
                  <a:cubicBezTo>
                    <a:pt x="1" y="3"/>
                    <a:pt x="2" y="2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</a:path>
              </a:pathLst>
            </a:custGeom>
            <a:solidFill>
              <a:srgbClr val="6C3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7" name="iŝľïḑe">
              <a:extLst>
                <a:ext uri="{FF2B5EF4-FFF2-40B4-BE49-F238E27FC236}">
                  <a16:creationId xmlns="" xmlns:a16="http://schemas.microsoft.com/office/drawing/2014/main" id="{90C86E8B-1211-4A4D-ADC7-2D2C7BEE23F6}"/>
                </a:ext>
              </a:extLst>
            </p:cNvPr>
            <p:cNvSpPr/>
            <p:nvPr/>
          </p:nvSpPr>
          <p:spPr bwMode="auto">
            <a:xfrm>
              <a:off x="3656741" y="1681200"/>
              <a:ext cx="332521" cy="346410"/>
            </a:xfrm>
            <a:custGeom>
              <a:avLst/>
              <a:gdLst>
                <a:gd name="T0" fmla="*/ 0 w 191"/>
                <a:gd name="T1" fmla="*/ 3 h 199"/>
                <a:gd name="T2" fmla="*/ 40 w 191"/>
                <a:gd name="T3" fmla="*/ 118 h 199"/>
                <a:gd name="T4" fmla="*/ 175 w 191"/>
                <a:gd name="T5" fmla="*/ 199 h 199"/>
                <a:gd name="T6" fmla="*/ 191 w 191"/>
                <a:gd name="T7" fmla="*/ 190 h 199"/>
                <a:gd name="T8" fmla="*/ 45 w 191"/>
                <a:gd name="T9" fmla="*/ 110 h 199"/>
                <a:gd name="T10" fmla="*/ 4 w 191"/>
                <a:gd name="T11" fmla="*/ 0 h 199"/>
                <a:gd name="T12" fmla="*/ 0 w 191"/>
                <a:gd name="T13" fmla="*/ 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199">
                  <a:moveTo>
                    <a:pt x="0" y="3"/>
                  </a:moveTo>
                  <a:cubicBezTo>
                    <a:pt x="40" y="118"/>
                    <a:pt x="40" y="118"/>
                    <a:pt x="40" y="118"/>
                  </a:cubicBezTo>
                  <a:cubicBezTo>
                    <a:pt x="175" y="199"/>
                    <a:pt x="175" y="199"/>
                    <a:pt x="175" y="199"/>
                  </a:cubicBezTo>
                  <a:cubicBezTo>
                    <a:pt x="175" y="199"/>
                    <a:pt x="188" y="196"/>
                    <a:pt x="191" y="190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lnSpcReduction="1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8" name="ïSļîde">
              <a:extLst>
                <a:ext uri="{FF2B5EF4-FFF2-40B4-BE49-F238E27FC236}">
                  <a16:creationId xmlns="" xmlns:a16="http://schemas.microsoft.com/office/drawing/2014/main" id="{E66313B4-2407-44F3-9576-648E4293DE02}"/>
                </a:ext>
              </a:extLst>
            </p:cNvPr>
            <p:cNvSpPr/>
            <p:nvPr/>
          </p:nvSpPr>
          <p:spPr bwMode="auto">
            <a:xfrm>
              <a:off x="3954544" y="2667966"/>
              <a:ext cx="90267" cy="344866"/>
            </a:xfrm>
            <a:custGeom>
              <a:avLst/>
              <a:gdLst>
                <a:gd name="T0" fmla="*/ 15 w 52"/>
                <a:gd name="T1" fmla="*/ 0 h 198"/>
                <a:gd name="T2" fmla="*/ 0 w 52"/>
                <a:gd name="T3" fmla="*/ 0 h 198"/>
                <a:gd name="T4" fmla="*/ 32 w 52"/>
                <a:gd name="T5" fmla="*/ 138 h 198"/>
                <a:gd name="T6" fmla="*/ 44 w 52"/>
                <a:gd name="T7" fmla="*/ 198 h 198"/>
                <a:gd name="T8" fmla="*/ 52 w 52"/>
                <a:gd name="T9" fmla="*/ 198 h 198"/>
                <a:gd name="T10" fmla="*/ 42 w 52"/>
                <a:gd name="T11" fmla="*/ 164 h 198"/>
                <a:gd name="T12" fmla="*/ 35 w 52"/>
                <a:gd name="T13" fmla="*/ 66 h 198"/>
                <a:gd name="T14" fmla="*/ 15 w 52"/>
                <a:gd name="T15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98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28"/>
                    <a:pt x="29" y="108"/>
                    <a:pt x="32" y="138"/>
                  </a:cubicBezTo>
                  <a:cubicBezTo>
                    <a:pt x="34" y="163"/>
                    <a:pt x="41" y="187"/>
                    <a:pt x="44" y="198"/>
                  </a:cubicBezTo>
                  <a:cubicBezTo>
                    <a:pt x="52" y="198"/>
                    <a:pt x="52" y="198"/>
                    <a:pt x="52" y="198"/>
                  </a:cubicBezTo>
                  <a:cubicBezTo>
                    <a:pt x="49" y="191"/>
                    <a:pt x="45" y="179"/>
                    <a:pt x="42" y="164"/>
                  </a:cubicBezTo>
                  <a:cubicBezTo>
                    <a:pt x="38" y="142"/>
                    <a:pt x="39" y="98"/>
                    <a:pt x="35" y="66"/>
                  </a:cubicBezTo>
                  <a:cubicBezTo>
                    <a:pt x="32" y="39"/>
                    <a:pt x="19" y="10"/>
                    <a:pt x="15" y="0"/>
                  </a:cubicBezTo>
                </a:path>
              </a:pathLst>
            </a:custGeom>
            <a:solidFill>
              <a:srgbClr val="F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lnSpcReduction="1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9" name="iṧḻíďê">
              <a:extLst>
                <a:ext uri="{FF2B5EF4-FFF2-40B4-BE49-F238E27FC236}">
                  <a16:creationId xmlns="" xmlns:a16="http://schemas.microsoft.com/office/drawing/2014/main" id="{0EEC71B1-51F5-433B-A414-7E9089B9E9AB}"/>
                </a:ext>
              </a:extLst>
            </p:cNvPr>
            <p:cNvSpPr/>
            <p:nvPr/>
          </p:nvSpPr>
          <p:spPr bwMode="auto">
            <a:xfrm>
              <a:off x="3947601" y="2351645"/>
              <a:ext cx="168960" cy="316321"/>
            </a:xfrm>
            <a:custGeom>
              <a:avLst/>
              <a:gdLst>
                <a:gd name="T0" fmla="*/ 0 w 97"/>
                <a:gd name="T1" fmla="*/ 0 h 182"/>
                <a:gd name="T2" fmla="*/ 52 w 97"/>
                <a:gd name="T3" fmla="*/ 19 h 182"/>
                <a:gd name="T4" fmla="*/ 65 w 97"/>
                <a:gd name="T5" fmla="*/ 18 h 182"/>
                <a:gd name="T6" fmla="*/ 0 w 97"/>
                <a:gd name="T7" fmla="*/ 173 h 182"/>
                <a:gd name="T8" fmla="*/ 4 w 97"/>
                <a:gd name="T9" fmla="*/ 182 h 182"/>
                <a:gd name="T10" fmla="*/ 19 w 97"/>
                <a:gd name="T11" fmla="*/ 182 h 182"/>
                <a:gd name="T12" fmla="*/ 17 w 97"/>
                <a:gd name="T13" fmla="*/ 178 h 182"/>
                <a:gd name="T14" fmla="*/ 83 w 97"/>
                <a:gd name="T15" fmla="*/ 81 h 182"/>
                <a:gd name="T16" fmla="*/ 79 w 97"/>
                <a:gd name="T17" fmla="*/ 4 h 182"/>
                <a:gd name="T18" fmla="*/ 48 w 97"/>
                <a:gd name="T19" fmla="*/ 11 h 182"/>
                <a:gd name="T20" fmla="*/ 0 w 97"/>
                <a:gd name="T2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82">
                  <a:moveTo>
                    <a:pt x="0" y="0"/>
                  </a:moveTo>
                  <a:cubicBezTo>
                    <a:pt x="15" y="16"/>
                    <a:pt x="37" y="19"/>
                    <a:pt x="52" y="19"/>
                  </a:cubicBezTo>
                  <a:cubicBezTo>
                    <a:pt x="60" y="19"/>
                    <a:pt x="65" y="18"/>
                    <a:pt x="65" y="18"/>
                  </a:cubicBezTo>
                  <a:cubicBezTo>
                    <a:pt x="85" y="118"/>
                    <a:pt x="0" y="173"/>
                    <a:pt x="0" y="173"/>
                  </a:cubicBezTo>
                  <a:cubicBezTo>
                    <a:pt x="1" y="174"/>
                    <a:pt x="2" y="178"/>
                    <a:pt x="4" y="182"/>
                  </a:cubicBezTo>
                  <a:cubicBezTo>
                    <a:pt x="19" y="182"/>
                    <a:pt x="19" y="182"/>
                    <a:pt x="19" y="182"/>
                  </a:cubicBezTo>
                  <a:cubicBezTo>
                    <a:pt x="18" y="179"/>
                    <a:pt x="17" y="178"/>
                    <a:pt x="17" y="178"/>
                  </a:cubicBezTo>
                  <a:cubicBezTo>
                    <a:pt x="17" y="178"/>
                    <a:pt x="68" y="121"/>
                    <a:pt x="83" y="81"/>
                  </a:cubicBezTo>
                  <a:cubicBezTo>
                    <a:pt x="97" y="41"/>
                    <a:pt x="79" y="4"/>
                    <a:pt x="79" y="4"/>
                  </a:cubicBezTo>
                  <a:cubicBezTo>
                    <a:pt x="69" y="9"/>
                    <a:pt x="58" y="11"/>
                    <a:pt x="48" y="11"/>
                  </a:cubicBezTo>
                  <a:cubicBezTo>
                    <a:pt x="23" y="11"/>
                    <a:pt x="0" y="0"/>
                    <a:pt x="0" y="0"/>
                  </a:cubicBezTo>
                </a:path>
              </a:pathLst>
            </a:custGeom>
            <a:solidFill>
              <a:srgbClr val="17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925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0" name="íšľiḑè">
              <a:extLst>
                <a:ext uri="{FF2B5EF4-FFF2-40B4-BE49-F238E27FC236}">
                  <a16:creationId xmlns="" xmlns:a16="http://schemas.microsoft.com/office/drawing/2014/main" id="{85ED8D97-476D-4B4F-801B-43E685E22071}"/>
                </a:ext>
              </a:extLst>
            </p:cNvPr>
            <p:cNvSpPr/>
            <p:nvPr/>
          </p:nvSpPr>
          <p:spPr bwMode="auto">
            <a:xfrm>
              <a:off x="4030924" y="3012832"/>
              <a:ext cx="17745" cy="20831"/>
            </a:xfrm>
            <a:custGeom>
              <a:avLst/>
              <a:gdLst>
                <a:gd name="T0" fmla="*/ 8 w 10"/>
                <a:gd name="T1" fmla="*/ 0 h 12"/>
                <a:gd name="T2" fmla="*/ 0 w 10"/>
                <a:gd name="T3" fmla="*/ 0 h 12"/>
                <a:gd name="T4" fmla="*/ 3 w 10"/>
                <a:gd name="T5" fmla="*/ 8 h 12"/>
                <a:gd name="T6" fmla="*/ 5 w 10"/>
                <a:gd name="T7" fmla="*/ 12 h 12"/>
                <a:gd name="T8" fmla="*/ 10 w 10"/>
                <a:gd name="T9" fmla="*/ 6 h 12"/>
                <a:gd name="T10" fmla="*/ 10 w 10"/>
                <a:gd name="T11" fmla="*/ 6 h 12"/>
                <a:gd name="T12" fmla="*/ 8 w 1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5"/>
                    <a:pt x="3" y="8"/>
                    <a:pt x="3" y="8"/>
                  </a:cubicBezTo>
                  <a:cubicBezTo>
                    <a:pt x="4" y="9"/>
                    <a:pt x="4" y="11"/>
                    <a:pt x="5" y="12"/>
                  </a:cubicBezTo>
                  <a:cubicBezTo>
                    <a:pt x="7" y="10"/>
                    <a:pt x="9" y="8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9" y="4"/>
                    <a:pt x="8" y="0"/>
                  </a:cubicBezTo>
                </a:path>
              </a:pathLst>
            </a:custGeom>
            <a:solidFill>
              <a:srgbClr val="F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1" name="ïṥľîde">
              <a:extLst>
                <a:ext uri="{FF2B5EF4-FFF2-40B4-BE49-F238E27FC236}">
                  <a16:creationId xmlns="" xmlns:a16="http://schemas.microsoft.com/office/drawing/2014/main" id="{D865F691-F528-42F1-BA2B-7414223172E6}"/>
                </a:ext>
              </a:extLst>
            </p:cNvPr>
            <p:cNvSpPr/>
            <p:nvPr/>
          </p:nvSpPr>
          <p:spPr bwMode="auto">
            <a:xfrm>
              <a:off x="4040182" y="3023634"/>
              <a:ext cx="33175" cy="91810"/>
            </a:xfrm>
            <a:custGeom>
              <a:avLst/>
              <a:gdLst>
                <a:gd name="T0" fmla="*/ 5 w 19"/>
                <a:gd name="T1" fmla="*/ 0 h 53"/>
                <a:gd name="T2" fmla="*/ 0 w 19"/>
                <a:gd name="T3" fmla="*/ 6 h 53"/>
                <a:gd name="T4" fmla="*/ 0 w 19"/>
                <a:gd name="T5" fmla="*/ 53 h 53"/>
                <a:gd name="T6" fmla="*/ 4 w 19"/>
                <a:gd name="T7" fmla="*/ 53 h 53"/>
                <a:gd name="T8" fmla="*/ 5 w 1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3">
                  <a:moveTo>
                    <a:pt x="5" y="0"/>
                  </a:moveTo>
                  <a:cubicBezTo>
                    <a:pt x="4" y="2"/>
                    <a:pt x="2" y="4"/>
                    <a:pt x="0" y="6"/>
                  </a:cubicBezTo>
                  <a:cubicBezTo>
                    <a:pt x="11" y="31"/>
                    <a:pt x="0" y="53"/>
                    <a:pt x="0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19" y="11"/>
                    <a:pt x="5" y="0"/>
                    <a:pt x="5" y="0"/>
                  </a:cubicBezTo>
                </a:path>
              </a:pathLst>
            </a:custGeom>
            <a:solidFill>
              <a:srgbClr val="17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2" name="îṣ1iḋê">
              <a:extLst>
                <a:ext uri="{FF2B5EF4-FFF2-40B4-BE49-F238E27FC236}">
                  <a16:creationId xmlns="" xmlns:a16="http://schemas.microsoft.com/office/drawing/2014/main" id="{844EC88A-6E17-44D6-8C4C-9EAED547FA21}"/>
                </a:ext>
              </a:extLst>
            </p:cNvPr>
            <p:cNvSpPr/>
            <p:nvPr/>
          </p:nvSpPr>
          <p:spPr bwMode="auto">
            <a:xfrm>
              <a:off x="4030924" y="2779836"/>
              <a:ext cx="91038" cy="180534"/>
            </a:xfrm>
            <a:custGeom>
              <a:avLst/>
              <a:gdLst>
                <a:gd name="T0" fmla="*/ 0 w 52"/>
                <a:gd name="T1" fmla="*/ 0 h 104"/>
                <a:gd name="T2" fmla="*/ 0 w 52"/>
                <a:gd name="T3" fmla="*/ 50 h 104"/>
                <a:gd name="T4" fmla="*/ 48 w 52"/>
                <a:gd name="T5" fmla="*/ 104 h 104"/>
                <a:gd name="T6" fmla="*/ 48 w 52"/>
                <a:gd name="T7" fmla="*/ 104 h 104"/>
                <a:gd name="T8" fmla="*/ 52 w 52"/>
                <a:gd name="T9" fmla="*/ 101 h 104"/>
                <a:gd name="T10" fmla="*/ 50 w 52"/>
                <a:gd name="T11" fmla="*/ 97 h 104"/>
                <a:gd name="T12" fmla="*/ 7 w 52"/>
                <a:gd name="T13" fmla="*/ 45 h 104"/>
                <a:gd name="T14" fmla="*/ 0 w 52"/>
                <a:gd name="T1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04">
                  <a:moveTo>
                    <a:pt x="0" y="0"/>
                  </a:moveTo>
                  <a:cubicBezTo>
                    <a:pt x="0" y="0"/>
                    <a:pt x="3" y="34"/>
                    <a:pt x="0" y="50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51" y="99"/>
                    <a:pt x="51" y="98"/>
                    <a:pt x="50" y="97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9" y="19"/>
                    <a:pt x="0" y="0"/>
                  </a:cubicBezTo>
                </a:path>
              </a:pathLst>
            </a:custGeom>
            <a:solidFill>
              <a:srgbClr val="F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40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3" name="íṡḷîḍé">
              <a:extLst>
                <a:ext uri="{FF2B5EF4-FFF2-40B4-BE49-F238E27FC236}">
                  <a16:creationId xmlns="" xmlns:a16="http://schemas.microsoft.com/office/drawing/2014/main" id="{85597F97-19B2-4937-A50C-B6D3B45C1461}"/>
                </a:ext>
              </a:extLst>
            </p:cNvPr>
            <p:cNvSpPr/>
            <p:nvPr/>
          </p:nvSpPr>
          <p:spPr bwMode="auto">
            <a:xfrm>
              <a:off x="4115018" y="2955740"/>
              <a:ext cx="20831" cy="74837"/>
            </a:xfrm>
            <a:custGeom>
              <a:avLst/>
              <a:gdLst>
                <a:gd name="T0" fmla="*/ 4 w 12"/>
                <a:gd name="T1" fmla="*/ 0 h 43"/>
                <a:gd name="T2" fmla="*/ 0 w 12"/>
                <a:gd name="T3" fmla="*/ 3 h 43"/>
                <a:gd name="T4" fmla="*/ 4 w 12"/>
                <a:gd name="T5" fmla="*/ 43 h 43"/>
                <a:gd name="T6" fmla="*/ 4 w 12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4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8" y="22"/>
                    <a:pt x="4" y="43"/>
                  </a:cubicBezTo>
                  <a:cubicBezTo>
                    <a:pt x="4" y="43"/>
                    <a:pt x="12" y="21"/>
                    <a:pt x="4" y="0"/>
                  </a:cubicBezTo>
                </a:path>
              </a:pathLst>
            </a:custGeom>
            <a:solidFill>
              <a:srgbClr val="F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5" name="îś1îḋè">
              <a:extLst>
                <a:ext uri="{FF2B5EF4-FFF2-40B4-BE49-F238E27FC236}">
                  <a16:creationId xmlns="" xmlns:a16="http://schemas.microsoft.com/office/drawing/2014/main" id="{C4C84030-DB8E-4B45-8BC9-2294C7D298C2}"/>
                </a:ext>
              </a:extLst>
            </p:cNvPr>
            <p:cNvSpPr/>
            <p:nvPr/>
          </p:nvSpPr>
          <p:spPr bwMode="auto">
            <a:xfrm rot="20640000">
              <a:off x="2549288" y="1197976"/>
              <a:ext cx="246015" cy="443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43840" tIns="121920" rIns="243840" bIns="121920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pPr algn="l" defTabSz="243843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3867" b="0" kern="12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0" name="îṥļïḓê">
            <a:extLst>
              <a:ext uri="{FF2B5EF4-FFF2-40B4-BE49-F238E27FC236}">
                <a16:creationId xmlns="" xmlns:a16="http://schemas.microsoft.com/office/drawing/2014/main" id="{B6EFE124-BE91-44BB-BF56-1BF43E27100A}"/>
              </a:ext>
            </a:extLst>
          </p:cNvPr>
          <p:cNvGrpSpPr/>
          <p:nvPr/>
        </p:nvGrpSpPr>
        <p:grpSpPr>
          <a:xfrm>
            <a:off x="1424876" y="8391914"/>
            <a:ext cx="9051667" cy="4473132"/>
            <a:chOff x="1237812" y="3495100"/>
            <a:chExt cx="2195910" cy="1446906"/>
          </a:xfrm>
        </p:grpSpPr>
        <p:sp>
          <p:nvSpPr>
            <p:cNvPr id="193" name="ïṡ1ídè">
              <a:extLst>
                <a:ext uri="{FF2B5EF4-FFF2-40B4-BE49-F238E27FC236}">
                  <a16:creationId xmlns="" xmlns:a16="http://schemas.microsoft.com/office/drawing/2014/main" id="{8DD48C4E-85C4-419B-9532-ED3BD0269E0D}"/>
                </a:ext>
              </a:extLst>
            </p:cNvPr>
            <p:cNvSpPr/>
            <p:nvPr/>
          </p:nvSpPr>
          <p:spPr bwMode="auto">
            <a:xfrm>
              <a:off x="1237812" y="3885659"/>
              <a:ext cx="2195910" cy="1056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t" anchorCtr="0">
              <a:noAutofit/>
            </a:bodyPr>
            <a:lstStyle/>
            <a:p>
              <a:pPr algn="l" defTabSz="2438430" hangingPunct="1">
                <a:lnSpc>
                  <a:spcPct val="160000"/>
                </a:lnSpc>
              </a:pPr>
              <a:r>
                <a:rPr lang="zh-CN" altLang="en-US" sz="4000" kern="1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有</a:t>
              </a:r>
              <a:r>
                <a:rPr lang="en-US" altLang="zh-CN" sz="4000" kern="12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0-9</a:t>
              </a:r>
              <a:r>
                <a:rPr lang="zh-CN" altLang="en-US" sz="4000" kern="1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和</a:t>
              </a:r>
              <a:r>
                <a:rPr lang="en-US" altLang="zh-CN" sz="4000" kern="12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A-F</a:t>
              </a:r>
              <a:r>
                <a:rPr lang="en-US" altLang="zh-CN" sz="4000" kern="1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(</a:t>
              </a:r>
              <a:r>
                <a:rPr lang="zh-CN" altLang="en-US" sz="4000" kern="1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相当于十进制中的</a:t>
              </a:r>
              <a:r>
                <a:rPr lang="en-US" altLang="zh-CN" sz="4000" kern="12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10-15</a:t>
              </a:r>
              <a:r>
                <a:rPr lang="en-US" altLang="zh-CN" sz="4000" kern="1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)</a:t>
              </a:r>
              <a:r>
                <a:rPr lang="zh-CN" altLang="en-US" sz="4000" kern="1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共</a:t>
              </a:r>
              <a:r>
                <a:rPr lang="en-US" altLang="zh-CN" sz="4000" kern="1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16</a:t>
              </a:r>
              <a:r>
                <a:rPr lang="zh-CN" altLang="en-US" sz="4000" kern="1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个数字符号，逢十六进一的计数制，各位数的权值是以</a:t>
              </a:r>
              <a:r>
                <a:rPr lang="en-US" altLang="zh-CN" sz="4000" kern="1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16</a:t>
              </a:r>
              <a:r>
                <a:rPr lang="zh-CN" altLang="en-US" sz="4000" kern="1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为底的幂</a:t>
              </a:r>
              <a:r>
                <a:rPr lang="zh-CN" altLang="en-US" kern="1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。</a:t>
              </a:r>
              <a:endParaRPr lang="en-US" altLang="zh-CN" kern="1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94" name="iSļiḋè">
              <a:extLst>
                <a:ext uri="{FF2B5EF4-FFF2-40B4-BE49-F238E27FC236}">
                  <a16:creationId xmlns="" xmlns:a16="http://schemas.microsoft.com/office/drawing/2014/main" id="{679EAB44-1F4A-4CC8-9DEF-EC30FD0A4541}"/>
                </a:ext>
              </a:extLst>
            </p:cNvPr>
            <p:cNvSpPr txBox="1"/>
            <p:nvPr/>
          </p:nvSpPr>
          <p:spPr bwMode="auto">
            <a:xfrm>
              <a:off x="1237812" y="3495100"/>
              <a:ext cx="2195910" cy="513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rmAutofit/>
            </a:bodyPr>
            <a:lstStyle/>
            <a:p>
              <a:pPr algn="l" defTabSz="2438369" hangingPunct="1">
                <a:spcBef>
                  <a:spcPct val="0"/>
                </a:spcBef>
                <a:defRPr/>
              </a:pPr>
              <a:r>
                <a:rPr lang="zh-CN" altLang="en-US" sz="5333" kern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十六</a:t>
              </a:r>
              <a:r>
                <a:rPr lang="zh-CN" altLang="en-US" sz="5333" kern="12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进制</a:t>
              </a:r>
              <a:endParaRPr lang="zh-CN" altLang="en-US" sz="5333" kern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2" name="îṩľïďê">
            <a:extLst>
              <a:ext uri="{FF2B5EF4-FFF2-40B4-BE49-F238E27FC236}">
                <a16:creationId xmlns="" xmlns:a16="http://schemas.microsoft.com/office/drawing/2014/main" id="{AAB65EDF-96E4-43CB-B412-D0AE8B31B78A}"/>
              </a:ext>
            </a:extLst>
          </p:cNvPr>
          <p:cNvGrpSpPr/>
          <p:nvPr/>
        </p:nvGrpSpPr>
        <p:grpSpPr>
          <a:xfrm>
            <a:off x="12410661" y="8933089"/>
            <a:ext cx="9441633" cy="3554993"/>
            <a:chOff x="1237812" y="3513208"/>
            <a:chExt cx="4071395" cy="1777497"/>
          </a:xfrm>
        </p:grpSpPr>
        <p:sp>
          <p:nvSpPr>
            <p:cNvPr id="189" name="işľîḓè">
              <a:extLst>
                <a:ext uri="{FF2B5EF4-FFF2-40B4-BE49-F238E27FC236}">
                  <a16:creationId xmlns="" xmlns:a16="http://schemas.microsoft.com/office/drawing/2014/main" id="{9A4B1E93-264E-4035-B156-1697AA65DD0B}"/>
                </a:ext>
              </a:extLst>
            </p:cNvPr>
            <p:cNvSpPr/>
            <p:nvPr/>
          </p:nvSpPr>
          <p:spPr bwMode="auto">
            <a:xfrm>
              <a:off x="1237812" y="4026305"/>
              <a:ext cx="4071395" cy="126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t" anchorCtr="0">
              <a:normAutofit/>
            </a:bodyPr>
            <a:lstStyle/>
            <a:p>
              <a:pPr algn="l" defTabSz="2438430" hangingPunct="1">
                <a:lnSpc>
                  <a:spcPct val="160000"/>
                </a:lnSpc>
              </a:pPr>
              <a:r>
                <a:rPr lang="en-US" altLang="zh-CN" sz="4400" kern="1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A5F</a:t>
              </a:r>
              <a:r>
                <a:rPr lang="en-US" altLang="zh-CN" sz="4400" kern="1200" baseline="-250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(16)</a:t>
              </a:r>
              <a:r>
                <a:rPr lang="en-US" altLang="zh-CN" sz="4400" kern="1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=15*16</a:t>
              </a:r>
              <a:r>
                <a:rPr lang="en-US" altLang="zh-CN" sz="4400" kern="1200" baseline="300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0</a:t>
              </a:r>
              <a:r>
                <a:rPr lang="en-US" altLang="zh-CN" sz="4400" kern="1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+5*16</a:t>
              </a:r>
              <a:r>
                <a:rPr lang="en-US" altLang="zh-CN" sz="4400" kern="1200" baseline="300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1</a:t>
              </a:r>
              <a:r>
                <a:rPr lang="en-US" altLang="zh-CN" sz="4400" kern="1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+10*16</a:t>
              </a:r>
              <a:r>
                <a:rPr lang="en-US" altLang="zh-CN" sz="4400" kern="1200" baseline="300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2</a:t>
              </a:r>
              <a:r>
                <a:rPr lang="en-US" altLang="zh-CN" sz="4400" kern="1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=2655</a:t>
              </a:r>
              <a:r>
                <a:rPr lang="en-US" altLang="zh-CN" sz="4400" kern="1200" baseline="-250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(10)</a:t>
              </a:r>
              <a:endParaRPr lang="en-US" altLang="zh-CN" sz="4400" kern="1200" baseline="-25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90" name="î$ľïḓê">
              <a:extLst>
                <a:ext uri="{FF2B5EF4-FFF2-40B4-BE49-F238E27FC236}">
                  <a16:creationId xmlns="" xmlns:a16="http://schemas.microsoft.com/office/drawing/2014/main" id="{72267BCE-4028-42B6-90FB-FDEB986093D1}"/>
                </a:ext>
              </a:extLst>
            </p:cNvPr>
            <p:cNvSpPr txBox="1"/>
            <p:nvPr/>
          </p:nvSpPr>
          <p:spPr bwMode="auto">
            <a:xfrm>
              <a:off x="1237812" y="3513208"/>
              <a:ext cx="3950690" cy="513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43840" tIns="121920" rIns="243840" bIns="121920" anchor="ctr">
              <a:noAutofit/>
            </a:bodyPr>
            <a:lstStyle/>
            <a:p>
              <a:pPr algn="l" defTabSz="2438430" hangingPunct="1">
                <a:lnSpc>
                  <a:spcPct val="160000"/>
                </a:lnSpc>
              </a:pPr>
              <a:r>
                <a:rPr lang="zh-CN" altLang="en-US" sz="4400" kern="12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例如：</a:t>
              </a:r>
              <a:r>
                <a:rPr lang="en-US" altLang="zh-CN" sz="4400" kern="12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A5F</a:t>
              </a:r>
              <a:r>
                <a:rPr lang="zh-CN" altLang="en-US" sz="4400" kern="12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转换为十进制数</a:t>
              </a:r>
              <a:endParaRPr lang="en-US" altLang="zh-CN" sz="4400" kern="1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cxnSp>
        <p:nvCxnSpPr>
          <p:cNvPr id="185" name="直接连接符 184">
            <a:extLst>
              <a:ext uri="{FF2B5EF4-FFF2-40B4-BE49-F238E27FC236}">
                <a16:creationId xmlns="" xmlns:a16="http://schemas.microsoft.com/office/drawing/2014/main" id="{BF796E0A-4001-4AC7-8B9A-B5EF2D54ABAB}"/>
              </a:ext>
            </a:extLst>
          </p:cNvPr>
          <p:cNvCxnSpPr/>
          <p:nvPr/>
        </p:nvCxnSpPr>
        <p:spPr>
          <a:xfrm>
            <a:off x="10550550" y="9006465"/>
            <a:ext cx="0" cy="254925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标题 6">
            <a:extLst>
              <a:ext uri="{FF2B5EF4-FFF2-40B4-BE49-F238E27FC236}">
                <a16:creationId xmlns="" xmlns:a16="http://schemas.microsoft.com/office/drawing/2014/main" id="{68926F1B-B7AF-47EC-A958-5C90E1D922FF}"/>
              </a:ext>
            </a:extLst>
          </p:cNvPr>
          <p:cNvSpPr>
            <a:spLocks noGrp="1"/>
          </p:cNvSpPr>
          <p:nvPr/>
        </p:nvSpPr>
        <p:spPr>
          <a:xfrm>
            <a:off x="1276188" y="772683"/>
            <a:ext cx="7135784" cy="1385421"/>
          </a:xfrm>
          <a:prstGeom prst="rect">
            <a:avLst/>
          </a:prstGeom>
          <a:noFill/>
        </p:spPr>
        <p:txBody>
          <a:bodyPr vert="horz" lIns="243840" tIns="121920" rIns="243840" bIns="1219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0" kern="1200">
                <a:gradFill>
                  <a:gsLst>
                    <a:gs pos="0">
                      <a:srgbClr val="1E5B93"/>
                    </a:gs>
                    <a:gs pos="100000">
                      <a:srgbClr val="3E1840"/>
                    </a:gs>
                  </a:gsLst>
                  <a:lin ang="0" scaled="1"/>
                </a:gradFill>
                <a:latin typeface="时尚中黑简体" panose="01010104010101010101" pitchFamily="2" charset="-122"/>
                <a:ea typeface="时尚中黑简体" panose="01010104010101010101" pitchFamily="2" charset="-122"/>
                <a:cs typeface="+mj-cs"/>
              </a:defRPr>
            </a:lvl1pPr>
          </a:lstStyle>
          <a:p>
            <a:pPr defTabSz="1828823"/>
            <a:r>
              <a:rPr lang="zh-CN" altLang="en-US" sz="5600" dirty="0" smtClea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十六进制转换十进制</a:t>
            </a:r>
            <a:endParaRPr lang="zh-CN" altLang="en-US" sz="560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20" name="直接连接符 119">
            <a:extLst>
              <a:ext uri="{FF2B5EF4-FFF2-40B4-BE49-F238E27FC236}">
                <a16:creationId xmlns="" xmlns:a16="http://schemas.microsoft.com/office/drawing/2014/main" id="{6228F6FE-5BEB-4BDF-A20D-9E5DA0D3F694}"/>
              </a:ext>
            </a:extLst>
          </p:cNvPr>
          <p:cNvCxnSpPr/>
          <p:nvPr/>
        </p:nvCxnSpPr>
        <p:spPr>
          <a:xfrm rot="5400000">
            <a:off x="-147084" y="1581348"/>
            <a:ext cx="1274618" cy="0"/>
          </a:xfrm>
          <a:prstGeom prst="line">
            <a:avLst/>
          </a:prstGeom>
          <a:ln w="76200">
            <a:solidFill>
              <a:srgbClr val="5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1778214" y="3031223"/>
            <a:ext cx="12192000" cy="33750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defTabSz="2438369" eaLnBrk="1" hangingPunct="1">
              <a:spcBef>
                <a:spcPct val="0"/>
              </a:spcBef>
              <a:defRPr/>
            </a:pPr>
            <a:r>
              <a:rPr lang="zh-CN" altLang="en-US" sz="5333" kern="1200" dirty="0" smtClean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     一般</a:t>
            </a:r>
            <a:r>
              <a:rPr lang="zh-CN" altLang="en-US" sz="5333" kern="1200" dirty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地，十进制非负整数转换成R进制数(R≥2)采用“</a:t>
            </a:r>
            <a:r>
              <a:rPr lang="zh-CN" altLang="en-US" sz="5333" kern="1200" dirty="0">
                <a:solidFill>
                  <a:srgbClr val="FF0000"/>
                </a:solidFill>
                <a:latin typeface="+mn-lt"/>
                <a:ea typeface="+mn-ea"/>
                <a:cs typeface="+mn-ea"/>
              </a:rPr>
              <a:t>除R取余法</a:t>
            </a:r>
            <a:r>
              <a:rPr lang="zh-CN" altLang="en-US" sz="5333" kern="1200" dirty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”，</a:t>
            </a:r>
          </a:p>
          <a:p>
            <a:pPr algn="l" defTabSz="2438369" eaLnBrk="1" hangingPunct="1">
              <a:spcBef>
                <a:spcPct val="0"/>
              </a:spcBef>
              <a:defRPr/>
            </a:pPr>
            <a:r>
              <a:rPr lang="zh-CN" altLang="en-US" sz="5333" kern="1200" dirty="0" smtClean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     把</a:t>
            </a:r>
            <a:r>
              <a:rPr lang="zh-CN" altLang="en-US" sz="5333" kern="1200" dirty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R进制非负整数转换成十进制数采用“</a:t>
            </a:r>
            <a:r>
              <a:rPr lang="zh-CN" altLang="en-US" sz="5333" kern="1200" dirty="0">
                <a:solidFill>
                  <a:srgbClr val="FF0000"/>
                </a:solidFill>
                <a:latin typeface="+mn-lt"/>
                <a:ea typeface="+mn-ea"/>
                <a:cs typeface="+mn-ea"/>
              </a:rPr>
              <a:t>按权展开求和法</a:t>
            </a:r>
            <a:r>
              <a:rPr lang="zh-CN" altLang="en-US" sz="5333" kern="1200" dirty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”。</a:t>
            </a:r>
          </a:p>
        </p:txBody>
      </p:sp>
    </p:spTree>
    <p:extLst>
      <p:ext uri="{BB962C8B-B14F-4D97-AF65-F5344CB8AC3E}">
        <p14:creationId xmlns:p14="http://schemas.microsoft.com/office/powerpoint/2010/main" val="2001409138"/>
      </p:ext>
    </p:extLst>
  </p:cSld>
  <p:clrMapOvr>
    <a:masterClrMapping/>
  </p:clrMapOvr>
  <p:transition spd="slow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PA-组合 19"/>
          <p:cNvGrpSpPr/>
          <p:nvPr/>
        </p:nvGrpSpPr>
        <p:grpSpPr>
          <a:xfrm>
            <a:off x="-2601968" y="3006180"/>
            <a:ext cx="20680225" cy="14327712"/>
            <a:chOff x="0" y="0"/>
            <a:chExt cx="20680224" cy="14327711"/>
          </a:xfrm>
        </p:grpSpPr>
        <p:pic>
          <p:nvPicPr>
            <p:cNvPr id="200" name="PA-图片 17" descr="PA-图片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813497"/>
              <a:ext cx="20680225" cy="119844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1" name="PA-图片 18" descr="PA-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6966" y="0"/>
              <a:ext cx="17182279" cy="143277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6" name="PA-文本框 14"/>
          <p:cNvSpPr txBox="1"/>
          <p:nvPr/>
        </p:nvSpPr>
        <p:spPr>
          <a:xfrm>
            <a:off x="13003085" y="2585944"/>
            <a:ext cx="4438277" cy="1538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l" defTabSz="1828800">
              <a:defRPr sz="7200" b="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7200" dirty="0">
                <a:latin typeface="+mn-lt"/>
                <a:ea typeface="+mn-ea"/>
                <a:cs typeface="+mn-ea"/>
                <a:sym typeface="+mn-lt"/>
              </a:rPr>
              <a:t>Part.</a:t>
            </a:r>
            <a:r>
              <a:rPr sz="8800" dirty="0"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sz="8800" dirty="0">
                <a:latin typeface="+mn-lt"/>
                <a:ea typeface="+mn-ea"/>
                <a:cs typeface="+mn-ea"/>
                <a:sym typeface="+mn-lt"/>
              </a:rPr>
              <a:t>3</a:t>
            </a:r>
            <a:endParaRPr sz="88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09" name="PA-图片 12" descr="PA-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7717" y="2585944"/>
            <a:ext cx="10290829" cy="9470088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PA-文本框 14"/>
          <p:cNvSpPr txBox="1"/>
          <p:nvPr/>
        </p:nvSpPr>
        <p:spPr>
          <a:xfrm>
            <a:off x="12148458" y="4218442"/>
            <a:ext cx="11402008" cy="5293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algn="l" defTabSz="1828800">
              <a:defRPr sz="4800" b="0">
                <a:solidFill>
                  <a:srgbClr val="00FFFF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lang="zh-CN" altLang="en-US" sz="16600" dirty="0" smtClean="0">
                <a:latin typeface="+mn-lt"/>
                <a:ea typeface="+mn-ea"/>
                <a:cs typeface="+mn-ea"/>
                <a:sym typeface="+mn-lt"/>
              </a:rPr>
              <a:t>多媒体信息</a:t>
            </a:r>
            <a:endParaRPr lang="en-US" altLang="zh-CN" sz="16600" dirty="0" smtClean="0">
              <a:latin typeface="+mn-lt"/>
              <a:ea typeface="+mn-ea"/>
              <a:cs typeface="+mn-ea"/>
              <a:sym typeface="+mn-lt"/>
            </a:endParaRP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zh-CN" sz="166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6600" dirty="0" smtClean="0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zh-CN" altLang="en-US" sz="16600" dirty="0" smtClean="0">
                <a:latin typeface="+mn-lt"/>
                <a:ea typeface="+mn-ea"/>
                <a:cs typeface="+mn-ea"/>
                <a:sym typeface="+mn-lt"/>
              </a:rPr>
              <a:t>编码</a:t>
            </a:r>
            <a:endParaRPr sz="166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9826959"/>
      </p:ext>
    </p:extLst>
  </p:cSld>
  <p:clrMapOvr>
    <a:masterClrMapping/>
  </p:clrMapOvr>
  <p:transition spd="slow" advClick="0" advTm="5000">
    <p:random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 advAuto="0"/>
      <p:bldP spid="206" grpId="0" animBg="1" advAuto="0"/>
      <p:bldP spid="209" grpId="0" animBg="1" advAuto="0"/>
      <p:bldP spid="208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ectangle 2"/>
          <p:cNvSpPr txBox="1"/>
          <p:nvPr/>
        </p:nvSpPr>
        <p:spPr>
          <a:xfrm>
            <a:off x="1655570" y="2767500"/>
            <a:ext cx="21180134" cy="4838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algn="l" defTabSz="1828800">
              <a:lnSpc>
                <a:spcPct val="120000"/>
              </a:lnSpc>
              <a:defRPr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defTabSz="1828823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5600" kern="1200" dirty="0" smtClean="0">
                <a:solidFill>
                  <a:prstClr val="white"/>
                </a:solidFill>
                <a:latin typeface="+mn-lt"/>
                <a:ea typeface="+mn-ea"/>
                <a:cs typeface="+mn-ea"/>
                <a:sym typeface="Helvetica Neue"/>
              </a:rPr>
              <a:t>1.</a:t>
            </a:r>
            <a:r>
              <a:rPr lang="zh-CN" altLang="en-US" sz="5600" kern="1200" dirty="0" smtClean="0">
                <a:solidFill>
                  <a:prstClr val="white"/>
                </a:solidFill>
                <a:latin typeface="+mn-lt"/>
                <a:ea typeface="+mn-ea"/>
                <a:cs typeface="+mn-ea"/>
                <a:sym typeface="Helvetica Neue"/>
              </a:rPr>
              <a:t>声音</a:t>
            </a:r>
            <a:r>
              <a:rPr lang="zh-CN" altLang="en-US" sz="5600" kern="12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Helvetica Neue"/>
              </a:rPr>
              <a:t>、图像等多种信息在计算机中的处理也是基于二进制的</a:t>
            </a:r>
            <a:r>
              <a:rPr lang="zh-CN" altLang="en-US" sz="5600" kern="1200" dirty="0" smtClean="0">
                <a:solidFill>
                  <a:prstClr val="white"/>
                </a:solidFill>
                <a:latin typeface="+mn-lt"/>
                <a:ea typeface="+mn-ea"/>
                <a:cs typeface="+mn-ea"/>
                <a:sym typeface="Helvetica Neue"/>
              </a:rPr>
              <a:t>。</a:t>
            </a:r>
            <a:endParaRPr lang="en-US" altLang="zh-CN" sz="5600" kern="1200" dirty="0" smtClean="0">
              <a:solidFill>
                <a:prstClr val="white"/>
              </a:solidFill>
              <a:latin typeface="+mn-lt"/>
              <a:ea typeface="+mn-ea"/>
              <a:cs typeface="+mn-ea"/>
              <a:sym typeface="Helvetica Neue"/>
            </a:endParaRPr>
          </a:p>
          <a:p>
            <a:pPr defTabSz="1828823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5600" kern="1200" dirty="0" smtClean="0">
                <a:solidFill>
                  <a:prstClr val="white"/>
                </a:solidFill>
                <a:latin typeface="+mn-lt"/>
                <a:ea typeface="+mn-ea"/>
                <a:cs typeface="+mn-ea"/>
                <a:sym typeface="Helvetica Neue"/>
              </a:rPr>
              <a:t>2.</a:t>
            </a:r>
            <a:r>
              <a:rPr lang="zh-CN" altLang="en-US" sz="5600" kern="1200" dirty="0" smtClean="0">
                <a:solidFill>
                  <a:prstClr val="white"/>
                </a:solidFill>
                <a:latin typeface="+mn-lt"/>
                <a:ea typeface="+mn-ea"/>
                <a:cs typeface="+mn-ea"/>
                <a:sym typeface="Helvetica Neue"/>
              </a:rPr>
              <a:t>声音的数字化</a:t>
            </a:r>
            <a:endParaRPr lang="en-US" altLang="zh-CN" sz="5600" kern="1200" dirty="0" smtClean="0">
              <a:solidFill>
                <a:prstClr val="white"/>
              </a:solidFill>
              <a:latin typeface="+mn-lt"/>
              <a:ea typeface="+mn-ea"/>
              <a:cs typeface="+mn-ea"/>
              <a:sym typeface="Helvetica Neue"/>
            </a:endParaRPr>
          </a:p>
          <a:p>
            <a:pPr defTabSz="1828823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5600" kern="1200" dirty="0" smtClean="0">
                <a:solidFill>
                  <a:prstClr val="white"/>
                </a:solidFill>
                <a:latin typeface="+mn-lt"/>
                <a:ea typeface="+mn-ea"/>
                <a:cs typeface="+mn-ea"/>
                <a:sym typeface="Helvetica Neue"/>
              </a:rPr>
              <a:t>       通过</a:t>
            </a:r>
            <a:r>
              <a:rPr lang="zh-CN" altLang="en-US" sz="5600" kern="12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Helvetica Neue"/>
              </a:rPr>
              <a:t>话筒的声音传感器获得的声音信号是</a:t>
            </a:r>
            <a:r>
              <a:rPr lang="zh-CN" altLang="en-US" sz="5600" kern="1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Helvetica Neue"/>
              </a:rPr>
              <a:t>模拟信号</a:t>
            </a:r>
            <a:r>
              <a:rPr lang="zh-CN" altLang="en-US" sz="5600" kern="12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Helvetica Neue"/>
              </a:rPr>
              <a:t>，模拟信号的值是随时间连续变化的，波形光滑。我们不能把连续的音频信号存放在计算机中，必须将模拟声音数据转换为</a:t>
            </a:r>
            <a:r>
              <a:rPr lang="zh-CN" altLang="en-US" sz="5600" kern="1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Helvetica Neue"/>
              </a:rPr>
              <a:t>数字信号</a:t>
            </a:r>
            <a:r>
              <a:rPr lang="zh-CN" altLang="en-US" sz="5600" kern="12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Helvetica Neue"/>
              </a:rPr>
              <a:t>。</a:t>
            </a:r>
          </a:p>
          <a:p>
            <a:pPr defTabSz="1828823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zh-CN" sz="5600" kern="1200" dirty="0">
              <a:solidFill>
                <a:prstClr val="white"/>
              </a:solidFill>
              <a:latin typeface="+mn-lt"/>
              <a:ea typeface="+mn-ea"/>
              <a:cs typeface="+mn-ea"/>
              <a:sym typeface="Helvetica Neue"/>
            </a:endParaRPr>
          </a:p>
        </p:txBody>
      </p:sp>
      <p:sp>
        <p:nvSpPr>
          <p:cNvPr id="12" name="标题 6">
            <a:extLst>
              <a:ext uri="{FF2B5EF4-FFF2-40B4-BE49-F238E27FC236}">
                <a16:creationId xmlns="" xmlns:a16="http://schemas.microsoft.com/office/drawing/2014/main" id="{EE655CD8-DC8A-476C-B3AB-8CE5CAE30944}"/>
              </a:ext>
            </a:extLst>
          </p:cNvPr>
          <p:cNvSpPr>
            <a:spLocks noGrp="1"/>
          </p:cNvSpPr>
          <p:nvPr/>
        </p:nvSpPr>
        <p:spPr>
          <a:xfrm>
            <a:off x="1276188" y="772683"/>
            <a:ext cx="7998441" cy="1385421"/>
          </a:xfrm>
          <a:prstGeom prst="rect">
            <a:avLst/>
          </a:prstGeom>
          <a:noFill/>
        </p:spPr>
        <p:txBody>
          <a:bodyPr vert="horz" lIns="243840" tIns="121920" rIns="243840" bIns="1219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0" kern="1200">
                <a:gradFill>
                  <a:gsLst>
                    <a:gs pos="0">
                      <a:srgbClr val="1E5B93"/>
                    </a:gs>
                    <a:gs pos="100000">
                      <a:srgbClr val="3E1840"/>
                    </a:gs>
                  </a:gsLst>
                  <a:lin ang="0" scaled="1"/>
                </a:gradFill>
                <a:latin typeface="时尚中黑简体" panose="01010104010101010101" pitchFamily="2" charset="-122"/>
                <a:ea typeface="时尚中黑简体" panose="01010104010101010101" pitchFamily="2" charset="-122"/>
                <a:cs typeface="+mj-cs"/>
              </a:defRPr>
            </a:lvl1pPr>
          </a:lstStyle>
          <a:p>
            <a:pPr defTabSz="1828823"/>
            <a:r>
              <a:rPr lang="zh-CN" altLang="en-US" sz="56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多媒体信息</a:t>
            </a:r>
            <a:r>
              <a:rPr lang="zh-CN" altLang="en-US" sz="5600" dirty="0" smtClea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的表示与采集</a:t>
            </a:r>
            <a:endParaRPr lang="zh-CN" altLang="en-US" sz="560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="" xmlns:a16="http://schemas.microsoft.com/office/drawing/2014/main" id="{8E048E27-1EC5-40A6-B652-618E6E805C69}"/>
              </a:ext>
            </a:extLst>
          </p:cNvPr>
          <p:cNvCxnSpPr/>
          <p:nvPr/>
        </p:nvCxnSpPr>
        <p:spPr>
          <a:xfrm rot="5400000">
            <a:off x="-147084" y="1581348"/>
            <a:ext cx="1274618" cy="0"/>
          </a:xfrm>
          <a:prstGeom prst="line">
            <a:avLst/>
          </a:prstGeom>
          <a:ln w="76200">
            <a:solidFill>
              <a:srgbClr val="5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266" y="7605746"/>
            <a:ext cx="6277883" cy="435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9246" y="7605747"/>
            <a:ext cx="6296297" cy="435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279338" y="12301992"/>
            <a:ext cx="1311128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5600" b="0" kern="12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方正姚体" pitchFamily="2" charset="-122"/>
              </a:rPr>
              <a:t>声音数字化过程：采集</a:t>
            </a:r>
            <a:r>
              <a:rPr lang="en-US" altLang="zh-CN" sz="5600" b="0" kern="12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方正姚体" pitchFamily="2" charset="-122"/>
              </a:rPr>
              <a:t>——</a:t>
            </a:r>
            <a:r>
              <a:rPr lang="zh-CN" altLang="en-US" sz="5600" b="0" kern="12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方正姚体" pitchFamily="2" charset="-122"/>
              </a:rPr>
              <a:t>量化</a:t>
            </a:r>
            <a:r>
              <a:rPr lang="en-US" altLang="zh-CN" sz="5600" b="0" kern="12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方正姚体" pitchFamily="2" charset="-122"/>
              </a:rPr>
              <a:t>——</a:t>
            </a:r>
            <a:r>
              <a:rPr lang="zh-CN" altLang="en-US" sz="5600" b="0" kern="12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方正姚体" pitchFamily="2" charset="-122"/>
              </a:rPr>
              <a:t>编码</a:t>
            </a:r>
            <a:endParaRPr lang="zh-CN" altLang="en-US" sz="5600" b="0" kern="1200" dirty="0">
              <a:solidFill>
                <a:prstClr val="white"/>
              </a:solidFill>
              <a:latin typeface="+mn-lt"/>
              <a:ea typeface="+mn-ea"/>
              <a:cs typeface="+mn-ea"/>
              <a:sym typeface="Calibri"/>
            </a:endParaRPr>
          </a:p>
        </p:txBody>
      </p:sp>
    </p:spTree>
  </p:cSld>
  <p:clrMapOvr>
    <a:masterClrMapping/>
  </p:clrMapOvr>
  <p:transition spd="slow" advClick="0" advTm="5000">
    <p:random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2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ectangle 2"/>
          <p:cNvSpPr txBox="1"/>
          <p:nvPr/>
        </p:nvSpPr>
        <p:spPr>
          <a:xfrm>
            <a:off x="1655570" y="2767500"/>
            <a:ext cx="21180134" cy="5613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algn="l" defTabSz="1828800">
              <a:lnSpc>
                <a:spcPct val="120000"/>
              </a:lnSpc>
              <a:defRPr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defTabSz="1828823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5600" kern="1200" dirty="0" smtClean="0">
                <a:solidFill>
                  <a:prstClr val="white"/>
                </a:solidFill>
                <a:latin typeface="+mn-lt"/>
                <a:ea typeface="+mn-ea"/>
                <a:cs typeface="+mn-ea"/>
                <a:sym typeface="Helvetica Neue"/>
              </a:rPr>
              <a:t>数字声音的参数</a:t>
            </a:r>
            <a:endParaRPr lang="en-US" altLang="zh-CN" sz="5600" kern="1200" dirty="0">
              <a:solidFill>
                <a:prstClr val="white"/>
              </a:solidFill>
              <a:latin typeface="+mn-lt"/>
              <a:ea typeface="+mn-ea"/>
              <a:cs typeface="+mn-ea"/>
              <a:sym typeface="Helvetica Neue"/>
            </a:endParaRPr>
          </a:p>
          <a:p>
            <a:pPr defTabSz="1828823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5600" b="0" kern="1200" dirty="0" smtClean="0">
                <a:solidFill>
                  <a:prstClr val="white"/>
                </a:solidFill>
                <a:latin typeface="+mn-lt"/>
                <a:ea typeface="+mn-ea"/>
                <a:cs typeface="+mn-ea"/>
                <a:sym typeface="Calibri"/>
              </a:rPr>
              <a:t>取样</a:t>
            </a:r>
            <a:r>
              <a:rPr lang="zh-CN" altLang="en-US" sz="5600" b="0" kern="12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Calibri"/>
              </a:rPr>
              <a:t>频率：一秒钟内采样的次数（单位：赫兹，即秒</a:t>
            </a:r>
            <a:r>
              <a:rPr lang="en-US" altLang="zh-CN" sz="5600" b="0" kern="12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Calibri"/>
              </a:rPr>
              <a:t>-1</a:t>
            </a:r>
            <a:r>
              <a:rPr lang="zh-CN" altLang="en-US" sz="5600" b="0" kern="12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Calibri"/>
              </a:rPr>
              <a:t>）</a:t>
            </a:r>
            <a:r>
              <a:rPr lang="zh-CN" altLang="en-US" sz="5600" b="0" kern="1200" dirty="0" smtClean="0">
                <a:solidFill>
                  <a:prstClr val="white"/>
                </a:solidFill>
                <a:latin typeface="+mn-lt"/>
                <a:ea typeface="+mn-ea"/>
                <a:cs typeface="+mn-ea"/>
                <a:sym typeface="Calibri"/>
              </a:rPr>
              <a:t>。</a:t>
            </a:r>
            <a:endParaRPr lang="en-US" altLang="zh-CN" sz="5600" b="0" kern="1200" dirty="0" smtClean="0">
              <a:solidFill>
                <a:prstClr val="white"/>
              </a:solidFill>
              <a:latin typeface="+mn-lt"/>
              <a:ea typeface="+mn-ea"/>
              <a:cs typeface="+mn-ea"/>
              <a:sym typeface="Calibri"/>
            </a:endParaRPr>
          </a:p>
          <a:p>
            <a:pPr defTabSz="1828823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5600" b="0" kern="1200" dirty="0" smtClean="0">
                <a:solidFill>
                  <a:prstClr val="white"/>
                </a:solidFill>
                <a:latin typeface="+mn-lt"/>
                <a:ea typeface="+mn-ea"/>
                <a:cs typeface="+mn-ea"/>
                <a:sym typeface="Calibri"/>
              </a:rPr>
              <a:t>量化</a:t>
            </a:r>
            <a:r>
              <a:rPr lang="zh-CN" altLang="en-US" sz="5600" b="0" kern="12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Calibri"/>
              </a:rPr>
              <a:t>位数：采样值的二进制位数</a:t>
            </a:r>
            <a:r>
              <a:rPr lang="zh-CN" altLang="en-US" sz="5600" b="0" kern="1200" dirty="0" smtClean="0">
                <a:solidFill>
                  <a:prstClr val="white"/>
                </a:solidFill>
                <a:latin typeface="+mn-lt"/>
                <a:ea typeface="+mn-ea"/>
                <a:cs typeface="+mn-ea"/>
                <a:sym typeface="Calibri"/>
              </a:rPr>
              <a:t>。</a:t>
            </a:r>
            <a:endParaRPr lang="en-US" altLang="zh-CN" sz="5600" b="0" kern="1200" dirty="0" smtClean="0">
              <a:solidFill>
                <a:prstClr val="white"/>
              </a:solidFill>
              <a:latin typeface="+mn-lt"/>
              <a:ea typeface="+mn-ea"/>
              <a:cs typeface="+mn-ea"/>
              <a:sym typeface="Calibri"/>
            </a:endParaRPr>
          </a:p>
          <a:p>
            <a:pPr defTabSz="1828823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5600" b="0" kern="1200" dirty="0" smtClean="0">
                <a:solidFill>
                  <a:prstClr val="white"/>
                </a:solidFill>
                <a:latin typeface="+mn-lt"/>
                <a:ea typeface="+mn-ea"/>
                <a:cs typeface="+mn-ea"/>
                <a:sym typeface="Calibri"/>
              </a:rPr>
              <a:t>声道</a:t>
            </a:r>
            <a:r>
              <a:rPr lang="zh-CN" altLang="en-US" sz="5600" b="0" kern="12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Calibri"/>
              </a:rPr>
              <a:t>数目：一次采样所记录产生的声音波形个数，分为单声道和双声道</a:t>
            </a:r>
            <a:r>
              <a:rPr lang="zh-CN" altLang="en-US" sz="5600" b="0" kern="1200" dirty="0" smtClean="0">
                <a:solidFill>
                  <a:prstClr val="white"/>
                </a:solidFill>
                <a:latin typeface="+mn-lt"/>
                <a:ea typeface="+mn-ea"/>
                <a:cs typeface="+mn-ea"/>
                <a:sym typeface="Calibri"/>
              </a:rPr>
              <a:t>。</a:t>
            </a:r>
            <a:endParaRPr lang="en-US" altLang="zh-CN" sz="5600" b="0" kern="1200" dirty="0" smtClean="0">
              <a:solidFill>
                <a:prstClr val="white"/>
              </a:solidFill>
              <a:latin typeface="+mn-lt"/>
              <a:ea typeface="+mn-ea"/>
              <a:cs typeface="+mn-ea"/>
              <a:sym typeface="Calibri"/>
            </a:endParaRPr>
          </a:p>
          <a:p>
            <a:pPr defTabSz="1828823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5600" b="0" kern="1200" dirty="0" smtClean="0">
                <a:solidFill>
                  <a:prstClr val="white"/>
                </a:solidFill>
                <a:latin typeface="+mn-lt"/>
                <a:ea typeface="+mn-ea"/>
                <a:cs typeface="+mn-ea"/>
                <a:sym typeface="Calibri"/>
              </a:rPr>
              <a:t>计算机</a:t>
            </a:r>
            <a:r>
              <a:rPr lang="zh-CN" altLang="en-US" sz="5600" b="0" kern="12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Calibri"/>
              </a:rPr>
              <a:t>中常见以</a:t>
            </a:r>
            <a:r>
              <a:rPr lang="en-US" altLang="zh-CN" sz="5600" b="0" kern="12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Calibri"/>
              </a:rPr>
              <a:t>.wav</a:t>
            </a:r>
            <a:r>
              <a:rPr lang="zh-CN" altLang="en-US" sz="5600" b="0" kern="12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Calibri"/>
              </a:rPr>
              <a:t>、</a:t>
            </a:r>
            <a:r>
              <a:rPr lang="en-US" altLang="zh-CN" sz="5600" b="0" kern="12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Calibri"/>
              </a:rPr>
              <a:t>.mp3</a:t>
            </a:r>
            <a:r>
              <a:rPr lang="zh-CN" altLang="en-US" sz="5600" b="0" kern="12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Calibri"/>
              </a:rPr>
              <a:t>、</a:t>
            </a:r>
            <a:r>
              <a:rPr lang="en-US" altLang="zh-CN" sz="5600" b="0" kern="12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Calibri"/>
              </a:rPr>
              <a:t>.mid</a:t>
            </a:r>
            <a:r>
              <a:rPr lang="zh-CN" altLang="en-US" sz="5600" b="0" kern="12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Calibri"/>
              </a:rPr>
              <a:t>作为扩展名的声音文件。</a:t>
            </a:r>
            <a:endParaRPr lang="en-US" altLang="zh-CN" sz="5600" b="0" kern="1200" dirty="0">
              <a:solidFill>
                <a:prstClr val="white"/>
              </a:solidFill>
              <a:latin typeface="+mn-lt"/>
              <a:ea typeface="+mn-ea"/>
              <a:cs typeface="+mn-ea"/>
              <a:sym typeface="Calibri"/>
            </a:endParaRPr>
          </a:p>
          <a:p>
            <a:pPr defTabSz="1828823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zh-CN" sz="5600" kern="1200" dirty="0">
              <a:solidFill>
                <a:prstClr val="white"/>
              </a:solidFill>
              <a:latin typeface="+mn-lt"/>
              <a:ea typeface="+mn-ea"/>
              <a:cs typeface="+mn-ea"/>
              <a:sym typeface="Helvetica Neue"/>
            </a:endParaRPr>
          </a:p>
        </p:txBody>
      </p:sp>
      <p:sp>
        <p:nvSpPr>
          <p:cNvPr id="12" name="标题 6">
            <a:extLst>
              <a:ext uri="{FF2B5EF4-FFF2-40B4-BE49-F238E27FC236}">
                <a16:creationId xmlns="" xmlns:a16="http://schemas.microsoft.com/office/drawing/2014/main" id="{EE655CD8-DC8A-476C-B3AB-8CE5CAE30944}"/>
              </a:ext>
            </a:extLst>
          </p:cNvPr>
          <p:cNvSpPr>
            <a:spLocks noGrp="1"/>
          </p:cNvSpPr>
          <p:nvPr/>
        </p:nvSpPr>
        <p:spPr>
          <a:xfrm>
            <a:off x="1276188" y="772683"/>
            <a:ext cx="7998441" cy="1385421"/>
          </a:xfrm>
          <a:prstGeom prst="rect">
            <a:avLst/>
          </a:prstGeom>
          <a:noFill/>
        </p:spPr>
        <p:txBody>
          <a:bodyPr vert="horz" lIns="243840" tIns="121920" rIns="243840" bIns="1219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0" kern="1200">
                <a:gradFill>
                  <a:gsLst>
                    <a:gs pos="0">
                      <a:srgbClr val="1E5B93"/>
                    </a:gs>
                    <a:gs pos="100000">
                      <a:srgbClr val="3E1840"/>
                    </a:gs>
                  </a:gsLst>
                  <a:lin ang="0" scaled="1"/>
                </a:gradFill>
                <a:latin typeface="时尚中黑简体" panose="01010104010101010101" pitchFamily="2" charset="-122"/>
                <a:ea typeface="时尚中黑简体" panose="01010104010101010101" pitchFamily="2" charset="-122"/>
                <a:cs typeface="+mj-cs"/>
              </a:defRPr>
            </a:lvl1pPr>
          </a:lstStyle>
          <a:p>
            <a:pPr defTabSz="1828823"/>
            <a:r>
              <a:rPr lang="zh-CN" altLang="en-US" sz="5600" dirty="0" smtClea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声音的数字化</a:t>
            </a:r>
            <a:endParaRPr lang="zh-CN" altLang="en-US" sz="560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="" xmlns:a16="http://schemas.microsoft.com/office/drawing/2014/main" id="{8E048E27-1EC5-40A6-B652-618E6E805C69}"/>
              </a:ext>
            </a:extLst>
          </p:cNvPr>
          <p:cNvCxnSpPr/>
          <p:nvPr/>
        </p:nvCxnSpPr>
        <p:spPr>
          <a:xfrm rot="5400000">
            <a:off x="-147084" y="1581348"/>
            <a:ext cx="1274618" cy="0"/>
          </a:xfrm>
          <a:prstGeom prst="line">
            <a:avLst/>
          </a:prstGeom>
          <a:ln w="76200">
            <a:solidFill>
              <a:srgbClr val="5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266" y="7605746"/>
            <a:ext cx="6277883" cy="435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9246" y="7605747"/>
            <a:ext cx="6296297" cy="435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279338" y="12301992"/>
            <a:ext cx="1311128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5600" b="0" kern="12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方正姚体" pitchFamily="2" charset="-122"/>
              </a:rPr>
              <a:t>声音数字化过程：采集</a:t>
            </a:r>
            <a:r>
              <a:rPr lang="en-US" altLang="zh-CN" sz="5600" b="0" kern="12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方正姚体" pitchFamily="2" charset="-122"/>
              </a:rPr>
              <a:t>——</a:t>
            </a:r>
            <a:r>
              <a:rPr lang="zh-CN" altLang="en-US" sz="5600" b="0" kern="12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方正姚体" pitchFamily="2" charset="-122"/>
              </a:rPr>
              <a:t>量化</a:t>
            </a:r>
            <a:r>
              <a:rPr lang="en-US" altLang="zh-CN" sz="5600" b="0" kern="12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方正姚体" pitchFamily="2" charset="-122"/>
              </a:rPr>
              <a:t>——</a:t>
            </a:r>
            <a:r>
              <a:rPr lang="zh-CN" altLang="en-US" sz="5600" b="0" kern="12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方正姚体" pitchFamily="2" charset="-122"/>
              </a:rPr>
              <a:t>编码</a:t>
            </a:r>
            <a:endParaRPr lang="zh-CN" altLang="en-US" sz="5600" b="0" kern="1200" dirty="0">
              <a:solidFill>
                <a:prstClr val="white"/>
              </a:solidFill>
              <a:latin typeface="+mn-lt"/>
              <a:ea typeface="+mn-ea"/>
              <a:cs typeface="+mn-ea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9224912"/>
      </p:ext>
    </p:extLst>
  </p:cSld>
  <p:clrMapOvr>
    <a:masterClrMapping/>
  </p:clrMapOvr>
  <p:transition spd="slow" advClick="0" advTm="5000">
    <p:random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成组">
            <a:extLst>
              <a:ext uri="{FF2B5EF4-FFF2-40B4-BE49-F238E27FC236}">
                <a16:creationId xmlns="" xmlns:a16="http://schemas.microsoft.com/office/drawing/2014/main" id="{78262C7A-1E6E-4DB1-B12F-A33E65162BFC}"/>
              </a:ext>
            </a:extLst>
          </p:cNvPr>
          <p:cNvGrpSpPr/>
          <p:nvPr/>
        </p:nvGrpSpPr>
        <p:grpSpPr>
          <a:xfrm>
            <a:off x="7471581" y="6377304"/>
            <a:ext cx="4194175" cy="2199641"/>
            <a:chOff x="0" y="0"/>
            <a:chExt cx="4194175" cy="2199640"/>
          </a:xfrm>
        </p:grpSpPr>
        <p:sp>
          <p:nvSpPr>
            <p:cNvPr id="3" name="形状">
              <a:extLst>
                <a:ext uri="{FF2B5EF4-FFF2-40B4-BE49-F238E27FC236}">
                  <a16:creationId xmlns="" xmlns:a16="http://schemas.microsoft.com/office/drawing/2014/main" id="{60383A88-FB9F-4C10-9CDF-DCCDCD764D62}"/>
                </a:ext>
              </a:extLst>
            </p:cNvPr>
            <p:cNvSpPr/>
            <p:nvPr/>
          </p:nvSpPr>
          <p:spPr>
            <a:xfrm>
              <a:off x="0" y="0"/>
              <a:ext cx="4194175" cy="1393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748"/>
                  </a:moveTo>
                  <a:cubicBezTo>
                    <a:pt x="21600" y="5725"/>
                    <a:pt x="16754" y="0"/>
                    <a:pt x="10789" y="0"/>
                  </a:cubicBezTo>
                  <a:cubicBezTo>
                    <a:pt x="4824" y="0"/>
                    <a:pt x="0" y="5725"/>
                    <a:pt x="0" y="12748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14528"/>
                    <a:pt x="4824" y="8804"/>
                    <a:pt x="10789" y="8804"/>
                  </a:cubicBezTo>
                  <a:cubicBezTo>
                    <a:pt x="16754" y="8804"/>
                    <a:pt x="21600" y="14528"/>
                    <a:pt x="21600" y="21600"/>
                  </a:cubicBezTo>
                  <a:lnTo>
                    <a:pt x="21600" y="1274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D1EDC"/>
                </a:gs>
                <a:gs pos="41000">
                  <a:srgbClr val="2C99E6"/>
                </a:gs>
                <a:gs pos="72000">
                  <a:srgbClr val="28BCE1"/>
                </a:gs>
                <a:gs pos="100000">
                  <a:srgbClr val="28BCE1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Calibri"/>
                  <a:ea typeface="Calibri"/>
                  <a:cs typeface="Calibri"/>
                  <a:sym typeface="Calibri"/>
                </a:defRPr>
              </a:pPr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" name="成组">
              <a:extLst>
                <a:ext uri="{FF2B5EF4-FFF2-40B4-BE49-F238E27FC236}">
                  <a16:creationId xmlns="" xmlns:a16="http://schemas.microsoft.com/office/drawing/2014/main" id="{54D55951-4F95-4813-9422-8DB9F2C9090B}"/>
                </a:ext>
              </a:extLst>
            </p:cNvPr>
            <p:cNvGrpSpPr/>
            <p:nvPr/>
          </p:nvGrpSpPr>
          <p:grpSpPr>
            <a:xfrm>
              <a:off x="0" y="0"/>
              <a:ext cx="4194175" cy="2199641"/>
              <a:chOff x="0" y="0"/>
              <a:chExt cx="4194175" cy="2199640"/>
            </a:xfrm>
          </p:grpSpPr>
          <p:sp>
            <p:nvSpPr>
              <p:cNvPr id="5" name="形状">
                <a:extLst>
                  <a:ext uri="{FF2B5EF4-FFF2-40B4-BE49-F238E27FC236}">
                    <a16:creationId xmlns="" xmlns:a16="http://schemas.microsoft.com/office/drawing/2014/main" id="{4FA6434F-3EDB-40D7-B32B-C4DE37B15ADA}"/>
                  </a:ext>
                </a:extLst>
              </p:cNvPr>
              <p:cNvSpPr/>
              <p:nvPr/>
            </p:nvSpPr>
            <p:spPr>
              <a:xfrm>
                <a:off x="0" y="0"/>
                <a:ext cx="4194175" cy="16471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89" y="2441"/>
                    </a:moveTo>
                    <a:cubicBezTo>
                      <a:pt x="16381" y="2441"/>
                      <a:pt x="20284" y="6834"/>
                      <a:pt x="20284" y="10780"/>
                    </a:cubicBezTo>
                    <a:cubicBezTo>
                      <a:pt x="20284" y="14725"/>
                      <a:pt x="16381" y="19159"/>
                      <a:pt x="10789" y="19159"/>
                    </a:cubicBezTo>
                    <a:cubicBezTo>
                      <a:pt x="5197" y="19159"/>
                      <a:pt x="1316" y="14725"/>
                      <a:pt x="1316" y="10780"/>
                    </a:cubicBezTo>
                    <a:cubicBezTo>
                      <a:pt x="1316" y="6834"/>
                      <a:pt x="5197" y="2441"/>
                      <a:pt x="10789" y="2441"/>
                    </a:cubicBezTo>
                    <a:moveTo>
                      <a:pt x="10789" y="0"/>
                    </a:moveTo>
                    <a:cubicBezTo>
                      <a:pt x="4824" y="0"/>
                      <a:pt x="0" y="4841"/>
                      <a:pt x="0" y="10780"/>
                    </a:cubicBezTo>
                    <a:cubicBezTo>
                      <a:pt x="0" y="16759"/>
                      <a:pt x="4824" y="21600"/>
                      <a:pt x="10789" y="21600"/>
                    </a:cubicBezTo>
                    <a:cubicBezTo>
                      <a:pt x="16754" y="21600"/>
                      <a:pt x="21600" y="16759"/>
                      <a:pt x="21600" y="10780"/>
                    </a:cubicBezTo>
                    <a:cubicBezTo>
                      <a:pt x="21600" y="4841"/>
                      <a:pt x="16754" y="0"/>
                      <a:pt x="10789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3600"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" name="形状">
                <a:extLst>
                  <a:ext uri="{FF2B5EF4-FFF2-40B4-BE49-F238E27FC236}">
                    <a16:creationId xmlns="" xmlns:a16="http://schemas.microsoft.com/office/drawing/2014/main" id="{A01C1F39-F3B5-41A7-ABC5-468B6ACDF248}"/>
                  </a:ext>
                </a:extLst>
              </p:cNvPr>
              <p:cNvSpPr/>
              <p:nvPr/>
            </p:nvSpPr>
            <p:spPr>
              <a:xfrm>
                <a:off x="0" y="806449"/>
                <a:ext cx="4194175" cy="13931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852"/>
                    </a:moveTo>
                    <a:cubicBezTo>
                      <a:pt x="21600" y="15875"/>
                      <a:pt x="16754" y="21600"/>
                      <a:pt x="10789" y="21600"/>
                    </a:cubicBezTo>
                    <a:cubicBezTo>
                      <a:pt x="4824" y="21600"/>
                      <a:pt x="0" y="15875"/>
                      <a:pt x="0" y="885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072"/>
                      <a:pt x="4824" y="12796"/>
                      <a:pt x="10789" y="12796"/>
                    </a:cubicBezTo>
                    <a:cubicBezTo>
                      <a:pt x="16754" y="12796"/>
                      <a:pt x="21600" y="7072"/>
                      <a:pt x="21600" y="0"/>
                    </a:cubicBezTo>
                    <a:lnTo>
                      <a:pt x="21600" y="885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D1EDC"/>
                  </a:gs>
                  <a:gs pos="41000">
                    <a:srgbClr val="2C99E6"/>
                  </a:gs>
                  <a:gs pos="72000">
                    <a:srgbClr val="28BCE1"/>
                  </a:gs>
                  <a:gs pos="100000">
                    <a:srgbClr val="28BCE1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3600"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7" name="image.png" descr="image.png">
            <a:extLst>
              <a:ext uri="{FF2B5EF4-FFF2-40B4-BE49-F238E27FC236}">
                <a16:creationId xmlns="" xmlns:a16="http://schemas.microsoft.com/office/drawing/2014/main" id="{8F57CE7E-43DD-4C22-8E1D-7FD748B73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531" y="5610225"/>
            <a:ext cx="1219200" cy="1219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.png" descr="image.png">
            <a:extLst>
              <a:ext uri="{FF2B5EF4-FFF2-40B4-BE49-F238E27FC236}">
                <a16:creationId xmlns="" xmlns:a16="http://schemas.microsoft.com/office/drawing/2014/main" id="{4EFC6A65-8EF1-4739-94CF-2FF3609C2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3106" y="6864350"/>
            <a:ext cx="171450" cy="6350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形状">
            <a:extLst>
              <a:ext uri="{FF2B5EF4-FFF2-40B4-BE49-F238E27FC236}">
                <a16:creationId xmlns="" xmlns:a16="http://schemas.microsoft.com/office/drawing/2014/main" id="{ADCEBE6B-9DCE-4215-8319-F3A1A8239D67}"/>
              </a:ext>
            </a:extLst>
          </p:cNvPr>
          <p:cNvSpPr/>
          <p:nvPr/>
        </p:nvSpPr>
        <p:spPr>
          <a:xfrm>
            <a:off x="9332131" y="59944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80" y="21600"/>
                </a:moveTo>
                <a:lnTo>
                  <a:pt x="21600" y="15977"/>
                </a:lnTo>
                <a:lnTo>
                  <a:pt x="11776" y="6145"/>
                </a:lnTo>
                <a:lnTo>
                  <a:pt x="17948" y="0"/>
                </a:lnTo>
                <a:lnTo>
                  <a:pt x="14" y="0"/>
                </a:lnTo>
                <a:lnTo>
                  <a:pt x="0" y="17918"/>
                </a:lnTo>
                <a:lnTo>
                  <a:pt x="6130" y="11744"/>
                </a:lnTo>
                <a:lnTo>
                  <a:pt x="1598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形状">
            <a:extLst>
              <a:ext uri="{FF2B5EF4-FFF2-40B4-BE49-F238E27FC236}">
                <a16:creationId xmlns="" xmlns:a16="http://schemas.microsoft.com/office/drawing/2014/main" id="{77D15A7B-0032-4EDC-A49B-84A77FEA7BF2}"/>
              </a:ext>
            </a:extLst>
          </p:cNvPr>
          <p:cNvSpPr/>
          <p:nvPr/>
        </p:nvSpPr>
        <p:spPr>
          <a:xfrm>
            <a:off x="9649631" y="6311900"/>
            <a:ext cx="2127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470" y="9856"/>
                </a:moveTo>
                <a:lnTo>
                  <a:pt x="5620" y="0"/>
                </a:lnTo>
                <a:lnTo>
                  <a:pt x="0" y="5623"/>
                </a:lnTo>
                <a:lnTo>
                  <a:pt x="9824" y="15455"/>
                </a:lnTo>
                <a:lnTo>
                  <a:pt x="3652" y="21600"/>
                </a:lnTo>
                <a:lnTo>
                  <a:pt x="21586" y="21600"/>
                </a:lnTo>
                <a:lnTo>
                  <a:pt x="21600" y="3682"/>
                </a:lnTo>
                <a:lnTo>
                  <a:pt x="15470" y="9856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形状">
            <a:extLst>
              <a:ext uri="{FF2B5EF4-FFF2-40B4-BE49-F238E27FC236}">
                <a16:creationId xmlns="" xmlns:a16="http://schemas.microsoft.com/office/drawing/2014/main" id="{AC070A13-16E5-4597-A14C-896379A77F22}"/>
              </a:ext>
            </a:extLst>
          </p:cNvPr>
          <p:cNvSpPr/>
          <p:nvPr/>
        </p:nvSpPr>
        <p:spPr>
          <a:xfrm>
            <a:off x="9649631" y="5994400"/>
            <a:ext cx="2127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623" y="21600"/>
                </a:moveTo>
                <a:lnTo>
                  <a:pt x="15455" y="11776"/>
                </a:lnTo>
                <a:lnTo>
                  <a:pt x="21600" y="17948"/>
                </a:lnTo>
                <a:lnTo>
                  <a:pt x="21600" y="15"/>
                </a:lnTo>
                <a:lnTo>
                  <a:pt x="3682" y="0"/>
                </a:lnTo>
                <a:lnTo>
                  <a:pt x="9856" y="6130"/>
                </a:lnTo>
                <a:lnTo>
                  <a:pt x="0" y="15981"/>
                </a:lnTo>
                <a:lnTo>
                  <a:pt x="5623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形状">
            <a:extLst>
              <a:ext uri="{FF2B5EF4-FFF2-40B4-BE49-F238E27FC236}">
                <a16:creationId xmlns="" xmlns:a16="http://schemas.microsoft.com/office/drawing/2014/main" id="{9C578F7D-38BC-4B82-83F1-D2592CE07838}"/>
              </a:ext>
            </a:extLst>
          </p:cNvPr>
          <p:cNvSpPr/>
          <p:nvPr/>
        </p:nvSpPr>
        <p:spPr>
          <a:xfrm>
            <a:off x="9332131" y="6311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77" y="0"/>
                </a:moveTo>
                <a:lnTo>
                  <a:pt x="6145" y="9824"/>
                </a:lnTo>
                <a:lnTo>
                  <a:pt x="0" y="3652"/>
                </a:lnTo>
                <a:lnTo>
                  <a:pt x="0" y="21585"/>
                </a:lnTo>
                <a:lnTo>
                  <a:pt x="17918" y="21600"/>
                </a:lnTo>
                <a:lnTo>
                  <a:pt x="11744" y="15470"/>
                </a:lnTo>
                <a:lnTo>
                  <a:pt x="21600" y="5619"/>
                </a:lnTo>
                <a:lnTo>
                  <a:pt x="15977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5" name="成组">
            <a:extLst>
              <a:ext uri="{FF2B5EF4-FFF2-40B4-BE49-F238E27FC236}">
                <a16:creationId xmlns="" xmlns:a16="http://schemas.microsoft.com/office/drawing/2014/main" id="{0C5CE464-7500-4CAA-B5F5-9118768FC1EC}"/>
              </a:ext>
            </a:extLst>
          </p:cNvPr>
          <p:cNvGrpSpPr/>
          <p:nvPr/>
        </p:nvGrpSpPr>
        <p:grpSpPr>
          <a:xfrm>
            <a:off x="2414904" y="3606799"/>
            <a:ext cx="4194176" cy="2200276"/>
            <a:chOff x="0" y="0"/>
            <a:chExt cx="4194175" cy="2200275"/>
          </a:xfrm>
        </p:grpSpPr>
        <p:sp>
          <p:nvSpPr>
            <p:cNvPr id="16" name="形状">
              <a:extLst>
                <a:ext uri="{FF2B5EF4-FFF2-40B4-BE49-F238E27FC236}">
                  <a16:creationId xmlns="" xmlns:a16="http://schemas.microsoft.com/office/drawing/2014/main" id="{D7AD0866-C1CF-4270-9F67-C00180E15902}"/>
                </a:ext>
              </a:extLst>
            </p:cNvPr>
            <p:cNvSpPr/>
            <p:nvPr/>
          </p:nvSpPr>
          <p:spPr>
            <a:xfrm>
              <a:off x="0" y="0"/>
              <a:ext cx="4194175" cy="1393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748"/>
                  </a:moveTo>
                  <a:cubicBezTo>
                    <a:pt x="21600" y="5725"/>
                    <a:pt x="16754" y="0"/>
                    <a:pt x="10789" y="0"/>
                  </a:cubicBezTo>
                  <a:cubicBezTo>
                    <a:pt x="4824" y="0"/>
                    <a:pt x="0" y="5725"/>
                    <a:pt x="0" y="12748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14528"/>
                    <a:pt x="4824" y="8804"/>
                    <a:pt x="10789" y="8804"/>
                  </a:cubicBezTo>
                  <a:cubicBezTo>
                    <a:pt x="16754" y="8804"/>
                    <a:pt x="21600" y="14528"/>
                    <a:pt x="21600" y="21600"/>
                  </a:cubicBezTo>
                  <a:lnTo>
                    <a:pt x="21600" y="1274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D1EDC"/>
                </a:gs>
                <a:gs pos="41000">
                  <a:srgbClr val="2C99E6"/>
                </a:gs>
                <a:gs pos="72000">
                  <a:srgbClr val="28BCE1"/>
                </a:gs>
                <a:gs pos="100000">
                  <a:srgbClr val="28BCE1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Calibri"/>
                  <a:ea typeface="Calibri"/>
                  <a:cs typeface="Calibri"/>
                  <a:sym typeface="Calibri"/>
                </a:defRPr>
              </a:pPr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7" name="成组">
              <a:extLst>
                <a:ext uri="{FF2B5EF4-FFF2-40B4-BE49-F238E27FC236}">
                  <a16:creationId xmlns="" xmlns:a16="http://schemas.microsoft.com/office/drawing/2014/main" id="{A57BDE18-23F8-4D60-9D8B-63DA07D34DF1}"/>
                </a:ext>
              </a:extLst>
            </p:cNvPr>
            <p:cNvGrpSpPr/>
            <p:nvPr/>
          </p:nvGrpSpPr>
          <p:grpSpPr>
            <a:xfrm>
              <a:off x="0" y="0"/>
              <a:ext cx="4194175" cy="2200275"/>
              <a:chOff x="0" y="0"/>
              <a:chExt cx="4194175" cy="2200274"/>
            </a:xfrm>
          </p:grpSpPr>
          <p:sp>
            <p:nvSpPr>
              <p:cNvPr id="18" name="形状">
                <a:extLst>
                  <a:ext uri="{FF2B5EF4-FFF2-40B4-BE49-F238E27FC236}">
                    <a16:creationId xmlns="" xmlns:a16="http://schemas.microsoft.com/office/drawing/2014/main" id="{8C2E6027-AC30-436F-B665-4ED548A8E1D5}"/>
                  </a:ext>
                </a:extLst>
              </p:cNvPr>
              <p:cNvSpPr/>
              <p:nvPr/>
            </p:nvSpPr>
            <p:spPr>
              <a:xfrm>
                <a:off x="0" y="0"/>
                <a:ext cx="4194175" cy="16476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89" y="2441"/>
                    </a:moveTo>
                    <a:cubicBezTo>
                      <a:pt x="16381" y="2441"/>
                      <a:pt x="20284" y="6834"/>
                      <a:pt x="20284" y="10780"/>
                    </a:cubicBezTo>
                    <a:cubicBezTo>
                      <a:pt x="20284" y="14725"/>
                      <a:pt x="16381" y="19159"/>
                      <a:pt x="10789" y="19159"/>
                    </a:cubicBezTo>
                    <a:cubicBezTo>
                      <a:pt x="5197" y="19159"/>
                      <a:pt x="1316" y="14725"/>
                      <a:pt x="1316" y="10780"/>
                    </a:cubicBezTo>
                    <a:cubicBezTo>
                      <a:pt x="1316" y="6834"/>
                      <a:pt x="5197" y="2441"/>
                      <a:pt x="10789" y="2441"/>
                    </a:cubicBezTo>
                    <a:moveTo>
                      <a:pt x="10789" y="0"/>
                    </a:moveTo>
                    <a:cubicBezTo>
                      <a:pt x="4824" y="0"/>
                      <a:pt x="0" y="4841"/>
                      <a:pt x="0" y="10780"/>
                    </a:cubicBezTo>
                    <a:cubicBezTo>
                      <a:pt x="0" y="16759"/>
                      <a:pt x="4824" y="21600"/>
                      <a:pt x="10789" y="21600"/>
                    </a:cubicBezTo>
                    <a:cubicBezTo>
                      <a:pt x="16754" y="21600"/>
                      <a:pt x="21600" y="16759"/>
                      <a:pt x="21600" y="10780"/>
                    </a:cubicBezTo>
                    <a:cubicBezTo>
                      <a:pt x="21600" y="4841"/>
                      <a:pt x="16754" y="0"/>
                      <a:pt x="1078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3600"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形状">
                <a:extLst>
                  <a:ext uri="{FF2B5EF4-FFF2-40B4-BE49-F238E27FC236}">
                    <a16:creationId xmlns="" xmlns:a16="http://schemas.microsoft.com/office/drawing/2014/main" id="{0EF899F3-5AB0-46E5-9033-B5E86D5E680B}"/>
                  </a:ext>
                </a:extLst>
              </p:cNvPr>
              <p:cNvSpPr/>
              <p:nvPr/>
            </p:nvSpPr>
            <p:spPr>
              <a:xfrm>
                <a:off x="0" y="809223"/>
                <a:ext cx="4194175" cy="1391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852"/>
                    </a:moveTo>
                    <a:cubicBezTo>
                      <a:pt x="21600" y="15875"/>
                      <a:pt x="16754" y="21600"/>
                      <a:pt x="10789" y="21600"/>
                    </a:cubicBezTo>
                    <a:cubicBezTo>
                      <a:pt x="4824" y="21600"/>
                      <a:pt x="0" y="15875"/>
                      <a:pt x="0" y="885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072"/>
                      <a:pt x="4824" y="12796"/>
                      <a:pt x="10789" y="12796"/>
                    </a:cubicBezTo>
                    <a:cubicBezTo>
                      <a:pt x="16754" y="12796"/>
                      <a:pt x="21600" y="7072"/>
                      <a:pt x="21600" y="0"/>
                    </a:cubicBezTo>
                    <a:lnTo>
                      <a:pt x="21600" y="885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D1EDC"/>
                  </a:gs>
                  <a:gs pos="41000">
                    <a:srgbClr val="2C99E6"/>
                  </a:gs>
                  <a:gs pos="72000">
                    <a:srgbClr val="28BCE1"/>
                  </a:gs>
                  <a:gs pos="100000">
                    <a:srgbClr val="28BCE1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3600"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0" name="image.png" descr="image.png">
            <a:extLst>
              <a:ext uri="{FF2B5EF4-FFF2-40B4-BE49-F238E27FC236}">
                <a16:creationId xmlns="" xmlns:a16="http://schemas.microsoft.com/office/drawing/2014/main" id="{0ADD6CF9-2F3B-497D-8120-4BAE0BC58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300" y="2876550"/>
            <a:ext cx="1219200" cy="1219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age.png" descr="image.png">
            <a:extLst>
              <a:ext uri="{FF2B5EF4-FFF2-40B4-BE49-F238E27FC236}">
                <a16:creationId xmlns="" xmlns:a16="http://schemas.microsoft.com/office/drawing/2014/main" id="{ED80A3BD-A6A9-454F-89AB-A9AC34907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875" y="4146550"/>
            <a:ext cx="171450" cy="631825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形状">
            <a:extLst>
              <a:ext uri="{FF2B5EF4-FFF2-40B4-BE49-F238E27FC236}">
                <a16:creationId xmlns="" xmlns:a16="http://schemas.microsoft.com/office/drawing/2014/main" id="{ED270D6D-DB8D-4214-8137-8455497BBBBB}"/>
              </a:ext>
            </a:extLst>
          </p:cNvPr>
          <p:cNvSpPr/>
          <p:nvPr/>
        </p:nvSpPr>
        <p:spPr>
          <a:xfrm>
            <a:off x="4318000" y="3222617"/>
            <a:ext cx="431800" cy="5778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18750" y="9429"/>
                </a:moveTo>
                <a:lnTo>
                  <a:pt x="18750" y="5885"/>
                </a:lnTo>
                <a:cubicBezTo>
                  <a:pt x="18750" y="2636"/>
                  <a:pt x="15238" y="1"/>
                  <a:pt x="10907" y="1"/>
                </a:cubicBezTo>
                <a:cubicBezTo>
                  <a:pt x="10853" y="1"/>
                  <a:pt x="10814" y="-1"/>
                  <a:pt x="10761" y="0"/>
                </a:cubicBezTo>
                <a:cubicBezTo>
                  <a:pt x="10718" y="0"/>
                  <a:pt x="10662" y="2"/>
                  <a:pt x="10618" y="2"/>
                </a:cubicBezTo>
                <a:cubicBezTo>
                  <a:pt x="6286" y="2"/>
                  <a:pt x="2776" y="2636"/>
                  <a:pt x="2776" y="5886"/>
                </a:cubicBezTo>
                <a:lnTo>
                  <a:pt x="2776" y="9429"/>
                </a:lnTo>
                <a:lnTo>
                  <a:pt x="0" y="9429"/>
                </a:lnTo>
                <a:lnTo>
                  <a:pt x="0" y="21599"/>
                </a:lnTo>
                <a:lnTo>
                  <a:pt x="21600" y="21599"/>
                </a:lnTo>
                <a:lnTo>
                  <a:pt x="21600" y="9429"/>
                </a:lnTo>
                <a:lnTo>
                  <a:pt x="18750" y="9429"/>
                </a:lnTo>
                <a:close/>
                <a:moveTo>
                  <a:pt x="13251" y="19368"/>
                </a:moveTo>
                <a:lnTo>
                  <a:pt x="8353" y="19368"/>
                </a:lnTo>
                <a:lnTo>
                  <a:pt x="9552" y="15434"/>
                </a:lnTo>
                <a:cubicBezTo>
                  <a:pt x="8835" y="15113"/>
                  <a:pt x="8353" y="14527"/>
                  <a:pt x="8353" y="13855"/>
                </a:cubicBezTo>
                <a:cubicBezTo>
                  <a:pt x="8353" y="12840"/>
                  <a:pt x="9449" y="12017"/>
                  <a:pt x="10802" y="12017"/>
                </a:cubicBezTo>
                <a:cubicBezTo>
                  <a:pt x="12154" y="12017"/>
                  <a:pt x="13251" y="12840"/>
                  <a:pt x="13251" y="13855"/>
                </a:cubicBezTo>
                <a:cubicBezTo>
                  <a:pt x="13251" y="14530"/>
                  <a:pt x="12765" y="15118"/>
                  <a:pt x="12043" y="15438"/>
                </a:cubicBezTo>
                <a:lnTo>
                  <a:pt x="13251" y="19368"/>
                </a:lnTo>
                <a:close/>
                <a:moveTo>
                  <a:pt x="14826" y="9429"/>
                </a:moveTo>
                <a:lnTo>
                  <a:pt x="6699" y="9429"/>
                </a:lnTo>
                <a:lnTo>
                  <a:pt x="6699" y="5886"/>
                </a:lnTo>
                <a:cubicBezTo>
                  <a:pt x="6699" y="4265"/>
                  <a:pt x="8457" y="2946"/>
                  <a:pt x="10617" y="2946"/>
                </a:cubicBezTo>
                <a:cubicBezTo>
                  <a:pt x="10679" y="2946"/>
                  <a:pt x="10809" y="2944"/>
                  <a:pt x="10809" y="2944"/>
                </a:cubicBezTo>
                <a:cubicBezTo>
                  <a:pt x="10809" y="2944"/>
                  <a:pt x="10874" y="2946"/>
                  <a:pt x="10907" y="2946"/>
                </a:cubicBezTo>
                <a:cubicBezTo>
                  <a:pt x="13067" y="2946"/>
                  <a:pt x="14826" y="4264"/>
                  <a:pt x="14826" y="5885"/>
                </a:cubicBezTo>
                <a:lnTo>
                  <a:pt x="14826" y="9429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标题文本预设">
            <a:extLst>
              <a:ext uri="{FF2B5EF4-FFF2-40B4-BE49-F238E27FC236}">
                <a16:creationId xmlns="" xmlns:a16="http://schemas.microsoft.com/office/drawing/2014/main" id="{AA6BEC8E-8C42-4A2A-BF3A-93FE63345451}"/>
              </a:ext>
            </a:extLst>
          </p:cNvPr>
          <p:cNvSpPr txBox="1"/>
          <p:nvPr/>
        </p:nvSpPr>
        <p:spPr>
          <a:xfrm>
            <a:off x="1419351" y="7067187"/>
            <a:ext cx="5009897" cy="1661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defTabSz="1828800">
              <a:defRPr b="0">
                <a:solidFill>
                  <a:srgbClr val="F2F2F2"/>
                </a:solidFill>
                <a:latin typeface="Noto Sans S Chinese Bold Bold"/>
                <a:ea typeface="Noto Sans S Chinese Bold Bold"/>
                <a:cs typeface="Noto Sans S Chinese Bold Bold"/>
                <a:sym typeface="Noto Sans S Chinese Bold Bold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未经压缩的声音数据量计算公式（单位：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字节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）</a:t>
            </a:r>
          </a:p>
        </p:txBody>
      </p:sp>
      <p:sp>
        <p:nvSpPr>
          <p:cNvPr id="26" name="标题文本预设">
            <a:extLst>
              <a:ext uri="{FF2B5EF4-FFF2-40B4-BE49-F238E27FC236}">
                <a16:creationId xmlns="" xmlns:a16="http://schemas.microsoft.com/office/drawing/2014/main" id="{7958119B-D4B0-4D13-B8EB-C8109A965227}"/>
              </a:ext>
            </a:extLst>
          </p:cNvPr>
          <p:cNvSpPr txBox="1"/>
          <p:nvPr/>
        </p:nvSpPr>
        <p:spPr>
          <a:xfrm>
            <a:off x="6168016" y="9668017"/>
            <a:ext cx="5617030" cy="1574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defTabSz="1828800">
              <a:defRPr>
                <a:solidFill>
                  <a:srgbClr val="F2F2F2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数据量</a:t>
            </a:r>
            <a:r>
              <a:rPr lang="en-US" altLang="zh-CN" dirty="0">
                <a:cs typeface="+mn-ea"/>
                <a:sym typeface="+mn-lt"/>
              </a:rPr>
              <a:t>=</a:t>
            </a:r>
            <a:r>
              <a:rPr lang="zh-CN" altLang="en-US" dirty="0">
                <a:cs typeface="+mn-ea"/>
                <a:sym typeface="+mn-lt"/>
              </a:rPr>
              <a:t>（采样频率*采样位数*声道数*时间）</a:t>
            </a:r>
            <a:r>
              <a:rPr lang="en-US" altLang="zh-CN" dirty="0">
                <a:cs typeface="+mn-ea"/>
                <a:sym typeface="+mn-lt"/>
              </a:rPr>
              <a:t>/8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7" name="原创2.5D科技感透明城市商务办公元素" descr="原创2.5D科技感透明城市商务办公元素">
            <a:extLst>
              <a:ext uri="{FF2B5EF4-FFF2-40B4-BE49-F238E27FC236}">
                <a16:creationId xmlns="" xmlns:a16="http://schemas.microsoft.com/office/drawing/2014/main" id="{EE9E2C80-7743-4B44-B4AA-1DD5A0799A2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50965" b="66519"/>
          <a:stretch>
            <a:fillRect/>
          </a:stretch>
        </p:blipFill>
        <p:spPr>
          <a:xfrm>
            <a:off x="17346395" y="6026150"/>
            <a:ext cx="6121400" cy="558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标题 6">
            <a:extLst>
              <a:ext uri="{FF2B5EF4-FFF2-40B4-BE49-F238E27FC236}">
                <a16:creationId xmlns="" xmlns:a16="http://schemas.microsoft.com/office/drawing/2014/main" id="{BC8ABA20-3FF2-4575-9F00-7A007DBCD4FC}"/>
              </a:ext>
            </a:extLst>
          </p:cNvPr>
          <p:cNvSpPr>
            <a:spLocks noGrp="1"/>
          </p:cNvSpPr>
          <p:nvPr/>
        </p:nvSpPr>
        <p:spPr>
          <a:xfrm>
            <a:off x="1276188" y="772683"/>
            <a:ext cx="6229957" cy="1385421"/>
          </a:xfrm>
          <a:prstGeom prst="rect">
            <a:avLst/>
          </a:prstGeom>
          <a:noFill/>
        </p:spPr>
        <p:txBody>
          <a:bodyPr vert="horz" lIns="243840" tIns="121920" rIns="243840" bIns="1219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0" kern="1200">
                <a:gradFill>
                  <a:gsLst>
                    <a:gs pos="0">
                      <a:srgbClr val="1E5B93"/>
                    </a:gs>
                    <a:gs pos="100000">
                      <a:srgbClr val="3E1840"/>
                    </a:gs>
                  </a:gsLst>
                  <a:lin ang="0" scaled="1"/>
                </a:gradFill>
                <a:latin typeface="时尚中黑简体" panose="01010104010101010101" pitchFamily="2" charset="-122"/>
                <a:ea typeface="时尚中黑简体" panose="01010104010101010101" pitchFamily="2" charset="-122"/>
                <a:cs typeface="+mj-cs"/>
              </a:defRPr>
            </a:lvl1pPr>
          </a:lstStyle>
          <a:p>
            <a:pPr defTabSz="1828823"/>
            <a:r>
              <a:rPr lang="zh-CN" altLang="en-US" sz="56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声音</a:t>
            </a:r>
            <a:r>
              <a:rPr lang="zh-CN" altLang="en-US" sz="5600" dirty="0" smtClea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的数字化</a:t>
            </a:r>
            <a:endParaRPr lang="zh-CN" altLang="en-US" sz="560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="" xmlns:a16="http://schemas.microsoft.com/office/drawing/2014/main" id="{36B80DB5-D04D-4598-89C7-1B1979974C1A}"/>
              </a:ext>
            </a:extLst>
          </p:cNvPr>
          <p:cNvCxnSpPr/>
          <p:nvPr/>
        </p:nvCxnSpPr>
        <p:spPr>
          <a:xfrm rot="5400000">
            <a:off x="-147084" y="1581348"/>
            <a:ext cx="1274618" cy="0"/>
          </a:xfrm>
          <a:prstGeom prst="line">
            <a:avLst/>
          </a:prstGeom>
          <a:ln w="76200">
            <a:solidFill>
              <a:srgbClr val="5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成组">
            <a:extLst>
              <a:ext uri="{FF2B5EF4-FFF2-40B4-BE49-F238E27FC236}">
                <a16:creationId xmlns="" xmlns:a16="http://schemas.microsoft.com/office/drawing/2014/main" id="{5F6EE031-A957-44F4-824F-015F1A487AB5}"/>
              </a:ext>
            </a:extLst>
          </p:cNvPr>
          <p:cNvGrpSpPr/>
          <p:nvPr/>
        </p:nvGrpSpPr>
        <p:grpSpPr>
          <a:xfrm>
            <a:off x="12563182" y="3678554"/>
            <a:ext cx="4194175" cy="2199641"/>
            <a:chOff x="0" y="0"/>
            <a:chExt cx="4194175" cy="2199640"/>
          </a:xfrm>
        </p:grpSpPr>
        <p:sp>
          <p:nvSpPr>
            <p:cNvPr id="33" name="形状">
              <a:extLst>
                <a:ext uri="{FF2B5EF4-FFF2-40B4-BE49-F238E27FC236}">
                  <a16:creationId xmlns="" xmlns:a16="http://schemas.microsoft.com/office/drawing/2014/main" id="{81B21145-E39D-4149-AC1E-FE16F0AE634D}"/>
                </a:ext>
              </a:extLst>
            </p:cNvPr>
            <p:cNvSpPr/>
            <p:nvPr/>
          </p:nvSpPr>
          <p:spPr>
            <a:xfrm>
              <a:off x="0" y="0"/>
              <a:ext cx="4194175" cy="1393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748"/>
                  </a:moveTo>
                  <a:cubicBezTo>
                    <a:pt x="21600" y="5725"/>
                    <a:pt x="16754" y="0"/>
                    <a:pt x="10789" y="0"/>
                  </a:cubicBezTo>
                  <a:cubicBezTo>
                    <a:pt x="4824" y="0"/>
                    <a:pt x="0" y="5725"/>
                    <a:pt x="0" y="12748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14528"/>
                    <a:pt x="4824" y="8804"/>
                    <a:pt x="10789" y="8804"/>
                  </a:cubicBezTo>
                  <a:cubicBezTo>
                    <a:pt x="16754" y="8804"/>
                    <a:pt x="21600" y="14528"/>
                    <a:pt x="21600" y="21600"/>
                  </a:cubicBezTo>
                  <a:lnTo>
                    <a:pt x="21600" y="1274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D1EDC"/>
                </a:gs>
                <a:gs pos="41000">
                  <a:srgbClr val="2C99E6"/>
                </a:gs>
                <a:gs pos="72000">
                  <a:srgbClr val="28BCE1"/>
                </a:gs>
                <a:gs pos="100000">
                  <a:srgbClr val="28BCE1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Calibri"/>
                  <a:ea typeface="Calibri"/>
                  <a:cs typeface="Calibri"/>
                  <a:sym typeface="Calibri"/>
                </a:defRPr>
              </a:pPr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4" name="成组">
              <a:extLst>
                <a:ext uri="{FF2B5EF4-FFF2-40B4-BE49-F238E27FC236}">
                  <a16:creationId xmlns="" xmlns:a16="http://schemas.microsoft.com/office/drawing/2014/main" id="{5DE08D83-AC72-4534-936F-69EE9D9D76B8}"/>
                </a:ext>
              </a:extLst>
            </p:cNvPr>
            <p:cNvGrpSpPr/>
            <p:nvPr/>
          </p:nvGrpSpPr>
          <p:grpSpPr>
            <a:xfrm>
              <a:off x="0" y="0"/>
              <a:ext cx="4194175" cy="2199641"/>
              <a:chOff x="0" y="0"/>
              <a:chExt cx="4194175" cy="2199640"/>
            </a:xfrm>
          </p:grpSpPr>
          <p:sp>
            <p:nvSpPr>
              <p:cNvPr id="35" name="形状">
                <a:extLst>
                  <a:ext uri="{FF2B5EF4-FFF2-40B4-BE49-F238E27FC236}">
                    <a16:creationId xmlns="" xmlns:a16="http://schemas.microsoft.com/office/drawing/2014/main" id="{78D056E5-69F4-470C-8E32-4286D9699CA8}"/>
                  </a:ext>
                </a:extLst>
              </p:cNvPr>
              <p:cNvSpPr/>
              <p:nvPr/>
            </p:nvSpPr>
            <p:spPr>
              <a:xfrm>
                <a:off x="0" y="0"/>
                <a:ext cx="4194175" cy="16471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89" y="2441"/>
                    </a:moveTo>
                    <a:cubicBezTo>
                      <a:pt x="16381" y="2441"/>
                      <a:pt x="20284" y="6834"/>
                      <a:pt x="20284" y="10780"/>
                    </a:cubicBezTo>
                    <a:cubicBezTo>
                      <a:pt x="20284" y="14725"/>
                      <a:pt x="16381" y="19159"/>
                      <a:pt x="10789" y="19159"/>
                    </a:cubicBezTo>
                    <a:cubicBezTo>
                      <a:pt x="5197" y="19159"/>
                      <a:pt x="1316" y="14725"/>
                      <a:pt x="1316" y="10780"/>
                    </a:cubicBezTo>
                    <a:cubicBezTo>
                      <a:pt x="1316" y="6834"/>
                      <a:pt x="5197" y="2441"/>
                      <a:pt x="10789" y="2441"/>
                    </a:cubicBezTo>
                    <a:moveTo>
                      <a:pt x="10789" y="0"/>
                    </a:moveTo>
                    <a:cubicBezTo>
                      <a:pt x="4824" y="0"/>
                      <a:pt x="0" y="4841"/>
                      <a:pt x="0" y="10780"/>
                    </a:cubicBezTo>
                    <a:cubicBezTo>
                      <a:pt x="0" y="16759"/>
                      <a:pt x="4824" y="21600"/>
                      <a:pt x="10789" y="21600"/>
                    </a:cubicBezTo>
                    <a:cubicBezTo>
                      <a:pt x="16754" y="21600"/>
                      <a:pt x="21600" y="16759"/>
                      <a:pt x="21600" y="10780"/>
                    </a:cubicBezTo>
                    <a:cubicBezTo>
                      <a:pt x="21600" y="4841"/>
                      <a:pt x="16754" y="0"/>
                      <a:pt x="10789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3600"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形状">
                <a:extLst>
                  <a:ext uri="{FF2B5EF4-FFF2-40B4-BE49-F238E27FC236}">
                    <a16:creationId xmlns="" xmlns:a16="http://schemas.microsoft.com/office/drawing/2014/main" id="{4AFD6D15-31CA-46D6-B5DC-08346B2519B1}"/>
                  </a:ext>
                </a:extLst>
              </p:cNvPr>
              <p:cNvSpPr/>
              <p:nvPr/>
            </p:nvSpPr>
            <p:spPr>
              <a:xfrm>
                <a:off x="0" y="806449"/>
                <a:ext cx="4194175" cy="13931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852"/>
                    </a:moveTo>
                    <a:cubicBezTo>
                      <a:pt x="21600" y="15875"/>
                      <a:pt x="16754" y="21600"/>
                      <a:pt x="10789" y="21600"/>
                    </a:cubicBezTo>
                    <a:cubicBezTo>
                      <a:pt x="4824" y="21600"/>
                      <a:pt x="0" y="15875"/>
                      <a:pt x="0" y="885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072"/>
                      <a:pt x="4824" y="12796"/>
                      <a:pt x="10789" y="12796"/>
                    </a:cubicBezTo>
                    <a:cubicBezTo>
                      <a:pt x="16754" y="12796"/>
                      <a:pt x="21600" y="7072"/>
                      <a:pt x="21600" y="0"/>
                    </a:cubicBezTo>
                    <a:lnTo>
                      <a:pt x="21600" y="885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D1EDC"/>
                  </a:gs>
                  <a:gs pos="41000">
                    <a:srgbClr val="2C99E6"/>
                  </a:gs>
                  <a:gs pos="72000">
                    <a:srgbClr val="28BCE1"/>
                  </a:gs>
                  <a:gs pos="100000">
                    <a:srgbClr val="28BCE1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3600"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7" name="image.png" descr="image.png">
            <a:extLst>
              <a:ext uri="{FF2B5EF4-FFF2-40B4-BE49-F238E27FC236}">
                <a16:creationId xmlns="" xmlns:a16="http://schemas.microsoft.com/office/drawing/2014/main" id="{6EF177D9-6C6A-4C4B-A090-6CDCC39BE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8132" y="2911475"/>
            <a:ext cx="1219200" cy="1219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age.png" descr="image.png">
            <a:extLst>
              <a:ext uri="{FF2B5EF4-FFF2-40B4-BE49-F238E27FC236}">
                <a16:creationId xmlns="" xmlns:a16="http://schemas.microsoft.com/office/drawing/2014/main" id="{23A14CF4-E12F-4EAE-AD7E-37347CD50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4707" y="4165600"/>
            <a:ext cx="171450" cy="63500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形状">
            <a:extLst>
              <a:ext uri="{FF2B5EF4-FFF2-40B4-BE49-F238E27FC236}">
                <a16:creationId xmlns="" xmlns:a16="http://schemas.microsoft.com/office/drawing/2014/main" id="{B6D05814-066A-43F7-B669-A602EE454063}"/>
              </a:ext>
            </a:extLst>
          </p:cNvPr>
          <p:cNvSpPr/>
          <p:nvPr/>
        </p:nvSpPr>
        <p:spPr>
          <a:xfrm>
            <a:off x="14423732" y="329565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80" y="21600"/>
                </a:moveTo>
                <a:lnTo>
                  <a:pt x="21600" y="15977"/>
                </a:lnTo>
                <a:lnTo>
                  <a:pt x="11776" y="6145"/>
                </a:lnTo>
                <a:lnTo>
                  <a:pt x="17948" y="0"/>
                </a:lnTo>
                <a:lnTo>
                  <a:pt x="14" y="0"/>
                </a:lnTo>
                <a:lnTo>
                  <a:pt x="0" y="17918"/>
                </a:lnTo>
                <a:lnTo>
                  <a:pt x="6130" y="11744"/>
                </a:lnTo>
                <a:lnTo>
                  <a:pt x="1598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形状">
            <a:extLst>
              <a:ext uri="{FF2B5EF4-FFF2-40B4-BE49-F238E27FC236}">
                <a16:creationId xmlns="" xmlns:a16="http://schemas.microsoft.com/office/drawing/2014/main" id="{7811D448-D089-4770-A9CB-37F23E9A70D8}"/>
              </a:ext>
            </a:extLst>
          </p:cNvPr>
          <p:cNvSpPr/>
          <p:nvPr/>
        </p:nvSpPr>
        <p:spPr>
          <a:xfrm>
            <a:off x="14741232" y="3613150"/>
            <a:ext cx="2127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470" y="9856"/>
                </a:moveTo>
                <a:lnTo>
                  <a:pt x="5620" y="0"/>
                </a:lnTo>
                <a:lnTo>
                  <a:pt x="0" y="5623"/>
                </a:lnTo>
                <a:lnTo>
                  <a:pt x="9824" y="15455"/>
                </a:lnTo>
                <a:lnTo>
                  <a:pt x="3652" y="21600"/>
                </a:lnTo>
                <a:lnTo>
                  <a:pt x="21586" y="21600"/>
                </a:lnTo>
                <a:lnTo>
                  <a:pt x="21600" y="3682"/>
                </a:lnTo>
                <a:lnTo>
                  <a:pt x="15470" y="9856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形状">
            <a:extLst>
              <a:ext uri="{FF2B5EF4-FFF2-40B4-BE49-F238E27FC236}">
                <a16:creationId xmlns="" xmlns:a16="http://schemas.microsoft.com/office/drawing/2014/main" id="{D12AA813-85E0-423B-A4D1-E2F57ACA5768}"/>
              </a:ext>
            </a:extLst>
          </p:cNvPr>
          <p:cNvSpPr/>
          <p:nvPr/>
        </p:nvSpPr>
        <p:spPr>
          <a:xfrm>
            <a:off x="14741232" y="3295650"/>
            <a:ext cx="2127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623" y="21600"/>
                </a:moveTo>
                <a:lnTo>
                  <a:pt x="15455" y="11776"/>
                </a:lnTo>
                <a:lnTo>
                  <a:pt x="21600" y="17948"/>
                </a:lnTo>
                <a:lnTo>
                  <a:pt x="21600" y="15"/>
                </a:lnTo>
                <a:lnTo>
                  <a:pt x="3682" y="0"/>
                </a:lnTo>
                <a:lnTo>
                  <a:pt x="9856" y="6130"/>
                </a:lnTo>
                <a:lnTo>
                  <a:pt x="0" y="15981"/>
                </a:lnTo>
                <a:lnTo>
                  <a:pt x="5623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形状">
            <a:extLst>
              <a:ext uri="{FF2B5EF4-FFF2-40B4-BE49-F238E27FC236}">
                <a16:creationId xmlns="" xmlns:a16="http://schemas.microsoft.com/office/drawing/2014/main" id="{6A5BAB36-19CC-402F-98A3-E605FF03F92F}"/>
              </a:ext>
            </a:extLst>
          </p:cNvPr>
          <p:cNvSpPr/>
          <p:nvPr/>
        </p:nvSpPr>
        <p:spPr>
          <a:xfrm>
            <a:off x="14423732" y="361315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77" y="0"/>
                </a:moveTo>
                <a:lnTo>
                  <a:pt x="6145" y="9824"/>
                </a:lnTo>
                <a:lnTo>
                  <a:pt x="0" y="3652"/>
                </a:lnTo>
                <a:lnTo>
                  <a:pt x="0" y="21585"/>
                </a:lnTo>
                <a:lnTo>
                  <a:pt x="17918" y="21600"/>
                </a:lnTo>
                <a:lnTo>
                  <a:pt x="11744" y="15470"/>
                </a:lnTo>
                <a:lnTo>
                  <a:pt x="21600" y="5619"/>
                </a:lnTo>
                <a:lnTo>
                  <a:pt x="15977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标题文本预设">
            <a:extLst>
              <a:ext uri="{FF2B5EF4-FFF2-40B4-BE49-F238E27FC236}">
                <a16:creationId xmlns="" xmlns:a16="http://schemas.microsoft.com/office/drawing/2014/main" id="{EC51DF2C-8315-43A1-8F8B-21C0315AFD22}"/>
              </a:ext>
            </a:extLst>
          </p:cNvPr>
          <p:cNvSpPr txBox="1"/>
          <p:nvPr/>
        </p:nvSpPr>
        <p:spPr>
          <a:xfrm>
            <a:off x="13181350" y="6414958"/>
            <a:ext cx="4165045" cy="6586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defTabSz="1828800">
              <a:defRPr>
                <a:solidFill>
                  <a:srgbClr val="F2F2F2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Noto Sans S Chinese Bold Bold"/>
              </a:rPr>
              <a:t>计算机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Noto Sans S Chinese Bold Bold"/>
              </a:rPr>
              <a:t>存储单位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Noto Sans S Chinese Bold Bold"/>
            </a:endParaRPr>
          </a:p>
          <a:p>
            <a:pPr hangingPunct="1"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Noto Sans S Chinese Bold Bold"/>
              </a:rPr>
              <a:t>bit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Noto Sans S Chinese Bold Bold"/>
              </a:rPr>
              <a:t>(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Noto Sans S Chinese Bold Bold"/>
              </a:rPr>
              <a:t>位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Noto Sans S Chinese Bold Bold"/>
              </a:rPr>
              <a:t>)           b</a:t>
            </a:r>
          </a:p>
          <a:p>
            <a:pPr hangingPunct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Noto Sans S Chinese Bold Bold"/>
              </a:rPr>
              <a:t>byte (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Noto Sans S Chinese Bold Bold"/>
              </a:rPr>
              <a:t>字节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Noto Sans S Chinese Bold Bold"/>
              </a:rPr>
              <a:t>)    B</a:t>
            </a:r>
          </a:p>
          <a:p>
            <a:pPr hangingPunct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Noto Sans S Chinese Bold Bold"/>
              </a:rPr>
              <a:t>1B=8bit</a:t>
            </a:r>
          </a:p>
          <a:p>
            <a:pPr hangingPunct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Noto Sans S Chinese Bold Bold"/>
              </a:rPr>
              <a:t>1KB=1024B</a:t>
            </a:r>
          </a:p>
          <a:p>
            <a:pPr hangingPunct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Noto Sans S Chinese Bold Bold"/>
              </a:rPr>
              <a:t>1MB=1024KB</a:t>
            </a:r>
          </a:p>
          <a:p>
            <a:pPr hangingPunct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Noto Sans S Chinese Bold Bold"/>
              </a:rPr>
              <a:t>1GB=1024MB</a:t>
            </a:r>
          </a:p>
          <a:p>
            <a:pPr hangingPunct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Noto Sans S Chinese Bold Bold"/>
              </a:rPr>
              <a:t>1TB=1024GB</a:t>
            </a:r>
          </a:p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177740"/>
      </p:ext>
    </p:extLst>
  </p:cSld>
  <p:clrMapOvr>
    <a:masterClrMapping/>
  </p:clrMapOvr>
  <p:transition spd="slow" advClick="0" advTm="8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  <p:bldP spid="7" grpId="0" animBg="1" advAuto="0"/>
      <p:bldP spid="8" grpId="0" animBg="1" advAuto="0"/>
      <p:bldP spid="9" grpId="0" animBg="1" advAuto="0"/>
      <p:bldP spid="10" grpId="0" animBg="1" advAuto="0"/>
      <p:bldP spid="11" grpId="0" animBg="1" advAuto="0"/>
      <p:bldP spid="12" grpId="0" animBg="1" advAuto="0"/>
      <p:bldP spid="15" grpId="0" animBg="1" advAuto="0"/>
      <p:bldP spid="20" grpId="0" animBg="1" advAuto="0"/>
      <p:bldP spid="21" grpId="0" animBg="1" advAuto="0"/>
      <p:bldP spid="22" grpId="0" animBg="1" advAuto="0"/>
      <p:bldP spid="24" grpId="0" animBg="1" advAuto="0"/>
      <p:bldP spid="26" grpId="0" animBg="1" advAuto="0"/>
      <p:bldP spid="27" grpId="0" animBg="1" advAuto="0"/>
      <p:bldP spid="32" grpId="0" animBg="1" advAuto="0"/>
      <p:bldP spid="37" grpId="0" animBg="1" advAuto="0"/>
      <p:bldP spid="38" grpId="0" animBg="1" advAuto="0"/>
      <p:bldP spid="39" grpId="0" animBg="1" advAuto="0"/>
      <p:bldP spid="40" grpId="0" animBg="1" advAuto="0"/>
      <p:bldP spid="41" grpId="0" animBg="1" advAuto="0"/>
      <p:bldP spid="42" grpId="0" animBg="1" advAuto="0"/>
      <p:bldP spid="45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.png" descr="image.png">
            <a:extLst>
              <a:ext uri="{FF2B5EF4-FFF2-40B4-BE49-F238E27FC236}">
                <a16:creationId xmlns="" xmlns:a16="http://schemas.microsoft.com/office/drawing/2014/main" id="{1281EE3C-EAD5-48C6-8888-96924E47F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700" y="8448675"/>
            <a:ext cx="5156200" cy="171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.png" descr="image.png">
            <a:extLst>
              <a:ext uri="{FF2B5EF4-FFF2-40B4-BE49-F238E27FC236}">
                <a16:creationId xmlns="" xmlns:a16="http://schemas.microsoft.com/office/drawing/2014/main" id="{DE7617C1-ACB5-4BF8-A988-C5A3E0BF5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625" y="6584950"/>
            <a:ext cx="8642350" cy="168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.png" descr="image.png">
            <a:extLst>
              <a:ext uri="{FF2B5EF4-FFF2-40B4-BE49-F238E27FC236}">
                <a16:creationId xmlns="" xmlns:a16="http://schemas.microsoft.com/office/drawing/2014/main" id="{A91A6DB4-576A-4757-976F-82E59FBFF2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0" y="4292600"/>
            <a:ext cx="5070475" cy="16827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‖单击编辑标题">
            <a:extLst>
              <a:ext uri="{FF2B5EF4-FFF2-40B4-BE49-F238E27FC236}">
                <a16:creationId xmlns="" xmlns:a16="http://schemas.microsoft.com/office/drawing/2014/main" id="{4D2E1C95-03D1-4E78-B28D-2DD96D442A6C}"/>
              </a:ext>
            </a:extLst>
          </p:cNvPr>
          <p:cNvSpPr txBox="1"/>
          <p:nvPr/>
        </p:nvSpPr>
        <p:spPr>
          <a:xfrm>
            <a:off x="14738901" y="6251237"/>
            <a:ext cx="713205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 defTabSz="2432050">
              <a:lnSpc>
                <a:spcPct val="150000"/>
              </a:lnSpc>
              <a:spcBef>
                <a:spcPts val="700"/>
              </a:spcBef>
              <a:defRPr b="0">
                <a:solidFill>
                  <a:srgbClr val="F2F2F2"/>
                </a:solidFill>
                <a:latin typeface="Noto Sans S Chinese Bold Bold"/>
                <a:ea typeface="Noto Sans S Chinese Bold Bold"/>
                <a:cs typeface="Noto Sans S Chinese Bold Bold"/>
                <a:sym typeface="Noto Sans S Chinese Bold Bold"/>
              </a:defRPr>
            </a:lvl1pPr>
          </a:lstStyle>
          <a:p>
            <a:r>
              <a:rPr lang="en-US" altLang="zh-CN" sz="4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秒</a:t>
            </a:r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钟</a:t>
            </a:r>
            <a:r>
              <a:rPr lang="en-US" altLang="zh-CN" sz="4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CD</a:t>
            </a:r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音质的数据量为：</a:t>
            </a:r>
            <a:endParaRPr sz="40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单击此处编辑您要的内容，单击此处编辑您要的内容。">
            <a:extLst>
              <a:ext uri="{FF2B5EF4-FFF2-40B4-BE49-F238E27FC236}">
                <a16:creationId xmlns="" xmlns:a16="http://schemas.microsoft.com/office/drawing/2014/main" id="{9CBC9B4A-CC11-42C6-91CD-C2310C583B1A}"/>
              </a:ext>
            </a:extLst>
          </p:cNvPr>
          <p:cNvSpPr txBox="1"/>
          <p:nvPr/>
        </p:nvSpPr>
        <p:spPr>
          <a:xfrm>
            <a:off x="12728826" y="7149208"/>
            <a:ext cx="12239897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 defTabSz="2432050">
              <a:lnSpc>
                <a:spcPct val="150000"/>
              </a:lnSpc>
              <a:spcBef>
                <a:spcPts val="600"/>
              </a:spcBef>
              <a:defRPr sz="2800" b="0">
                <a:solidFill>
                  <a:srgbClr val="F2F2F2"/>
                </a:solidFill>
                <a:latin typeface="Noto Sans S Chinese Medium"/>
                <a:ea typeface="Noto Sans S Chinese Medium"/>
                <a:cs typeface="Noto Sans S Chinese Medium"/>
                <a:sym typeface="Noto Sans S Chinese Medium"/>
              </a:defRPr>
            </a:lvl1pPr>
          </a:lstStyle>
          <a:p>
            <a:r>
              <a:rPr lang="zh-CN" altLang="en-US" sz="4000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Noto Sans S Chinese Bold Bold"/>
              </a:rPr>
              <a:t>(</a:t>
            </a:r>
            <a:r>
              <a:rPr lang="en-US" altLang="zh-CN" sz="4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Noto Sans S Chinese Bold Bold"/>
              </a:rPr>
              <a:t>44.1×1000×16×2)÷(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Noto Sans S Chinese Bold Bold"/>
              </a:rPr>
              <a:t>8×1024×1024) ≈ </a:t>
            </a:r>
            <a:r>
              <a:rPr lang="en-US" altLang="zh-CN" sz="4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Noto Sans S Chinese Bold Bold"/>
              </a:rPr>
              <a:t>0.17MB</a:t>
            </a:r>
            <a:endParaRPr sz="40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‖单击编辑标题">
            <a:extLst>
              <a:ext uri="{FF2B5EF4-FFF2-40B4-BE49-F238E27FC236}">
                <a16:creationId xmlns="" xmlns:a16="http://schemas.microsoft.com/office/drawing/2014/main" id="{7C16B9A1-7374-4265-910B-D84CA842A533}"/>
              </a:ext>
            </a:extLst>
          </p:cNvPr>
          <p:cNvSpPr txBox="1"/>
          <p:nvPr/>
        </p:nvSpPr>
        <p:spPr>
          <a:xfrm>
            <a:off x="16009270" y="8155598"/>
            <a:ext cx="7709146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 defTabSz="2432050">
              <a:lnSpc>
                <a:spcPct val="150000"/>
              </a:lnSpc>
              <a:spcBef>
                <a:spcPts val="700"/>
              </a:spcBef>
              <a:defRPr b="0">
                <a:solidFill>
                  <a:srgbClr val="F2F2F2"/>
                </a:solidFill>
                <a:latin typeface="Noto Sans S Chinese Bold Bold"/>
                <a:ea typeface="Noto Sans S Chinese Bold Bold"/>
                <a:cs typeface="Noto Sans S Chinese Bold Bold"/>
                <a:sym typeface="Noto Sans S Chinese Bold Bold"/>
              </a:defRPr>
            </a:lvl1pPr>
          </a:lstStyle>
          <a:p>
            <a:r>
              <a:rPr 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分钟</a:t>
            </a:r>
            <a:r>
              <a:rPr lang="en-US" altLang="zh-CN" sz="4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CD</a:t>
            </a:r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音质的数据量为：</a:t>
            </a:r>
            <a:endParaRPr sz="40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单击此处编辑您要的内容，单击此处编辑您要的内容。">
            <a:extLst>
              <a:ext uri="{FF2B5EF4-FFF2-40B4-BE49-F238E27FC236}">
                <a16:creationId xmlns="" xmlns:a16="http://schemas.microsoft.com/office/drawing/2014/main" id="{C3C600CB-BCFA-4B8E-A289-DBE7A4DBEC3D}"/>
              </a:ext>
            </a:extLst>
          </p:cNvPr>
          <p:cNvSpPr txBox="1"/>
          <p:nvPr/>
        </p:nvSpPr>
        <p:spPr>
          <a:xfrm>
            <a:off x="16125825" y="9350375"/>
            <a:ext cx="7762875" cy="566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2432050">
              <a:lnSpc>
                <a:spcPct val="150000"/>
              </a:lnSpc>
              <a:spcBef>
                <a:spcPts val="600"/>
              </a:spcBef>
              <a:defRPr sz="2800" b="0">
                <a:solidFill>
                  <a:srgbClr val="F2F2F2"/>
                </a:solidFill>
                <a:latin typeface="Noto Sans S Chinese Medium"/>
                <a:ea typeface="Noto Sans S Chinese Medium"/>
                <a:cs typeface="Noto Sans S Chinese Medium"/>
                <a:sym typeface="Noto Sans S Chinese Medium"/>
              </a:defRPr>
            </a:lvl1pPr>
          </a:lstStyle>
          <a:p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6">
            <a:extLst>
              <a:ext uri="{FF2B5EF4-FFF2-40B4-BE49-F238E27FC236}">
                <a16:creationId xmlns="" xmlns:a16="http://schemas.microsoft.com/office/drawing/2014/main" id="{7C8BC26D-A465-42F0-B8E8-18B0A1955E35}"/>
              </a:ext>
            </a:extLst>
          </p:cNvPr>
          <p:cNvSpPr>
            <a:spLocks noGrp="1"/>
          </p:cNvSpPr>
          <p:nvPr/>
        </p:nvSpPr>
        <p:spPr>
          <a:xfrm>
            <a:off x="1276188" y="772683"/>
            <a:ext cx="6229957" cy="1385421"/>
          </a:xfrm>
          <a:prstGeom prst="rect">
            <a:avLst/>
          </a:prstGeom>
          <a:noFill/>
        </p:spPr>
        <p:txBody>
          <a:bodyPr vert="horz" lIns="243840" tIns="121920" rIns="243840" bIns="1219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0" kern="1200">
                <a:gradFill>
                  <a:gsLst>
                    <a:gs pos="0">
                      <a:srgbClr val="1E5B93"/>
                    </a:gs>
                    <a:gs pos="100000">
                      <a:srgbClr val="3E1840"/>
                    </a:gs>
                  </a:gsLst>
                  <a:lin ang="0" scaled="1"/>
                </a:gradFill>
                <a:latin typeface="时尚中黑简体" panose="01010104010101010101" pitchFamily="2" charset="-122"/>
                <a:ea typeface="时尚中黑简体" panose="01010104010101010101" pitchFamily="2" charset="-122"/>
                <a:cs typeface="+mj-cs"/>
              </a:defRPr>
            </a:lvl1pPr>
          </a:lstStyle>
          <a:p>
            <a:pPr defTabSz="1828823"/>
            <a:r>
              <a:rPr lang="zh-CN" altLang="en-US" sz="56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声音的数字化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="" xmlns:a16="http://schemas.microsoft.com/office/drawing/2014/main" id="{DFA1DEBC-71A3-484B-801B-827079110E06}"/>
              </a:ext>
            </a:extLst>
          </p:cNvPr>
          <p:cNvCxnSpPr/>
          <p:nvPr/>
        </p:nvCxnSpPr>
        <p:spPr>
          <a:xfrm rot="5400000">
            <a:off x="-147084" y="1581348"/>
            <a:ext cx="1274618" cy="0"/>
          </a:xfrm>
          <a:prstGeom prst="line">
            <a:avLst/>
          </a:prstGeom>
          <a:ln w="76200">
            <a:solidFill>
              <a:srgbClr val="5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737342" y="4040680"/>
            <a:ext cx="4014240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2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Noto Sans S Chinese Medium"/>
              </a:rPr>
              <a:t>1kHz=1000Hz</a:t>
            </a:r>
            <a:endParaRPr lang="zh-CN" altLang="en-US" sz="4200" dirty="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Noto Sans S Chinese Medium"/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195490"/>
              </p:ext>
            </p:extLst>
          </p:nvPr>
        </p:nvGraphicFramePr>
        <p:xfrm>
          <a:off x="392249" y="3355002"/>
          <a:ext cx="12461605" cy="8158385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492321"/>
                <a:gridCol w="2492321"/>
                <a:gridCol w="2492321"/>
                <a:gridCol w="2492321"/>
                <a:gridCol w="2492321"/>
              </a:tblGrid>
              <a:tr h="163167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400" b="1" dirty="0" smtClean="0"/>
                        <a:t>类型</a:t>
                      </a:r>
                      <a:endParaRPr lang="zh-CN" alt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400" b="1" dirty="0" smtClean="0"/>
                        <a:t>采样频率</a:t>
                      </a:r>
                      <a:r>
                        <a:rPr lang="en-US" altLang="zh-CN" sz="4400" b="1" dirty="0" smtClean="0"/>
                        <a:t>(</a:t>
                      </a:r>
                      <a:r>
                        <a:rPr lang="en-US" altLang="zh-CN" sz="4400" b="1" dirty="0" err="1" smtClean="0"/>
                        <a:t>khz</a:t>
                      </a:r>
                      <a:r>
                        <a:rPr lang="en-US" altLang="zh-CN" sz="4400" b="1" dirty="0" smtClean="0"/>
                        <a:t>)</a:t>
                      </a:r>
                      <a:endParaRPr lang="zh-CN" alt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400" b="1" dirty="0" smtClean="0"/>
                        <a:t>采样位数</a:t>
                      </a:r>
                      <a:r>
                        <a:rPr lang="en-US" altLang="zh-CN" sz="4400" b="1" dirty="0" smtClean="0"/>
                        <a:t>(bit)</a:t>
                      </a:r>
                      <a:endParaRPr lang="zh-CN" alt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400" b="1" dirty="0" smtClean="0"/>
                        <a:t>声道数</a:t>
                      </a:r>
                      <a:endParaRPr lang="zh-CN" alt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400" b="1" dirty="0" smtClean="0"/>
                        <a:t>码率</a:t>
                      </a:r>
                      <a:r>
                        <a:rPr lang="en-US" altLang="zh-CN" sz="4400" b="1" dirty="0" smtClean="0"/>
                        <a:t>(kb/s)</a:t>
                      </a:r>
                      <a:endParaRPr lang="zh-CN" altLang="en-US" sz="4400" b="1" dirty="0"/>
                    </a:p>
                  </a:txBody>
                  <a:tcPr/>
                </a:tc>
              </a:tr>
              <a:tr h="163167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400" b="1" dirty="0" smtClean="0"/>
                        <a:t>数字语音</a:t>
                      </a:r>
                      <a:endParaRPr lang="zh-CN" alt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400" b="1" dirty="0" smtClean="0"/>
                        <a:t>8</a:t>
                      </a:r>
                      <a:endParaRPr lang="zh-CN" alt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400" b="1" dirty="0" smtClean="0"/>
                        <a:t>8</a:t>
                      </a:r>
                      <a:endParaRPr lang="zh-CN" alt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400" b="1" dirty="0" smtClean="0"/>
                        <a:t>1</a:t>
                      </a:r>
                      <a:endParaRPr lang="zh-CN" alt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400" b="1" dirty="0" smtClean="0"/>
                        <a:t>64</a:t>
                      </a:r>
                      <a:endParaRPr lang="zh-CN" altLang="en-US" sz="4400" b="1" dirty="0"/>
                    </a:p>
                  </a:txBody>
                  <a:tcPr/>
                </a:tc>
              </a:tr>
              <a:tr h="163167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400" b="1" dirty="0" smtClean="0"/>
                        <a:t>AM</a:t>
                      </a:r>
                      <a:r>
                        <a:rPr lang="zh-CN" altLang="en-US" sz="4400" b="1" dirty="0" smtClean="0"/>
                        <a:t>广播</a:t>
                      </a:r>
                      <a:endParaRPr lang="zh-CN" alt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400" b="1" dirty="0" smtClean="0"/>
                        <a:t>11.025</a:t>
                      </a:r>
                      <a:endParaRPr lang="zh-CN" alt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400" b="1" dirty="0" smtClean="0"/>
                        <a:t>8</a:t>
                      </a:r>
                      <a:endParaRPr lang="zh-CN" alt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400" b="1" dirty="0" smtClean="0"/>
                        <a:t>1</a:t>
                      </a:r>
                      <a:endParaRPr lang="zh-CN" alt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400" b="1" dirty="0" smtClean="0"/>
                        <a:t>88.2</a:t>
                      </a:r>
                      <a:endParaRPr lang="zh-CN" altLang="en-US" sz="4400" b="1" dirty="0"/>
                    </a:p>
                  </a:txBody>
                  <a:tcPr/>
                </a:tc>
              </a:tr>
              <a:tr h="163167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400" b="1" dirty="0" smtClean="0"/>
                        <a:t>FM</a:t>
                      </a:r>
                      <a:r>
                        <a:rPr lang="zh-CN" altLang="en-US" sz="4400" b="1" dirty="0" smtClean="0"/>
                        <a:t>广播</a:t>
                      </a:r>
                      <a:endParaRPr lang="zh-CN" alt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400" b="1" dirty="0" smtClean="0"/>
                        <a:t>22.05</a:t>
                      </a:r>
                      <a:endParaRPr lang="zh-CN" alt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400" b="1" dirty="0" smtClean="0"/>
                        <a:t>16</a:t>
                      </a:r>
                      <a:endParaRPr lang="zh-CN" alt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400" b="1" dirty="0" smtClean="0"/>
                        <a:t>2</a:t>
                      </a:r>
                      <a:endParaRPr lang="zh-CN" alt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400" b="1" dirty="0" smtClean="0"/>
                        <a:t>705.6</a:t>
                      </a:r>
                      <a:endParaRPr lang="zh-CN" altLang="en-US" sz="4400" b="1" dirty="0"/>
                    </a:p>
                  </a:txBody>
                  <a:tcPr/>
                </a:tc>
              </a:tr>
              <a:tr h="163167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400" b="1" dirty="0" smtClean="0">
                          <a:solidFill>
                            <a:srgbClr val="FF0000"/>
                          </a:solidFill>
                        </a:rPr>
                        <a:t>CD</a:t>
                      </a:r>
                      <a:r>
                        <a:rPr lang="zh-CN" altLang="en-US" sz="4400" b="1" dirty="0" smtClean="0">
                          <a:solidFill>
                            <a:srgbClr val="FF0000"/>
                          </a:solidFill>
                        </a:rPr>
                        <a:t>唱片</a:t>
                      </a:r>
                      <a:endParaRPr lang="zh-CN" altLang="en-US" sz="4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400" b="1" dirty="0" smtClean="0"/>
                        <a:t>44.1</a:t>
                      </a:r>
                      <a:endParaRPr lang="zh-CN" alt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400" b="1" dirty="0" smtClean="0"/>
                        <a:t>16</a:t>
                      </a:r>
                      <a:endParaRPr lang="zh-CN" alt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400" b="1" dirty="0" smtClean="0"/>
                        <a:t>2</a:t>
                      </a:r>
                      <a:endParaRPr lang="zh-CN" alt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400" b="1" dirty="0" smtClean="0"/>
                        <a:t>1411.2</a:t>
                      </a:r>
                      <a:endParaRPr lang="zh-CN" altLang="en-US" sz="4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单击此处编辑您要的内容，单击此处编辑您要的内容。">
            <a:extLst>
              <a:ext uri="{FF2B5EF4-FFF2-40B4-BE49-F238E27FC236}">
                <a16:creationId xmlns="" xmlns:a16="http://schemas.microsoft.com/office/drawing/2014/main" id="{9CBC9B4A-CC11-42C6-91CD-C2310C583B1A}"/>
              </a:ext>
            </a:extLst>
          </p:cNvPr>
          <p:cNvSpPr txBox="1"/>
          <p:nvPr/>
        </p:nvSpPr>
        <p:spPr>
          <a:xfrm>
            <a:off x="13342771" y="9034901"/>
            <a:ext cx="12689632" cy="1814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 defTabSz="2432050">
              <a:lnSpc>
                <a:spcPct val="150000"/>
              </a:lnSpc>
              <a:spcBef>
                <a:spcPts val="600"/>
              </a:spcBef>
              <a:defRPr sz="2800" b="0">
                <a:solidFill>
                  <a:srgbClr val="F2F2F2"/>
                </a:solidFill>
                <a:latin typeface="Noto Sans S Chinese Medium"/>
                <a:ea typeface="Noto Sans S Chinese Medium"/>
                <a:cs typeface="Noto Sans S Chinese Medium"/>
                <a:sym typeface="Noto Sans S Chinese Medium"/>
              </a:defRPr>
            </a:lvl1pPr>
          </a:lstStyle>
          <a:p>
            <a:r>
              <a:rPr lang="zh-CN" altLang="en-US" b="1" dirty="0" smtClean="0">
                <a:solidFill>
                  <a:srgbClr val="800000"/>
                </a:solidFill>
                <a:latin typeface="Times New Roman" pitchFamily="18" charset="0"/>
                <a:ea typeface="楷体" pitchFamily="49" charset="-122"/>
              </a:rPr>
              <a:t> 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Noto Sans S Chinese Bold Bold"/>
              </a:rPr>
              <a:t>(44.1×1000×16×2×60)÷(8×1024×1024) </a:t>
            </a:r>
            <a:endParaRPr lang="en-US" altLang="zh-CN" sz="4000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Noto Sans S Chinese Bold Bold"/>
            </a:endParaRPr>
          </a:p>
          <a:p>
            <a:r>
              <a:rPr lang="en-US" altLang="zh-CN" sz="4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Noto Sans S Chinese Bold Bold"/>
              </a:rPr>
              <a:t>≈ 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Noto Sans S Chinese Bold Bold"/>
              </a:rPr>
              <a:t>10.1 MB</a:t>
            </a:r>
            <a:endParaRPr sz="40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6941633"/>
      </p:ext>
    </p:extLst>
  </p:cSld>
  <p:clrMapOvr>
    <a:masterClrMapping/>
  </p:clrMapOvr>
  <p:transition spd="slow" advClick="0" advTm="7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  <p:bldP spid="4" grpId="0" animBg="1" advAuto="0"/>
      <p:bldP spid="5" grpId="0" animBg="1" advAuto="0"/>
      <p:bldP spid="6" grpId="0" animBg="1" advAuto="0"/>
      <p:bldP spid="7" grpId="0" animBg="1" advAuto="0"/>
      <p:bldP spid="8" grpId="0" animBg="1" advAuto="0"/>
      <p:bldP spid="11" grpId="0" animBg="1" advAuto="0"/>
      <p:bldP spid="19" grpId="0"/>
      <p:bldP spid="23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Sļiḋè">
            <a:extLst>
              <a:ext uri="{FF2B5EF4-FFF2-40B4-BE49-F238E27FC236}">
                <a16:creationId xmlns="" xmlns:a16="http://schemas.microsoft.com/office/drawing/2014/main" id="{679EAB44-1F4A-4CC8-9DEF-EC30FD0A4541}"/>
              </a:ext>
            </a:extLst>
          </p:cNvPr>
          <p:cNvSpPr txBox="1"/>
          <p:nvPr/>
        </p:nvSpPr>
        <p:spPr bwMode="auto">
          <a:xfrm>
            <a:off x="3039212" y="10352562"/>
            <a:ext cx="6627307" cy="102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40" tIns="121920" rIns="243840" bIns="121920" anchor="ctr">
            <a:noAutofit/>
          </a:bodyPr>
          <a:lstStyle/>
          <a:p>
            <a:pPr algn="l" defTabSz="2438369" hangingPunct="1">
              <a:spcBef>
                <a:spcPct val="0"/>
              </a:spcBef>
              <a:defRPr/>
            </a:pPr>
            <a:r>
              <a:rPr lang="zh-CN" altLang="en-US" sz="3600" kern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图</a:t>
            </a:r>
            <a:r>
              <a:rPr lang="en-US" altLang="zh-CN" sz="3600" kern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r>
              <a:rPr lang="zh-CN" altLang="en-US" sz="3600" kern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位图文件局部放大会失真</a:t>
            </a:r>
            <a:endParaRPr lang="zh-CN" altLang="en-US" sz="3600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iSļiḋè">
            <a:extLst>
              <a:ext uri="{FF2B5EF4-FFF2-40B4-BE49-F238E27FC236}">
                <a16:creationId xmlns="" xmlns:a16="http://schemas.microsoft.com/office/drawing/2014/main" id="{679EAB44-1F4A-4CC8-9DEF-EC30FD0A4541}"/>
              </a:ext>
            </a:extLst>
          </p:cNvPr>
          <p:cNvSpPr txBox="1"/>
          <p:nvPr/>
        </p:nvSpPr>
        <p:spPr bwMode="auto">
          <a:xfrm>
            <a:off x="15206132" y="10352561"/>
            <a:ext cx="6646162" cy="102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40" tIns="121920" rIns="243840" bIns="121920" anchor="ctr">
            <a:noAutofit/>
          </a:bodyPr>
          <a:lstStyle/>
          <a:p>
            <a:pPr algn="l" defTabSz="2438369" hangingPunct="1">
              <a:spcBef>
                <a:spcPct val="0"/>
              </a:spcBef>
              <a:defRPr/>
            </a:pPr>
            <a:r>
              <a:rPr lang="zh-CN" altLang="en-US" sz="3600" kern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图</a:t>
            </a:r>
            <a:r>
              <a:rPr lang="en-US" altLang="zh-CN" sz="3600" kern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r>
              <a:rPr lang="zh-CN" altLang="en-US" sz="3600" kern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矢量图局部放大不会失真</a:t>
            </a:r>
            <a:endParaRPr lang="zh-CN" altLang="en-US" sz="3600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标题 6">
            <a:extLst>
              <a:ext uri="{FF2B5EF4-FFF2-40B4-BE49-F238E27FC236}">
                <a16:creationId xmlns="" xmlns:a16="http://schemas.microsoft.com/office/drawing/2014/main" id="{95CF0836-1F14-4266-AEF1-D858C630D713}"/>
              </a:ext>
            </a:extLst>
          </p:cNvPr>
          <p:cNvSpPr>
            <a:spLocks noGrp="1"/>
          </p:cNvSpPr>
          <p:nvPr/>
        </p:nvSpPr>
        <p:spPr>
          <a:xfrm>
            <a:off x="1276188" y="772683"/>
            <a:ext cx="6229957" cy="1385421"/>
          </a:xfrm>
          <a:prstGeom prst="rect">
            <a:avLst/>
          </a:prstGeom>
          <a:noFill/>
        </p:spPr>
        <p:txBody>
          <a:bodyPr vert="horz" lIns="243840" tIns="121920" rIns="243840" bIns="1219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0" kern="1200">
                <a:gradFill>
                  <a:gsLst>
                    <a:gs pos="0">
                      <a:srgbClr val="1E5B93"/>
                    </a:gs>
                    <a:gs pos="100000">
                      <a:srgbClr val="3E1840"/>
                    </a:gs>
                  </a:gsLst>
                  <a:lin ang="0" scaled="1"/>
                </a:gradFill>
                <a:latin typeface="时尚中黑简体" panose="01010104010101010101" pitchFamily="2" charset="-122"/>
                <a:ea typeface="时尚中黑简体" panose="01010104010101010101" pitchFamily="2" charset="-122"/>
                <a:cs typeface="+mj-cs"/>
              </a:defRPr>
            </a:lvl1pPr>
          </a:lstStyle>
          <a:p>
            <a:pPr defTabSz="1828823"/>
            <a:r>
              <a:rPr lang="zh-CN" altLang="en-US" sz="56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图像</a:t>
            </a:r>
            <a:r>
              <a:rPr lang="zh-CN" altLang="en-US" sz="5600" dirty="0" smtClea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的数字化</a:t>
            </a:r>
            <a:endParaRPr lang="zh-CN" altLang="en-US" sz="560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="" xmlns:a16="http://schemas.microsoft.com/office/drawing/2014/main" id="{0AFBE745-AB31-46FC-952D-FB00980901EB}"/>
              </a:ext>
            </a:extLst>
          </p:cNvPr>
          <p:cNvCxnSpPr/>
          <p:nvPr/>
        </p:nvCxnSpPr>
        <p:spPr>
          <a:xfrm rot="5400000">
            <a:off x="-147084" y="1581348"/>
            <a:ext cx="1274618" cy="0"/>
          </a:xfrm>
          <a:prstGeom prst="line">
            <a:avLst/>
          </a:prstGeom>
          <a:ln w="76200">
            <a:solidFill>
              <a:srgbClr val="5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4" descr="new_p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5" y="4646522"/>
            <a:ext cx="10655791" cy="43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 descr="new_p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1123" y="4646522"/>
            <a:ext cx="9968420" cy="43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6">
            <a:extLst>
              <a:ext uri="{FF2B5EF4-FFF2-40B4-BE49-F238E27FC236}">
                <a16:creationId xmlns="" xmlns:a16="http://schemas.microsoft.com/office/drawing/2014/main" id="{80F9FC6F-ED97-44A1-A342-3E7C6D8721AB}"/>
              </a:ext>
            </a:extLst>
          </p:cNvPr>
          <p:cNvSpPr>
            <a:spLocks noGrp="1"/>
          </p:cNvSpPr>
          <p:nvPr/>
        </p:nvSpPr>
        <p:spPr>
          <a:xfrm>
            <a:off x="1276187" y="772683"/>
            <a:ext cx="10499045" cy="1385421"/>
          </a:xfrm>
          <a:prstGeom prst="rect">
            <a:avLst/>
          </a:prstGeom>
          <a:noFill/>
        </p:spPr>
        <p:txBody>
          <a:bodyPr vert="horz" lIns="243840" tIns="121920" rIns="243840" bIns="1219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0" kern="1200">
                <a:gradFill>
                  <a:gsLst>
                    <a:gs pos="0">
                      <a:srgbClr val="1E5B93"/>
                    </a:gs>
                    <a:gs pos="100000">
                      <a:srgbClr val="3E1840"/>
                    </a:gs>
                  </a:gsLst>
                  <a:lin ang="0" scaled="1"/>
                </a:gradFill>
                <a:latin typeface="时尚中黑简体" panose="01010104010101010101" pitchFamily="2" charset="-122"/>
                <a:ea typeface="时尚中黑简体" panose="01010104010101010101" pitchFamily="2" charset="-122"/>
                <a:cs typeface="+mj-cs"/>
              </a:defRPr>
            </a:lvl1pPr>
          </a:lstStyle>
          <a:p>
            <a:pPr defTabSz="1828823"/>
            <a:r>
              <a:rPr lang="zh-CN" altLang="en-US" sz="5600" dirty="0" smtClea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图像的数字化</a:t>
            </a:r>
            <a:endParaRPr lang="zh-CN" altLang="en-US" sz="560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="" xmlns:a16="http://schemas.microsoft.com/office/drawing/2014/main" id="{53794990-A060-4365-86DE-4716F31458EA}"/>
              </a:ext>
            </a:extLst>
          </p:cNvPr>
          <p:cNvCxnSpPr/>
          <p:nvPr/>
        </p:nvCxnSpPr>
        <p:spPr>
          <a:xfrm rot="5400000">
            <a:off x="-147084" y="1581348"/>
            <a:ext cx="1274618" cy="0"/>
          </a:xfrm>
          <a:prstGeom prst="line">
            <a:avLst/>
          </a:prstGeom>
          <a:ln w="76200">
            <a:solidFill>
              <a:srgbClr val="5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958753"/>
              </p:ext>
            </p:extLst>
          </p:nvPr>
        </p:nvGraphicFramePr>
        <p:xfrm>
          <a:off x="2575249" y="3321697"/>
          <a:ext cx="20284751" cy="7572350"/>
        </p:xfrm>
        <a:graphic>
          <a:graphicData uri="http://schemas.openxmlformats.org/drawingml/2006/table">
            <a:tbl>
              <a:tblPr/>
              <a:tblGrid>
                <a:gridCol w="2906483"/>
                <a:gridCol w="7578836"/>
                <a:gridCol w="9799432"/>
              </a:tblGrid>
              <a:tr h="855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图像类型</a:t>
                      </a:r>
                      <a:endParaRPr kumimoji="0" lang="zh-CN" altLang="en-US" sz="4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254966" marR="254966" marT="95599" marB="9559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位</a:t>
                      </a:r>
                      <a:r>
                        <a:rPr kumimoji="0" lang="zh-CN" altLang="en-US" sz="4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rPr>
                        <a:t> </a:t>
                      </a:r>
                      <a:r>
                        <a:rPr kumimoji="0" lang="zh-CN" altLang="en-US" sz="4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图</a:t>
                      </a:r>
                      <a:endParaRPr kumimoji="0" lang="zh-CN" altLang="en-US" sz="4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254966" marR="254966" marT="95599" marB="9559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矢量图</a:t>
                      </a:r>
                      <a:endParaRPr kumimoji="0" lang="zh-CN" altLang="en-US" sz="4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254966" marR="254966" marT="95599" marB="9559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1031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组      成</a:t>
                      </a:r>
                      <a:endParaRPr kumimoji="0" lang="zh-CN" altLang="en-US" sz="4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254966" marR="254966" marT="95599" marB="9559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以称之为</a:t>
                      </a:r>
                      <a:r>
                        <a:rPr kumimoji="0" lang="zh-CN" altLang="en-US" sz="4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像素</a:t>
                      </a:r>
                      <a:r>
                        <a:rPr kumimoji="0" lang="zh-CN" altLang="en-US" sz="4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的彩色点来描绘图像，像素的特定位置和色值确定图像。</a:t>
                      </a:r>
                      <a:endParaRPr kumimoji="0" lang="zh-CN" altLang="en-US" sz="4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254966" marR="254966" marT="95599" marB="9559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以称之为</a:t>
                      </a:r>
                      <a:r>
                        <a:rPr kumimoji="0" lang="zh-CN" altLang="en-US" sz="4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向量</a:t>
                      </a:r>
                      <a:r>
                        <a:rPr kumimoji="0" lang="zh-CN" altLang="en-US" sz="4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的直线或曲线来描绘图像，存储的是计算机画图指令，每次打开都是计算机现场画图</a:t>
                      </a:r>
                      <a:endParaRPr kumimoji="0" lang="zh-CN" altLang="en-US" sz="4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254966" marR="254966" marT="95599" marB="9559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1031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优      点  </a:t>
                      </a:r>
                      <a:endParaRPr kumimoji="0" lang="zh-CN" altLang="en-US" sz="4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254966" marR="254966" marT="95599" marB="9559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只要有足够多的不同色彩的像素，就可以制作出色彩丰富的逼真图像</a:t>
                      </a:r>
                      <a:endParaRPr kumimoji="0" lang="zh-CN" altLang="en-US" sz="4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254966" marR="254966" marT="95599" marB="9559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文件小，放大或缩小时不会失真</a:t>
                      </a:r>
                      <a:endParaRPr kumimoji="0" lang="zh-CN" altLang="en-US" sz="4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254966" marR="254966" marT="95599" marB="9559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465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缺      点 </a:t>
                      </a:r>
                      <a:endParaRPr kumimoji="0" lang="zh-CN" altLang="en-US" sz="4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254966" marR="254966" marT="95599" marB="9559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文件容量较大，放大或缩小时容易失真</a:t>
                      </a:r>
                      <a:endParaRPr kumimoji="0" lang="zh-CN" altLang="en-US" sz="4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254966" marR="254966" marT="95599" marB="9559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不易制作色彩变化太大的图像</a:t>
                      </a:r>
                      <a:endParaRPr kumimoji="0" lang="zh-CN" altLang="en-US" sz="4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254966" marR="254966" marT="95599" marB="9559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0223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制作软件</a:t>
                      </a:r>
                      <a:endParaRPr kumimoji="0" lang="zh-CN" altLang="en-US" sz="4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254966" marR="254966" marT="95599" marB="9559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Photoshop</a:t>
                      </a:r>
                      <a:r>
                        <a:rPr kumimoji="0" lang="zh-CN" altLang="en-US" sz="4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、画图</a:t>
                      </a:r>
                      <a:r>
                        <a:rPr kumimoji="0" lang="zh-CN" altLang="en-US" sz="4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等</a:t>
                      </a:r>
                      <a:endParaRPr kumimoji="0" lang="zh-CN" altLang="en-US" sz="4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254966" marR="254966" marT="95599" marB="9559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Flash</a:t>
                      </a:r>
                      <a:r>
                        <a:rPr kumimoji="0" lang="zh-CN" altLang="en-US" sz="4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、</a:t>
                      </a:r>
                      <a:r>
                        <a:rPr kumimoji="0" lang="en-US" altLang="zh-CN" sz="4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CorelDraw</a:t>
                      </a:r>
                      <a:r>
                        <a:rPr kumimoji="0" lang="zh-CN" altLang="en-US" sz="4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等</a:t>
                      </a:r>
                      <a:endParaRPr kumimoji="0" lang="zh-CN" altLang="en-US" sz="4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254966" marR="254966" marT="95599" marB="9559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671124"/>
      </p:ext>
    </p:extLst>
  </p:cSld>
  <p:clrMapOvr>
    <a:masterClrMapping/>
  </p:clrMapOvr>
  <p:transition spd="slow" advClick="0" advTm="5000">
    <p:random/>
  </p:transition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接连接符 25"/>
          <p:cNvCxnSpPr/>
          <p:nvPr/>
        </p:nvCxnSpPr>
        <p:spPr>
          <a:xfrm>
            <a:off x="6797040" y="1332653"/>
            <a:ext cx="2438400" cy="243840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8812107" y="2458720"/>
            <a:ext cx="2438400" cy="243840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ww"/>
          <p:cNvPicPr>
            <a:picLocks noChangeAspect="1"/>
          </p:cNvPicPr>
          <p:nvPr/>
        </p:nvPicPr>
        <p:blipFill>
          <a:blip r:embed="rId3" cstate="print"/>
          <a:srcRect l="24013" b="8005"/>
          <a:stretch>
            <a:fillRect/>
          </a:stretch>
        </p:blipFill>
        <p:spPr>
          <a:xfrm>
            <a:off x="-11853" y="4897120"/>
            <a:ext cx="12853092" cy="875284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8607511" y="8183720"/>
            <a:ext cx="4761240" cy="110799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6600" dirty="0">
                <a:solidFill>
                  <a:srgbClr val="00FFFF"/>
                </a:solidFill>
                <a:cs typeface="+mn-ea"/>
                <a:sym typeface="+mn-lt"/>
              </a:rPr>
              <a:t>04 </a:t>
            </a:r>
            <a:r>
              <a:rPr lang="zh-CN" altLang="en-US" sz="6600" dirty="0">
                <a:solidFill>
                  <a:srgbClr val="00FFFF"/>
                </a:solidFill>
                <a:cs typeface="+mn-ea"/>
                <a:sym typeface="+mn-lt"/>
              </a:rPr>
              <a:t>文本编码</a:t>
            </a:r>
            <a:endParaRPr lang="en-US" altLang="zh-CN" sz="6600" dirty="0">
              <a:solidFill>
                <a:srgbClr val="00FFFF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45214" y="4433572"/>
            <a:ext cx="4761654" cy="110744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6600" dirty="0">
                <a:solidFill>
                  <a:srgbClr val="00FFFF"/>
                </a:solidFill>
                <a:cs typeface="+mn-ea"/>
                <a:sym typeface="+mn-lt"/>
              </a:rPr>
              <a:t>01 </a:t>
            </a:r>
            <a:r>
              <a:rPr lang="zh-CN" altLang="en-US" sz="6600" dirty="0">
                <a:solidFill>
                  <a:srgbClr val="00FFFF"/>
                </a:solidFill>
                <a:cs typeface="+mn-ea"/>
                <a:sym typeface="+mn-lt"/>
              </a:rPr>
              <a:t>数据采集</a:t>
            </a:r>
            <a:endParaRPr lang="en-US" altLang="zh-CN" sz="6600" dirty="0">
              <a:solidFill>
                <a:srgbClr val="00FFFF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512704" y="8165685"/>
            <a:ext cx="7310120" cy="110744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6600" dirty="0">
                <a:solidFill>
                  <a:srgbClr val="00FFFF"/>
                </a:solidFill>
                <a:cs typeface="+mn-ea"/>
                <a:sym typeface="+mn-lt"/>
              </a:rPr>
              <a:t>03 </a:t>
            </a:r>
            <a:r>
              <a:rPr lang="zh-CN" altLang="en-US" sz="6600" dirty="0" smtClean="0">
                <a:solidFill>
                  <a:srgbClr val="00FFFF"/>
                </a:solidFill>
                <a:cs typeface="+mn-ea"/>
                <a:sym typeface="+mn-lt"/>
              </a:rPr>
              <a:t>多媒体信息编码</a:t>
            </a:r>
            <a:endParaRPr lang="en-US" altLang="zh-CN" sz="6600" dirty="0">
              <a:solidFill>
                <a:srgbClr val="00FFFF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925037" y="4432728"/>
            <a:ext cx="4761240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6600" dirty="0">
                <a:solidFill>
                  <a:srgbClr val="00FFFF"/>
                </a:solidFill>
                <a:cs typeface="+mn-ea"/>
                <a:sym typeface="+mn-lt"/>
              </a:rPr>
              <a:t>02 </a:t>
            </a:r>
            <a:r>
              <a:rPr lang="zh-CN" altLang="en-US" sz="6600" dirty="0" smtClean="0">
                <a:solidFill>
                  <a:srgbClr val="00FFFF"/>
                </a:solidFill>
                <a:cs typeface="+mn-ea"/>
                <a:sym typeface="+mn-lt"/>
              </a:rPr>
              <a:t>数制转换</a:t>
            </a:r>
            <a:endParaRPr lang="en-US" altLang="zh-CN" sz="6600" dirty="0">
              <a:solidFill>
                <a:srgbClr val="00FFFF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1680" y="1015660"/>
            <a:ext cx="84937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CONTENTS</a:t>
            </a:r>
          </a:p>
        </p:txBody>
      </p:sp>
    </p:spTree>
  </p:cSld>
  <p:clrMapOvr>
    <a:masterClrMapping/>
  </p:clrMapOvr>
  <p:transition spd="slow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6">
            <a:extLst>
              <a:ext uri="{FF2B5EF4-FFF2-40B4-BE49-F238E27FC236}">
                <a16:creationId xmlns="" xmlns:a16="http://schemas.microsoft.com/office/drawing/2014/main" id="{80F9FC6F-ED97-44A1-A342-3E7C6D8721AB}"/>
              </a:ext>
            </a:extLst>
          </p:cNvPr>
          <p:cNvSpPr>
            <a:spLocks noGrp="1"/>
          </p:cNvSpPr>
          <p:nvPr/>
        </p:nvSpPr>
        <p:spPr>
          <a:xfrm>
            <a:off x="1276187" y="772683"/>
            <a:ext cx="10499045" cy="1385421"/>
          </a:xfrm>
          <a:prstGeom prst="rect">
            <a:avLst/>
          </a:prstGeom>
          <a:noFill/>
        </p:spPr>
        <p:txBody>
          <a:bodyPr vert="horz" lIns="243840" tIns="121920" rIns="243840" bIns="1219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0" kern="1200">
                <a:gradFill>
                  <a:gsLst>
                    <a:gs pos="0">
                      <a:srgbClr val="1E5B93"/>
                    </a:gs>
                    <a:gs pos="100000">
                      <a:srgbClr val="3E1840"/>
                    </a:gs>
                  </a:gsLst>
                  <a:lin ang="0" scaled="1"/>
                </a:gradFill>
                <a:latin typeface="时尚中黑简体" panose="01010104010101010101" pitchFamily="2" charset="-122"/>
                <a:ea typeface="时尚中黑简体" panose="01010104010101010101" pitchFamily="2" charset="-122"/>
                <a:cs typeface="+mj-cs"/>
              </a:defRPr>
            </a:lvl1pPr>
          </a:lstStyle>
          <a:p>
            <a:pPr defTabSz="1828823"/>
            <a:r>
              <a:rPr lang="zh-CN" altLang="en-US" sz="56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色彩深度</a:t>
            </a:r>
          </a:p>
        </p:txBody>
      </p:sp>
      <p:cxnSp>
        <p:nvCxnSpPr>
          <p:cNvPr id="22" name="直接连接符 21">
            <a:extLst>
              <a:ext uri="{FF2B5EF4-FFF2-40B4-BE49-F238E27FC236}">
                <a16:creationId xmlns="" xmlns:a16="http://schemas.microsoft.com/office/drawing/2014/main" id="{53794990-A060-4365-86DE-4716F31458EA}"/>
              </a:ext>
            </a:extLst>
          </p:cNvPr>
          <p:cNvCxnSpPr/>
          <p:nvPr/>
        </p:nvCxnSpPr>
        <p:spPr>
          <a:xfrm rot="5400000">
            <a:off x="-147084" y="1581348"/>
            <a:ext cx="1274618" cy="0"/>
          </a:xfrm>
          <a:prstGeom prst="line">
            <a:avLst/>
          </a:prstGeom>
          <a:ln w="76200">
            <a:solidFill>
              <a:srgbClr val="5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3647066" y="4144479"/>
            <a:ext cx="1323634" cy="11620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114803" tIns="57401" rIns="114803" bIns="57401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40" name="AutoShape 6"/>
          <p:cNvSpPr>
            <a:spLocks/>
          </p:cNvSpPr>
          <p:nvPr/>
        </p:nvSpPr>
        <p:spPr bwMode="auto">
          <a:xfrm>
            <a:off x="5036363" y="3988998"/>
            <a:ext cx="403225" cy="1365250"/>
          </a:xfrm>
          <a:prstGeom prst="leftBrace">
            <a:avLst>
              <a:gd name="adj1" fmla="val 37589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none" lIns="114803" tIns="57401" rIns="114803" bIns="57401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5514201" y="3885810"/>
            <a:ext cx="614977" cy="57758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14803" tIns="57401" rIns="114803" bIns="5740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0</a:t>
            </a: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5542776" y="5051035"/>
            <a:ext cx="614977" cy="57758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14803" tIns="57401" rIns="114803" bIns="5740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1</a:t>
            </a:r>
          </a:p>
        </p:txBody>
      </p:sp>
      <p:sp>
        <p:nvSpPr>
          <p:cNvPr id="43" name="Rectangle 9"/>
          <p:cNvSpPr>
            <a:spLocks noChangeArrowheads="1"/>
          </p:cNvSpPr>
          <p:nvPr/>
        </p:nvSpPr>
        <p:spPr bwMode="auto">
          <a:xfrm>
            <a:off x="6773309" y="4976423"/>
            <a:ext cx="1456285" cy="9036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114803" tIns="57401" rIns="114803" bIns="57401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6773309" y="3760398"/>
            <a:ext cx="1456285" cy="903695"/>
          </a:xfrm>
          <a:prstGeom prst="rect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114803" tIns="57401" rIns="114803" bIns="57401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45" name="Rectangle 11"/>
          <p:cNvSpPr>
            <a:spLocks noChangeArrowheads="1"/>
          </p:cNvSpPr>
          <p:nvPr/>
        </p:nvSpPr>
        <p:spPr bwMode="auto">
          <a:xfrm>
            <a:off x="3821926" y="4368411"/>
            <a:ext cx="1011237" cy="75882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4803" tIns="57401" rIns="114803" bIns="57401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0</a:t>
            </a:r>
          </a:p>
        </p:txBody>
      </p:sp>
      <p:sp>
        <p:nvSpPr>
          <p:cNvPr id="46" name="Rectangle 12"/>
          <p:cNvSpPr>
            <a:spLocks noChangeArrowheads="1"/>
          </p:cNvSpPr>
          <p:nvPr/>
        </p:nvSpPr>
        <p:spPr bwMode="auto">
          <a:xfrm>
            <a:off x="3803265" y="4368411"/>
            <a:ext cx="1011237" cy="75882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4803" tIns="57401" rIns="114803" bIns="57401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1</a:t>
            </a:r>
          </a:p>
        </p:txBody>
      </p:sp>
      <p:sp>
        <p:nvSpPr>
          <p:cNvPr id="47" name="AutoShape 13"/>
          <p:cNvSpPr>
            <a:spLocks noChangeArrowheads="1"/>
          </p:cNvSpPr>
          <p:nvPr/>
        </p:nvSpPr>
        <p:spPr bwMode="auto">
          <a:xfrm>
            <a:off x="9310606" y="4141398"/>
            <a:ext cx="11343673" cy="1593850"/>
          </a:xfrm>
          <a:prstGeom prst="leftArrowCallout">
            <a:avLst>
              <a:gd name="adj1" fmla="val 29407"/>
              <a:gd name="adj2" fmla="val 25000"/>
              <a:gd name="adj3" fmla="val 50183"/>
              <a:gd name="adj4" fmla="val 80398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114803" tIns="57401" rIns="114803" bIns="57401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一位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二进制表示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2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种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颜色</a:t>
            </a:r>
          </a:p>
        </p:txBody>
      </p:sp>
      <p:sp>
        <p:nvSpPr>
          <p:cNvPr id="48" name="Rectangle 14"/>
          <p:cNvSpPr>
            <a:spLocks noChangeArrowheads="1"/>
          </p:cNvSpPr>
          <p:nvPr/>
        </p:nvSpPr>
        <p:spPr bwMode="auto">
          <a:xfrm>
            <a:off x="3703394" y="7440124"/>
            <a:ext cx="1011238" cy="758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114803" tIns="57401" rIns="114803" bIns="57401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49" name="AutoShape 15"/>
          <p:cNvSpPr>
            <a:spLocks/>
          </p:cNvSpPr>
          <p:nvPr/>
        </p:nvSpPr>
        <p:spPr bwMode="auto">
          <a:xfrm>
            <a:off x="4833163" y="6621073"/>
            <a:ext cx="406400" cy="2352675"/>
          </a:xfrm>
          <a:prstGeom prst="leftBrace">
            <a:avLst>
              <a:gd name="adj1" fmla="val 64269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none" lIns="114803" tIns="57401" rIns="114803" bIns="57401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50" name="Text Box 16"/>
          <p:cNvSpPr txBox="1">
            <a:spLocks noChangeArrowheads="1"/>
          </p:cNvSpPr>
          <p:nvPr/>
        </p:nvSpPr>
        <p:spPr bwMode="auto">
          <a:xfrm>
            <a:off x="5439588" y="6336490"/>
            <a:ext cx="1264077" cy="57758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14803" tIns="57401" rIns="114803" bIns="5740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00</a:t>
            </a:r>
          </a:p>
        </p:txBody>
      </p: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5431651" y="7124731"/>
            <a:ext cx="1276443" cy="57758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14803" tIns="57401" rIns="114803" bIns="5740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01</a:t>
            </a:r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5439588" y="7910155"/>
            <a:ext cx="1264075" cy="57758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14803" tIns="57401" rIns="114803" bIns="5740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10</a:t>
            </a:r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5439588" y="8687641"/>
            <a:ext cx="1264075" cy="57758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14803" tIns="57401" rIns="114803" bIns="5740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11</a:t>
            </a:r>
          </a:p>
        </p:txBody>
      </p:sp>
      <p:sp>
        <p:nvSpPr>
          <p:cNvPr id="54" name="Rectangle 20"/>
          <p:cNvSpPr>
            <a:spLocks noChangeArrowheads="1"/>
          </p:cNvSpPr>
          <p:nvPr/>
        </p:nvSpPr>
        <p:spPr bwMode="auto">
          <a:xfrm>
            <a:off x="3718738" y="7405298"/>
            <a:ext cx="1011238" cy="75882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4803" tIns="57401" rIns="114803" bIns="57401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01</a:t>
            </a:r>
          </a:p>
        </p:txBody>
      </p:sp>
      <p:sp>
        <p:nvSpPr>
          <p:cNvPr id="55" name="Rectangle 21"/>
          <p:cNvSpPr>
            <a:spLocks noChangeArrowheads="1"/>
          </p:cNvSpPr>
          <p:nvPr/>
        </p:nvSpPr>
        <p:spPr bwMode="auto">
          <a:xfrm>
            <a:off x="3718738" y="7405298"/>
            <a:ext cx="1011238" cy="75882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4803" tIns="57401" rIns="114803" bIns="57401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00</a:t>
            </a:r>
          </a:p>
        </p:txBody>
      </p:sp>
      <p:sp>
        <p:nvSpPr>
          <p:cNvPr id="56" name="Rectangle 22"/>
          <p:cNvSpPr>
            <a:spLocks noChangeArrowheads="1"/>
          </p:cNvSpPr>
          <p:nvPr/>
        </p:nvSpPr>
        <p:spPr bwMode="auto">
          <a:xfrm>
            <a:off x="3664399" y="7403429"/>
            <a:ext cx="1011238" cy="75882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4803" tIns="57401" rIns="114803" bIns="57401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10</a:t>
            </a:r>
          </a:p>
        </p:txBody>
      </p:sp>
      <p:sp>
        <p:nvSpPr>
          <p:cNvPr id="57" name="Rectangle 23"/>
          <p:cNvSpPr>
            <a:spLocks noChangeArrowheads="1"/>
          </p:cNvSpPr>
          <p:nvPr/>
        </p:nvSpPr>
        <p:spPr bwMode="auto">
          <a:xfrm>
            <a:off x="3718738" y="7440124"/>
            <a:ext cx="1011238" cy="75882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4803" tIns="57401" rIns="114803" bIns="57401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11</a:t>
            </a:r>
          </a:p>
        </p:txBody>
      </p:sp>
      <p:sp>
        <p:nvSpPr>
          <p:cNvPr id="58" name="Rectangle 24"/>
          <p:cNvSpPr>
            <a:spLocks noChangeArrowheads="1"/>
          </p:cNvSpPr>
          <p:nvPr/>
        </p:nvSpPr>
        <p:spPr bwMode="auto">
          <a:xfrm>
            <a:off x="7151165" y="7007383"/>
            <a:ext cx="947438" cy="674949"/>
          </a:xfrm>
          <a:prstGeom prst="rect">
            <a:avLst/>
          </a:prstGeom>
          <a:solidFill>
            <a:srgbClr val="008080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wrap="none" lIns="114803" tIns="57401" rIns="114803" bIns="57401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59" name="Rectangle 25"/>
          <p:cNvSpPr>
            <a:spLocks noChangeArrowheads="1"/>
          </p:cNvSpPr>
          <p:nvPr/>
        </p:nvSpPr>
        <p:spPr bwMode="auto">
          <a:xfrm>
            <a:off x="7151165" y="7816849"/>
            <a:ext cx="947438" cy="712450"/>
          </a:xfrm>
          <a:prstGeom prst="rect">
            <a:avLst/>
          </a:prstGeom>
          <a:solidFill>
            <a:srgbClr val="FF99CC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wrap="none" lIns="114803" tIns="57401" rIns="114803" bIns="57401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60" name="Rectangle 26"/>
          <p:cNvSpPr>
            <a:spLocks noChangeArrowheads="1"/>
          </p:cNvSpPr>
          <p:nvPr/>
        </p:nvSpPr>
        <p:spPr bwMode="auto">
          <a:xfrm>
            <a:off x="7151165" y="8651906"/>
            <a:ext cx="947438" cy="68796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114803" tIns="57401" rIns="114803" bIns="57401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61" name="Rectangle 27"/>
          <p:cNvSpPr>
            <a:spLocks noChangeArrowheads="1"/>
          </p:cNvSpPr>
          <p:nvPr/>
        </p:nvSpPr>
        <p:spPr bwMode="auto">
          <a:xfrm>
            <a:off x="7151165" y="6168542"/>
            <a:ext cx="947438" cy="700448"/>
          </a:xfrm>
          <a:prstGeom prst="rect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114803" tIns="57401" rIns="114803" bIns="57401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62" name="AutoShape 28"/>
          <p:cNvSpPr>
            <a:spLocks noChangeArrowheads="1"/>
          </p:cNvSpPr>
          <p:nvPr/>
        </p:nvSpPr>
        <p:spPr bwMode="auto">
          <a:xfrm>
            <a:off x="9310606" y="7016035"/>
            <a:ext cx="11343676" cy="1593849"/>
          </a:xfrm>
          <a:prstGeom prst="leftArrowCallout">
            <a:avLst>
              <a:gd name="adj1" fmla="val 29407"/>
              <a:gd name="adj2" fmla="val 25000"/>
              <a:gd name="adj3" fmla="val 50183"/>
              <a:gd name="adj4" fmla="val 80398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114803" tIns="57401" rIns="114803" bIns="57401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两位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二进制表示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4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种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颜色</a:t>
            </a: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3448706" y="5447585"/>
            <a:ext cx="908050" cy="39292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14803" tIns="57401" rIns="114803" bIns="5740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像素</a:t>
            </a:r>
          </a:p>
        </p:txBody>
      </p:sp>
      <p:sp>
        <p:nvSpPr>
          <p:cNvPr id="64" name="Text Box 32"/>
          <p:cNvSpPr txBox="1">
            <a:spLocks noChangeArrowheads="1"/>
          </p:cNvSpPr>
          <p:nvPr/>
        </p:nvSpPr>
        <p:spPr bwMode="auto">
          <a:xfrm>
            <a:off x="3718738" y="8335215"/>
            <a:ext cx="888422" cy="39292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14803" tIns="57401" rIns="114803" bIns="5740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像素</a:t>
            </a:r>
          </a:p>
        </p:txBody>
      </p:sp>
      <p:sp>
        <p:nvSpPr>
          <p:cNvPr id="65" name="AutoShape 33"/>
          <p:cNvSpPr>
            <a:spLocks noChangeArrowheads="1"/>
          </p:cNvSpPr>
          <p:nvPr/>
        </p:nvSpPr>
        <p:spPr bwMode="auto">
          <a:xfrm>
            <a:off x="4607160" y="9789166"/>
            <a:ext cx="15872284" cy="1724812"/>
          </a:xfrm>
          <a:prstGeom prst="upArrowCallout">
            <a:avLst>
              <a:gd name="adj1" fmla="val 172544"/>
              <a:gd name="adj2" fmla="val 115796"/>
              <a:gd name="adj3" fmla="val 16657"/>
              <a:gd name="adj4" fmla="val 6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114803" tIns="57401" rIns="114803" bIns="57401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16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色需要多少二进制位？           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 </a:t>
            </a:r>
            <a:r>
              <a:rPr kumimoji="0" lang="zh-CN" alt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四位</a:t>
            </a:r>
          </a:p>
        </p:txBody>
      </p:sp>
      <p:sp>
        <p:nvSpPr>
          <p:cNvPr id="69" name="Text Box 38"/>
          <p:cNvSpPr txBox="1">
            <a:spLocks noChangeArrowheads="1"/>
          </p:cNvSpPr>
          <p:nvPr/>
        </p:nvSpPr>
        <p:spPr bwMode="auto">
          <a:xfrm>
            <a:off x="14069931" y="9799248"/>
            <a:ext cx="2317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803" tIns="57401" rIns="114803" bIns="5740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70" name="iSļiḋè">
            <a:extLst>
              <a:ext uri="{FF2B5EF4-FFF2-40B4-BE49-F238E27FC236}">
                <a16:creationId xmlns="" xmlns:a16="http://schemas.microsoft.com/office/drawing/2014/main" id="{679EAB44-1F4A-4CC8-9DEF-EC30FD0A4541}"/>
              </a:ext>
            </a:extLst>
          </p:cNvPr>
          <p:cNvSpPr txBox="1"/>
          <p:nvPr/>
        </p:nvSpPr>
        <p:spPr bwMode="auto">
          <a:xfrm>
            <a:off x="17931637" y="3130754"/>
            <a:ext cx="5668721" cy="102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40" tIns="121920" rIns="243840" bIns="121920" anchor="ctr">
            <a:normAutofit lnSpcReduction="10000"/>
          </a:bodyPr>
          <a:lstStyle/>
          <a:p>
            <a:pPr algn="l" defTabSz="2438369" hangingPunct="1">
              <a:spcBef>
                <a:spcPct val="0"/>
              </a:spcBef>
              <a:defRPr/>
            </a:pPr>
            <a:r>
              <a:rPr lang="en-US" altLang="zh-CN" sz="5333" kern="1200" dirty="0" smtClea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en-US" altLang="zh-CN" sz="5333" kern="1200" baseline="30000" dirty="0" smtClea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sz="5333" kern="1200" dirty="0" smtClea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=2</a:t>
            </a:r>
            <a:endParaRPr lang="zh-CN" altLang="en-US" sz="5333" kern="120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" name="iSļiḋè">
            <a:extLst>
              <a:ext uri="{FF2B5EF4-FFF2-40B4-BE49-F238E27FC236}">
                <a16:creationId xmlns="" xmlns:a16="http://schemas.microsoft.com/office/drawing/2014/main" id="{679EAB44-1F4A-4CC8-9DEF-EC30FD0A4541}"/>
              </a:ext>
            </a:extLst>
          </p:cNvPr>
          <p:cNvSpPr txBox="1"/>
          <p:nvPr/>
        </p:nvSpPr>
        <p:spPr bwMode="auto">
          <a:xfrm>
            <a:off x="18084157" y="5992084"/>
            <a:ext cx="5668721" cy="102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40" tIns="121920" rIns="243840" bIns="121920" anchor="ctr">
            <a:normAutofit lnSpcReduction="10000"/>
          </a:bodyPr>
          <a:lstStyle/>
          <a:p>
            <a:pPr algn="l" defTabSz="2438369" hangingPunct="1">
              <a:spcBef>
                <a:spcPct val="0"/>
              </a:spcBef>
              <a:defRPr/>
            </a:pPr>
            <a:r>
              <a:rPr lang="en-US" altLang="zh-CN" sz="5333" kern="1200" dirty="0" smtClea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en-US" altLang="zh-CN" sz="5333" kern="1200" baseline="30000" dirty="0" smtClea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en-US" altLang="zh-CN" sz="5333" kern="1200" dirty="0" smtClea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=4</a:t>
            </a:r>
            <a:endParaRPr lang="zh-CN" altLang="en-US" sz="5333" kern="120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" name="iSļiḋè">
            <a:extLst>
              <a:ext uri="{FF2B5EF4-FFF2-40B4-BE49-F238E27FC236}">
                <a16:creationId xmlns="" xmlns:a16="http://schemas.microsoft.com/office/drawing/2014/main" id="{679EAB44-1F4A-4CC8-9DEF-EC30FD0A4541}"/>
              </a:ext>
            </a:extLst>
          </p:cNvPr>
          <p:cNvSpPr txBox="1"/>
          <p:nvPr/>
        </p:nvSpPr>
        <p:spPr bwMode="auto">
          <a:xfrm>
            <a:off x="18084157" y="9201095"/>
            <a:ext cx="5668721" cy="102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40" tIns="121920" rIns="243840" bIns="121920" anchor="ctr">
            <a:normAutofit lnSpcReduction="10000"/>
          </a:bodyPr>
          <a:lstStyle/>
          <a:p>
            <a:pPr algn="l" defTabSz="2438369" hangingPunct="1">
              <a:spcBef>
                <a:spcPct val="0"/>
              </a:spcBef>
              <a:defRPr/>
            </a:pPr>
            <a:r>
              <a:rPr lang="en-US" altLang="zh-CN" sz="5333" kern="1200" dirty="0" smtClea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en-US" altLang="zh-CN" sz="5333" kern="1200" baseline="30000" dirty="0" smtClea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en-US" altLang="zh-CN" sz="5333" kern="1200" dirty="0" smtClea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=16</a:t>
            </a:r>
            <a:endParaRPr lang="zh-CN" altLang="en-US" sz="5333" kern="120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5442578"/>
      </p:ext>
    </p:extLst>
  </p:cSld>
  <p:clrMapOvr>
    <a:masterClrMapping/>
  </p:clrMapOvr>
  <p:transition spd="slow" advClick="0" advTm="500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41" grpId="0" animBg="1"/>
      <p:bldP spid="42" grpId="0" animBg="1"/>
      <p:bldP spid="43" grpId="0" bldLvl="0" animBg="1"/>
      <p:bldP spid="44" grpId="0" bldLvl="0" animBg="1"/>
      <p:bldP spid="45" grpId="0" bldLvl="0" animBg="1"/>
      <p:bldP spid="45" grpId="1" bldLvl="0" animBg="1"/>
      <p:bldP spid="47" grpId="0" bldLvl="0" animBg="1"/>
      <p:bldP spid="49" grpId="0" bldLvl="0" animBg="1"/>
      <p:bldP spid="50" grpId="0" animBg="1"/>
      <p:bldP spid="51" grpId="0" animBg="1"/>
      <p:bldP spid="52" grpId="0" animBg="1"/>
      <p:bldP spid="53" grpId="0" animBg="1"/>
      <p:bldP spid="54" grpId="0" bldLvl="0" animBg="1"/>
      <p:bldP spid="54" grpId="1" bldLvl="0" animBg="1"/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4" grpId="0" animBg="1"/>
      <p:bldP spid="6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6">
            <a:extLst>
              <a:ext uri="{FF2B5EF4-FFF2-40B4-BE49-F238E27FC236}">
                <a16:creationId xmlns="" xmlns:a16="http://schemas.microsoft.com/office/drawing/2014/main" id="{80F9FC6F-ED97-44A1-A342-3E7C6D8721AB}"/>
              </a:ext>
            </a:extLst>
          </p:cNvPr>
          <p:cNvSpPr>
            <a:spLocks noGrp="1"/>
          </p:cNvSpPr>
          <p:nvPr/>
        </p:nvSpPr>
        <p:spPr>
          <a:xfrm>
            <a:off x="1276187" y="772683"/>
            <a:ext cx="10499045" cy="1385421"/>
          </a:xfrm>
          <a:prstGeom prst="rect">
            <a:avLst/>
          </a:prstGeom>
          <a:noFill/>
        </p:spPr>
        <p:txBody>
          <a:bodyPr vert="horz" lIns="243840" tIns="121920" rIns="243840" bIns="1219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0" kern="1200">
                <a:gradFill>
                  <a:gsLst>
                    <a:gs pos="0">
                      <a:srgbClr val="1E5B93"/>
                    </a:gs>
                    <a:gs pos="100000">
                      <a:srgbClr val="3E1840"/>
                    </a:gs>
                  </a:gsLst>
                  <a:lin ang="0" scaled="1"/>
                </a:gradFill>
                <a:latin typeface="时尚中黑简体" panose="01010104010101010101" pitchFamily="2" charset="-122"/>
                <a:ea typeface="时尚中黑简体" panose="01010104010101010101" pitchFamily="2" charset="-122"/>
                <a:cs typeface="+mj-cs"/>
              </a:defRPr>
            </a:lvl1pPr>
          </a:lstStyle>
          <a:p>
            <a:pPr defTabSz="1828823"/>
            <a:r>
              <a:rPr lang="zh-CN" altLang="en-US" sz="5600" dirty="0" smtClea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计算图像大小</a:t>
            </a:r>
            <a:endParaRPr lang="zh-CN" altLang="en-US" sz="560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="" xmlns:a16="http://schemas.microsoft.com/office/drawing/2014/main" id="{53794990-A060-4365-86DE-4716F31458EA}"/>
              </a:ext>
            </a:extLst>
          </p:cNvPr>
          <p:cNvCxnSpPr/>
          <p:nvPr/>
        </p:nvCxnSpPr>
        <p:spPr>
          <a:xfrm rot="5400000">
            <a:off x="-147084" y="1581348"/>
            <a:ext cx="1274618" cy="0"/>
          </a:xfrm>
          <a:prstGeom prst="line">
            <a:avLst/>
          </a:prstGeom>
          <a:ln w="76200">
            <a:solidFill>
              <a:srgbClr val="5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90368" y="2305605"/>
            <a:ext cx="136444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2438430" hangingPunct="1">
              <a:lnSpc>
                <a:spcPct val="150000"/>
              </a:lnSpc>
            </a:pPr>
            <a:r>
              <a:rPr lang="zh-CN" altLang="en-US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图像大小（</a:t>
            </a:r>
            <a:r>
              <a:rPr lang="en-US" altLang="zh-CN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bit</a:t>
            </a:r>
            <a:r>
              <a:rPr lang="zh-CN" altLang="en-US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lang="en-US" altLang="zh-CN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=</a:t>
            </a:r>
            <a:r>
              <a:rPr lang="zh-CN" altLang="en-US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像素数</a:t>
            </a:r>
            <a:endParaRPr lang="en-US" altLang="zh-CN" sz="8000" kern="1200" dirty="0" smtClean="0">
              <a:solidFill>
                <a:srgbClr val="FFC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170047" y="2688025"/>
            <a:ext cx="533832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0" kern="1200" dirty="0">
                <a:solidFill>
                  <a:srgbClr val="FFC000"/>
                </a:solidFill>
                <a:latin typeface="+mn-lt"/>
                <a:ea typeface="+mn-ea"/>
                <a:cs typeface="+mn-ea"/>
              </a:rPr>
              <a:t>×</a:t>
            </a:r>
            <a:r>
              <a:rPr lang="zh-CN" altLang="en-US" sz="8000" kern="1200" dirty="0">
                <a:solidFill>
                  <a:srgbClr val="FFC000"/>
                </a:solidFill>
                <a:latin typeface="+mn-lt"/>
                <a:ea typeface="+mn-ea"/>
                <a:cs typeface="+mn-ea"/>
              </a:rPr>
              <a:t>色彩深度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276187" y="4563795"/>
            <a:ext cx="15790136" cy="7380964"/>
          </a:xfrm>
          <a:prstGeom prst="rect">
            <a:avLst/>
          </a:prstGeom>
        </p:spPr>
        <p:txBody>
          <a:bodyPr/>
          <a:lstStyle>
            <a:lvl1pPr marL="457206" indent="-457206" algn="l" defTabSz="182882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17" indent="-457206" algn="l" defTabSz="18288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29" indent="-457206" algn="l" defTabSz="18288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40" indent="-457206" algn="l" defTabSz="18288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51" indent="-457206" algn="l" defTabSz="18288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30956" indent="-457206" algn="l" defTabSz="18288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5368" indent="-457206" algn="l" defTabSz="18288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9779" indent="-457206" algn="l" defTabSz="18288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4191" indent="-457206" algn="l" defTabSz="18288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CN" altLang="en-US" sz="8000" dirty="0">
                <a:solidFill>
                  <a:srgbClr val="FFC000"/>
                </a:solidFill>
                <a:cs typeface="+mn-ea"/>
              </a:rPr>
              <a:t>一幅</a:t>
            </a:r>
            <a:r>
              <a:rPr lang="en-US" altLang="zh-CN" sz="8000" dirty="0">
                <a:solidFill>
                  <a:srgbClr val="FFC000"/>
                </a:solidFill>
                <a:cs typeface="+mn-ea"/>
              </a:rPr>
              <a:t>400×600</a:t>
            </a:r>
            <a:r>
              <a:rPr lang="zh-CN" altLang="en-US" sz="8000" dirty="0">
                <a:solidFill>
                  <a:srgbClr val="FFC000"/>
                </a:solidFill>
                <a:cs typeface="+mn-ea"/>
              </a:rPr>
              <a:t>像素的图像</a:t>
            </a:r>
          </a:p>
          <a:p>
            <a:pPr>
              <a:buFontTx/>
              <a:buNone/>
            </a:pPr>
            <a:r>
              <a:rPr lang="zh-CN" altLang="en-US" sz="8000" dirty="0" smtClean="0">
                <a:solidFill>
                  <a:srgbClr val="FFC000"/>
                </a:solidFill>
                <a:cs typeface="+mn-ea"/>
              </a:rPr>
              <a:t>黑白</a:t>
            </a:r>
            <a:r>
              <a:rPr lang="zh-CN" altLang="en-US" sz="8000" dirty="0">
                <a:solidFill>
                  <a:srgbClr val="FFC000"/>
                </a:solidFill>
                <a:cs typeface="+mn-ea"/>
              </a:rPr>
              <a:t>两色图像的大小</a:t>
            </a:r>
            <a:r>
              <a:rPr lang="en-US" altLang="zh-CN" sz="8000" dirty="0" smtClean="0">
                <a:solidFill>
                  <a:srgbClr val="FFC000"/>
                </a:solidFill>
                <a:cs typeface="+mn-ea"/>
              </a:rPr>
              <a:t>:</a:t>
            </a:r>
          </a:p>
          <a:p>
            <a:pPr>
              <a:buFontTx/>
              <a:buNone/>
            </a:pPr>
            <a:endParaRPr lang="en-US" altLang="zh-CN" sz="8000" dirty="0">
              <a:solidFill>
                <a:srgbClr val="FFC000"/>
              </a:solidFill>
              <a:cs typeface="+mn-ea"/>
            </a:endParaRPr>
          </a:p>
          <a:p>
            <a:pPr>
              <a:buFontTx/>
              <a:buNone/>
            </a:pPr>
            <a:endParaRPr lang="en-US" altLang="zh-CN" sz="8000" dirty="0" smtClean="0">
              <a:solidFill>
                <a:srgbClr val="FFC000"/>
              </a:solidFill>
              <a:cs typeface="+mn-ea"/>
            </a:endParaRPr>
          </a:p>
          <a:p>
            <a:pPr>
              <a:buFontTx/>
              <a:buNone/>
            </a:pPr>
            <a:r>
              <a:rPr lang="en-US" altLang="zh-CN" sz="8000" dirty="0" smtClean="0">
                <a:solidFill>
                  <a:srgbClr val="FFC000"/>
                </a:solidFill>
                <a:cs typeface="+mn-ea"/>
              </a:rPr>
              <a:t>16</a:t>
            </a:r>
            <a:r>
              <a:rPr lang="zh-CN" altLang="en-US" sz="8000" dirty="0">
                <a:solidFill>
                  <a:srgbClr val="FFC000"/>
                </a:solidFill>
                <a:cs typeface="+mn-ea"/>
              </a:rPr>
              <a:t>色彩色图像的大小：</a:t>
            </a:r>
          </a:p>
          <a:p>
            <a:pPr>
              <a:buFontTx/>
              <a:buNone/>
            </a:pPr>
            <a:r>
              <a:rPr lang="en-US" altLang="zh-CN" sz="8000" dirty="0" smtClean="0">
                <a:solidFill>
                  <a:srgbClr val="FFC000"/>
                </a:solidFill>
                <a:cs typeface="+mn-ea"/>
              </a:rPr>
              <a:t>256</a:t>
            </a:r>
            <a:r>
              <a:rPr lang="zh-CN" altLang="en-US" sz="8000" dirty="0">
                <a:solidFill>
                  <a:srgbClr val="FFC000"/>
                </a:solidFill>
                <a:cs typeface="+mn-ea"/>
              </a:rPr>
              <a:t>色彩色图像的大小：</a:t>
            </a:r>
          </a:p>
          <a:p>
            <a:pPr>
              <a:buFontTx/>
              <a:buNone/>
            </a:pPr>
            <a:endParaRPr lang="en-US" altLang="zh-CN" b="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2141224" y="5763452"/>
            <a:ext cx="8460449" cy="134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803" tIns="57401" rIns="114803" bIns="5740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8000" b="1" dirty="0">
                <a:solidFill>
                  <a:srgbClr val="0000FF"/>
                </a:solidFill>
              </a:rPr>
              <a:t>400   *   600   *   1</a:t>
            </a:r>
          </a:p>
        </p:txBody>
      </p: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12466688" y="7361875"/>
            <a:ext cx="5578406" cy="1365844"/>
            <a:chOff x="2336" y="1475"/>
            <a:chExt cx="2499" cy="816"/>
          </a:xfrm>
        </p:grpSpPr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2336" y="1475"/>
              <a:ext cx="249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2689" y="1500"/>
              <a:ext cx="1691" cy="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8000" kern="1200" dirty="0">
                  <a:solidFill>
                    <a:srgbClr val="FFC000"/>
                  </a:solidFill>
                  <a:latin typeface="+mn-lt"/>
                  <a:ea typeface="+mn-ea"/>
                  <a:cs typeface="+mn-ea"/>
                </a:rPr>
                <a:t>像素数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7861485" y="7362698"/>
            <a:ext cx="5325031" cy="1323696"/>
            <a:chOff x="4934" y="2416"/>
            <a:chExt cx="2385" cy="791"/>
          </a:xfrm>
        </p:grpSpPr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5378" y="2416"/>
              <a:ext cx="11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4934" y="2416"/>
              <a:ext cx="2385" cy="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8000" kern="1200" dirty="0">
                  <a:solidFill>
                    <a:srgbClr val="FFC000"/>
                  </a:solidFill>
                  <a:latin typeface="+mn-lt"/>
                  <a:ea typeface="+mn-ea"/>
                  <a:cs typeface="+mn-ea"/>
                </a:rPr>
                <a:t>色彩深度</a:t>
              </a:r>
            </a:p>
          </p:txBody>
        </p:sp>
      </p:grp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2052150" y="11242879"/>
            <a:ext cx="8460449" cy="134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803" tIns="57401" rIns="114803" bIns="5740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8000" b="1" dirty="0">
                <a:solidFill>
                  <a:srgbClr val="0000FF"/>
                </a:solidFill>
              </a:rPr>
              <a:t>400   *   600   *   </a:t>
            </a:r>
            <a:r>
              <a:rPr lang="en-US" altLang="zh-CN" sz="8000" b="1" dirty="0" smtClean="0">
                <a:solidFill>
                  <a:srgbClr val="0000FF"/>
                </a:solidFill>
              </a:rPr>
              <a:t>8</a:t>
            </a:r>
            <a:endParaRPr lang="en-US" altLang="zh-CN" sz="8000" b="1" dirty="0">
              <a:solidFill>
                <a:srgbClr val="0000FF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2070997" y="9970494"/>
            <a:ext cx="8460449" cy="134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803" tIns="57401" rIns="114803" bIns="5740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8000" b="1" dirty="0">
                <a:solidFill>
                  <a:srgbClr val="0000FF"/>
                </a:solidFill>
              </a:rPr>
              <a:t>400   *   600   *   </a:t>
            </a:r>
            <a:r>
              <a:rPr lang="en-US" altLang="zh-CN" sz="8000" b="1" dirty="0" smtClean="0">
                <a:solidFill>
                  <a:srgbClr val="0000FF"/>
                </a:solidFill>
              </a:rPr>
              <a:t>4</a:t>
            </a:r>
            <a:endParaRPr lang="en-US" altLang="zh-CN" sz="8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54106"/>
      </p:ext>
    </p:extLst>
  </p:cSld>
  <p:clrMapOvr>
    <a:masterClrMapping/>
  </p:clrMapOvr>
  <p:transition spd="slow" advClick="0" advTm="500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PA-组合 19"/>
          <p:cNvGrpSpPr/>
          <p:nvPr/>
        </p:nvGrpSpPr>
        <p:grpSpPr>
          <a:xfrm>
            <a:off x="-2716982" y="2967884"/>
            <a:ext cx="20680225" cy="14327712"/>
            <a:chOff x="0" y="0"/>
            <a:chExt cx="20680224" cy="14327711"/>
          </a:xfrm>
        </p:grpSpPr>
        <p:pic>
          <p:nvPicPr>
            <p:cNvPr id="200" name="PA-图片 17" descr="PA-图片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813497"/>
              <a:ext cx="20680225" cy="119844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1" name="PA-图片 18" descr="PA-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6966" y="0"/>
              <a:ext cx="17182279" cy="143277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6" name="PA-文本框 14"/>
          <p:cNvSpPr txBox="1"/>
          <p:nvPr/>
        </p:nvSpPr>
        <p:spPr>
          <a:xfrm>
            <a:off x="13003085" y="2585944"/>
            <a:ext cx="4438277" cy="1538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l" defTabSz="1828800">
              <a:defRPr sz="7200" b="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7200" dirty="0">
                <a:latin typeface="+mn-lt"/>
                <a:ea typeface="+mn-ea"/>
                <a:cs typeface="+mn-ea"/>
                <a:sym typeface="+mn-lt"/>
              </a:rPr>
              <a:t>Part.</a:t>
            </a:r>
            <a:r>
              <a:rPr sz="8800" dirty="0"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sz="8800" dirty="0">
                <a:latin typeface="+mn-lt"/>
                <a:ea typeface="+mn-ea"/>
                <a:cs typeface="+mn-ea"/>
                <a:sym typeface="+mn-lt"/>
              </a:rPr>
              <a:t>4</a:t>
            </a:r>
            <a:endParaRPr sz="8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8" name="PA-文本框 14"/>
          <p:cNvSpPr txBox="1"/>
          <p:nvPr/>
        </p:nvSpPr>
        <p:spPr>
          <a:xfrm>
            <a:off x="12768546" y="4118791"/>
            <a:ext cx="11029769" cy="2739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algn="l" defTabSz="1828800">
              <a:defRPr sz="4800" b="0">
                <a:solidFill>
                  <a:srgbClr val="00FFFF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lang="zh-CN" altLang="en-US" sz="16600" dirty="0" smtClean="0">
                <a:latin typeface="+mn-lt"/>
                <a:ea typeface="+mn-ea"/>
                <a:cs typeface="+mn-ea"/>
                <a:sym typeface="+mn-lt"/>
              </a:rPr>
              <a:t>文本编码</a:t>
            </a:r>
            <a:endParaRPr sz="166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09" name="PA-图片 12" descr="PA-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7717" y="2585944"/>
            <a:ext cx="10290829" cy="94700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74043586"/>
      </p:ext>
    </p:extLst>
  </p:cSld>
  <p:clrMapOvr>
    <a:masterClrMapping/>
  </p:clrMapOvr>
  <p:transition spd="slow" advClick="0" advTm="6000">
    <p:random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9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 advAuto="0"/>
      <p:bldP spid="206" grpId="0" animBg="1" advAuto="0"/>
      <p:bldP spid="208" grpId="0" animBg="1" advAuto="0"/>
      <p:bldP spid="209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AA38A5D9-1AB4-4841-8647-F71F990B08DF}"/>
              </a:ext>
            </a:extLst>
          </p:cNvPr>
          <p:cNvGrpSpPr/>
          <p:nvPr/>
        </p:nvGrpSpPr>
        <p:grpSpPr>
          <a:xfrm>
            <a:off x="9818507" y="4247535"/>
            <a:ext cx="17003894" cy="11780669"/>
            <a:chOff x="7506145" y="2310092"/>
            <a:chExt cx="20680226" cy="14327712"/>
          </a:xfrm>
        </p:grpSpPr>
        <p:grpSp>
          <p:nvGrpSpPr>
            <p:cNvPr id="225" name="PA-组合 19"/>
            <p:cNvGrpSpPr/>
            <p:nvPr/>
          </p:nvGrpSpPr>
          <p:grpSpPr>
            <a:xfrm>
              <a:off x="7506145" y="2310092"/>
              <a:ext cx="20680226" cy="14327712"/>
              <a:chOff x="0" y="0"/>
              <a:chExt cx="20680224" cy="14327711"/>
            </a:xfrm>
          </p:grpSpPr>
          <p:pic>
            <p:nvPicPr>
              <p:cNvPr id="223" name="PA-图片 17" descr="PA-图片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813497"/>
                <a:ext cx="20680225" cy="1198449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4" name="PA-图片 18" descr="PA-图片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6966" y="0"/>
                <a:ext cx="17182279" cy="1432771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27" name="PA-图片 10" descr="PA-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92834" y="2979355"/>
              <a:ext cx="6433125" cy="913947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28" name="PA-图片 12" descr="PA-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636376" y="5818738"/>
              <a:ext cx="3987337" cy="5926133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3" name="标题 6">
            <a:extLst>
              <a:ext uri="{FF2B5EF4-FFF2-40B4-BE49-F238E27FC236}">
                <a16:creationId xmlns="" xmlns:a16="http://schemas.microsoft.com/office/drawing/2014/main" id="{ABF81525-9A81-4A93-B60A-EF126F1B53A9}"/>
              </a:ext>
            </a:extLst>
          </p:cNvPr>
          <p:cNvSpPr>
            <a:spLocks noGrp="1"/>
          </p:cNvSpPr>
          <p:nvPr/>
        </p:nvSpPr>
        <p:spPr>
          <a:xfrm>
            <a:off x="1276188" y="772683"/>
            <a:ext cx="6229957" cy="1385421"/>
          </a:xfrm>
          <a:prstGeom prst="rect">
            <a:avLst/>
          </a:prstGeom>
          <a:noFill/>
        </p:spPr>
        <p:txBody>
          <a:bodyPr vert="horz" lIns="243840" tIns="121920" rIns="243840" bIns="1219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0" kern="1200">
                <a:gradFill>
                  <a:gsLst>
                    <a:gs pos="0">
                      <a:srgbClr val="1E5B93"/>
                    </a:gs>
                    <a:gs pos="100000">
                      <a:srgbClr val="3E1840"/>
                    </a:gs>
                  </a:gsLst>
                  <a:lin ang="0" scaled="1"/>
                </a:gradFill>
                <a:latin typeface="时尚中黑简体" panose="01010104010101010101" pitchFamily="2" charset="-122"/>
                <a:ea typeface="时尚中黑简体" panose="01010104010101010101" pitchFamily="2" charset="-122"/>
                <a:cs typeface="+mj-cs"/>
              </a:defRPr>
            </a:lvl1pPr>
          </a:lstStyle>
          <a:p>
            <a:pPr defTabSz="1828823"/>
            <a:r>
              <a:rPr lang="zh-CN" altLang="en-US" sz="56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文本编码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="" xmlns:a16="http://schemas.microsoft.com/office/drawing/2014/main" id="{53D788BF-A317-43BF-95CF-49951317DB42}"/>
              </a:ext>
            </a:extLst>
          </p:cNvPr>
          <p:cNvCxnSpPr/>
          <p:nvPr/>
        </p:nvCxnSpPr>
        <p:spPr>
          <a:xfrm rot="5400000">
            <a:off x="-147084" y="1581348"/>
            <a:ext cx="1274618" cy="0"/>
          </a:xfrm>
          <a:prstGeom prst="line">
            <a:avLst/>
          </a:prstGeom>
          <a:ln w="76200">
            <a:solidFill>
              <a:srgbClr val="5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8FD1F33C-0A42-4C88-A9C5-9C5F1C852B99}"/>
              </a:ext>
            </a:extLst>
          </p:cNvPr>
          <p:cNvGrpSpPr/>
          <p:nvPr/>
        </p:nvGrpSpPr>
        <p:grpSpPr>
          <a:xfrm>
            <a:off x="1890805" y="4247531"/>
            <a:ext cx="20726598" cy="3416320"/>
            <a:chOff x="423376" y="1828800"/>
            <a:chExt cx="7772476" cy="1281121"/>
          </a:xfrm>
        </p:grpSpPr>
        <p:sp>
          <p:nvSpPr>
            <p:cNvPr id="19" name="Freeform 25">
              <a:extLst>
                <a:ext uri="{FF2B5EF4-FFF2-40B4-BE49-F238E27FC236}">
                  <a16:creationId xmlns="" xmlns:a16="http://schemas.microsoft.com/office/drawing/2014/main" id="{6DC268B2-B14B-4BEA-A10C-C1258CA312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376" y="1911220"/>
              <a:ext cx="409575" cy="247650"/>
            </a:xfrm>
            <a:custGeom>
              <a:avLst/>
              <a:gdLst>
                <a:gd name="T0" fmla="*/ 28 w 176"/>
                <a:gd name="T1" fmla="*/ 88 h 144"/>
                <a:gd name="T2" fmla="*/ 4 w 176"/>
                <a:gd name="T3" fmla="*/ 88 h 144"/>
                <a:gd name="T4" fmla="*/ 0 w 176"/>
                <a:gd name="T5" fmla="*/ 92 h 144"/>
                <a:gd name="T6" fmla="*/ 0 w 176"/>
                <a:gd name="T7" fmla="*/ 140 h 144"/>
                <a:gd name="T8" fmla="*/ 4 w 176"/>
                <a:gd name="T9" fmla="*/ 144 h 144"/>
                <a:gd name="T10" fmla="*/ 28 w 176"/>
                <a:gd name="T11" fmla="*/ 144 h 144"/>
                <a:gd name="T12" fmla="*/ 32 w 176"/>
                <a:gd name="T13" fmla="*/ 140 h 144"/>
                <a:gd name="T14" fmla="*/ 32 w 176"/>
                <a:gd name="T15" fmla="*/ 92 h 144"/>
                <a:gd name="T16" fmla="*/ 28 w 176"/>
                <a:gd name="T17" fmla="*/ 88 h 144"/>
                <a:gd name="T18" fmla="*/ 24 w 176"/>
                <a:gd name="T19" fmla="*/ 136 h 144"/>
                <a:gd name="T20" fmla="*/ 8 w 176"/>
                <a:gd name="T21" fmla="*/ 136 h 144"/>
                <a:gd name="T22" fmla="*/ 8 w 176"/>
                <a:gd name="T23" fmla="*/ 96 h 144"/>
                <a:gd name="T24" fmla="*/ 24 w 176"/>
                <a:gd name="T25" fmla="*/ 96 h 144"/>
                <a:gd name="T26" fmla="*/ 24 w 176"/>
                <a:gd name="T27" fmla="*/ 136 h 144"/>
                <a:gd name="T28" fmla="*/ 124 w 176"/>
                <a:gd name="T29" fmla="*/ 64 h 144"/>
                <a:gd name="T30" fmla="*/ 100 w 176"/>
                <a:gd name="T31" fmla="*/ 64 h 144"/>
                <a:gd name="T32" fmla="*/ 96 w 176"/>
                <a:gd name="T33" fmla="*/ 68 h 144"/>
                <a:gd name="T34" fmla="*/ 96 w 176"/>
                <a:gd name="T35" fmla="*/ 140 h 144"/>
                <a:gd name="T36" fmla="*/ 100 w 176"/>
                <a:gd name="T37" fmla="*/ 144 h 144"/>
                <a:gd name="T38" fmla="*/ 124 w 176"/>
                <a:gd name="T39" fmla="*/ 144 h 144"/>
                <a:gd name="T40" fmla="*/ 128 w 176"/>
                <a:gd name="T41" fmla="*/ 140 h 144"/>
                <a:gd name="T42" fmla="*/ 128 w 176"/>
                <a:gd name="T43" fmla="*/ 68 h 144"/>
                <a:gd name="T44" fmla="*/ 124 w 176"/>
                <a:gd name="T45" fmla="*/ 64 h 144"/>
                <a:gd name="T46" fmla="*/ 120 w 176"/>
                <a:gd name="T47" fmla="*/ 136 h 144"/>
                <a:gd name="T48" fmla="*/ 104 w 176"/>
                <a:gd name="T49" fmla="*/ 136 h 144"/>
                <a:gd name="T50" fmla="*/ 104 w 176"/>
                <a:gd name="T51" fmla="*/ 72 h 144"/>
                <a:gd name="T52" fmla="*/ 120 w 176"/>
                <a:gd name="T53" fmla="*/ 72 h 144"/>
                <a:gd name="T54" fmla="*/ 120 w 176"/>
                <a:gd name="T55" fmla="*/ 136 h 144"/>
                <a:gd name="T56" fmla="*/ 76 w 176"/>
                <a:gd name="T57" fmla="*/ 16 h 144"/>
                <a:gd name="T58" fmla="*/ 52 w 176"/>
                <a:gd name="T59" fmla="*/ 16 h 144"/>
                <a:gd name="T60" fmla="*/ 48 w 176"/>
                <a:gd name="T61" fmla="*/ 20 h 144"/>
                <a:gd name="T62" fmla="*/ 48 w 176"/>
                <a:gd name="T63" fmla="*/ 140 h 144"/>
                <a:gd name="T64" fmla="*/ 52 w 176"/>
                <a:gd name="T65" fmla="*/ 144 h 144"/>
                <a:gd name="T66" fmla="*/ 76 w 176"/>
                <a:gd name="T67" fmla="*/ 144 h 144"/>
                <a:gd name="T68" fmla="*/ 80 w 176"/>
                <a:gd name="T69" fmla="*/ 140 h 144"/>
                <a:gd name="T70" fmla="*/ 80 w 176"/>
                <a:gd name="T71" fmla="*/ 20 h 144"/>
                <a:gd name="T72" fmla="*/ 76 w 176"/>
                <a:gd name="T73" fmla="*/ 16 h 144"/>
                <a:gd name="T74" fmla="*/ 72 w 176"/>
                <a:gd name="T75" fmla="*/ 136 h 144"/>
                <a:gd name="T76" fmla="*/ 56 w 176"/>
                <a:gd name="T77" fmla="*/ 136 h 144"/>
                <a:gd name="T78" fmla="*/ 56 w 176"/>
                <a:gd name="T79" fmla="*/ 24 h 144"/>
                <a:gd name="T80" fmla="*/ 72 w 176"/>
                <a:gd name="T81" fmla="*/ 24 h 144"/>
                <a:gd name="T82" fmla="*/ 72 w 176"/>
                <a:gd name="T83" fmla="*/ 136 h 144"/>
                <a:gd name="T84" fmla="*/ 172 w 176"/>
                <a:gd name="T85" fmla="*/ 0 h 144"/>
                <a:gd name="T86" fmla="*/ 148 w 176"/>
                <a:gd name="T87" fmla="*/ 0 h 144"/>
                <a:gd name="T88" fmla="*/ 144 w 176"/>
                <a:gd name="T89" fmla="*/ 4 h 144"/>
                <a:gd name="T90" fmla="*/ 144 w 176"/>
                <a:gd name="T91" fmla="*/ 140 h 144"/>
                <a:gd name="T92" fmla="*/ 148 w 176"/>
                <a:gd name="T93" fmla="*/ 144 h 144"/>
                <a:gd name="T94" fmla="*/ 172 w 176"/>
                <a:gd name="T95" fmla="*/ 144 h 144"/>
                <a:gd name="T96" fmla="*/ 176 w 176"/>
                <a:gd name="T97" fmla="*/ 140 h 144"/>
                <a:gd name="T98" fmla="*/ 176 w 176"/>
                <a:gd name="T99" fmla="*/ 4 h 144"/>
                <a:gd name="T100" fmla="*/ 172 w 176"/>
                <a:gd name="T101" fmla="*/ 0 h 144"/>
                <a:gd name="T102" fmla="*/ 168 w 176"/>
                <a:gd name="T103" fmla="*/ 136 h 144"/>
                <a:gd name="T104" fmla="*/ 152 w 176"/>
                <a:gd name="T105" fmla="*/ 136 h 144"/>
                <a:gd name="T106" fmla="*/ 152 w 176"/>
                <a:gd name="T107" fmla="*/ 8 h 144"/>
                <a:gd name="T108" fmla="*/ 168 w 176"/>
                <a:gd name="T109" fmla="*/ 8 h 144"/>
                <a:gd name="T110" fmla="*/ 168 w 176"/>
                <a:gd name="T111" fmla="*/ 13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6" h="144">
                  <a:moveTo>
                    <a:pt x="28" y="88"/>
                  </a:moveTo>
                  <a:cubicBezTo>
                    <a:pt x="4" y="88"/>
                    <a:pt x="4" y="88"/>
                    <a:pt x="4" y="88"/>
                  </a:cubicBezTo>
                  <a:cubicBezTo>
                    <a:pt x="2" y="88"/>
                    <a:pt x="0" y="90"/>
                    <a:pt x="0" y="9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2"/>
                    <a:pt x="2" y="144"/>
                    <a:pt x="4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30" y="144"/>
                    <a:pt x="32" y="142"/>
                    <a:pt x="32" y="140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0"/>
                    <a:pt x="30" y="88"/>
                    <a:pt x="28" y="88"/>
                  </a:cubicBezTo>
                  <a:moveTo>
                    <a:pt x="24" y="136"/>
                  </a:moveTo>
                  <a:cubicBezTo>
                    <a:pt x="8" y="136"/>
                    <a:pt x="8" y="136"/>
                    <a:pt x="8" y="136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24" y="96"/>
                    <a:pt x="24" y="96"/>
                    <a:pt x="24" y="96"/>
                  </a:cubicBezTo>
                  <a:lnTo>
                    <a:pt x="24" y="136"/>
                  </a:lnTo>
                  <a:close/>
                  <a:moveTo>
                    <a:pt x="124" y="64"/>
                  </a:moveTo>
                  <a:cubicBezTo>
                    <a:pt x="100" y="64"/>
                    <a:pt x="100" y="64"/>
                    <a:pt x="100" y="64"/>
                  </a:cubicBezTo>
                  <a:cubicBezTo>
                    <a:pt x="98" y="64"/>
                    <a:pt x="96" y="66"/>
                    <a:pt x="96" y="68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96" y="142"/>
                    <a:pt x="98" y="144"/>
                    <a:pt x="100" y="144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6" y="144"/>
                    <a:pt x="128" y="142"/>
                    <a:pt x="128" y="140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6"/>
                    <a:pt x="126" y="64"/>
                    <a:pt x="124" y="64"/>
                  </a:cubicBezTo>
                  <a:moveTo>
                    <a:pt x="120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20" y="72"/>
                    <a:pt x="120" y="72"/>
                    <a:pt x="120" y="72"/>
                  </a:cubicBezTo>
                  <a:lnTo>
                    <a:pt x="120" y="136"/>
                  </a:lnTo>
                  <a:close/>
                  <a:moveTo>
                    <a:pt x="76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48" y="18"/>
                    <a:pt x="48" y="20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48" y="142"/>
                    <a:pt x="50" y="144"/>
                    <a:pt x="52" y="144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78" y="144"/>
                    <a:pt x="80" y="142"/>
                    <a:pt x="80" y="14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18"/>
                    <a:pt x="78" y="16"/>
                    <a:pt x="76" y="16"/>
                  </a:cubicBezTo>
                  <a:moveTo>
                    <a:pt x="72" y="136"/>
                  </a:moveTo>
                  <a:cubicBezTo>
                    <a:pt x="56" y="136"/>
                    <a:pt x="56" y="136"/>
                    <a:pt x="56" y="136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72" y="24"/>
                    <a:pt x="72" y="24"/>
                    <a:pt x="72" y="24"/>
                  </a:cubicBezTo>
                  <a:lnTo>
                    <a:pt x="72" y="136"/>
                  </a:lnTo>
                  <a:close/>
                  <a:moveTo>
                    <a:pt x="172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6" y="0"/>
                    <a:pt x="144" y="2"/>
                    <a:pt x="144" y="4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2"/>
                    <a:pt x="146" y="144"/>
                    <a:pt x="148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4" y="144"/>
                    <a:pt x="176" y="142"/>
                    <a:pt x="176" y="140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2"/>
                    <a:pt x="174" y="0"/>
                    <a:pt x="172" y="0"/>
                  </a:cubicBezTo>
                  <a:moveTo>
                    <a:pt x="168" y="136"/>
                  </a:moveTo>
                  <a:cubicBezTo>
                    <a:pt x="152" y="136"/>
                    <a:pt x="152" y="136"/>
                    <a:pt x="152" y="136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68" y="8"/>
                    <a:pt x="168" y="8"/>
                    <a:pt x="168" y="8"/>
                  </a:cubicBezTo>
                  <a:lnTo>
                    <a:pt x="168" y="13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pPr algn="l" defTabSz="2438430" hangingPunct="1">
                <a:defRPr/>
              </a:pPr>
              <a:endParaRPr lang="en-US" sz="4800" b="0" kern="120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TextBox 20">
              <a:extLst>
                <a:ext uri="{FF2B5EF4-FFF2-40B4-BE49-F238E27FC236}">
                  <a16:creationId xmlns="" xmlns:a16="http://schemas.microsoft.com/office/drawing/2014/main" id="{9EEFA432-2376-4628-9DED-13AEFFDD2B17}"/>
                </a:ext>
              </a:extLst>
            </p:cNvPr>
            <p:cNvSpPr txBox="1"/>
            <p:nvPr/>
          </p:nvSpPr>
          <p:spPr>
            <a:xfrm>
              <a:off x="933450" y="1828800"/>
              <a:ext cx="7262402" cy="1281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2438430" hangingPunct="1"/>
              <a:r>
                <a:rPr lang="zh-CN" altLang="zh-CN" sz="4800" b="0" kern="1200" dirty="0">
                  <a:solidFill>
                    <a:prstClr val="white"/>
                  </a:solidFill>
                  <a:latin typeface="+mn-lt"/>
                  <a:ea typeface="+mn-ea"/>
                  <a:cs typeface="+mn-ea"/>
                </a:rPr>
                <a:t>计算机能理解的“语言”是二</a:t>
              </a:r>
              <a:r>
                <a:rPr lang="zh-CN" altLang="en-US" sz="4800" b="0" kern="1200" dirty="0">
                  <a:solidFill>
                    <a:prstClr val="white"/>
                  </a:solidFill>
                  <a:latin typeface="+mn-lt"/>
                  <a:ea typeface="+mn-ea"/>
                  <a:cs typeface="+mn-ea"/>
                </a:rPr>
                <a:t>进制数</a:t>
              </a:r>
              <a:r>
                <a:rPr lang="zh-CN" altLang="zh-CN" sz="4800" b="0" kern="1200" dirty="0">
                  <a:solidFill>
                    <a:prstClr val="white"/>
                  </a:solidFill>
                  <a:latin typeface="+mn-lt"/>
                  <a:ea typeface="+mn-ea"/>
                  <a:cs typeface="+mn-ea"/>
                </a:rPr>
                <a:t>，要让计算机按照人类的意愿工作，必须把人类使用的</a:t>
              </a:r>
              <a:r>
                <a:rPr lang="zh-CN" altLang="zh-CN" sz="4800" b="0" kern="120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方正姚体" pitchFamily="2" charset="-122"/>
                </a:rPr>
                <a:t>由英文字母、汉语文字、标点符号、阿拉伯数字等字符构成的</a:t>
              </a:r>
              <a:r>
                <a:rPr lang="zh-CN" altLang="zh-CN" sz="4800" b="0" kern="1200" dirty="0">
                  <a:solidFill>
                    <a:prstClr val="white"/>
                  </a:solidFill>
                  <a:latin typeface="+mn-lt"/>
                  <a:ea typeface="+mn-ea"/>
                  <a:cs typeface="+mn-ea"/>
                </a:rPr>
                <a:t>字符集转换为二进制码，这个过程就是编码</a:t>
              </a:r>
              <a:r>
                <a:rPr lang="zh-CN" altLang="en-US" sz="4800" b="0" kern="1200" dirty="0">
                  <a:solidFill>
                    <a:prstClr val="white"/>
                  </a:solidFill>
                  <a:latin typeface="+mn-lt"/>
                  <a:ea typeface="+mn-ea"/>
                  <a:cs typeface="+mn-ea"/>
                </a:rPr>
                <a:t>。</a:t>
              </a:r>
            </a:p>
            <a:p>
              <a:pPr algn="l" defTabSz="2438430" hangingPunct="1">
                <a:lnSpc>
                  <a:spcPct val="150000"/>
                </a:lnSpc>
              </a:pPr>
              <a:endParaRPr lang="en-US" altLang="zh-CN" sz="4800" b="0" kern="12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A0ED66A9-1966-4A8A-93DF-F0064E529368}"/>
              </a:ext>
            </a:extLst>
          </p:cNvPr>
          <p:cNvGrpSpPr/>
          <p:nvPr/>
        </p:nvGrpSpPr>
        <p:grpSpPr>
          <a:xfrm>
            <a:off x="1909466" y="8238426"/>
            <a:ext cx="19516924" cy="2308325"/>
            <a:chOff x="430374" y="1828800"/>
            <a:chExt cx="7318848" cy="865622"/>
          </a:xfrm>
        </p:grpSpPr>
        <p:sp>
          <p:nvSpPr>
            <p:cNvPr id="22" name="Freeform 25">
              <a:extLst>
                <a:ext uri="{FF2B5EF4-FFF2-40B4-BE49-F238E27FC236}">
                  <a16:creationId xmlns="" xmlns:a16="http://schemas.microsoft.com/office/drawing/2014/main" id="{D4254A09-D89B-4AEC-8265-7AD39C8383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4" y="1911220"/>
              <a:ext cx="409575" cy="247650"/>
            </a:xfrm>
            <a:custGeom>
              <a:avLst/>
              <a:gdLst>
                <a:gd name="T0" fmla="*/ 28 w 176"/>
                <a:gd name="T1" fmla="*/ 88 h 144"/>
                <a:gd name="T2" fmla="*/ 4 w 176"/>
                <a:gd name="T3" fmla="*/ 88 h 144"/>
                <a:gd name="T4" fmla="*/ 0 w 176"/>
                <a:gd name="T5" fmla="*/ 92 h 144"/>
                <a:gd name="T6" fmla="*/ 0 w 176"/>
                <a:gd name="T7" fmla="*/ 140 h 144"/>
                <a:gd name="T8" fmla="*/ 4 w 176"/>
                <a:gd name="T9" fmla="*/ 144 h 144"/>
                <a:gd name="T10" fmla="*/ 28 w 176"/>
                <a:gd name="T11" fmla="*/ 144 h 144"/>
                <a:gd name="T12" fmla="*/ 32 w 176"/>
                <a:gd name="T13" fmla="*/ 140 h 144"/>
                <a:gd name="T14" fmla="*/ 32 w 176"/>
                <a:gd name="T15" fmla="*/ 92 h 144"/>
                <a:gd name="T16" fmla="*/ 28 w 176"/>
                <a:gd name="T17" fmla="*/ 88 h 144"/>
                <a:gd name="T18" fmla="*/ 24 w 176"/>
                <a:gd name="T19" fmla="*/ 136 h 144"/>
                <a:gd name="T20" fmla="*/ 8 w 176"/>
                <a:gd name="T21" fmla="*/ 136 h 144"/>
                <a:gd name="T22" fmla="*/ 8 w 176"/>
                <a:gd name="T23" fmla="*/ 96 h 144"/>
                <a:gd name="T24" fmla="*/ 24 w 176"/>
                <a:gd name="T25" fmla="*/ 96 h 144"/>
                <a:gd name="T26" fmla="*/ 24 w 176"/>
                <a:gd name="T27" fmla="*/ 136 h 144"/>
                <a:gd name="T28" fmla="*/ 124 w 176"/>
                <a:gd name="T29" fmla="*/ 64 h 144"/>
                <a:gd name="T30" fmla="*/ 100 w 176"/>
                <a:gd name="T31" fmla="*/ 64 h 144"/>
                <a:gd name="T32" fmla="*/ 96 w 176"/>
                <a:gd name="T33" fmla="*/ 68 h 144"/>
                <a:gd name="T34" fmla="*/ 96 w 176"/>
                <a:gd name="T35" fmla="*/ 140 h 144"/>
                <a:gd name="T36" fmla="*/ 100 w 176"/>
                <a:gd name="T37" fmla="*/ 144 h 144"/>
                <a:gd name="T38" fmla="*/ 124 w 176"/>
                <a:gd name="T39" fmla="*/ 144 h 144"/>
                <a:gd name="T40" fmla="*/ 128 w 176"/>
                <a:gd name="T41" fmla="*/ 140 h 144"/>
                <a:gd name="T42" fmla="*/ 128 w 176"/>
                <a:gd name="T43" fmla="*/ 68 h 144"/>
                <a:gd name="T44" fmla="*/ 124 w 176"/>
                <a:gd name="T45" fmla="*/ 64 h 144"/>
                <a:gd name="T46" fmla="*/ 120 w 176"/>
                <a:gd name="T47" fmla="*/ 136 h 144"/>
                <a:gd name="T48" fmla="*/ 104 w 176"/>
                <a:gd name="T49" fmla="*/ 136 h 144"/>
                <a:gd name="T50" fmla="*/ 104 w 176"/>
                <a:gd name="T51" fmla="*/ 72 h 144"/>
                <a:gd name="T52" fmla="*/ 120 w 176"/>
                <a:gd name="T53" fmla="*/ 72 h 144"/>
                <a:gd name="T54" fmla="*/ 120 w 176"/>
                <a:gd name="T55" fmla="*/ 136 h 144"/>
                <a:gd name="T56" fmla="*/ 76 w 176"/>
                <a:gd name="T57" fmla="*/ 16 h 144"/>
                <a:gd name="T58" fmla="*/ 52 w 176"/>
                <a:gd name="T59" fmla="*/ 16 h 144"/>
                <a:gd name="T60" fmla="*/ 48 w 176"/>
                <a:gd name="T61" fmla="*/ 20 h 144"/>
                <a:gd name="T62" fmla="*/ 48 w 176"/>
                <a:gd name="T63" fmla="*/ 140 h 144"/>
                <a:gd name="T64" fmla="*/ 52 w 176"/>
                <a:gd name="T65" fmla="*/ 144 h 144"/>
                <a:gd name="T66" fmla="*/ 76 w 176"/>
                <a:gd name="T67" fmla="*/ 144 h 144"/>
                <a:gd name="T68" fmla="*/ 80 w 176"/>
                <a:gd name="T69" fmla="*/ 140 h 144"/>
                <a:gd name="T70" fmla="*/ 80 w 176"/>
                <a:gd name="T71" fmla="*/ 20 h 144"/>
                <a:gd name="T72" fmla="*/ 76 w 176"/>
                <a:gd name="T73" fmla="*/ 16 h 144"/>
                <a:gd name="T74" fmla="*/ 72 w 176"/>
                <a:gd name="T75" fmla="*/ 136 h 144"/>
                <a:gd name="T76" fmla="*/ 56 w 176"/>
                <a:gd name="T77" fmla="*/ 136 h 144"/>
                <a:gd name="T78" fmla="*/ 56 w 176"/>
                <a:gd name="T79" fmla="*/ 24 h 144"/>
                <a:gd name="T80" fmla="*/ 72 w 176"/>
                <a:gd name="T81" fmla="*/ 24 h 144"/>
                <a:gd name="T82" fmla="*/ 72 w 176"/>
                <a:gd name="T83" fmla="*/ 136 h 144"/>
                <a:gd name="T84" fmla="*/ 172 w 176"/>
                <a:gd name="T85" fmla="*/ 0 h 144"/>
                <a:gd name="T86" fmla="*/ 148 w 176"/>
                <a:gd name="T87" fmla="*/ 0 h 144"/>
                <a:gd name="T88" fmla="*/ 144 w 176"/>
                <a:gd name="T89" fmla="*/ 4 h 144"/>
                <a:gd name="T90" fmla="*/ 144 w 176"/>
                <a:gd name="T91" fmla="*/ 140 h 144"/>
                <a:gd name="T92" fmla="*/ 148 w 176"/>
                <a:gd name="T93" fmla="*/ 144 h 144"/>
                <a:gd name="T94" fmla="*/ 172 w 176"/>
                <a:gd name="T95" fmla="*/ 144 h 144"/>
                <a:gd name="T96" fmla="*/ 176 w 176"/>
                <a:gd name="T97" fmla="*/ 140 h 144"/>
                <a:gd name="T98" fmla="*/ 176 w 176"/>
                <a:gd name="T99" fmla="*/ 4 h 144"/>
                <a:gd name="T100" fmla="*/ 172 w 176"/>
                <a:gd name="T101" fmla="*/ 0 h 144"/>
                <a:gd name="T102" fmla="*/ 168 w 176"/>
                <a:gd name="T103" fmla="*/ 136 h 144"/>
                <a:gd name="T104" fmla="*/ 152 w 176"/>
                <a:gd name="T105" fmla="*/ 136 h 144"/>
                <a:gd name="T106" fmla="*/ 152 w 176"/>
                <a:gd name="T107" fmla="*/ 8 h 144"/>
                <a:gd name="T108" fmla="*/ 168 w 176"/>
                <a:gd name="T109" fmla="*/ 8 h 144"/>
                <a:gd name="T110" fmla="*/ 168 w 176"/>
                <a:gd name="T111" fmla="*/ 13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6" h="144">
                  <a:moveTo>
                    <a:pt x="28" y="88"/>
                  </a:moveTo>
                  <a:cubicBezTo>
                    <a:pt x="4" y="88"/>
                    <a:pt x="4" y="88"/>
                    <a:pt x="4" y="88"/>
                  </a:cubicBezTo>
                  <a:cubicBezTo>
                    <a:pt x="2" y="88"/>
                    <a:pt x="0" y="90"/>
                    <a:pt x="0" y="9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2"/>
                    <a:pt x="2" y="144"/>
                    <a:pt x="4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30" y="144"/>
                    <a:pt x="32" y="142"/>
                    <a:pt x="32" y="140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0"/>
                    <a:pt x="30" y="88"/>
                    <a:pt x="28" y="88"/>
                  </a:cubicBezTo>
                  <a:moveTo>
                    <a:pt x="24" y="136"/>
                  </a:moveTo>
                  <a:cubicBezTo>
                    <a:pt x="8" y="136"/>
                    <a:pt x="8" y="136"/>
                    <a:pt x="8" y="136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24" y="96"/>
                    <a:pt x="24" y="96"/>
                    <a:pt x="24" y="96"/>
                  </a:cubicBezTo>
                  <a:lnTo>
                    <a:pt x="24" y="136"/>
                  </a:lnTo>
                  <a:close/>
                  <a:moveTo>
                    <a:pt x="124" y="64"/>
                  </a:moveTo>
                  <a:cubicBezTo>
                    <a:pt x="100" y="64"/>
                    <a:pt x="100" y="64"/>
                    <a:pt x="100" y="64"/>
                  </a:cubicBezTo>
                  <a:cubicBezTo>
                    <a:pt x="98" y="64"/>
                    <a:pt x="96" y="66"/>
                    <a:pt x="96" y="68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96" y="142"/>
                    <a:pt x="98" y="144"/>
                    <a:pt x="100" y="144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6" y="144"/>
                    <a:pt x="128" y="142"/>
                    <a:pt x="128" y="140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6"/>
                    <a:pt x="126" y="64"/>
                    <a:pt x="124" y="64"/>
                  </a:cubicBezTo>
                  <a:moveTo>
                    <a:pt x="120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20" y="72"/>
                    <a:pt x="120" y="72"/>
                    <a:pt x="120" y="72"/>
                  </a:cubicBezTo>
                  <a:lnTo>
                    <a:pt x="120" y="136"/>
                  </a:lnTo>
                  <a:close/>
                  <a:moveTo>
                    <a:pt x="76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48" y="18"/>
                    <a:pt x="48" y="20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48" y="142"/>
                    <a:pt x="50" y="144"/>
                    <a:pt x="52" y="144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78" y="144"/>
                    <a:pt x="80" y="142"/>
                    <a:pt x="80" y="14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18"/>
                    <a:pt x="78" y="16"/>
                    <a:pt x="76" y="16"/>
                  </a:cubicBezTo>
                  <a:moveTo>
                    <a:pt x="72" y="136"/>
                  </a:moveTo>
                  <a:cubicBezTo>
                    <a:pt x="56" y="136"/>
                    <a:pt x="56" y="136"/>
                    <a:pt x="56" y="136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72" y="24"/>
                    <a:pt x="72" y="24"/>
                    <a:pt x="72" y="24"/>
                  </a:cubicBezTo>
                  <a:lnTo>
                    <a:pt x="72" y="136"/>
                  </a:lnTo>
                  <a:close/>
                  <a:moveTo>
                    <a:pt x="172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6" y="0"/>
                    <a:pt x="144" y="2"/>
                    <a:pt x="144" y="4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2"/>
                    <a:pt x="146" y="144"/>
                    <a:pt x="148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4" y="144"/>
                    <a:pt x="176" y="142"/>
                    <a:pt x="176" y="140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2"/>
                    <a:pt x="174" y="0"/>
                    <a:pt x="172" y="0"/>
                  </a:cubicBezTo>
                  <a:moveTo>
                    <a:pt x="168" y="136"/>
                  </a:moveTo>
                  <a:cubicBezTo>
                    <a:pt x="152" y="136"/>
                    <a:pt x="152" y="136"/>
                    <a:pt x="152" y="136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68" y="8"/>
                    <a:pt x="168" y="8"/>
                    <a:pt x="168" y="8"/>
                  </a:cubicBezTo>
                  <a:lnTo>
                    <a:pt x="168" y="13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pPr algn="l" defTabSz="2438430" hangingPunct="1">
                <a:defRPr/>
              </a:pPr>
              <a:endParaRPr lang="en-US" sz="4800" b="0" kern="120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TextBox 34">
              <a:extLst>
                <a:ext uri="{FF2B5EF4-FFF2-40B4-BE49-F238E27FC236}">
                  <a16:creationId xmlns="" xmlns:a16="http://schemas.microsoft.com/office/drawing/2014/main" id="{D1357D0A-F1A5-4BAE-855E-62E4A606DC7D}"/>
                </a:ext>
              </a:extLst>
            </p:cNvPr>
            <p:cNvSpPr txBox="1"/>
            <p:nvPr/>
          </p:nvSpPr>
          <p:spPr>
            <a:xfrm>
              <a:off x="933450" y="1828800"/>
              <a:ext cx="6815772" cy="865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2438430" hangingPunct="1"/>
              <a:r>
                <a:rPr lang="zh-CN" altLang="en-US" sz="4800" b="0" kern="1200" dirty="0" smtClean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计算机在美国发明，起初需要编码的字符集主要是英文字母、数字和简单的标点符号，因此采用了</a:t>
              </a:r>
              <a:r>
                <a:rPr lang="en-US" altLang="zh-CN" sz="4800" b="0" kern="1200" dirty="0" smtClean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7</a:t>
              </a:r>
              <a:r>
                <a:rPr lang="zh-CN" altLang="en-US" sz="4800" b="0" kern="1200" dirty="0" smtClean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位二进制数编码系统，共</a:t>
              </a:r>
              <a:r>
                <a:rPr lang="en-US" altLang="zh-CN" sz="4800" b="0" kern="1200" dirty="0" smtClean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128</a:t>
              </a:r>
              <a:r>
                <a:rPr lang="zh-CN" altLang="en-US" sz="4800" b="0" kern="1200" dirty="0" smtClean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个二进制数（</a:t>
              </a:r>
              <a:r>
                <a:rPr lang="en-US" altLang="zh-CN" sz="4800" b="0" kern="1200" dirty="0" smtClean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00000000~11111111</a:t>
              </a:r>
              <a:r>
                <a:rPr lang="zh-CN" altLang="en-US" sz="4800" b="0" kern="1200" dirty="0" smtClean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）</a:t>
              </a:r>
              <a:r>
                <a:rPr lang="en-US" altLang="zh-CN" sz="4800" b="0" kern="1200" dirty="0" smtClean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4800" b="0" kern="120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这</a:t>
              </a:r>
              <a:r>
                <a:rPr lang="zh-CN" altLang="en-US" sz="4800" b="0" kern="1200" dirty="0" smtClean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套字符集称为</a:t>
              </a:r>
              <a:r>
                <a:rPr lang="zh-CN" altLang="en-US" sz="4800" b="0" kern="1200" dirty="0" smtClean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标准</a:t>
              </a:r>
              <a:r>
                <a:rPr lang="en-US" altLang="zh-CN" sz="4800" b="0" kern="1200" dirty="0" smtClean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ASCII</a:t>
              </a:r>
              <a:r>
                <a:rPr lang="zh-CN" altLang="en-US" sz="4800" b="0" kern="1200" dirty="0" smtClean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码</a:t>
              </a:r>
              <a:endParaRPr lang="en-US" altLang="zh-CN" sz="4800" b="0" kern="1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500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AA38A5D9-1AB4-4841-8647-F71F990B08DF}"/>
              </a:ext>
            </a:extLst>
          </p:cNvPr>
          <p:cNvGrpSpPr/>
          <p:nvPr/>
        </p:nvGrpSpPr>
        <p:grpSpPr>
          <a:xfrm>
            <a:off x="9818507" y="4247535"/>
            <a:ext cx="17003894" cy="11780669"/>
            <a:chOff x="7506145" y="2310092"/>
            <a:chExt cx="20680226" cy="14327712"/>
          </a:xfrm>
        </p:grpSpPr>
        <p:grpSp>
          <p:nvGrpSpPr>
            <p:cNvPr id="225" name="PA-组合 19"/>
            <p:cNvGrpSpPr/>
            <p:nvPr/>
          </p:nvGrpSpPr>
          <p:grpSpPr>
            <a:xfrm>
              <a:off x="7506145" y="2310092"/>
              <a:ext cx="20680226" cy="14327712"/>
              <a:chOff x="0" y="0"/>
              <a:chExt cx="20680224" cy="14327711"/>
            </a:xfrm>
          </p:grpSpPr>
          <p:pic>
            <p:nvPicPr>
              <p:cNvPr id="223" name="PA-图片 17" descr="PA-图片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813497"/>
                <a:ext cx="20680225" cy="1198449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4" name="PA-图片 18" descr="PA-图片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6966" y="0"/>
                <a:ext cx="17182279" cy="1432771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27" name="PA-图片 10" descr="PA-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92834" y="2979355"/>
              <a:ext cx="6433125" cy="913947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28" name="PA-图片 12" descr="PA-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636376" y="5818738"/>
              <a:ext cx="3987337" cy="5926133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3" name="标题 6">
            <a:extLst>
              <a:ext uri="{FF2B5EF4-FFF2-40B4-BE49-F238E27FC236}">
                <a16:creationId xmlns="" xmlns:a16="http://schemas.microsoft.com/office/drawing/2014/main" id="{ABF81525-9A81-4A93-B60A-EF126F1B53A9}"/>
              </a:ext>
            </a:extLst>
          </p:cNvPr>
          <p:cNvSpPr>
            <a:spLocks noGrp="1"/>
          </p:cNvSpPr>
          <p:nvPr/>
        </p:nvSpPr>
        <p:spPr>
          <a:xfrm>
            <a:off x="1276188" y="772683"/>
            <a:ext cx="6229957" cy="1385421"/>
          </a:xfrm>
          <a:prstGeom prst="rect">
            <a:avLst/>
          </a:prstGeom>
          <a:noFill/>
        </p:spPr>
        <p:txBody>
          <a:bodyPr vert="horz" lIns="243840" tIns="121920" rIns="243840" bIns="1219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0" kern="1200">
                <a:gradFill>
                  <a:gsLst>
                    <a:gs pos="0">
                      <a:srgbClr val="1E5B93"/>
                    </a:gs>
                    <a:gs pos="100000">
                      <a:srgbClr val="3E1840"/>
                    </a:gs>
                  </a:gsLst>
                  <a:lin ang="0" scaled="1"/>
                </a:gradFill>
                <a:latin typeface="时尚中黑简体" panose="01010104010101010101" pitchFamily="2" charset="-122"/>
                <a:ea typeface="时尚中黑简体" panose="01010104010101010101" pitchFamily="2" charset="-122"/>
                <a:cs typeface="+mj-cs"/>
              </a:defRPr>
            </a:lvl1pPr>
          </a:lstStyle>
          <a:p>
            <a:pPr defTabSz="1828823"/>
            <a:r>
              <a:rPr lang="zh-CN" altLang="en-US" sz="5600" dirty="0" smtClea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文本编码</a:t>
            </a:r>
            <a:endParaRPr lang="zh-CN" altLang="en-US" sz="560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="" xmlns:a16="http://schemas.microsoft.com/office/drawing/2014/main" id="{53D788BF-A317-43BF-95CF-49951317DB42}"/>
              </a:ext>
            </a:extLst>
          </p:cNvPr>
          <p:cNvCxnSpPr/>
          <p:nvPr/>
        </p:nvCxnSpPr>
        <p:spPr>
          <a:xfrm rot="5400000">
            <a:off x="-147084" y="1581348"/>
            <a:ext cx="1274618" cy="0"/>
          </a:xfrm>
          <a:prstGeom prst="line">
            <a:avLst/>
          </a:prstGeom>
          <a:ln w="76200">
            <a:solidFill>
              <a:srgbClr val="5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8FD1F33C-0A42-4C88-A9C5-9C5F1C852B99}"/>
              </a:ext>
            </a:extLst>
          </p:cNvPr>
          <p:cNvGrpSpPr/>
          <p:nvPr/>
        </p:nvGrpSpPr>
        <p:grpSpPr>
          <a:xfrm>
            <a:off x="1498924" y="2661344"/>
            <a:ext cx="20726598" cy="5495415"/>
            <a:chOff x="423376" y="1828800"/>
            <a:chExt cx="7772476" cy="2060783"/>
          </a:xfrm>
        </p:grpSpPr>
        <p:sp>
          <p:nvSpPr>
            <p:cNvPr id="19" name="Freeform 25">
              <a:extLst>
                <a:ext uri="{FF2B5EF4-FFF2-40B4-BE49-F238E27FC236}">
                  <a16:creationId xmlns="" xmlns:a16="http://schemas.microsoft.com/office/drawing/2014/main" id="{6DC268B2-B14B-4BEA-A10C-C1258CA312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376" y="1918218"/>
              <a:ext cx="409575" cy="247650"/>
            </a:xfrm>
            <a:custGeom>
              <a:avLst/>
              <a:gdLst>
                <a:gd name="T0" fmla="*/ 28 w 176"/>
                <a:gd name="T1" fmla="*/ 88 h 144"/>
                <a:gd name="T2" fmla="*/ 4 w 176"/>
                <a:gd name="T3" fmla="*/ 88 h 144"/>
                <a:gd name="T4" fmla="*/ 0 w 176"/>
                <a:gd name="T5" fmla="*/ 92 h 144"/>
                <a:gd name="T6" fmla="*/ 0 w 176"/>
                <a:gd name="T7" fmla="*/ 140 h 144"/>
                <a:gd name="T8" fmla="*/ 4 w 176"/>
                <a:gd name="T9" fmla="*/ 144 h 144"/>
                <a:gd name="T10" fmla="*/ 28 w 176"/>
                <a:gd name="T11" fmla="*/ 144 h 144"/>
                <a:gd name="T12" fmla="*/ 32 w 176"/>
                <a:gd name="T13" fmla="*/ 140 h 144"/>
                <a:gd name="T14" fmla="*/ 32 w 176"/>
                <a:gd name="T15" fmla="*/ 92 h 144"/>
                <a:gd name="T16" fmla="*/ 28 w 176"/>
                <a:gd name="T17" fmla="*/ 88 h 144"/>
                <a:gd name="T18" fmla="*/ 24 w 176"/>
                <a:gd name="T19" fmla="*/ 136 h 144"/>
                <a:gd name="T20" fmla="*/ 8 w 176"/>
                <a:gd name="T21" fmla="*/ 136 h 144"/>
                <a:gd name="T22" fmla="*/ 8 w 176"/>
                <a:gd name="T23" fmla="*/ 96 h 144"/>
                <a:gd name="T24" fmla="*/ 24 w 176"/>
                <a:gd name="T25" fmla="*/ 96 h 144"/>
                <a:gd name="T26" fmla="*/ 24 w 176"/>
                <a:gd name="T27" fmla="*/ 136 h 144"/>
                <a:gd name="T28" fmla="*/ 124 w 176"/>
                <a:gd name="T29" fmla="*/ 64 h 144"/>
                <a:gd name="T30" fmla="*/ 100 w 176"/>
                <a:gd name="T31" fmla="*/ 64 h 144"/>
                <a:gd name="T32" fmla="*/ 96 w 176"/>
                <a:gd name="T33" fmla="*/ 68 h 144"/>
                <a:gd name="T34" fmla="*/ 96 w 176"/>
                <a:gd name="T35" fmla="*/ 140 h 144"/>
                <a:gd name="T36" fmla="*/ 100 w 176"/>
                <a:gd name="T37" fmla="*/ 144 h 144"/>
                <a:gd name="T38" fmla="*/ 124 w 176"/>
                <a:gd name="T39" fmla="*/ 144 h 144"/>
                <a:gd name="T40" fmla="*/ 128 w 176"/>
                <a:gd name="T41" fmla="*/ 140 h 144"/>
                <a:gd name="T42" fmla="*/ 128 w 176"/>
                <a:gd name="T43" fmla="*/ 68 h 144"/>
                <a:gd name="T44" fmla="*/ 124 w 176"/>
                <a:gd name="T45" fmla="*/ 64 h 144"/>
                <a:gd name="T46" fmla="*/ 120 w 176"/>
                <a:gd name="T47" fmla="*/ 136 h 144"/>
                <a:gd name="T48" fmla="*/ 104 w 176"/>
                <a:gd name="T49" fmla="*/ 136 h 144"/>
                <a:gd name="T50" fmla="*/ 104 w 176"/>
                <a:gd name="T51" fmla="*/ 72 h 144"/>
                <a:gd name="T52" fmla="*/ 120 w 176"/>
                <a:gd name="T53" fmla="*/ 72 h 144"/>
                <a:gd name="T54" fmla="*/ 120 w 176"/>
                <a:gd name="T55" fmla="*/ 136 h 144"/>
                <a:gd name="T56" fmla="*/ 76 w 176"/>
                <a:gd name="T57" fmla="*/ 16 h 144"/>
                <a:gd name="T58" fmla="*/ 52 w 176"/>
                <a:gd name="T59" fmla="*/ 16 h 144"/>
                <a:gd name="T60" fmla="*/ 48 w 176"/>
                <a:gd name="T61" fmla="*/ 20 h 144"/>
                <a:gd name="T62" fmla="*/ 48 w 176"/>
                <a:gd name="T63" fmla="*/ 140 h 144"/>
                <a:gd name="T64" fmla="*/ 52 w 176"/>
                <a:gd name="T65" fmla="*/ 144 h 144"/>
                <a:gd name="T66" fmla="*/ 76 w 176"/>
                <a:gd name="T67" fmla="*/ 144 h 144"/>
                <a:gd name="T68" fmla="*/ 80 w 176"/>
                <a:gd name="T69" fmla="*/ 140 h 144"/>
                <a:gd name="T70" fmla="*/ 80 w 176"/>
                <a:gd name="T71" fmla="*/ 20 h 144"/>
                <a:gd name="T72" fmla="*/ 76 w 176"/>
                <a:gd name="T73" fmla="*/ 16 h 144"/>
                <a:gd name="T74" fmla="*/ 72 w 176"/>
                <a:gd name="T75" fmla="*/ 136 h 144"/>
                <a:gd name="T76" fmla="*/ 56 w 176"/>
                <a:gd name="T77" fmla="*/ 136 h 144"/>
                <a:gd name="T78" fmla="*/ 56 w 176"/>
                <a:gd name="T79" fmla="*/ 24 h 144"/>
                <a:gd name="T80" fmla="*/ 72 w 176"/>
                <a:gd name="T81" fmla="*/ 24 h 144"/>
                <a:gd name="T82" fmla="*/ 72 w 176"/>
                <a:gd name="T83" fmla="*/ 136 h 144"/>
                <a:gd name="T84" fmla="*/ 172 w 176"/>
                <a:gd name="T85" fmla="*/ 0 h 144"/>
                <a:gd name="T86" fmla="*/ 148 w 176"/>
                <a:gd name="T87" fmla="*/ 0 h 144"/>
                <a:gd name="T88" fmla="*/ 144 w 176"/>
                <a:gd name="T89" fmla="*/ 4 h 144"/>
                <a:gd name="T90" fmla="*/ 144 w 176"/>
                <a:gd name="T91" fmla="*/ 140 h 144"/>
                <a:gd name="T92" fmla="*/ 148 w 176"/>
                <a:gd name="T93" fmla="*/ 144 h 144"/>
                <a:gd name="T94" fmla="*/ 172 w 176"/>
                <a:gd name="T95" fmla="*/ 144 h 144"/>
                <a:gd name="T96" fmla="*/ 176 w 176"/>
                <a:gd name="T97" fmla="*/ 140 h 144"/>
                <a:gd name="T98" fmla="*/ 176 w 176"/>
                <a:gd name="T99" fmla="*/ 4 h 144"/>
                <a:gd name="T100" fmla="*/ 172 w 176"/>
                <a:gd name="T101" fmla="*/ 0 h 144"/>
                <a:gd name="T102" fmla="*/ 168 w 176"/>
                <a:gd name="T103" fmla="*/ 136 h 144"/>
                <a:gd name="T104" fmla="*/ 152 w 176"/>
                <a:gd name="T105" fmla="*/ 136 h 144"/>
                <a:gd name="T106" fmla="*/ 152 w 176"/>
                <a:gd name="T107" fmla="*/ 8 h 144"/>
                <a:gd name="T108" fmla="*/ 168 w 176"/>
                <a:gd name="T109" fmla="*/ 8 h 144"/>
                <a:gd name="T110" fmla="*/ 168 w 176"/>
                <a:gd name="T111" fmla="*/ 13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6" h="144">
                  <a:moveTo>
                    <a:pt x="28" y="88"/>
                  </a:moveTo>
                  <a:cubicBezTo>
                    <a:pt x="4" y="88"/>
                    <a:pt x="4" y="88"/>
                    <a:pt x="4" y="88"/>
                  </a:cubicBezTo>
                  <a:cubicBezTo>
                    <a:pt x="2" y="88"/>
                    <a:pt x="0" y="90"/>
                    <a:pt x="0" y="9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2"/>
                    <a:pt x="2" y="144"/>
                    <a:pt x="4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30" y="144"/>
                    <a:pt x="32" y="142"/>
                    <a:pt x="32" y="140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0"/>
                    <a:pt x="30" y="88"/>
                    <a:pt x="28" y="88"/>
                  </a:cubicBezTo>
                  <a:moveTo>
                    <a:pt x="24" y="136"/>
                  </a:moveTo>
                  <a:cubicBezTo>
                    <a:pt x="8" y="136"/>
                    <a:pt x="8" y="136"/>
                    <a:pt x="8" y="136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24" y="96"/>
                    <a:pt x="24" y="96"/>
                    <a:pt x="24" y="96"/>
                  </a:cubicBezTo>
                  <a:lnTo>
                    <a:pt x="24" y="136"/>
                  </a:lnTo>
                  <a:close/>
                  <a:moveTo>
                    <a:pt x="124" y="64"/>
                  </a:moveTo>
                  <a:cubicBezTo>
                    <a:pt x="100" y="64"/>
                    <a:pt x="100" y="64"/>
                    <a:pt x="100" y="64"/>
                  </a:cubicBezTo>
                  <a:cubicBezTo>
                    <a:pt x="98" y="64"/>
                    <a:pt x="96" y="66"/>
                    <a:pt x="96" y="68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96" y="142"/>
                    <a:pt x="98" y="144"/>
                    <a:pt x="100" y="144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6" y="144"/>
                    <a:pt x="128" y="142"/>
                    <a:pt x="128" y="140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6"/>
                    <a:pt x="126" y="64"/>
                    <a:pt x="124" y="64"/>
                  </a:cubicBezTo>
                  <a:moveTo>
                    <a:pt x="120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20" y="72"/>
                    <a:pt x="120" y="72"/>
                    <a:pt x="120" y="72"/>
                  </a:cubicBezTo>
                  <a:lnTo>
                    <a:pt x="120" y="136"/>
                  </a:lnTo>
                  <a:close/>
                  <a:moveTo>
                    <a:pt x="76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48" y="18"/>
                    <a:pt x="48" y="20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48" y="142"/>
                    <a:pt x="50" y="144"/>
                    <a:pt x="52" y="144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78" y="144"/>
                    <a:pt x="80" y="142"/>
                    <a:pt x="80" y="14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18"/>
                    <a:pt x="78" y="16"/>
                    <a:pt x="76" y="16"/>
                  </a:cubicBezTo>
                  <a:moveTo>
                    <a:pt x="72" y="136"/>
                  </a:moveTo>
                  <a:cubicBezTo>
                    <a:pt x="56" y="136"/>
                    <a:pt x="56" y="136"/>
                    <a:pt x="56" y="136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72" y="24"/>
                    <a:pt x="72" y="24"/>
                    <a:pt x="72" y="24"/>
                  </a:cubicBezTo>
                  <a:lnTo>
                    <a:pt x="72" y="136"/>
                  </a:lnTo>
                  <a:close/>
                  <a:moveTo>
                    <a:pt x="172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6" y="0"/>
                    <a:pt x="144" y="2"/>
                    <a:pt x="144" y="4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2"/>
                    <a:pt x="146" y="144"/>
                    <a:pt x="148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4" y="144"/>
                    <a:pt x="176" y="142"/>
                    <a:pt x="176" y="140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2"/>
                    <a:pt x="174" y="0"/>
                    <a:pt x="172" y="0"/>
                  </a:cubicBezTo>
                  <a:moveTo>
                    <a:pt x="168" y="136"/>
                  </a:moveTo>
                  <a:cubicBezTo>
                    <a:pt x="152" y="136"/>
                    <a:pt x="152" y="136"/>
                    <a:pt x="152" y="136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68" y="8"/>
                    <a:pt x="168" y="8"/>
                    <a:pt x="168" y="8"/>
                  </a:cubicBezTo>
                  <a:lnTo>
                    <a:pt x="168" y="13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pPr algn="l" defTabSz="2438430" hangingPunct="1">
                <a:defRPr/>
              </a:pPr>
              <a:endParaRPr lang="en-US" sz="4800" b="0" kern="120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TextBox 20">
              <a:extLst>
                <a:ext uri="{FF2B5EF4-FFF2-40B4-BE49-F238E27FC236}">
                  <a16:creationId xmlns="" xmlns:a16="http://schemas.microsoft.com/office/drawing/2014/main" id="{9EEFA432-2376-4628-9DED-13AEFFDD2B17}"/>
                </a:ext>
              </a:extLst>
            </p:cNvPr>
            <p:cNvSpPr txBox="1"/>
            <p:nvPr/>
          </p:nvSpPr>
          <p:spPr>
            <a:xfrm>
              <a:off x="933450" y="1828800"/>
              <a:ext cx="7262402" cy="2060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2438430" hangingPunct="1">
                <a:lnSpc>
                  <a:spcPct val="150000"/>
                </a:lnSpc>
              </a:pPr>
              <a:r>
                <a:rPr lang="zh-CN" altLang="zh-CN" sz="4800" b="0" kern="1200" noProof="1">
                  <a:solidFill>
                    <a:prstClr val="white"/>
                  </a:solidFill>
                  <a:latin typeface="+mn-lt"/>
                  <a:ea typeface="+mn-ea"/>
                  <a:cs typeface="+mn-ea"/>
                </a:rPr>
                <a:t>随着计算机在全世界的普及，不同的国家都会开发出自己的一套编码系统。在互联网通信的大环境下，装有不同编码系统的计算机之间就会彼此不知道对方在“说”些什么。为了实现跨语言、跨平台的文本转换和处理需求，ISO国际标准化组织提出了Unicode码。</a:t>
              </a:r>
            </a:p>
            <a:p>
              <a:pPr algn="l" defTabSz="2438430" hangingPunct="1">
                <a:lnSpc>
                  <a:spcPct val="150000"/>
                </a:lnSpc>
              </a:pPr>
              <a:endParaRPr lang="en-US" altLang="zh-CN" sz="4800" b="0" kern="12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0976929"/>
      </p:ext>
    </p:extLst>
  </p:cSld>
  <p:clrMapOvr>
    <a:masterClrMapping/>
  </p:clrMapOvr>
  <p:transition spd="slow" advClick="0" advTm="500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995023" y="-379799"/>
          <a:ext cx="20072998" cy="14095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3559091"/>
      </p:ext>
    </p:extLst>
  </p:cSld>
  <p:clrMapOvr>
    <a:masterClrMapping/>
  </p:clrMapOvr>
  <p:transition spd="slow" advClick="0" advTm="7000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5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4-01.png" descr="4-01.png"/>
          <p:cNvPicPr>
            <a:picLocks noChangeAspect="1"/>
          </p:cNvPicPr>
          <p:nvPr/>
        </p:nvPicPr>
        <p:blipFill>
          <a:blip r:embed="rId3"/>
          <a:srcRect t="43867"/>
          <a:stretch>
            <a:fillRect/>
          </a:stretch>
        </p:blipFill>
        <p:spPr>
          <a:xfrm>
            <a:off x="15139045" y="6118423"/>
            <a:ext cx="9142710" cy="769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4-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0" y="-6019506"/>
            <a:ext cx="24269165" cy="2275472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391E73B9-3BF2-4131-B5AE-99ABCE25A467}"/>
              </a:ext>
            </a:extLst>
          </p:cNvPr>
          <p:cNvSpPr txBox="1"/>
          <p:nvPr/>
        </p:nvSpPr>
        <p:spPr>
          <a:xfrm>
            <a:off x="7727572" y="10234272"/>
            <a:ext cx="8839200" cy="19139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5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A2FF">
                        <a:lumMod val="5000"/>
                        <a:lumOff val="95000"/>
                      </a:srgbClr>
                    </a:gs>
                    <a:gs pos="74000">
                      <a:srgbClr val="00A2FF">
                        <a:lumMod val="45000"/>
                        <a:lumOff val="55000"/>
                      </a:srgbClr>
                    </a:gs>
                    <a:gs pos="83000">
                      <a:srgbClr val="00A2FF">
                        <a:lumMod val="45000"/>
                        <a:lumOff val="55000"/>
                      </a:srgbClr>
                    </a:gs>
                    <a:gs pos="100000">
                      <a:srgbClr val="00A2FF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sym typeface="Helvetica Neue"/>
              </a:rPr>
              <a:t>谢谢观看</a:t>
            </a:r>
          </a:p>
        </p:txBody>
      </p:sp>
    </p:spTree>
    <p:extLst>
      <p:ext uri="{BB962C8B-B14F-4D97-AF65-F5344CB8AC3E}">
        <p14:creationId xmlns:p14="http://schemas.microsoft.com/office/powerpoint/2010/main" val="982919876"/>
      </p:ext>
    </p:extLst>
  </p:cSld>
  <p:clrMapOvr>
    <a:masterClrMapping/>
  </p:clrMapOvr>
  <p:transition spd="slow" advClick="0" advTm="3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PA-组合 19"/>
          <p:cNvGrpSpPr/>
          <p:nvPr/>
        </p:nvGrpSpPr>
        <p:grpSpPr>
          <a:xfrm>
            <a:off x="-2601968" y="3006180"/>
            <a:ext cx="20680225" cy="14327712"/>
            <a:chOff x="0" y="0"/>
            <a:chExt cx="20680224" cy="14327711"/>
          </a:xfrm>
        </p:grpSpPr>
        <p:pic>
          <p:nvPicPr>
            <p:cNvPr id="200" name="PA-图片 17" descr="PA-图片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813497"/>
              <a:ext cx="20680225" cy="119844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1" name="PA-图片 18" descr="PA-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6966" y="0"/>
              <a:ext cx="17182279" cy="143277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6" name="PA-文本框 14"/>
          <p:cNvSpPr txBox="1"/>
          <p:nvPr/>
        </p:nvSpPr>
        <p:spPr>
          <a:xfrm>
            <a:off x="13331277" y="2472629"/>
            <a:ext cx="3714051" cy="1538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l" defTabSz="1828800">
              <a:defRPr sz="7200" b="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7200" dirty="0">
                <a:latin typeface="+mn-lt"/>
                <a:ea typeface="+mn-ea"/>
                <a:cs typeface="+mn-ea"/>
                <a:sym typeface="+mn-lt"/>
              </a:rPr>
              <a:t>Part.</a:t>
            </a:r>
            <a:r>
              <a:rPr sz="8800" dirty="0"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208" name="PA-文本框 14"/>
          <p:cNvSpPr txBox="1"/>
          <p:nvPr/>
        </p:nvSpPr>
        <p:spPr>
          <a:xfrm>
            <a:off x="13331277" y="4118791"/>
            <a:ext cx="9601020" cy="2739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algn="l" defTabSz="1828800">
              <a:defRPr sz="4800" b="0">
                <a:solidFill>
                  <a:srgbClr val="00FFFF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lang="zh-CN" altLang="en-US" sz="16600" dirty="0" smtClean="0">
                <a:latin typeface="+mn-lt"/>
                <a:ea typeface="+mn-ea"/>
                <a:cs typeface="+mn-ea"/>
                <a:sym typeface="+mn-lt"/>
              </a:rPr>
              <a:t>数据采集</a:t>
            </a:r>
            <a:endParaRPr sz="166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09" name="PA-图片 12" descr="PA-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7717" y="2585944"/>
            <a:ext cx="10290829" cy="9470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0" advTm="6000">
    <p:random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3" nodeType="afterEffect">
                                  <p:stCondLst>
                                    <p:cond delay="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50"/>
                            </p:stCondLst>
                            <p:childTnLst>
                              <p:par>
                                <p:cTn id="19" presetID="22" presetClass="entr" presetSubtype="1" fill="hold" grpId="4" nodeType="afterEffect">
                                  <p:stCondLst>
                                    <p:cond delay="9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1" animBg="1" advAuto="0"/>
      <p:bldP spid="206" grpId="3" animBg="1" advAuto="0"/>
      <p:bldP spid="208" grpId="4" animBg="1" advAuto="0"/>
      <p:bldP spid="209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6"/>
          <p:cNvSpPr>
            <a:spLocks noGrp="1"/>
          </p:cNvSpPr>
          <p:nvPr/>
        </p:nvSpPr>
        <p:spPr>
          <a:xfrm>
            <a:off x="1358294" y="739575"/>
            <a:ext cx="6229957" cy="1385421"/>
          </a:xfrm>
          <a:prstGeom prst="rect">
            <a:avLst/>
          </a:prstGeom>
          <a:noFill/>
        </p:spPr>
        <p:txBody>
          <a:bodyPr vert="horz" lIns="243840" tIns="121920" rIns="243840" bIns="1219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0" kern="1200">
                <a:gradFill>
                  <a:gsLst>
                    <a:gs pos="0">
                      <a:srgbClr val="1E5B93"/>
                    </a:gs>
                    <a:gs pos="100000">
                      <a:srgbClr val="3E1840"/>
                    </a:gs>
                  </a:gsLst>
                  <a:lin ang="0" scaled="1"/>
                </a:gradFill>
                <a:latin typeface="时尚中黑简体" panose="01010104010101010101" pitchFamily="2" charset="-122"/>
                <a:ea typeface="时尚中黑简体" panose="01010104010101010101" pitchFamily="2" charset="-122"/>
                <a:cs typeface="+mj-cs"/>
              </a:defRPr>
            </a:lvl1pPr>
          </a:lstStyle>
          <a:p>
            <a:pPr defTabSz="1828823"/>
            <a:r>
              <a:rPr lang="zh-CN" altLang="en-US" sz="5600" b="1" dirty="0" smtClea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数据采集</a:t>
            </a:r>
            <a:endParaRPr lang="zh-CN" altLang="en-US" sz="5600" b="1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rot="5400000">
            <a:off x="-149466" y="1618871"/>
            <a:ext cx="1274619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0288" r="2874"/>
          <a:stretch>
            <a:fillRect/>
          </a:stretch>
        </p:blipFill>
        <p:spPr bwMode="auto">
          <a:xfrm>
            <a:off x="11734800" y="0"/>
            <a:ext cx="12649200" cy="13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11734800" y="12703"/>
            <a:ext cx="12687301" cy="13690600"/>
          </a:xfrm>
          <a:prstGeom prst="rect">
            <a:avLst/>
          </a:prstGeom>
          <a:solidFill>
            <a:srgbClr val="01033C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438430" hangingPunct="1"/>
            <a:endParaRPr lang="zh-CN" altLang="en-US" sz="4800" b="0" kern="1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 bwMode="auto">
          <a:xfrm>
            <a:off x="926583" y="2539683"/>
            <a:ext cx="10020299" cy="133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defTabSz="2438430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7467" kern="1200" dirty="0" smtClean="0">
                <a:solidFill>
                  <a:srgbClr val="F6F8F8"/>
                </a:solidFill>
                <a:latin typeface="+mn-lt"/>
                <a:ea typeface="+mn-ea"/>
                <a:cs typeface="+mn-ea"/>
                <a:sym typeface="+mn-lt"/>
              </a:rPr>
              <a:t>办理身份证</a:t>
            </a:r>
            <a:endParaRPr lang="en-US" altLang="zh-CN" sz="7467" kern="1200" dirty="0">
              <a:solidFill>
                <a:srgbClr val="F6F8F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Rectangle 36"/>
          <p:cNvSpPr/>
          <p:nvPr/>
        </p:nvSpPr>
        <p:spPr>
          <a:xfrm>
            <a:off x="11764044" y="2387466"/>
            <a:ext cx="12650124" cy="871596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2438430" hangingPunct="1">
              <a:defRPr/>
            </a:pPr>
            <a:endParaRPr lang="en-US" sz="4800" b="0" kern="1200">
              <a:solidFill>
                <a:srgbClr val="F6F8F8"/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473200" y="4287962"/>
            <a:ext cx="9753600" cy="1066800"/>
            <a:chOff x="514350" y="1828800"/>
            <a:chExt cx="3657600" cy="400050"/>
          </a:xfrm>
        </p:grpSpPr>
        <p:sp>
          <p:nvSpPr>
            <p:cNvPr id="20" name="Freeform 25"/>
            <p:cNvSpPr>
              <a:spLocks noEditPoints="1"/>
            </p:cNvSpPr>
            <p:nvPr/>
          </p:nvSpPr>
          <p:spPr bwMode="auto">
            <a:xfrm>
              <a:off x="514350" y="1981200"/>
              <a:ext cx="409575" cy="247650"/>
            </a:xfrm>
            <a:custGeom>
              <a:avLst/>
              <a:gdLst>
                <a:gd name="T0" fmla="*/ 28 w 176"/>
                <a:gd name="T1" fmla="*/ 88 h 144"/>
                <a:gd name="T2" fmla="*/ 4 w 176"/>
                <a:gd name="T3" fmla="*/ 88 h 144"/>
                <a:gd name="T4" fmla="*/ 0 w 176"/>
                <a:gd name="T5" fmla="*/ 92 h 144"/>
                <a:gd name="T6" fmla="*/ 0 w 176"/>
                <a:gd name="T7" fmla="*/ 140 h 144"/>
                <a:gd name="T8" fmla="*/ 4 w 176"/>
                <a:gd name="T9" fmla="*/ 144 h 144"/>
                <a:gd name="T10" fmla="*/ 28 w 176"/>
                <a:gd name="T11" fmla="*/ 144 h 144"/>
                <a:gd name="T12" fmla="*/ 32 w 176"/>
                <a:gd name="T13" fmla="*/ 140 h 144"/>
                <a:gd name="T14" fmla="*/ 32 w 176"/>
                <a:gd name="T15" fmla="*/ 92 h 144"/>
                <a:gd name="T16" fmla="*/ 28 w 176"/>
                <a:gd name="T17" fmla="*/ 88 h 144"/>
                <a:gd name="T18" fmla="*/ 24 w 176"/>
                <a:gd name="T19" fmla="*/ 136 h 144"/>
                <a:gd name="T20" fmla="*/ 8 w 176"/>
                <a:gd name="T21" fmla="*/ 136 h 144"/>
                <a:gd name="T22" fmla="*/ 8 w 176"/>
                <a:gd name="T23" fmla="*/ 96 h 144"/>
                <a:gd name="T24" fmla="*/ 24 w 176"/>
                <a:gd name="T25" fmla="*/ 96 h 144"/>
                <a:gd name="T26" fmla="*/ 24 w 176"/>
                <a:gd name="T27" fmla="*/ 136 h 144"/>
                <a:gd name="T28" fmla="*/ 124 w 176"/>
                <a:gd name="T29" fmla="*/ 64 h 144"/>
                <a:gd name="T30" fmla="*/ 100 w 176"/>
                <a:gd name="T31" fmla="*/ 64 h 144"/>
                <a:gd name="T32" fmla="*/ 96 w 176"/>
                <a:gd name="T33" fmla="*/ 68 h 144"/>
                <a:gd name="T34" fmla="*/ 96 w 176"/>
                <a:gd name="T35" fmla="*/ 140 h 144"/>
                <a:gd name="T36" fmla="*/ 100 w 176"/>
                <a:gd name="T37" fmla="*/ 144 h 144"/>
                <a:gd name="T38" fmla="*/ 124 w 176"/>
                <a:gd name="T39" fmla="*/ 144 h 144"/>
                <a:gd name="T40" fmla="*/ 128 w 176"/>
                <a:gd name="T41" fmla="*/ 140 h 144"/>
                <a:gd name="T42" fmla="*/ 128 w 176"/>
                <a:gd name="T43" fmla="*/ 68 h 144"/>
                <a:gd name="T44" fmla="*/ 124 w 176"/>
                <a:gd name="T45" fmla="*/ 64 h 144"/>
                <a:gd name="T46" fmla="*/ 120 w 176"/>
                <a:gd name="T47" fmla="*/ 136 h 144"/>
                <a:gd name="T48" fmla="*/ 104 w 176"/>
                <a:gd name="T49" fmla="*/ 136 h 144"/>
                <a:gd name="T50" fmla="*/ 104 w 176"/>
                <a:gd name="T51" fmla="*/ 72 h 144"/>
                <a:gd name="T52" fmla="*/ 120 w 176"/>
                <a:gd name="T53" fmla="*/ 72 h 144"/>
                <a:gd name="T54" fmla="*/ 120 w 176"/>
                <a:gd name="T55" fmla="*/ 136 h 144"/>
                <a:gd name="T56" fmla="*/ 76 w 176"/>
                <a:gd name="T57" fmla="*/ 16 h 144"/>
                <a:gd name="T58" fmla="*/ 52 w 176"/>
                <a:gd name="T59" fmla="*/ 16 h 144"/>
                <a:gd name="T60" fmla="*/ 48 w 176"/>
                <a:gd name="T61" fmla="*/ 20 h 144"/>
                <a:gd name="T62" fmla="*/ 48 w 176"/>
                <a:gd name="T63" fmla="*/ 140 h 144"/>
                <a:gd name="T64" fmla="*/ 52 w 176"/>
                <a:gd name="T65" fmla="*/ 144 h 144"/>
                <a:gd name="T66" fmla="*/ 76 w 176"/>
                <a:gd name="T67" fmla="*/ 144 h 144"/>
                <a:gd name="T68" fmla="*/ 80 w 176"/>
                <a:gd name="T69" fmla="*/ 140 h 144"/>
                <a:gd name="T70" fmla="*/ 80 w 176"/>
                <a:gd name="T71" fmla="*/ 20 h 144"/>
                <a:gd name="T72" fmla="*/ 76 w 176"/>
                <a:gd name="T73" fmla="*/ 16 h 144"/>
                <a:gd name="T74" fmla="*/ 72 w 176"/>
                <a:gd name="T75" fmla="*/ 136 h 144"/>
                <a:gd name="T76" fmla="*/ 56 w 176"/>
                <a:gd name="T77" fmla="*/ 136 h 144"/>
                <a:gd name="T78" fmla="*/ 56 w 176"/>
                <a:gd name="T79" fmla="*/ 24 h 144"/>
                <a:gd name="T80" fmla="*/ 72 w 176"/>
                <a:gd name="T81" fmla="*/ 24 h 144"/>
                <a:gd name="T82" fmla="*/ 72 w 176"/>
                <a:gd name="T83" fmla="*/ 136 h 144"/>
                <a:gd name="T84" fmla="*/ 172 w 176"/>
                <a:gd name="T85" fmla="*/ 0 h 144"/>
                <a:gd name="T86" fmla="*/ 148 w 176"/>
                <a:gd name="T87" fmla="*/ 0 h 144"/>
                <a:gd name="T88" fmla="*/ 144 w 176"/>
                <a:gd name="T89" fmla="*/ 4 h 144"/>
                <a:gd name="T90" fmla="*/ 144 w 176"/>
                <a:gd name="T91" fmla="*/ 140 h 144"/>
                <a:gd name="T92" fmla="*/ 148 w 176"/>
                <a:gd name="T93" fmla="*/ 144 h 144"/>
                <a:gd name="T94" fmla="*/ 172 w 176"/>
                <a:gd name="T95" fmla="*/ 144 h 144"/>
                <a:gd name="T96" fmla="*/ 176 w 176"/>
                <a:gd name="T97" fmla="*/ 140 h 144"/>
                <a:gd name="T98" fmla="*/ 176 w 176"/>
                <a:gd name="T99" fmla="*/ 4 h 144"/>
                <a:gd name="T100" fmla="*/ 172 w 176"/>
                <a:gd name="T101" fmla="*/ 0 h 144"/>
                <a:gd name="T102" fmla="*/ 168 w 176"/>
                <a:gd name="T103" fmla="*/ 136 h 144"/>
                <a:gd name="T104" fmla="*/ 152 w 176"/>
                <a:gd name="T105" fmla="*/ 136 h 144"/>
                <a:gd name="T106" fmla="*/ 152 w 176"/>
                <a:gd name="T107" fmla="*/ 8 h 144"/>
                <a:gd name="T108" fmla="*/ 168 w 176"/>
                <a:gd name="T109" fmla="*/ 8 h 144"/>
                <a:gd name="T110" fmla="*/ 168 w 176"/>
                <a:gd name="T111" fmla="*/ 13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6" h="144">
                  <a:moveTo>
                    <a:pt x="28" y="88"/>
                  </a:moveTo>
                  <a:cubicBezTo>
                    <a:pt x="4" y="88"/>
                    <a:pt x="4" y="88"/>
                    <a:pt x="4" y="88"/>
                  </a:cubicBezTo>
                  <a:cubicBezTo>
                    <a:pt x="2" y="88"/>
                    <a:pt x="0" y="90"/>
                    <a:pt x="0" y="9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2"/>
                    <a:pt x="2" y="144"/>
                    <a:pt x="4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30" y="144"/>
                    <a:pt x="32" y="142"/>
                    <a:pt x="32" y="140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0"/>
                    <a:pt x="30" y="88"/>
                    <a:pt x="28" y="88"/>
                  </a:cubicBezTo>
                  <a:moveTo>
                    <a:pt x="24" y="136"/>
                  </a:moveTo>
                  <a:cubicBezTo>
                    <a:pt x="8" y="136"/>
                    <a:pt x="8" y="136"/>
                    <a:pt x="8" y="136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24" y="96"/>
                    <a:pt x="24" y="96"/>
                    <a:pt x="24" y="96"/>
                  </a:cubicBezTo>
                  <a:lnTo>
                    <a:pt x="24" y="136"/>
                  </a:lnTo>
                  <a:close/>
                  <a:moveTo>
                    <a:pt x="124" y="64"/>
                  </a:moveTo>
                  <a:cubicBezTo>
                    <a:pt x="100" y="64"/>
                    <a:pt x="100" y="64"/>
                    <a:pt x="100" y="64"/>
                  </a:cubicBezTo>
                  <a:cubicBezTo>
                    <a:pt x="98" y="64"/>
                    <a:pt x="96" y="66"/>
                    <a:pt x="96" y="68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96" y="142"/>
                    <a:pt x="98" y="144"/>
                    <a:pt x="100" y="144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6" y="144"/>
                    <a:pt x="128" y="142"/>
                    <a:pt x="128" y="140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6"/>
                    <a:pt x="126" y="64"/>
                    <a:pt x="124" y="64"/>
                  </a:cubicBezTo>
                  <a:moveTo>
                    <a:pt x="120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20" y="72"/>
                    <a:pt x="120" y="72"/>
                    <a:pt x="120" y="72"/>
                  </a:cubicBezTo>
                  <a:lnTo>
                    <a:pt x="120" y="136"/>
                  </a:lnTo>
                  <a:close/>
                  <a:moveTo>
                    <a:pt x="76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48" y="18"/>
                    <a:pt x="48" y="20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48" y="142"/>
                    <a:pt x="50" y="144"/>
                    <a:pt x="52" y="144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78" y="144"/>
                    <a:pt x="80" y="142"/>
                    <a:pt x="80" y="14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18"/>
                    <a:pt x="78" y="16"/>
                    <a:pt x="76" y="16"/>
                  </a:cubicBezTo>
                  <a:moveTo>
                    <a:pt x="72" y="136"/>
                  </a:moveTo>
                  <a:cubicBezTo>
                    <a:pt x="56" y="136"/>
                    <a:pt x="56" y="136"/>
                    <a:pt x="56" y="136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72" y="24"/>
                    <a:pt x="72" y="24"/>
                    <a:pt x="72" y="24"/>
                  </a:cubicBezTo>
                  <a:lnTo>
                    <a:pt x="72" y="136"/>
                  </a:lnTo>
                  <a:close/>
                  <a:moveTo>
                    <a:pt x="172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6" y="0"/>
                    <a:pt x="144" y="2"/>
                    <a:pt x="144" y="4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2"/>
                    <a:pt x="146" y="144"/>
                    <a:pt x="148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4" y="144"/>
                    <a:pt x="176" y="142"/>
                    <a:pt x="176" y="140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2"/>
                    <a:pt x="174" y="0"/>
                    <a:pt x="172" y="0"/>
                  </a:cubicBezTo>
                  <a:moveTo>
                    <a:pt x="168" y="136"/>
                  </a:moveTo>
                  <a:cubicBezTo>
                    <a:pt x="152" y="136"/>
                    <a:pt x="152" y="136"/>
                    <a:pt x="152" y="136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68" y="8"/>
                    <a:pt x="168" y="8"/>
                    <a:pt x="168" y="8"/>
                  </a:cubicBezTo>
                  <a:lnTo>
                    <a:pt x="168" y="13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pPr algn="l" defTabSz="2438430" hangingPunct="1">
                <a:defRPr/>
              </a:pPr>
              <a:endParaRPr lang="en-US" sz="4800" b="0" kern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33450" y="1828800"/>
              <a:ext cx="3238500" cy="39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2438430" hangingPunct="1">
                <a:lnSpc>
                  <a:spcPct val="150000"/>
                </a:lnSpc>
              </a:pPr>
              <a:r>
                <a:rPr lang="zh-CN" altLang="en-US" sz="4800" b="0" kern="12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采集哪些信息？如何采集？</a:t>
              </a:r>
              <a:endParaRPr lang="en-US" altLang="zh-CN" sz="4800" b="0" kern="12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473200" y="6599362"/>
            <a:ext cx="3000072" cy="1200328"/>
            <a:chOff x="514350" y="1828800"/>
            <a:chExt cx="1125027" cy="450123"/>
          </a:xfrm>
        </p:grpSpPr>
        <p:sp>
          <p:nvSpPr>
            <p:cNvPr id="28" name="Freeform 25"/>
            <p:cNvSpPr>
              <a:spLocks noEditPoints="1"/>
            </p:cNvSpPr>
            <p:nvPr/>
          </p:nvSpPr>
          <p:spPr bwMode="auto">
            <a:xfrm>
              <a:off x="514350" y="1981200"/>
              <a:ext cx="409575" cy="247650"/>
            </a:xfrm>
            <a:custGeom>
              <a:avLst/>
              <a:gdLst>
                <a:gd name="T0" fmla="*/ 28 w 176"/>
                <a:gd name="T1" fmla="*/ 88 h 144"/>
                <a:gd name="T2" fmla="*/ 4 w 176"/>
                <a:gd name="T3" fmla="*/ 88 h 144"/>
                <a:gd name="T4" fmla="*/ 0 w 176"/>
                <a:gd name="T5" fmla="*/ 92 h 144"/>
                <a:gd name="T6" fmla="*/ 0 w 176"/>
                <a:gd name="T7" fmla="*/ 140 h 144"/>
                <a:gd name="T8" fmla="*/ 4 w 176"/>
                <a:gd name="T9" fmla="*/ 144 h 144"/>
                <a:gd name="T10" fmla="*/ 28 w 176"/>
                <a:gd name="T11" fmla="*/ 144 h 144"/>
                <a:gd name="T12" fmla="*/ 32 w 176"/>
                <a:gd name="T13" fmla="*/ 140 h 144"/>
                <a:gd name="T14" fmla="*/ 32 w 176"/>
                <a:gd name="T15" fmla="*/ 92 h 144"/>
                <a:gd name="T16" fmla="*/ 28 w 176"/>
                <a:gd name="T17" fmla="*/ 88 h 144"/>
                <a:gd name="T18" fmla="*/ 24 w 176"/>
                <a:gd name="T19" fmla="*/ 136 h 144"/>
                <a:gd name="T20" fmla="*/ 8 w 176"/>
                <a:gd name="T21" fmla="*/ 136 h 144"/>
                <a:gd name="T22" fmla="*/ 8 w 176"/>
                <a:gd name="T23" fmla="*/ 96 h 144"/>
                <a:gd name="T24" fmla="*/ 24 w 176"/>
                <a:gd name="T25" fmla="*/ 96 h 144"/>
                <a:gd name="T26" fmla="*/ 24 w 176"/>
                <a:gd name="T27" fmla="*/ 136 h 144"/>
                <a:gd name="T28" fmla="*/ 124 w 176"/>
                <a:gd name="T29" fmla="*/ 64 h 144"/>
                <a:gd name="T30" fmla="*/ 100 w 176"/>
                <a:gd name="T31" fmla="*/ 64 h 144"/>
                <a:gd name="T32" fmla="*/ 96 w 176"/>
                <a:gd name="T33" fmla="*/ 68 h 144"/>
                <a:gd name="T34" fmla="*/ 96 w 176"/>
                <a:gd name="T35" fmla="*/ 140 h 144"/>
                <a:gd name="T36" fmla="*/ 100 w 176"/>
                <a:gd name="T37" fmla="*/ 144 h 144"/>
                <a:gd name="T38" fmla="*/ 124 w 176"/>
                <a:gd name="T39" fmla="*/ 144 h 144"/>
                <a:gd name="T40" fmla="*/ 128 w 176"/>
                <a:gd name="T41" fmla="*/ 140 h 144"/>
                <a:gd name="T42" fmla="*/ 128 w 176"/>
                <a:gd name="T43" fmla="*/ 68 h 144"/>
                <a:gd name="T44" fmla="*/ 124 w 176"/>
                <a:gd name="T45" fmla="*/ 64 h 144"/>
                <a:gd name="T46" fmla="*/ 120 w 176"/>
                <a:gd name="T47" fmla="*/ 136 h 144"/>
                <a:gd name="T48" fmla="*/ 104 w 176"/>
                <a:gd name="T49" fmla="*/ 136 h 144"/>
                <a:gd name="T50" fmla="*/ 104 w 176"/>
                <a:gd name="T51" fmla="*/ 72 h 144"/>
                <a:gd name="T52" fmla="*/ 120 w 176"/>
                <a:gd name="T53" fmla="*/ 72 h 144"/>
                <a:gd name="T54" fmla="*/ 120 w 176"/>
                <a:gd name="T55" fmla="*/ 136 h 144"/>
                <a:gd name="T56" fmla="*/ 76 w 176"/>
                <a:gd name="T57" fmla="*/ 16 h 144"/>
                <a:gd name="T58" fmla="*/ 52 w 176"/>
                <a:gd name="T59" fmla="*/ 16 h 144"/>
                <a:gd name="T60" fmla="*/ 48 w 176"/>
                <a:gd name="T61" fmla="*/ 20 h 144"/>
                <a:gd name="T62" fmla="*/ 48 w 176"/>
                <a:gd name="T63" fmla="*/ 140 h 144"/>
                <a:gd name="T64" fmla="*/ 52 w 176"/>
                <a:gd name="T65" fmla="*/ 144 h 144"/>
                <a:gd name="T66" fmla="*/ 76 w 176"/>
                <a:gd name="T67" fmla="*/ 144 h 144"/>
                <a:gd name="T68" fmla="*/ 80 w 176"/>
                <a:gd name="T69" fmla="*/ 140 h 144"/>
                <a:gd name="T70" fmla="*/ 80 w 176"/>
                <a:gd name="T71" fmla="*/ 20 h 144"/>
                <a:gd name="T72" fmla="*/ 76 w 176"/>
                <a:gd name="T73" fmla="*/ 16 h 144"/>
                <a:gd name="T74" fmla="*/ 72 w 176"/>
                <a:gd name="T75" fmla="*/ 136 h 144"/>
                <a:gd name="T76" fmla="*/ 56 w 176"/>
                <a:gd name="T77" fmla="*/ 136 h 144"/>
                <a:gd name="T78" fmla="*/ 56 w 176"/>
                <a:gd name="T79" fmla="*/ 24 h 144"/>
                <a:gd name="T80" fmla="*/ 72 w 176"/>
                <a:gd name="T81" fmla="*/ 24 h 144"/>
                <a:gd name="T82" fmla="*/ 72 w 176"/>
                <a:gd name="T83" fmla="*/ 136 h 144"/>
                <a:gd name="T84" fmla="*/ 172 w 176"/>
                <a:gd name="T85" fmla="*/ 0 h 144"/>
                <a:gd name="T86" fmla="*/ 148 w 176"/>
                <a:gd name="T87" fmla="*/ 0 h 144"/>
                <a:gd name="T88" fmla="*/ 144 w 176"/>
                <a:gd name="T89" fmla="*/ 4 h 144"/>
                <a:gd name="T90" fmla="*/ 144 w 176"/>
                <a:gd name="T91" fmla="*/ 140 h 144"/>
                <a:gd name="T92" fmla="*/ 148 w 176"/>
                <a:gd name="T93" fmla="*/ 144 h 144"/>
                <a:gd name="T94" fmla="*/ 172 w 176"/>
                <a:gd name="T95" fmla="*/ 144 h 144"/>
                <a:gd name="T96" fmla="*/ 176 w 176"/>
                <a:gd name="T97" fmla="*/ 140 h 144"/>
                <a:gd name="T98" fmla="*/ 176 w 176"/>
                <a:gd name="T99" fmla="*/ 4 h 144"/>
                <a:gd name="T100" fmla="*/ 172 w 176"/>
                <a:gd name="T101" fmla="*/ 0 h 144"/>
                <a:gd name="T102" fmla="*/ 168 w 176"/>
                <a:gd name="T103" fmla="*/ 136 h 144"/>
                <a:gd name="T104" fmla="*/ 152 w 176"/>
                <a:gd name="T105" fmla="*/ 136 h 144"/>
                <a:gd name="T106" fmla="*/ 152 w 176"/>
                <a:gd name="T107" fmla="*/ 8 h 144"/>
                <a:gd name="T108" fmla="*/ 168 w 176"/>
                <a:gd name="T109" fmla="*/ 8 h 144"/>
                <a:gd name="T110" fmla="*/ 168 w 176"/>
                <a:gd name="T111" fmla="*/ 13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6" h="144">
                  <a:moveTo>
                    <a:pt x="28" y="88"/>
                  </a:moveTo>
                  <a:cubicBezTo>
                    <a:pt x="4" y="88"/>
                    <a:pt x="4" y="88"/>
                    <a:pt x="4" y="88"/>
                  </a:cubicBezTo>
                  <a:cubicBezTo>
                    <a:pt x="2" y="88"/>
                    <a:pt x="0" y="90"/>
                    <a:pt x="0" y="9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2"/>
                    <a:pt x="2" y="144"/>
                    <a:pt x="4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30" y="144"/>
                    <a:pt x="32" y="142"/>
                    <a:pt x="32" y="140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0"/>
                    <a:pt x="30" y="88"/>
                    <a:pt x="28" y="88"/>
                  </a:cubicBezTo>
                  <a:moveTo>
                    <a:pt x="24" y="136"/>
                  </a:moveTo>
                  <a:cubicBezTo>
                    <a:pt x="8" y="136"/>
                    <a:pt x="8" y="136"/>
                    <a:pt x="8" y="136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24" y="96"/>
                    <a:pt x="24" y="96"/>
                    <a:pt x="24" y="96"/>
                  </a:cubicBezTo>
                  <a:lnTo>
                    <a:pt x="24" y="136"/>
                  </a:lnTo>
                  <a:close/>
                  <a:moveTo>
                    <a:pt x="124" y="64"/>
                  </a:moveTo>
                  <a:cubicBezTo>
                    <a:pt x="100" y="64"/>
                    <a:pt x="100" y="64"/>
                    <a:pt x="100" y="64"/>
                  </a:cubicBezTo>
                  <a:cubicBezTo>
                    <a:pt x="98" y="64"/>
                    <a:pt x="96" y="66"/>
                    <a:pt x="96" y="68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96" y="142"/>
                    <a:pt x="98" y="144"/>
                    <a:pt x="100" y="144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6" y="144"/>
                    <a:pt x="128" y="142"/>
                    <a:pt x="128" y="140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6"/>
                    <a:pt x="126" y="64"/>
                    <a:pt x="124" y="64"/>
                  </a:cubicBezTo>
                  <a:moveTo>
                    <a:pt x="120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20" y="72"/>
                    <a:pt x="120" y="72"/>
                    <a:pt x="120" y="72"/>
                  </a:cubicBezTo>
                  <a:lnTo>
                    <a:pt x="120" y="136"/>
                  </a:lnTo>
                  <a:close/>
                  <a:moveTo>
                    <a:pt x="76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48" y="18"/>
                    <a:pt x="48" y="20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48" y="142"/>
                    <a:pt x="50" y="144"/>
                    <a:pt x="52" y="144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78" y="144"/>
                    <a:pt x="80" y="142"/>
                    <a:pt x="80" y="14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18"/>
                    <a:pt x="78" y="16"/>
                    <a:pt x="76" y="16"/>
                  </a:cubicBezTo>
                  <a:moveTo>
                    <a:pt x="72" y="136"/>
                  </a:moveTo>
                  <a:cubicBezTo>
                    <a:pt x="56" y="136"/>
                    <a:pt x="56" y="136"/>
                    <a:pt x="56" y="136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72" y="24"/>
                    <a:pt x="72" y="24"/>
                    <a:pt x="72" y="24"/>
                  </a:cubicBezTo>
                  <a:lnTo>
                    <a:pt x="72" y="136"/>
                  </a:lnTo>
                  <a:close/>
                  <a:moveTo>
                    <a:pt x="172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6" y="0"/>
                    <a:pt x="144" y="2"/>
                    <a:pt x="144" y="4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2"/>
                    <a:pt x="146" y="144"/>
                    <a:pt x="148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4" y="144"/>
                    <a:pt x="176" y="142"/>
                    <a:pt x="176" y="140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2"/>
                    <a:pt x="174" y="0"/>
                    <a:pt x="172" y="0"/>
                  </a:cubicBezTo>
                  <a:moveTo>
                    <a:pt x="168" y="136"/>
                  </a:moveTo>
                  <a:cubicBezTo>
                    <a:pt x="152" y="136"/>
                    <a:pt x="152" y="136"/>
                    <a:pt x="152" y="136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68" y="8"/>
                    <a:pt x="168" y="8"/>
                    <a:pt x="168" y="8"/>
                  </a:cubicBezTo>
                  <a:lnTo>
                    <a:pt x="168" y="13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pPr algn="l" defTabSz="2438430" hangingPunct="1">
                <a:defRPr/>
              </a:pPr>
              <a:endParaRPr lang="en-US" sz="4800" b="0" kern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33450" y="1828800"/>
              <a:ext cx="705927" cy="450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2438430" hangingPunct="1">
                <a:lnSpc>
                  <a:spcPct val="150000"/>
                </a:lnSpc>
              </a:pPr>
              <a:r>
                <a:rPr lang="zh-CN" altLang="en-US" sz="4800" b="0" kern="1200" dirty="0" smtClean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文本</a:t>
              </a:r>
              <a:r>
                <a:rPr lang="zh-CN" altLang="en-US" sz="4800" b="0" kern="1200" dirty="0" smtClean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、</a:t>
              </a:r>
              <a:endParaRPr lang="en-US" altLang="zh-CN" sz="4800" b="0" kern="1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aphicFrame>
        <p:nvGraphicFramePr>
          <p:cNvPr id="29" name="表格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128147"/>
              </p:ext>
            </p:extLst>
          </p:nvPr>
        </p:nvGraphicFramePr>
        <p:xfrm>
          <a:off x="11846767" y="2499434"/>
          <a:ext cx="12487468" cy="8566673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1879189"/>
                <a:gridCol w="4028056"/>
                <a:gridCol w="3627103"/>
                <a:gridCol w="2953120"/>
              </a:tblGrid>
              <a:tr h="136953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000" dirty="0" smtClean="0"/>
                        <a:t>表现形式</a:t>
                      </a:r>
                      <a:endParaRPr lang="zh-CN" altLang="en-US" sz="3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6541" marR="96541" marT="48256" marB="482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000" dirty="0" smtClean="0"/>
                        <a:t>实例</a:t>
                      </a:r>
                      <a:endParaRPr lang="zh-CN" altLang="en-US" sz="3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6541" marR="96541" marT="48256" marB="482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000" dirty="0" smtClean="0"/>
                        <a:t>采集该类数据的设备</a:t>
                      </a:r>
                      <a:endParaRPr lang="zh-CN" altLang="en-US" sz="3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6541" marR="96541" marT="48256" marB="482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000" dirty="0" smtClean="0"/>
                        <a:t>处理软件</a:t>
                      </a:r>
                      <a:endParaRPr lang="zh-CN" altLang="en-US" sz="3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6541" marR="96541" marT="48256" marB="48256" anchor="ctr"/>
                </a:tc>
              </a:tr>
              <a:tr h="189721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文本</a:t>
                      </a:r>
                      <a:endParaRPr lang="zh-CN" altLang="en-US" sz="2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6541" marR="96541" marT="48256" marB="48256"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姓名，家庭住址，身份证号</a:t>
                      </a:r>
                      <a:endParaRPr lang="zh-CN" altLang="en-US" sz="2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6541" marR="96541" marT="48256" marB="48256"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键盘输入，手写输入，语音输入</a:t>
                      </a:r>
                      <a:endParaRPr lang="zh-CN" altLang="en-US" sz="2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6541" marR="96541" marT="48256" marB="48256"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文字处理软件</a:t>
                      </a:r>
                      <a:endParaRPr lang="en-US" altLang="zh-CN" sz="2400" dirty="0" smtClean="0"/>
                    </a:p>
                    <a:p>
                      <a:r>
                        <a:rPr lang="en-US" altLang="zh-CN" sz="2400" kern="1200" dirty="0" smtClean="0"/>
                        <a:t>OCR</a:t>
                      </a:r>
                      <a:r>
                        <a:rPr lang="zh-CN" altLang="en-US" sz="2400" dirty="0" smtClean="0"/>
                        <a:t>识别，语音识别</a:t>
                      </a:r>
                      <a:endParaRPr lang="zh-CN" altLang="en-US" sz="2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6541" marR="96541" marT="48256" marB="48256" anchor="ctr"/>
                </a:tc>
              </a:tr>
              <a:tr h="13154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数字</a:t>
                      </a:r>
                      <a:endParaRPr lang="zh-CN" altLang="en-US" sz="2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6541" marR="96541" marT="48256" marB="48256"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身高、体重、肺活量、血压</a:t>
                      </a:r>
                      <a:endParaRPr lang="zh-CN" altLang="en-US" sz="2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6541" marR="96541" marT="48256" marB="48256" anchor="ctr"/>
                </a:tc>
                <a:tc>
                  <a:txBody>
                    <a:bodyPr/>
                    <a:lstStyle/>
                    <a:p>
                      <a:pPr marL="0" marR="0" indent="0" algn="l" defTabSz="1148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 smtClean="0"/>
                        <a:t>键盘输入，手写输入</a:t>
                      </a:r>
                      <a:endParaRPr lang="en-US" altLang="zh-CN" sz="2400" dirty="0" smtClean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6541" marR="96541" marT="48256" marB="48256"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电子表格，数据库</a:t>
                      </a:r>
                      <a:endParaRPr lang="zh-CN" altLang="en-US" sz="2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6541" marR="96541" marT="48256" marB="48256" anchor="ctr"/>
                </a:tc>
              </a:tr>
              <a:tr h="13154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图像</a:t>
                      </a:r>
                      <a:endParaRPr lang="zh-CN" altLang="en-US" sz="2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6541" marR="96541" marT="48256" marB="48256"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照片</a:t>
                      </a:r>
                      <a:endParaRPr lang="zh-CN" altLang="en-US" sz="2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6541" marR="96541" marT="48256" marB="48256"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手机，相机，摄像头</a:t>
                      </a:r>
                      <a:endParaRPr lang="zh-CN" altLang="en-US" sz="2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6541" marR="96541" marT="48256" marB="48256" anchor="ctr"/>
                </a:tc>
                <a:tc>
                  <a:txBody>
                    <a:bodyPr/>
                    <a:lstStyle/>
                    <a:p>
                      <a:pPr marL="0" algn="l" defTabSz="1148080" rtl="0" eaLnBrk="1" latinLnBrk="0" hangingPunct="1"/>
                      <a:r>
                        <a:rPr lang="en-US" altLang="zh-CN" sz="2400" kern="1200" dirty="0" smtClean="0"/>
                        <a:t>PS</a:t>
                      </a:r>
                      <a:r>
                        <a:rPr lang="zh-CN" altLang="en-US" sz="2400" kern="1200" dirty="0" smtClean="0"/>
                        <a:t>，美图秀秀</a:t>
                      </a:r>
                      <a:endParaRPr lang="zh-CN" altLang="en-US" sz="2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6541" marR="96541" marT="48256" marB="48256" anchor="ctr"/>
                </a:tc>
              </a:tr>
              <a:tr h="135369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声音</a:t>
                      </a:r>
                      <a:endParaRPr lang="zh-CN" altLang="en-US" sz="2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6541" marR="96541" marT="48256" marB="48256"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语音，音乐</a:t>
                      </a:r>
                      <a:endParaRPr lang="zh-CN" altLang="en-US" sz="2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6541" marR="96541" marT="48256" marB="48256"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手机</a:t>
                      </a:r>
                      <a:r>
                        <a:rPr lang="en-US" altLang="zh-CN" sz="2400" dirty="0" smtClean="0"/>
                        <a:t>,</a:t>
                      </a:r>
                      <a:r>
                        <a:rPr lang="zh-CN" altLang="en-US" sz="2400" dirty="0" smtClean="0"/>
                        <a:t>录音机</a:t>
                      </a:r>
                      <a:r>
                        <a:rPr lang="en-US" altLang="zh-CN" sz="2400" dirty="0" smtClean="0"/>
                        <a:t>(</a:t>
                      </a:r>
                      <a:r>
                        <a:rPr lang="zh-CN" altLang="en-US" sz="2400" dirty="0" smtClean="0"/>
                        <a:t>录音笔</a:t>
                      </a:r>
                      <a:r>
                        <a:rPr lang="en-US" altLang="zh-CN" sz="2400" dirty="0" smtClean="0"/>
                        <a:t>)</a:t>
                      </a:r>
                      <a:r>
                        <a:rPr lang="zh-CN" altLang="en-US" sz="2400" dirty="0" smtClean="0"/>
                        <a:t>，话筒（电脑声卡）</a:t>
                      </a:r>
                      <a:endParaRPr lang="zh-CN" altLang="en-US" sz="2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6541" marR="96541" marT="48256" marB="48256"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录音机，</a:t>
                      </a:r>
                      <a:r>
                        <a:rPr lang="en-US" altLang="zh-CN" sz="2400" dirty="0" err="1" smtClean="0"/>
                        <a:t>CoolEdit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6541" marR="96541" marT="48256" marB="48256" anchor="ctr"/>
                </a:tc>
              </a:tr>
              <a:tr h="13154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视频</a:t>
                      </a:r>
                      <a:endParaRPr lang="zh-CN" altLang="en-US" sz="2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6541" marR="96541" marT="48256" marB="48256"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录像，监控视频</a:t>
                      </a:r>
                      <a:endParaRPr lang="zh-CN" altLang="en-US" sz="2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6541" marR="96541" marT="48256" marB="48256"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手机，摄像机，摄像头</a:t>
                      </a:r>
                      <a:endParaRPr lang="zh-CN" altLang="en-US" sz="2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6541" marR="96541" marT="48256" marB="48256"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绘声绘影，</a:t>
                      </a:r>
                      <a:r>
                        <a:rPr lang="en-US" altLang="zh-CN" sz="2400" kern="1200" dirty="0" err="1" smtClean="0"/>
                        <a:t>Camtasia</a:t>
                      </a:r>
                      <a:endParaRPr lang="zh-CN" altLang="en-US" sz="2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6541" marR="96541" marT="48256" marB="48256"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411866" y="6615097"/>
            <a:ext cx="1988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2438430" hangingPunct="1">
              <a:lnSpc>
                <a:spcPct val="150000"/>
              </a:lnSpc>
            </a:pPr>
            <a:r>
              <a:rPr lang="zh-CN" altLang="en-US" sz="4800" b="0" kern="1200" dirty="0" smtClean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数字、</a:t>
            </a:r>
            <a:endParaRPr lang="en-US" altLang="zh-CN" sz="4800" b="0" kern="1200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84122" y="6590609"/>
            <a:ext cx="208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2438430" hangingPunct="1">
              <a:lnSpc>
                <a:spcPct val="150000"/>
              </a:lnSpc>
            </a:pPr>
            <a:r>
              <a:rPr lang="zh-CN" altLang="en-US" sz="4800" b="0" kern="1200" dirty="0" smtClean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图像</a:t>
            </a:r>
            <a:endParaRPr lang="en-US" altLang="zh-CN" sz="4800" b="0" kern="1200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8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PA-组合 19"/>
          <p:cNvGrpSpPr/>
          <p:nvPr/>
        </p:nvGrpSpPr>
        <p:grpSpPr>
          <a:xfrm>
            <a:off x="-2601968" y="3006180"/>
            <a:ext cx="20680225" cy="14327712"/>
            <a:chOff x="0" y="0"/>
            <a:chExt cx="20680224" cy="14327711"/>
          </a:xfrm>
        </p:grpSpPr>
        <p:pic>
          <p:nvPicPr>
            <p:cNvPr id="200" name="PA-图片 17" descr="PA-图片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813497"/>
              <a:ext cx="20680225" cy="119844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1" name="PA-图片 18" descr="PA-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6966" y="0"/>
              <a:ext cx="17182279" cy="143277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6" name="PA-文本框 14"/>
          <p:cNvSpPr txBox="1"/>
          <p:nvPr/>
        </p:nvSpPr>
        <p:spPr>
          <a:xfrm>
            <a:off x="12785899" y="2585944"/>
            <a:ext cx="4438277" cy="1538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l" defTabSz="1828800">
              <a:defRPr sz="7200" b="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7200" dirty="0">
                <a:latin typeface="+mn-lt"/>
                <a:ea typeface="+mn-ea"/>
                <a:cs typeface="+mn-ea"/>
                <a:sym typeface="+mn-lt"/>
              </a:rPr>
              <a:t>Part.</a:t>
            </a:r>
            <a:r>
              <a:rPr sz="8800" dirty="0"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sz="8800" dirty="0">
                <a:latin typeface="+mn-lt"/>
                <a:ea typeface="+mn-ea"/>
                <a:cs typeface="+mn-ea"/>
                <a:sym typeface="+mn-lt"/>
              </a:rPr>
              <a:t>2</a:t>
            </a:r>
            <a:endParaRPr sz="8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8" name="PA-文本框 14"/>
          <p:cNvSpPr txBox="1"/>
          <p:nvPr/>
        </p:nvSpPr>
        <p:spPr>
          <a:xfrm>
            <a:off x="12785898" y="4232106"/>
            <a:ext cx="12752516" cy="2739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algn="l" defTabSz="1828800">
              <a:defRPr sz="4800" b="0">
                <a:solidFill>
                  <a:srgbClr val="00FFFF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lang="zh-CN" altLang="en-US" sz="16600" dirty="0">
                <a:latin typeface="+mn-lt"/>
                <a:ea typeface="+mn-ea"/>
                <a:cs typeface="+mn-ea"/>
                <a:sym typeface="+mn-lt"/>
              </a:rPr>
              <a:t>数制转换</a:t>
            </a:r>
            <a:endParaRPr sz="166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09" name="PA-图片 12" descr="PA-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7717" y="2585944"/>
            <a:ext cx="10290829" cy="94700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20412694"/>
      </p:ext>
    </p:extLst>
  </p:cSld>
  <p:clrMapOvr>
    <a:masterClrMapping/>
  </p:clrMapOvr>
  <p:transition spd="slow" advClick="0" advTm="5000">
    <p:random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9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 advAuto="0"/>
      <p:bldP spid="206" grpId="0" animBg="1" advAuto="0"/>
      <p:bldP spid="208" grpId="0" animBg="1" advAuto="0"/>
      <p:bldP spid="209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6">
            <a:extLst>
              <a:ext uri="{FF2B5EF4-FFF2-40B4-BE49-F238E27FC236}">
                <a16:creationId xmlns="" xmlns:a16="http://schemas.microsoft.com/office/drawing/2014/main" id="{80F9FC6F-ED97-44A1-A342-3E7C6D8721AB}"/>
              </a:ext>
            </a:extLst>
          </p:cNvPr>
          <p:cNvSpPr>
            <a:spLocks noGrp="1"/>
          </p:cNvSpPr>
          <p:nvPr/>
        </p:nvSpPr>
        <p:spPr>
          <a:xfrm>
            <a:off x="1276187" y="772683"/>
            <a:ext cx="10499045" cy="1385421"/>
          </a:xfrm>
          <a:prstGeom prst="rect">
            <a:avLst/>
          </a:prstGeom>
          <a:noFill/>
        </p:spPr>
        <p:txBody>
          <a:bodyPr vert="horz" lIns="243840" tIns="121920" rIns="243840" bIns="1219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0" kern="1200">
                <a:gradFill>
                  <a:gsLst>
                    <a:gs pos="0">
                      <a:srgbClr val="1E5B93"/>
                    </a:gs>
                    <a:gs pos="100000">
                      <a:srgbClr val="3E1840"/>
                    </a:gs>
                  </a:gsLst>
                  <a:lin ang="0" scaled="1"/>
                </a:gradFill>
                <a:latin typeface="时尚中黑简体" panose="01010104010101010101" pitchFamily="2" charset="-122"/>
                <a:ea typeface="时尚中黑简体" panose="01010104010101010101" pitchFamily="2" charset="-122"/>
                <a:cs typeface="+mj-cs"/>
              </a:defRPr>
            </a:lvl1pPr>
          </a:lstStyle>
          <a:p>
            <a:pPr defTabSz="1828823"/>
            <a:r>
              <a:rPr lang="zh-CN" altLang="en-US" sz="5600" dirty="0" smtClea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说出你的生日月份在哪几张卡纸上</a:t>
            </a:r>
            <a:endParaRPr lang="zh-CN" altLang="en-US" sz="560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="" xmlns:a16="http://schemas.microsoft.com/office/drawing/2014/main" id="{53794990-A060-4365-86DE-4716F31458EA}"/>
              </a:ext>
            </a:extLst>
          </p:cNvPr>
          <p:cNvCxnSpPr/>
          <p:nvPr/>
        </p:nvCxnSpPr>
        <p:spPr>
          <a:xfrm rot="5400000">
            <a:off x="-147084" y="1581348"/>
            <a:ext cx="1274618" cy="0"/>
          </a:xfrm>
          <a:prstGeom prst="line">
            <a:avLst/>
          </a:prstGeom>
          <a:ln w="76200">
            <a:solidFill>
              <a:srgbClr val="5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049" y="2218657"/>
            <a:ext cx="16252111" cy="10821918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random/>
  </p:transition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6">
            <a:extLst>
              <a:ext uri="{FF2B5EF4-FFF2-40B4-BE49-F238E27FC236}">
                <a16:creationId xmlns="" xmlns:a16="http://schemas.microsoft.com/office/drawing/2014/main" id="{80F9FC6F-ED97-44A1-A342-3E7C6D8721AB}"/>
              </a:ext>
            </a:extLst>
          </p:cNvPr>
          <p:cNvSpPr>
            <a:spLocks noGrp="1"/>
          </p:cNvSpPr>
          <p:nvPr/>
        </p:nvSpPr>
        <p:spPr>
          <a:xfrm>
            <a:off x="1276187" y="772683"/>
            <a:ext cx="10499045" cy="1385421"/>
          </a:xfrm>
          <a:prstGeom prst="rect">
            <a:avLst/>
          </a:prstGeom>
          <a:noFill/>
        </p:spPr>
        <p:txBody>
          <a:bodyPr vert="horz" lIns="243840" tIns="121920" rIns="243840" bIns="1219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0" kern="1200">
                <a:gradFill>
                  <a:gsLst>
                    <a:gs pos="0">
                      <a:srgbClr val="1E5B93"/>
                    </a:gs>
                    <a:gs pos="100000">
                      <a:srgbClr val="3E1840"/>
                    </a:gs>
                  </a:gsLst>
                  <a:lin ang="0" scaled="1"/>
                </a:gradFill>
                <a:latin typeface="时尚中黑简体" panose="01010104010101010101" pitchFamily="2" charset="-122"/>
                <a:ea typeface="时尚中黑简体" panose="01010104010101010101" pitchFamily="2" charset="-122"/>
                <a:cs typeface="+mj-cs"/>
              </a:defRPr>
            </a:lvl1pPr>
          </a:lstStyle>
          <a:p>
            <a:pPr defTabSz="1828823"/>
            <a:r>
              <a:rPr lang="zh-CN" altLang="en-US" sz="5600" dirty="0" smtClea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说出你的生日月份在哪几张卡纸上</a:t>
            </a:r>
            <a:endParaRPr lang="zh-CN" altLang="en-US" sz="560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="" xmlns:a16="http://schemas.microsoft.com/office/drawing/2014/main" id="{53794990-A060-4365-86DE-4716F31458EA}"/>
              </a:ext>
            </a:extLst>
          </p:cNvPr>
          <p:cNvCxnSpPr/>
          <p:nvPr/>
        </p:nvCxnSpPr>
        <p:spPr>
          <a:xfrm rot="5400000">
            <a:off x="-147084" y="1581348"/>
            <a:ext cx="1274618" cy="0"/>
          </a:xfrm>
          <a:prstGeom prst="line">
            <a:avLst/>
          </a:prstGeom>
          <a:ln w="76200">
            <a:solidFill>
              <a:srgbClr val="5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438238" y="3765454"/>
            <a:ext cx="136444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2438430" hangingPunct="1">
              <a:lnSpc>
                <a:spcPct val="150000"/>
              </a:lnSpc>
            </a:pPr>
            <a:r>
              <a:rPr lang="en-US" altLang="zh-CN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zh-CN" altLang="en-US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卡：</a:t>
            </a:r>
            <a:r>
              <a:rPr lang="en-US" altLang="zh-CN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en-US" altLang="zh-CN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9</a:t>
            </a:r>
            <a:r>
              <a:rPr lang="zh-CN" altLang="en-US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en-US" altLang="zh-CN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en-US" altLang="zh-CN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11</a:t>
            </a:r>
            <a:r>
              <a:rPr lang="zh-CN" altLang="en-US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en-US" altLang="zh-CN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5560" y="9292278"/>
            <a:ext cx="130286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2438430" hangingPunct="1">
              <a:lnSpc>
                <a:spcPct val="150000"/>
              </a:lnSpc>
            </a:pPr>
            <a:r>
              <a:rPr lang="en-US" altLang="zh-CN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D</a:t>
            </a:r>
            <a:r>
              <a:rPr lang="zh-CN" altLang="en-US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卡：</a:t>
            </a:r>
            <a:r>
              <a:rPr lang="en-US" altLang="zh-CN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en-US" altLang="zh-CN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en-US" altLang="zh-CN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en-US" altLang="zh-CN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en-US" altLang="zh-CN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9</a:t>
            </a:r>
            <a:r>
              <a:rPr lang="zh-CN" altLang="en-US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en-US" altLang="zh-CN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38238" y="5594544"/>
            <a:ext cx="145961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2438430" hangingPunct="1">
              <a:lnSpc>
                <a:spcPct val="150000"/>
              </a:lnSpc>
            </a:pPr>
            <a:r>
              <a:rPr lang="en-US" altLang="zh-CN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zh-CN" altLang="en-US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卡：</a:t>
            </a:r>
            <a:r>
              <a:rPr lang="en-US" altLang="zh-CN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en-US" altLang="zh-CN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en-US" altLang="zh-CN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en-US" altLang="zh-CN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en-US" altLang="zh-CN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8238" y="7449415"/>
            <a:ext cx="136444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2438430" hangingPunct="1">
              <a:lnSpc>
                <a:spcPct val="150000"/>
              </a:lnSpc>
            </a:pPr>
            <a:r>
              <a:rPr lang="en-US" altLang="zh-CN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lang="zh-CN" altLang="en-US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卡：</a:t>
            </a:r>
            <a:r>
              <a:rPr lang="en-US" altLang="zh-CN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en-US" altLang="zh-CN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en-US" altLang="zh-CN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en-US" altLang="zh-CN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en-US" altLang="zh-CN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en-US" altLang="zh-CN" sz="8000" kern="1200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99309659"/>
      </p:ext>
    </p:extLst>
  </p:cSld>
  <p:clrMapOvr>
    <a:masterClrMapping/>
  </p:clrMapOvr>
  <p:transition spd="slow" advClick="0" advTm="5000">
    <p:random/>
  </p:transition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千图网_2.5D互联网科技商务虚拟概念矢量插画_图片编号32277014">
            <a:extLst>
              <a:ext uri="{FF2B5EF4-FFF2-40B4-BE49-F238E27FC236}">
                <a16:creationId xmlns="" xmlns:a16="http://schemas.microsoft.com/office/drawing/2014/main" id="{46EB74D6-C52B-490E-8FA1-709F395B24C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164" y="-12697"/>
            <a:ext cx="24426333" cy="137414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515B6E45-24D1-433C-B589-BF4163AFD7B9}"/>
              </a:ext>
            </a:extLst>
          </p:cNvPr>
          <p:cNvSpPr/>
          <p:nvPr/>
        </p:nvSpPr>
        <p:spPr>
          <a:xfrm>
            <a:off x="0" y="-12697"/>
            <a:ext cx="24409400" cy="13690600"/>
          </a:xfrm>
          <a:prstGeom prst="rect">
            <a:avLst/>
          </a:prstGeom>
          <a:gradFill flip="none" rotWithShape="1">
            <a:gsLst>
              <a:gs pos="0">
                <a:srgbClr val="1136B3"/>
              </a:gs>
              <a:gs pos="46000">
                <a:srgbClr val="122088"/>
              </a:gs>
              <a:gs pos="100000">
                <a:srgbClr val="140552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438430" hangingPunct="1"/>
            <a:endParaRPr lang="zh-CN" altLang="en-US" sz="4800" b="0" kern="1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9" name="ïṡļïḍe">
            <a:extLst>
              <a:ext uri="{FF2B5EF4-FFF2-40B4-BE49-F238E27FC236}">
                <a16:creationId xmlns="" xmlns:a16="http://schemas.microsoft.com/office/drawing/2014/main" id="{FDF7D328-D92C-4072-902E-A75D8E5AFCE1}"/>
              </a:ext>
            </a:extLst>
          </p:cNvPr>
          <p:cNvGrpSpPr/>
          <p:nvPr/>
        </p:nvGrpSpPr>
        <p:grpSpPr>
          <a:xfrm>
            <a:off x="827764" y="5957315"/>
            <a:ext cx="7040486" cy="6545688"/>
            <a:chOff x="6624246" y="1399064"/>
            <a:chExt cx="3520243" cy="2096783"/>
          </a:xfrm>
        </p:grpSpPr>
        <p:sp>
          <p:nvSpPr>
            <p:cNvPr id="20" name="ï$ḷiḑé">
              <a:extLst>
                <a:ext uri="{FF2B5EF4-FFF2-40B4-BE49-F238E27FC236}">
                  <a16:creationId xmlns="" xmlns:a16="http://schemas.microsoft.com/office/drawing/2014/main" id="{BC83C549-7BEB-4AB0-BF0F-CDBE45BE111D}"/>
                </a:ext>
              </a:extLst>
            </p:cNvPr>
            <p:cNvSpPr txBox="1"/>
            <p:nvPr/>
          </p:nvSpPr>
          <p:spPr>
            <a:xfrm>
              <a:off x="6643193" y="1399064"/>
              <a:ext cx="3501296" cy="660311"/>
            </a:xfrm>
            <a:prstGeom prst="rect">
              <a:avLst/>
            </a:prstGeom>
            <a:noFill/>
          </p:spPr>
          <p:txBody>
            <a:bodyPr wrap="square" lIns="243840" tIns="121920" rIns="243840" bIns="121920" anchor="ctr">
              <a:normAutofit/>
            </a:bodyPr>
            <a:lstStyle/>
            <a:p>
              <a:pPr algn="l" defTabSz="2438430" hangingPunct="1"/>
              <a:r>
                <a:rPr lang="zh-CN" altLang="en-US" sz="6000" kern="1200" dirty="0">
                  <a:solidFill>
                    <a:srgbClr val="FFFFFF">
                      <a:lumMod val="85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计算机</a:t>
              </a:r>
              <a:r>
                <a:rPr lang="zh-CN" altLang="en-US" sz="6000" kern="1200" dirty="0" smtClean="0">
                  <a:solidFill>
                    <a:srgbClr val="FFFFFF">
                      <a:lumMod val="85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的信息处理 </a:t>
              </a:r>
              <a:endParaRPr lang="en-US" altLang="zh-CN" sz="6000" kern="1200" dirty="0">
                <a:solidFill>
                  <a:srgbClr val="FFFFFF">
                    <a:lumMod val="85000"/>
                  </a:srgb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ïsļïḍè">
              <a:extLst>
                <a:ext uri="{FF2B5EF4-FFF2-40B4-BE49-F238E27FC236}">
                  <a16:creationId xmlns="" xmlns:a16="http://schemas.microsoft.com/office/drawing/2014/main" id="{C1886FBC-F5C1-48D1-A8FF-21578CDC5455}"/>
                </a:ext>
              </a:extLst>
            </p:cNvPr>
            <p:cNvSpPr txBox="1"/>
            <p:nvPr/>
          </p:nvSpPr>
          <p:spPr>
            <a:xfrm>
              <a:off x="6624246" y="2109513"/>
              <a:ext cx="3501296" cy="1386334"/>
            </a:xfrm>
            <a:prstGeom prst="rect">
              <a:avLst/>
            </a:prstGeom>
            <a:noFill/>
          </p:spPr>
          <p:txBody>
            <a:bodyPr wrap="square" lIns="243840" tIns="121920" rIns="243840" bIns="121920" anchor="ctr">
              <a:normAutofit lnSpcReduction="10000"/>
            </a:bodyPr>
            <a:lstStyle/>
            <a:p>
              <a:pPr algn="l" defTabSz="2438430" hangingPunct="1">
                <a:lnSpc>
                  <a:spcPct val="150000"/>
                </a:lnSpc>
              </a:pPr>
              <a:r>
                <a:rPr lang="zh-CN" altLang="en-US" sz="3500" noProof="1" smtClean="0">
                  <a:solidFill>
                    <a:srgbClr val="FFFFFF"/>
                  </a:solidFill>
                  <a:latin typeface="楷体" pitchFamily="49" charset="-122"/>
                  <a:ea typeface="楷体" pitchFamily="49" charset="-122"/>
                </a:rPr>
                <a:t>  在</a:t>
              </a:r>
              <a:r>
                <a:rPr lang="zh-CN" altLang="en-US" sz="3500" noProof="1">
                  <a:solidFill>
                    <a:srgbClr val="FFFFFF"/>
                  </a:solidFill>
                  <a:latin typeface="楷体" pitchFamily="49" charset="-122"/>
                  <a:ea typeface="楷体" pitchFamily="49" charset="-122"/>
                </a:rPr>
                <a:t>计算机内部，信息只有经过</a:t>
              </a:r>
              <a:r>
                <a:rPr lang="zh-CN" altLang="en-US" sz="3500" u="sng" noProof="1">
                  <a:solidFill>
                    <a:srgbClr val="FFFFFF"/>
                  </a:solidFill>
                  <a:latin typeface="楷体" pitchFamily="49" charset="-122"/>
                  <a:ea typeface="楷体" pitchFamily="49" charset="-122"/>
                </a:rPr>
                <a:t>数字化编码</a:t>
              </a:r>
              <a:r>
                <a:rPr lang="zh-CN" altLang="en-US" sz="3500" noProof="1">
                  <a:solidFill>
                    <a:srgbClr val="FFFFFF"/>
                  </a:solidFill>
                  <a:latin typeface="楷体" pitchFamily="49" charset="-122"/>
                  <a:ea typeface="楷体" pitchFamily="49" charset="-122"/>
                </a:rPr>
                <a:t>后才能表示、存放和传递</a:t>
              </a:r>
              <a:r>
                <a:rPr lang="zh-CN" altLang="en-US" sz="3500" noProof="1" smtClean="0">
                  <a:solidFill>
                    <a:srgbClr val="FFFFFF"/>
                  </a:solidFill>
                  <a:latin typeface="楷体" pitchFamily="49" charset="-122"/>
                  <a:ea typeface="楷体" pitchFamily="49" charset="-122"/>
                </a:rPr>
                <a:t>。</a:t>
              </a:r>
              <a:endParaRPr lang="en-US" altLang="zh-CN" sz="3500" noProof="1" smtClean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endParaRPr>
            </a:p>
            <a:p>
              <a:pPr algn="l" defTabSz="2438430" hangingPunct="1">
                <a:lnSpc>
                  <a:spcPct val="150000"/>
                </a:lnSpc>
              </a:pPr>
              <a:r>
                <a:rPr lang="zh-CN" altLang="en-US" sz="3800" noProof="1" smtClean="0">
                  <a:solidFill>
                    <a:srgbClr val="FFFFFF"/>
                  </a:solidFill>
                  <a:latin typeface="楷体" pitchFamily="49" charset="-122"/>
                  <a:ea typeface="楷体" pitchFamily="49" charset="-122"/>
                </a:rPr>
                <a:t>  计算机</a:t>
              </a:r>
              <a:r>
                <a:rPr lang="zh-CN" altLang="en-US" sz="3800" noProof="1">
                  <a:solidFill>
                    <a:srgbClr val="FFFFFF"/>
                  </a:solidFill>
                  <a:latin typeface="楷体" pitchFamily="49" charset="-122"/>
                  <a:ea typeface="楷体" pitchFamily="49" charset="-122"/>
                </a:rPr>
                <a:t>中的信息采用</a:t>
              </a:r>
              <a:r>
                <a:rPr lang="zh-CN" altLang="en-US" sz="3800" noProof="1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二进制编码</a:t>
              </a:r>
              <a:r>
                <a:rPr lang="zh-CN" altLang="en-US" sz="3800" noProof="1">
                  <a:solidFill>
                    <a:srgbClr val="FFFFFF"/>
                  </a:solidFill>
                  <a:latin typeface="楷体" pitchFamily="49" charset="-122"/>
                  <a:ea typeface="楷体" pitchFamily="49" charset="-122"/>
                </a:rPr>
                <a:t>来表示。</a:t>
              </a:r>
              <a:endParaRPr lang="zh-CN" altLang="zh-CN" sz="3800" noProof="1">
                <a:solidFill>
                  <a:srgbClr val="FFFFFF"/>
                </a:solidFill>
                <a:latin typeface="楷体" pitchFamily="49" charset="-122"/>
                <a:ea typeface="楷体" pitchFamily="49" charset="-122"/>
              </a:endParaRPr>
            </a:p>
            <a:p>
              <a:pPr algn="l" defTabSz="2438430" hangingPunct="1">
                <a:lnSpc>
                  <a:spcPct val="150000"/>
                </a:lnSpc>
              </a:pPr>
              <a:endParaRPr lang="zh-CN" altLang="zh-CN" noProof="1">
                <a:solidFill>
                  <a:srgbClr val="FFFFFF"/>
                </a:solidFill>
                <a:latin typeface="楷体" pitchFamily="49" charset="-122"/>
                <a:ea typeface="楷体" pitchFamily="49" charset="-122"/>
              </a:endParaRPr>
            </a:p>
            <a:p>
              <a:pPr algn="l" defTabSz="2438430" hangingPunct="1">
                <a:lnSpc>
                  <a:spcPct val="150000"/>
                </a:lnSpc>
              </a:pPr>
              <a:endParaRPr lang="en-US" altLang="zh-CN" kern="1200" dirty="0">
                <a:solidFill>
                  <a:srgbClr val="FFFFFF">
                    <a:lumMod val="85000"/>
                  </a:srgb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B1EF9E01-0436-40AD-AC09-4EA2E09303CE}"/>
              </a:ext>
            </a:extLst>
          </p:cNvPr>
          <p:cNvGrpSpPr/>
          <p:nvPr/>
        </p:nvGrpSpPr>
        <p:grpSpPr>
          <a:xfrm>
            <a:off x="8249474" y="4394498"/>
            <a:ext cx="16134527" cy="6559642"/>
            <a:chOff x="3072121" y="1812243"/>
            <a:chExt cx="6050448" cy="2459866"/>
          </a:xfrm>
        </p:grpSpPr>
        <p:sp>
          <p:nvSpPr>
            <p:cNvPr id="340" name="îşḻîďe">
              <a:extLst>
                <a:ext uri="{FF2B5EF4-FFF2-40B4-BE49-F238E27FC236}">
                  <a16:creationId xmlns="" xmlns:a16="http://schemas.microsoft.com/office/drawing/2014/main" id="{D8940D58-64B9-45B4-90FE-3C571DEACAFD}"/>
                </a:ext>
              </a:extLst>
            </p:cNvPr>
            <p:cNvSpPr txBox="1"/>
            <p:nvPr/>
          </p:nvSpPr>
          <p:spPr bwMode="auto">
            <a:xfrm>
              <a:off x="3072121" y="3463675"/>
              <a:ext cx="1768870" cy="8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43840" tIns="121920" rIns="243840" bIns="121920">
              <a:noAutofit/>
            </a:bodyPr>
            <a:lstStyle/>
            <a:p>
              <a:pPr defTabSz="2438430" hangingPunct="1">
                <a:spcBef>
                  <a:spcPct val="0"/>
                </a:spcBef>
              </a:pPr>
              <a:r>
                <a:rPr lang="zh-CN" altLang="en-US" sz="4400" kern="1200" noProof="1">
                  <a:solidFill>
                    <a:srgbClr val="FFFFFF"/>
                  </a:solidFill>
                  <a:latin typeface="+mn-lt"/>
                  <a:ea typeface="+mn-ea"/>
                  <a:cs typeface="+mn-ea"/>
                </a:rPr>
                <a:t>二进制表示数字容易实现（只有</a:t>
              </a:r>
              <a:r>
                <a:rPr lang="zh-CN" altLang="zh-CN" sz="4400" kern="1200" noProof="1">
                  <a:solidFill>
                    <a:srgbClr val="FFFFFF"/>
                  </a:solidFill>
                  <a:latin typeface="+mn-lt"/>
                  <a:ea typeface="+mn-ea"/>
                  <a:cs typeface="+mn-ea"/>
                </a:rPr>
                <a:t>0</a:t>
              </a:r>
              <a:r>
                <a:rPr lang="zh-CN" altLang="en-US" sz="4400" kern="1200" noProof="1">
                  <a:solidFill>
                    <a:srgbClr val="FFFFFF"/>
                  </a:solidFill>
                  <a:latin typeface="+mn-lt"/>
                  <a:ea typeface="+mn-ea"/>
                  <a:cs typeface="+mn-ea"/>
                </a:rPr>
                <a:t>、</a:t>
              </a:r>
              <a:r>
                <a:rPr lang="zh-CN" altLang="zh-CN" sz="4400" kern="1200" noProof="1">
                  <a:solidFill>
                    <a:srgbClr val="FFFFFF"/>
                  </a:solidFill>
                  <a:latin typeface="+mn-lt"/>
                  <a:ea typeface="+mn-ea"/>
                  <a:cs typeface="+mn-ea"/>
                </a:rPr>
                <a:t>1</a:t>
              </a:r>
              <a:r>
                <a:rPr lang="zh-CN" altLang="en-US" sz="4400" kern="1200" noProof="1">
                  <a:solidFill>
                    <a:srgbClr val="FFFFFF"/>
                  </a:solidFill>
                  <a:latin typeface="+mn-lt"/>
                  <a:ea typeface="+mn-ea"/>
                  <a:cs typeface="+mn-ea"/>
                </a:rPr>
                <a:t>）</a:t>
              </a:r>
              <a:endParaRPr lang="zh-CN" altLang="en-US" sz="4400" kern="12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" name="ïṡḷíḋe">
              <a:extLst>
                <a:ext uri="{FF2B5EF4-FFF2-40B4-BE49-F238E27FC236}">
                  <a16:creationId xmlns="" xmlns:a16="http://schemas.microsoft.com/office/drawing/2014/main" id="{A8F1DB3B-F7A2-432C-B967-87A9F7687140}"/>
                </a:ext>
              </a:extLst>
            </p:cNvPr>
            <p:cNvSpPr txBox="1"/>
            <p:nvPr/>
          </p:nvSpPr>
          <p:spPr bwMode="auto">
            <a:xfrm>
              <a:off x="4933852" y="3404955"/>
              <a:ext cx="1768870" cy="867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43840" tIns="121920" rIns="243840" bIns="121920">
              <a:noAutofit/>
            </a:bodyPr>
            <a:lstStyle/>
            <a:p>
              <a:pPr defTabSz="2438430" hangingPunct="1">
                <a:spcBef>
                  <a:spcPct val="0"/>
                </a:spcBef>
              </a:pPr>
              <a:r>
                <a:rPr lang="zh-CN" altLang="en-US" sz="4400" kern="1200" noProof="1">
                  <a:solidFill>
                    <a:srgbClr val="FFFFFF"/>
                  </a:solidFill>
                  <a:latin typeface="+mn-lt"/>
                  <a:ea typeface="+mn-ea"/>
                  <a:cs typeface="+mn-ea"/>
                </a:rPr>
                <a:t>二进制运算规则简单（逢二进一）</a:t>
              </a:r>
              <a:endParaRPr lang="zh-CN" altLang="en-US" sz="4400" kern="12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6" name="iSľiḑè">
              <a:extLst>
                <a:ext uri="{FF2B5EF4-FFF2-40B4-BE49-F238E27FC236}">
                  <a16:creationId xmlns="" xmlns:a16="http://schemas.microsoft.com/office/drawing/2014/main" id="{82AED287-5B4F-40CF-96EB-A227853386B6}"/>
                </a:ext>
              </a:extLst>
            </p:cNvPr>
            <p:cNvSpPr txBox="1"/>
            <p:nvPr/>
          </p:nvSpPr>
          <p:spPr bwMode="auto">
            <a:xfrm>
              <a:off x="6795583" y="3404955"/>
              <a:ext cx="2326986" cy="797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43840" tIns="121920" rIns="243840" bIns="121920">
              <a:noAutofit/>
            </a:bodyPr>
            <a:lstStyle/>
            <a:p>
              <a:pPr defTabSz="2438430" hangingPunct="1">
                <a:spcBef>
                  <a:spcPct val="0"/>
                </a:spcBef>
              </a:pPr>
              <a:r>
                <a:rPr lang="zh-CN" altLang="en-US" sz="4400" kern="1200" noProof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ea"/>
                </a:rPr>
                <a:t>技术实现</a:t>
              </a:r>
              <a:r>
                <a:rPr lang="zh-CN" altLang="en-US" sz="4400" kern="1200" noProof="1" smtClean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ea"/>
                </a:rPr>
                <a:t>简单：这两种状态正好可以用“1”和</a:t>
              </a:r>
              <a:r>
                <a:rPr lang="zh-CN" altLang="en-US" sz="4400" kern="1200" noProof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ea"/>
                </a:rPr>
                <a:t>“0”</a:t>
              </a:r>
              <a:r>
                <a:rPr lang="zh-CN" altLang="en-US" sz="4400" kern="1200" noProof="1" smtClean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ea"/>
                </a:rPr>
                <a:t>表示</a:t>
              </a:r>
              <a:endParaRPr lang="zh-CN" altLang="en-US" sz="4400" kern="12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="" xmlns:a16="http://schemas.microsoft.com/office/drawing/2014/main" id="{E9F9DEAA-6BD5-4B3B-A0EC-E71D780BC9A4}"/>
                </a:ext>
              </a:extLst>
            </p:cNvPr>
            <p:cNvCxnSpPr/>
            <p:nvPr/>
          </p:nvCxnSpPr>
          <p:spPr>
            <a:xfrm>
              <a:off x="4809634" y="1812243"/>
              <a:ext cx="0" cy="152732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ïsļiḑé">
              <a:extLst>
                <a:ext uri="{FF2B5EF4-FFF2-40B4-BE49-F238E27FC236}">
                  <a16:creationId xmlns="" xmlns:a16="http://schemas.microsoft.com/office/drawing/2014/main" id="{84619EB4-383C-4E99-A3D9-BFB60C31735A}"/>
                </a:ext>
              </a:extLst>
            </p:cNvPr>
            <p:cNvSpPr/>
            <p:nvPr/>
          </p:nvSpPr>
          <p:spPr>
            <a:xfrm>
              <a:off x="3835232" y="1816897"/>
              <a:ext cx="285750" cy="2857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62500" lnSpcReduction="20000"/>
            </a:bodyPr>
            <a:lstStyle/>
            <a:p>
              <a:pPr defTabSz="2438430" hangingPunct="1"/>
              <a:r>
                <a:rPr lang="en-US" altLang="zh-CN" sz="5333" kern="1200" dirty="0">
                  <a:solidFill>
                    <a:srgbClr val="FFFFFF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29" name="îŝliḋè">
              <a:extLst>
                <a:ext uri="{FF2B5EF4-FFF2-40B4-BE49-F238E27FC236}">
                  <a16:creationId xmlns="" xmlns:a16="http://schemas.microsoft.com/office/drawing/2014/main" id="{B4109FF6-EC3D-45E0-8441-C901DFFD25DD}"/>
                </a:ext>
              </a:extLst>
            </p:cNvPr>
            <p:cNvSpPr/>
            <p:nvPr/>
          </p:nvSpPr>
          <p:spPr>
            <a:xfrm>
              <a:off x="5675412" y="1816897"/>
              <a:ext cx="285750" cy="2857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62500" lnSpcReduction="20000"/>
            </a:bodyPr>
            <a:lstStyle/>
            <a:p>
              <a:pPr defTabSz="2438430" hangingPunct="1"/>
              <a:r>
                <a:rPr lang="en-US" altLang="zh-CN" sz="5333" kern="1200">
                  <a:solidFill>
                    <a:srgbClr val="FFFFFF"/>
                  </a:solidFill>
                  <a:cs typeface="+mn-ea"/>
                  <a:sym typeface="+mn-lt"/>
                </a:rPr>
                <a:t>2</a:t>
              </a:r>
              <a:endParaRPr lang="en-US" altLang="zh-CN" sz="5333" kern="12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0" name="îṡľide">
              <a:extLst>
                <a:ext uri="{FF2B5EF4-FFF2-40B4-BE49-F238E27FC236}">
                  <a16:creationId xmlns="" xmlns:a16="http://schemas.microsoft.com/office/drawing/2014/main" id="{0BF45478-623E-4993-B427-E01F6F085D7B}"/>
                </a:ext>
              </a:extLst>
            </p:cNvPr>
            <p:cNvSpPr/>
            <p:nvPr/>
          </p:nvSpPr>
          <p:spPr>
            <a:xfrm>
              <a:off x="7537143" y="1816897"/>
              <a:ext cx="285750" cy="2857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62500" lnSpcReduction="20000"/>
            </a:bodyPr>
            <a:lstStyle/>
            <a:p>
              <a:pPr defTabSz="2438430" hangingPunct="1"/>
              <a:r>
                <a:rPr lang="en-US" altLang="zh-CN" sz="5333" kern="1200">
                  <a:solidFill>
                    <a:srgbClr val="FFFFFF"/>
                  </a:solidFill>
                  <a:cs typeface="+mn-ea"/>
                  <a:sym typeface="+mn-lt"/>
                </a:rPr>
                <a:t>3</a:t>
              </a:r>
              <a:endParaRPr lang="en-US" altLang="zh-CN" sz="5333" kern="12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="" xmlns:a16="http://schemas.microsoft.com/office/drawing/2014/main" id="{667760B9-6DA8-4229-927D-7FFD8441ED8B}"/>
                </a:ext>
              </a:extLst>
            </p:cNvPr>
            <p:cNvCxnSpPr/>
            <p:nvPr/>
          </p:nvCxnSpPr>
          <p:spPr>
            <a:xfrm>
              <a:off x="6795583" y="1812243"/>
              <a:ext cx="0" cy="152732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îṩḷíḋê">
              <a:extLst>
                <a:ext uri="{FF2B5EF4-FFF2-40B4-BE49-F238E27FC236}">
                  <a16:creationId xmlns="" xmlns:a16="http://schemas.microsoft.com/office/drawing/2014/main" id="{FF669410-3CB1-4007-AD5D-893A121C3882}"/>
                </a:ext>
              </a:extLst>
            </p:cNvPr>
            <p:cNvGrpSpPr/>
            <p:nvPr/>
          </p:nvGrpSpPr>
          <p:grpSpPr>
            <a:xfrm>
              <a:off x="3313855" y="2397449"/>
              <a:ext cx="1293686" cy="869057"/>
              <a:chOff x="34983738" y="38058726"/>
              <a:chExt cx="10993438" cy="7385050"/>
            </a:xfrm>
          </p:grpSpPr>
          <p:sp>
            <p:nvSpPr>
              <p:cNvPr id="238" name="îšḷïḍe">
                <a:extLst>
                  <a:ext uri="{FF2B5EF4-FFF2-40B4-BE49-F238E27FC236}">
                    <a16:creationId xmlns="" xmlns:a16="http://schemas.microsoft.com/office/drawing/2014/main" id="{CB4A87AF-260F-4FE8-A2F5-995413EEEA6E}"/>
                  </a:ext>
                </a:extLst>
              </p:cNvPr>
              <p:cNvSpPr/>
              <p:nvPr/>
            </p:nvSpPr>
            <p:spPr bwMode="auto">
              <a:xfrm>
                <a:off x="37469763" y="38058726"/>
                <a:ext cx="6221413" cy="3663950"/>
              </a:xfrm>
              <a:custGeom>
                <a:avLst/>
                <a:gdLst/>
                <a:ahLst/>
                <a:cxnLst>
                  <a:cxn ang="0">
                    <a:pos x="433" y="234"/>
                  </a:cxn>
                  <a:cxn ang="0">
                    <a:pos x="412" y="255"/>
                  </a:cxn>
                  <a:cxn ang="0">
                    <a:pos x="21" y="255"/>
                  </a:cxn>
                  <a:cxn ang="0">
                    <a:pos x="0" y="234"/>
                  </a:cxn>
                  <a:cxn ang="0">
                    <a:pos x="0" y="21"/>
                  </a:cxn>
                  <a:cxn ang="0">
                    <a:pos x="21" y="0"/>
                  </a:cxn>
                  <a:cxn ang="0">
                    <a:pos x="412" y="0"/>
                  </a:cxn>
                  <a:cxn ang="0">
                    <a:pos x="433" y="21"/>
                  </a:cxn>
                  <a:cxn ang="0">
                    <a:pos x="433" y="234"/>
                  </a:cxn>
                </a:cxnLst>
                <a:rect l="0" t="0" r="r" b="b"/>
                <a:pathLst>
                  <a:path w="433" h="255">
                    <a:moveTo>
                      <a:pt x="433" y="234"/>
                    </a:moveTo>
                    <a:cubicBezTo>
                      <a:pt x="433" y="245"/>
                      <a:pt x="424" y="255"/>
                      <a:pt x="412" y="255"/>
                    </a:cubicBezTo>
                    <a:cubicBezTo>
                      <a:pt x="21" y="255"/>
                      <a:pt x="21" y="255"/>
                      <a:pt x="21" y="255"/>
                    </a:cubicBezTo>
                    <a:cubicBezTo>
                      <a:pt x="10" y="255"/>
                      <a:pt x="0" y="245"/>
                      <a:pt x="0" y="234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"/>
                      <a:pt x="10" y="0"/>
                      <a:pt x="21" y="0"/>
                    </a:cubicBezTo>
                    <a:cubicBezTo>
                      <a:pt x="412" y="0"/>
                      <a:pt x="412" y="0"/>
                      <a:pt x="412" y="0"/>
                    </a:cubicBezTo>
                    <a:cubicBezTo>
                      <a:pt x="424" y="0"/>
                      <a:pt x="433" y="9"/>
                      <a:pt x="433" y="21"/>
                    </a:cubicBezTo>
                    <a:cubicBezTo>
                      <a:pt x="433" y="234"/>
                      <a:pt x="433" y="234"/>
                      <a:pt x="433" y="234"/>
                    </a:cubicBezTo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4"/>
                </a:solidFill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9" name="îṡ1îḍê">
                <a:extLst>
                  <a:ext uri="{FF2B5EF4-FFF2-40B4-BE49-F238E27FC236}">
                    <a16:creationId xmlns="" xmlns:a16="http://schemas.microsoft.com/office/drawing/2014/main" id="{82977020-F0D6-4233-BA03-BA04F9EDAC09}"/>
                  </a:ext>
                </a:extLst>
              </p:cNvPr>
              <p:cNvSpPr/>
              <p:nvPr/>
            </p:nvSpPr>
            <p:spPr bwMode="auto">
              <a:xfrm>
                <a:off x="37828538" y="38504814"/>
                <a:ext cx="1624013" cy="5603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0" name="î$1íḓé">
                <a:extLst>
                  <a:ext uri="{FF2B5EF4-FFF2-40B4-BE49-F238E27FC236}">
                    <a16:creationId xmlns="" xmlns:a16="http://schemas.microsoft.com/office/drawing/2014/main" id="{85172E9E-29E6-4632-99E8-3AD63572A802}"/>
                  </a:ext>
                </a:extLst>
              </p:cNvPr>
              <p:cNvSpPr/>
              <p:nvPr/>
            </p:nvSpPr>
            <p:spPr bwMode="auto">
              <a:xfrm>
                <a:off x="39768463" y="38504814"/>
                <a:ext cx="1624013" cy="5603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1" name="îṣḻiḓè">
                <a:extLst>
                  <a:ext uri="{FF2B5EF4-FFF2-40B4-BE49-F238E27FC236}">
                    <a16:creationId xmlns="" xmlns:a16="http://schemas.microsoft.com/office/drawing/2014/main" id="{EE9A1C11-0199-4AD0-97B7-0A8A1EA15287}"/>
                  </a:ext>
                </a:extLst>
              </p:cNvPr>
              <p:cNvSpPr/>
              <p:nvPr/>
            </p:nvSpPr>
            <p:spPr bwMode="auto">
              <a:xfrm>
                <a:off x="41708388" y="38504814"/>
                <a:ext cx="1624013" cy="56038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2" name="ïs1îḑé">
                <a:extLst>
                  <a:ext uri="{FF2B5EF4-FFF2-40B4-BE49-F238E27FC236}">
                    <a16:creationId xmlns="" xmlns:a16="http://schemas.microsoft.com/office/drawing/2014/main" id="{8C4B08A3-F21E-4AF9-9AE7-BFC44CA8B244}"/>
                  </a:ext>
                </a:extLst>
              </p:cNvPr>
              <p:cNvSpPr/>
              <p:nvPr/>
            </p:nvSpPr>
            <p:spPr bwMode="auto">
              <a:xfrm>
                <a:off x="41708388" y="38504814"/>
                <a:ext cx="1624013" cy="5603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3" name="iṧḻíḑé">
                <a:extLst>
                  <a:ext uri="{FF2B5EF4-FFF2-40B4-BE49-F238E27FC236}">
                    <a16:creationId xmlns="" xmlns:a16="http://schemas.microsoft.com/office/drawing/2014/main" id="{FB46E8A4-6247-4B51-B7D1-2D6F95489553}"/>
                  </a:ext>
                </a:extLst>
              </p:cNvPr>
              <p:cNvSpPr/>
              <p:nvPr/>
            </p:nvSpPr>
            <p:spPr bwMode="auto">
              <a:xfrm>
                <a:off x="37828538" y="39308089"/>
                <a:ext cx="1624013" cy="5603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4" name="îṧļíḑe">
                <a:extLst>
                  <a:ext uri="{FF2B5EF4-FFF2-40B4-BE49-F238E27FC236}">
                    <a16:creationId xmlns="" xmlns:a16="http://schemas.microsoft.com/office/drawing/2014/main" id="{F7D3A5A5-20C9-4624-89BF-2C08CBE5B6AF}"/>
                  </a:ext>
                </a:extLst>
              </p:cNvPr>
              <p:cNvSpPr/>
              <p:nvPr/>
            </p:nvSpPr>
            <p:spPr bwMode="auto">
              <a:xfrm>
                <a:off x="39768463" y="39308089"/>
                <a:ext cx="1624013" cy="5603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5" name="îSlíḑe">
                <a:extLst>
                  <a:ext uri="{FF2B5EF4-FFF2-40B4-BE49-F238E27FC236}">
                    <a16:creationId xmlns="" xmlns:a16="http://schemas.microsoft.com/office/drawing/2014/main" id="{71FB06E2-5DAE-45CB-A35F-EBE5EBF658DF}"/>
                  </a:ext>
                </a:extLst>
              </p:cNvPr>
              <p:cNvSpPr/>
              <p:nvPr/>
            </p:nvSpPr>
            <p:spPr bwMode="auto">
              <a:xfrm>
                <a:off x="39768463" y="39308089"/>
                <a:ext cx="1624013" cy="5603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6" name="i$ļîḑè">
                <a:extLst>
                  <a:ext uri="{FF2B5EF4-FFF2-40B4-BE49-F238E27FC236}">
                    <a16:creationId xmlns="" xmlns:a16="http://schemas.microsoft.com/office/drawing/2014/main" id="{C50DF76F-A0BF-46CD-A441-EBFFAA08626A}"/>
                  </a:ext>
                </a:extLst>
              </p:cNvPr>
              <p:cNvSpPr/>
              <p:nvPr/>
            </p:nvSpPr>
            <p:spPr bwMode="auto">
              <a:xfrm>
                <a:off x="41708388" y="39308089"/>
                <a:ext cx="1624013" cy="560388"/>
              </a:xfrm>
              <a:prstGeom prst="rect">
                <a:avLst/>
              </a:prstGeom>
              <a:solidFill>
                <a:srgbClr val="008C9B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7" name="iś1íďè">
                <a:extLst>
                  <a:ext uri="{FF2B5EF4-FFF2-40B4-BE49-F238E27FC236}">
                    <a16:creationId xmlns="" xmlns:a16="http://schemas.microsoft.com/office/drawing/2014/main" id="{E72C8A2F-01DA-46CB-81BC-D4230A421EDA}"/>
                  </a:ext>
                </a:extLst>
              </p:cNvPr>
              <p:cNvSpPr/>
              <p:nvPr/>
            </p:nvSpPr>
            <p:spPr bwMode="auto">
              <a:xfrm>
                <a:off x="41708388" y="39308089"/>
                <a:ext cx="1624013" cy="5603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8" name="işḷîḑé">
                <a:extLst>
                  <a:ext uri="{FF2B5EF4-FFF2-40B4-BE49-F238E27FC236}">
                    <a16:creationId xmlns="" xmlns:a16="http://schemas.microsoft.com/office/drawing/2014/main" id="{A3B6166A-CAA5-4B05-A23D-2BDEDC1C9AA2}"/>
                  </a:ext>
                </a:extLst>
              </p:cNvPr>
              <p:cNvSpPr/>
              <p:nvPr/>
            </p:nvSpPr>
            <p:spPr bwMode="auto">
              <a:xfrm>
                <a:off x="37828538" y="40112951"/>
                <a:ext cx="1624013" cy="5603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9" name="ïSļíďê">
                <a:extLst>
                  <a:ext uri="{FF2B5EF4-FFF2-40B4-BE49-F238E27FC236}">
                    <a16:creationId xmlns="" xmlns:a16="http://schemas.microsoft.com/office/drawing/2014/main" id="{C3136B12-4774-4B17-8540-E8EEFA0A518D}"/>
                  </a:ext>
                </a:extLst>
              </p:cNvPr>
              <p:cNvSpPr/>
              <p:nvPr/>
            </p:nvSpPr>
            <p:spPr bwMode="auto">
              <a:xfrm>
                <a:off x="37828538" y="40112951"/>
                <a:ext cx="1624013" cy="5603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0" name="i$1îḓé">
                <a:extLst>
                  <a:ext uri="{FF2B5EF4-FFF2-40B4-BE49-F238E27FC236}">
                    <a16:creationId xmlns="" xmlns:a16="http://schemas.microsoft.com/office/drawing/2014/main" id="{D94218F8-8DF3-4045-8EE4-1365F722264D}"/>
                  </a:ext>
                </a:extLst>
              </p:cNvPr>
              <p:cNvSpPr/>
              <p:nvPr/>
            </p:nvSpPr>
            <p:spPr bwMode="auto">
              <a:xfrm>
                <a:off x="39768463" y="40112951"/>
                <a:ext cx="1624013" cy="560388"/>
              </a:xfrm>
              <a:prstGeom prst="rect">
                <a:avLst/>
              </a:prstGeom>
              <a:solidFill>
                <a:srgbClr val="008C9B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1" name="íṣļïḑè">
                <a:extLst>
                  <a:ext uri="{FF2B5EF4-FFF2-40B4-BE49-F238E27FC236}">
                    <a16:creationId xmlns="" xmlns:a16="http://schemas.microsoft.com/office/drawing/2014/main" id="{3A81FBF5-E4D7-4250-8E14-6E5A70F02673}"/>
                  </a:ext>
                </a:extLst>
              </p:cNvPr>
              <p:cNvSpPr/>
              <p:nvPr/>
            </p:nvSpPr>
            <p:spPr bwMode="auto">
              <a:xfrm>
                <a:off x="39768463" y="40112951"/>
                <a:ext cx="1624013" cy="5603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2" name="ïṡlîḋè">
                <a:extLst>
                  <a:ext uri="{FF2B5EF4-FFF2-40B4-BE49-F238E27FC236}">
                    <a16:creationId xmlns="" xmlns:a16="http://schemas.microsoft.com/office/drawing/2014/main" id="{B5049B02-C86B-40F3-A0B6-DACAFACA8AEC}"/>
                  </a:ext>
                </a:extLst>
              </p:cNvPr>
              <p:cNvSpPr/>
              <p:nvPr/>
            </p:nvSpPr>
            <p:spPr bwMode="auto">
              <a:xfrm>
                <a:off x="41708388" y="40112951"/>
                <a:ext cx="1624013" cy="560388"/>
              </a:xfrm>
              <a:prstGeom prst="rect">
                <a:avLst/>
              </a:prstGeom>
              <a:solidFill>
                <a:srgbClr val="008C9B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3" name="îśḻíḍé">
                <a:extLst>
                  <a:ext uri="{FF2B5EF4-FFF2-40B4-BE49-F238E27FC236}">
                    <a16:creationId xmlns="" xmlns:a16="http://schemas.microsoft.com/office/drawing/2014/main" id="{6AD80CCC-8B46-4C38-9F64-383D2D9B7DB2}"/>
                  </a:ext>
                </a:extLst>
              </p:cNvPr>
              <p:cNvSpPr/>
              <p:nvPr/>
            </p:nvSpPr>
            <p:spPr bwMode="auto">
              <a:xfrm>
                <a:off x="41708388" y="40112951"/>
                <a:ext cx="1624013" cy="5603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4" name="íSļîḑè">
                <a:extLst>
                  <a:ext uri="{FF2B5EF4-FFF2-40B4-BE49-F238E27FC236}">
                    <a16:creationId xmlns="" xmlns:a16="http://schemas.microsoft.com/office/drawing/2014/main" id="{3119258C-EF38-460E-BAD8-C307521202C1}"/>
                  </a:ext>
                </a:extLst>
              </p:cNvPr>
              <p:cNvSpPr/>
              <p:nvPr/>
            </p:nvSpPr>
            <p:spPr bwMode="auto">
              <a:xfrm>
                <a:off x="38130163" y="38058726"/>
                <a:ext cx="5561013" cy="2989263"/>
              </a:xfrm>
              <a:custGeom>
                <a:avLst/>
                <a:gdLst/>
                <a:ahLst/>
                <a:cxnLst>
                  <a:cxn ang="0">
                    <a:pos x="249" y="182"/>
                  </a:cxn>
                  <a:cxn ang="0">
                    <a:pos x="249" y="143"/>
                  </a:cxn>
                  <a:cxn ang="0">
                    <a:pos x="362" y="143"/>
                  </a:cxn>
                  <a:cxn ang="0">
                    <a:pos x="362" y="182"/>
                  </a:cxn>
                  <a:cxn ang="0">
                    <a:pos x="249" y="182"/>
                  </a:cxn>
                  <a:cxn ang="0">
                    <a:pos x="249" y="126"/>
                  </a:cxn>
                  <a:cxn ang="0">
                    <a:pos x="249" y="87"/>
                  </a:cxn>
                  <a:cxn ang="0">
                    <a:pos x="362" y="87"/>
                  </a:cxn>
                  <a:cxn ang="0">
                    <a:pos x="362" y="126"/>
                  </a:cxn>
                  <a:cxn ang="0">
                    <a:pos x="249" y="126"/>
                  </a:cxn>
                  <a:cxn ang="0">
                    <a:pos x="366" y="0"/>
                  </a:cxn>
                  <a:cxn ang="0">
                    <a:pos x="366" y="0"/>
                  </a:cxn>
                  <a:cxn ang="0">
                    <a:pos x="312" y="31"/>
                  </a:cxn>
                  <a:cxn ang="0">
                    <a:pos x="362" y="31"/>
                  </a:cxn>
                  <a:cxn ang="0">
                    <a:pos x="362" y="70"/>
                  </a:cxn>
                  <a:cxn ang="0">
                    <a:pos x="249" y="70"/>
                  </a:cxn>
                  <a:cxn ang="0">
                    <a:pos x="249" y="66"/>
                  </a:cxn>
                  <a:cxn ang="0">
                    <a:pos x="213" y="87"/>
                  </a:cxn>
                  <a:cxn ang="0">
                    <a:pos x="227" y="87"/>
                  </a:cxn>
                  <a:cxn ang="0">
                    <a:pos x="227" y="126"/>
                  </a:cxn>
                  <a:cxn ang="0">
                    <a:pos x="144" y="126"/>
                  </a:cxn>
                  <a:cxn ang="0">
                    <a:pos x="115" y="143"/>
                  </a:cxn>
                  <a:cxn ang="0">
                    <a:pos x="227" y="143"/>
                  </a:cxn>
                  <a:cxn ang="0">
                    <a:pos x="227" y="182"/>
                  </a:cxn>
                  <a:cxn ang="0">
                    <a:pos x="114" y="182"/>
                  </a:cxn>
                  <a:cxn ang="0">
                    <a:pos x="114" y="143"/>
                  </a:cxn>
                  <a:cxn ang="0">
                    <a:pos x="92" y="156"/>
                  </a:cxn>
                  <a:cxn ang="0">
                    <a:pos x="92" y="182"/>
                  </a:cxn>
                  <a:cxn ang="0">
                    <a:pos x="45" y="182"/>
                  </a:cxn>
                  <a:cxn ang="0">
                    <a:pos x="0" y="208"/>
                  </a:cxn>
                  <a:cxn ang="0">
                    <a:pos x="387" y="208"/>
                  </a:cxn>
                  <a:cxn ang="0">
                    <a:pos x="387" y="21"/>
                  </a:cxn>
                  <a:cxn ang="0">
                    <a:pos x="366" y="0"/>
                  </a:cxn>
                </a:cxnLst>
                <a:rect l="0" t="0" r="r" b="b"/>
                <a:pathLst>
                  <a:path w="387" h="208">
                    <a:moveTo>
                      <a:pt x="249" y="182"/>
                    </a:moveTo>
                    <a:cubicBezTo>
                      <a:pt x="249" y="143"/>
                      <a:pt x="249" y="143"/>
                      <a:pt x="249" y="143"/>
                    </a:cubicBezTo>
                    <a:cubicBezTo>
                      <a:pt x="362" y="143"/>
                      <a:pt x="362" y="143"/>
                      <a:pt x="362" y="143"/>
                    </a:cubicBezTo>
                    <a:cubicBezTo>
                      <a:pt x="362" y="182"/>
                      <a:pt x="362" y="182"/>
                      <a:pt x="362" y="182"/>
                    </a:cubicBezTo>
                    <a:cubicBezTo>
                      <a:pt x="249" y="182"/>
                      <a:pt x="249" y="182"/>
                      <a:pt x="249" y="182"/>
                    </a:cubicBezTo>
                    <a:moveTo>
                      <a:pt x="249" y="126"/>
                    </a:moveTo>
                    <a:cubicBezTo>
                      <a:pt x="249" y="87"/>
                      <a:pt x="249" y="87"/>
                      <a:pt x="249" y="87"/>
                    </a:cubicBezTo>
                    <a:cubicBezTo>
                      <a:pt x="362" y="87"/>
                      <a:pt x="362" y="87"/>
                      <a:pt x="362" y="87"/>
                    </a:cubicBezTo>
                    <a:cubicBezTo>
                      <a:pt x="362" y="126"/>
                      <a:pt x="362" y="126"/>
                      <a:pt x="362" y="126"/>
                    </a:cubicBezTo>
                    <a:cubicBezTo>
                      <a:pt x="249" y="126"/>
                      <a:pt x="249" y="126"/>
                      <a:pt x="249" y="126"/>
                    </a:cubicBezTo>
                    <a:moveTo>
                      <a:pt x="366" y="0"/>
                    </a:moveTo>
                    <a:cubicBezTo>
                      <a:pt x="366" y="0"/>
                      <a:pt x="366" y="0"/>
                      <a:pt x="366" y="0"/>
                    </a:cubicBezTo>
                    <a:cubicBezTo>
                      <a:pt x="312" y="31"/>
                      <a:pt x="312" y="31"/>
                      <a:pt x="312" y="31"/>
                    </a:cubicBezTo>
                    <a:cubicBezTo>
                      <a:pt x="362" y="31"/>
                      <a:pt x="362" y="31"/>
                      <a:pt x="362" y="31"/>
                    </a:cubicBezTo>
                    <a:cubicBezTo>
                      <a:pt x="362" y="70"/>
                      <a:pt x="362" y="70"/>
                      <a:pt x="362" y="70"/>
                    </a:cubicBezTo>
                    <a:cubicBezTo>
                      <a:pt x="249" y="70"/>
                      <a:pt x="249" y="70"/>
                      <a:pt x="249" y="70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13" y="87"/>
                      <a:pt x="213" y="87"/>
                      <a:pt x="213" y="87"/>
                    </a:cubicBezTo>
                    <a:cubicBezTo>
                      <a:pt x="227" y="87"/>
                      <a:pt x="227" y="87"/>
                      <a:pt x="227" y="87"/>
                    </a:cubicBezTo>
                    <a:cubicBezTo>
                      <a:pt x="227" y="126"/>
                      <a:pt x="227" y="126"/>
                      <a:pt x="227" y="126"/>
                    </a:cubicBezTo>
                    <a:cubicBezTo>
                      <a:pt x="144" y="126"/>
                      <a:pt x="144" y="126"/>
                      <a:pt x="144" y="126"/>
                    </a:cubicBezTo>
                    <a:cubicBezTo>
                      <a:pt x="115" y="143"/>
                      <a:pt x="115" y="143"/>
                      <a:pt x="115" y="143"/>
                    </a:cubicBezTo>
                    <a:cubicBezTo>
                      <a:pt x="227" y="143"/>
                      <a:pt x="227" y="143"/>
                      <a:pt x="227" y="143"/>
                    </a:cubicBezTo>
                    <a:cubicBezTo>
                      <a:pt x="227" y="182"/>
                      <a:pt x="227" y="182"/>
                      <a:pt x="227" y="182"/>
                    </a:cubicBezTo>
                    <a:cubicBezTo>
                      <a:pt x="114" y="182"/>
                      <a:pt x="114" y="182"/>
                      <a:pt x="114" y="182"/>
                    </a:cubicBezTo>
                    <a:cubicBezTo>
                      <a:pt x="114" y="143"/>
                      <a:pt x="114" y="143"/>
                      <a:pt x="114" y="143"/>
                    </a:cubicBezTo>
                    <a:cubicBezTo>
                      <a:pt x="92" y="156"/>
                      <a:pt x="92" y="156"/>
                      <a:pt x="92" y="156"/>
                    </a:cubicBezTo>
                    <a:cubicBezTo>
                      <a:pt x="92" y="182"/>
                      <a:pt x="92" y="182"/>
                      <a:pt x="92" y="182"/>
                    </a:cubicBezTo>
                    <a:cubicBezTo>
                      <a:pt x="45" y="182"/>
                      <a:pt x="45" y="182"/>
                      <a:pt x="45" y="182"/>
                    </a:cubicBezTo>
                    <a:cubicBezTo>
                      <a:pt x="0" y="208"/>
                      <a:pt x="0" y="208"/>
                      <a:pt x="0" y="208"/>
                    </a:cubicBezTo>
                    <a:cubicBezTo>
                      <a:pt x="387" y="208"/>
                      <a:pt x="387" y="208"/>
                      <a:pt x="387" y="208"/>
                    </a:cubicBezTo>
                    <a:cubicBezTo>
                      <a:pt x="387" y="21"/>
                      <a:pt x="387" y="21"/>
                      <a:pt x="387" y="21"/>
                    </a:cubicBezTo>
                    <a:cubicBezTo>
                      <a:pt x="387" y="9"/>
                      <a:pt x="378" y="0"/>
                      <a:pt x="366" y="0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5" name="íŝľîḓè">
                <a:extLst>
                  <a:ext uri="{FF2B5EF4-FFF2-40B4-BE49-F238E27FC236}">
                    <a16:creationId xmlns="" xmlns:a16="http://schemas.microsoft.com/office/drawing/2014/main" id="{6D0831D7-26B5-4D98-BEBF-4E3565814DD2}"/>
                  </a:ext>
                </a:extLst>
              </p:cNvPr>
              <p:cNvSpPr/>
              <p:nvPr/>
            </p:nvSpPr>
            <p:spPr bwMode="auto">
              <a:xfrm>
                <a:off x="41708388" y="38504814"/>
                <a:ext cx="1624013" cy="560388"/>
              </a:xfrm>
              <a:custGeom>
                <a:avLst/>
                <a:gdLst/>
                <a:ahLst/>
                <a:cxnLst>
                  <a:cxn ang="0">
                    <a:pos x="1023" y="0"/>
                  </a:cxn>
                  <a:cxn ang="0">
                    <a:pos x="571" y="0"/>
                  </a:cxn>
                  <a:cxn ang="0">
                    <a:pos x="0" y="316"/>
                  </a:cxn>
                  <a:cxn ang="0">
                    <a:pos x="0" y="353"/>
                  </a:cxn>
                  <a:cxn ang="0">
                    <a:pos x="1023" y="353"/>
                  </a:cxn>
                  <a:cxn ang="0">
                    <a:pos x="1023" y="0"/>
                  </a:cxn>
                </a:cxnLst>
                <a:rect l="0" t="0" r="r" b="b"/>
                <a:pathLst>
                  <a:path w="1023" h="353">
                    <a:moveTo>
                      <a:pt x="1023" y="0"/>
                    </a:moveTo>
                    <a:lnTo>
                      <a:pt x="571" y="0"/>
                    </a:lnTo>
                    <a:lnTo>
                      <a:pt x="0" y="316"/>
                    </a:lnTo>
                    <a:lnTo>
                      <a:pt x="0" y="353"/>
                    </a:lnTo>
                    <a:lnTo>
                      <a:pt x="1023" y="353"/>
                    </a:lnTo>
                    <a:lnTo>
                      <a:pt x="1023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6" name="íṩļídè">
                <a:extLst>
                  <a:ext uri="{FF2B5EF4-FFF2-40B4-BE49-F238E27FC236}">
                    <a16:creationId xmlns="" xmlns:a16="http://schemas.microsoft.com/office/drawing/2014/main" id="{3440F64D-7FBC-4512-9E6D-5139E325F360}"/>
                  </a:ext>
                </a:extLst>
              </p:cNvPr>
              <p:cNvSpPr/>
              <p:nvPr/>
            </p:nvSpPr>
            <p:spPr bwMode="auto">
              <a:xfrm>
                <a:off x="41708388" y="38504814"/>
                <a:ext cx="1624013" cy="560388"/>
              </a:xfrm>
              <a:custGeom>
                <a:avLst/>
                <a:gdLst/>
                <a:ahLst/>
                <a:cxnLst>
                  <a:cxn ang="0">
                    <a:pos x="1023" y="0"/>
                  </a:cxn>
                  <a:cxn ang="0">
                    <a:pos x="571" y="0"/>
                  </a:cxn>
                  <a:cxn ang="0">
                    <a:pos x="0" y="316"/>
                  </a:cxn>
                  <a:cxn ang="0">
                    <a:pos x="0" y="353"/>
                  </a:cxn>
                  <a:cxn ang="0">
                    <a:pos x="1023" y="353"/>
                  </a:cxn>
                  <a:cxn ang="0">
                    <a:pos x="1023" y="0"/>
                  </a:cxn>
                </a:cxnLst>
                <a:rect l="0" t="0" r="r" b="b"/>
                <a:pathLst>
                  <a:path w="1023" h="353">
                    <a:moveTo>
                      <a:pt x="1023" y="0"/>
                    </a:moveTo>
                    <a:lnTo>
                      <a:pt x="571" y="0"/>
                    </a:lnTo>
                    <a:lnTo>
                      <a:pt x="0" y="316"/>
                    </a:lnTo>
                    <a:lnTo>
                      <a:pt x="0" y="353"/>
                    </a:lnTo>
                    <a:lnTo>
                      <a:pt x="1023" y="353"/>
                    </a:lnTo>
                    <a:lnTo>
                      <a:pt x="1023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7" name="ï$ľíḑe">
                <a:extLst>
                  <a:ext uri="{FF2B5EF4-FFF2-40B4-BE49-F238E27FC236}">
                    <a16:creationId xmlns="" xmlns:a16="http://schemas.microsoft.com/office/drawing/2014/main" id="{3A863029-3F3F-4AD5-958A-C79A9EB73544}"/>
                  </a:ext>
                </a:extLst>
              </p:cNvPr>
              <p:cNvSpPr/>
              <p:nvPr/>
            </p:nvSpPr>
            <p:spPr bwMode="auto">
              <a:xfrm>
                <a:off x="40200263" y="39308089"/>
                <a:ext cx="1192213" cy="560388"/>
              </a:xfrm>
              <a:custGeom>
                <a:avLst/>
                <a:gdLst/>
                <a:ahLst/>
                <a:cxnLst>
                  <a:cxn ang="0">
                    <a:pos x="751" y="0"/>
                  </a:cxn>
                  <a:cxn ang="0">
                    <a:pos x="624" y="0"/>
                  </a:cxn>
                  <a:cxn ang="0">
                    <a:pos x="0" y="353"/>
                  </a:cxn>
                  <a:cxn ang="0">
                    <a:pos x="751" y="353"/>
                  </a:cxn>
                  <a:cxn ang="0">
                    <a:pos x="751" y="0"/>
                  </a:cxn>
                </a:cxnLst>
                <a:rect l="0" t="0" r="r" b="b"/>
                <a:pathLst>
                  <a:path w="751" h="353">
                    <a:moveTo>
                      <a:pt x="751" y="0"/>
                    </a:moveTo>
                    <a:lnTo>
                      <a:pt x="624" y="0"/>
                    </a:lnTo>
                    <a:lnTo>
                      <a:pt x="0" y="353"/>
                    </a:lnTo>
                    <a:lnTo>
                      <a:pt x="751" y="353"/>
                    </a:lnTo>
                    <a:lnTo>
                      <a:pt x="751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8" name="íśḷíḓé">
                <a:extLst>
                  <a:ext uri="{FF2B5EF4-FFF2-40B4-BE49-F238E27FC236}">
                    <a16:creationId xmlns="" xmlns:a16="http://schemas.microsoft.com/office/drawing/2014/main" id="{95ABC1F2-661E-4FE5-8992-2F2AF9BED3FD}"/>
                  </a:ext>
                </a:extLst>
              </p:cNvPr>
              <p:cNvSpPr/>
              <p:nvPr/>
            </p:nvSpPr>
            <p:spPr bwMode="auto">
              <a:xfrm>
                <a:off x="40200263" y="39308089"/>
                <a:ext cx="1192213" cy="560388"/>
              </a:xfrm>
              <a:custGeom>
                <a:avLst/>
                <a:gdLst/>
                <a:ahLst/>
                <a:cxnLst>
                  <a:cxn ang="0">
                    <a:pos x="751" y="0"/>
                  </a:cxn>
                  <a:cxn ang="0">
                    <a:pos x="624" y="0"/>
                  </a:cxn>
                  <a:cxn ang="0">
                    <a:pos x="0" y="353"/>
                  </a:cxn>
                  <a:cxn ang="0">
                    <a:pos x="751" y="353"/>
                  </a:cxn>
                  <a:cxn ang="0">
                    <a:pos x="751" y="0"/>
                  </a:cxn>
                </a:cxnLst>
                <a:rect l="0" t="0" r="r" b="b"/>
                <a:pathLst>
                  <a:path w="751" h="353">
                    <a:moveTo>
                      <a:pt x="751" y="0"/>
                    </a:moveTo>
                    <a:lnTo>
                      <a:pt x="624" y="0"/>
                    </a:lnTo>
                    <a:lnTo>
                      <a:pt x="0" y="353"/>
                    </a:lnTo>
                    <a:lnTo>
                      <a:pt x="751" y="353"/>
                    </a:lnTo>
                    <a:lnTo>
                      <a:pt x="751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9" name="iŝḻîḋé">
                <a:extLst>
                  <a:ext uri="{FF2B5EF4-FFF2-40B4-BE49-F238E27FC236}">
                    <a16:creationId xmlns="" xmlns:a16="http://schemas.microsoft.com/office/drawing/2014/main" id="{A0F84C0A-264D-41F2-895F-ECBE065EEA6D}"/>
                  </a:ext>
                </a:extLst>
              </p:cNvPr>
              <p:cNvSpPr/>
              <p:nvPr/>
            </p:nvSpPr>
            <p:spPr bwMode="auto">
              <a:xfrm>
                <a:off x="41708388" y="39308089"/>
                <a:ext cx="1624013" cy="56038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0" name="iŝ1iḍê">
                <a:extLst>
                  <a:ext uri="{FF2B5EF4-FFF2-40B4-BE49-F238E27FC236}">
                    <a16:creationId xmlns="" xmlns:a16="http://schemas.microsoft.com/office/drawing/2014/main" id="{9DC483AB-240D-4776-839B-E5D576C33B29}"/>
                  </a:ext>
                </a:extLst>
              </p:cNvPr>
              <p:cNvSpPr/>
              <p:nvPr/>
            </p:nvSpPr>
            <p:spPr bwMode="auto">
              <a:xfrm>
                <a:off x="41708388" y="39308089"/>
                <a:ext cx="1624013" cy="5603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1" name="iṡļïḋê">
                <a:extLst>
                  <a:ext uri="{FF2B5EF4-FFF2-40B4-BE49-F238E27FC236}">
                    <a16:creationId xmlns="" xmlns:a16="http://schemas.microsoft.com/office/drawing/2014/main" id="{A7B60E0E-60E9-454F-9819-611E402DA9C3}"/>
                  </a:ext>
                </a:extLst>
              </p:cNvPr>
              <p:cNvSpPr/>
              <p:nvPr/>
            </p:nvSpPr>
            <p:spPr bwMode="auto">
              <a:xfrm>
                <a:off x="38777863" y="40300276"/>
                <a:ext cx="674688" cy="373063"/>
              </a:xfrm>
              <a:custGeom>
                <a:avLst/>
                <a:gdLst/>
                <a:ahLst/>
                <a:cxnLst>
                  <a:cxn ang="0">
                    <a:pos x="425" y="0"/>
                  </a:cxn>
                  <a:cxn ang="0">
                    <a:pos x="0" y="235"/>
                  </a:cxn>
                  <a:cxn ang="0">
                    <a:pos x="425" y="235"/>
                  </a:cxn>
                  <a:cxn ang="0">
                    <a:pos x="425" y="0"/>
                  </a:cxn>
                </a:cxnLst>
                <a:rect l="0" t="0" r="r" b="b"/>
                <a:pathLst>
                  <a:path w="425" h="235">
                    <a:moveTo>
                      <a:pt x="425" y="0"/>
                    </a:moveTo>
                    <a:lnTo>
                      <a:pt x="0" y="235"/>
                    </a:lnTo>
                    <a:lnTo>
                      <a:pt x="425" y="235"/>
                    </a:lnTo>
                    <a:lnTo>
                      <a:pt x="425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2" name="î$líḍe">
                <a:extLst>
                  <a:ext uri="{FF2B5EF4-FFF2-40B4-BE49-F238E27FC236}">
                    <a16:creationId xmlns="" xmlns:a16="http://schemas.microsoft.com/office/drawing/2014/main" id="{43E6C1BD-932F-43BF-9DA5-76462447CF24}"/>
                  </a:ext>
                </a:extLst>
              </p:cNvPr>
              <p:cNvSpPr/>
              <p:nvPr/>
            </p:nvSpPr>
            <p:spPr bwMode="auto">
              <a:xfrm>
                <a:off x="38777863" y="40300276"/>
                <a:ext cx="674688" cy="373063"/>
              </a:xfrm>
              <a:custGeom>
                <a:avLst/>
                <a:gdLst/>
                <a:ahLst/>
                <a:cxnLst>
                  <a:cxn ang="0">
                    <a:pos x="425" y="0"/>
                  </a:cxn>
                  <a:cxn ang="0">
                    <a:pos x="0" y="235"/>
                  </a:cxn>
                  <a:cxn ang="0">
                    <a:pos x="425" y="235"/>
                  </a:cxn>
                  <a:cxn ang="0">
                    <a:pos x="425" y="0"/>
                  </a:cxn>
                </a:cxnLst>
                <a:rect l="0" t="0" r="r" b="b"/>
                <a:pathLst>
                  <a:path w="425" h="235">
                    <a:moveTo>
                      <a:pt x="425" y="0"/>
                    </a:moveTo>
                    <a:lnTo>
                      <a:pt x="0" y="235"/>
                    </a:lnTo>
                    <a:lnTo>
                      <a:pt x="425" y="235"/>
                    </a:lnTo>
                    <a:lnTo>
                      <a:pt x="425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3" name="isľídè">
                <a:extLst>
                  <a:ext uri="{FF2B5EF4-FFF2-40B4-BE49-F238E27FC236}">
                    <a16:creationId xmlns="" xmlns:a16="http://schemas.microsoft.com/office/drawing/2014/main" id="{80B06F98-1EF4-45EC-99B8-569AAD3960C8}"/>
                  </a:ext>
                </a:extLst>
              </p:cNvPr>
              <p:cNvSpPr/>
              <p:nvPr/>
            </p:nvSpPr>
            <p:spPr bwMode="auto">
              <a:xfrm>
                <a:off x="39768463" y="40112951"/>
                <a:ext cx="1624013" cy="560388"/>
              </a:xfrm>
              <a:custGeom>
                <a:avLst/>
                <a:gdLst/>
                <a:ahLst/>
                <a:cxnLst>
                  <a:cxn ang="0">
                    <a:pos x="1023" y="0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353"/>
                  </a:cxn>
                  <a:cxn ang="0">
                    <a:pos x="1023" y="353"/>
                  </a:cxn>
                  <a:cxn ang="0">
                    <a:pos x="1023" y="0"/>
                  </a:cxn>
                </a:cxnLst>
                <a:rect l="0" t="0" r="r" b="b"/>
                <a:pathLst>
                  <a:path w="1023" h="353">
                    <a:moveTo>
                      <a:pt x="1023" y="0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0" y="353"/>
                    </a:lnTo>
                    <a:lnTo>
                      <a:pt x="1023" y="353"/>
                    </a:lnTo>
                    <a:lnTo>
                      <a:pt x="1023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4" name="ïsḻîḑê">
                <a:extLst>
                  <a:ext uri="{FF2B5EF4-FFF2-40B4-BE49-F238E27FC236}">
                    <a16:creationId xmlns="" xmlns:a16="http://schemas.microsoft.com/office/drawing/2014/main" id="{A261F29D-0C81-4B7E-A644-86F3DD2A1619}"/>
                  </a:ext>
                </a:extLst>
              </p:cNvPr>
              <p:cNvSpPr/>
              <p:nvPr/>
            </p:nvSpPr>
            <p:spPr bwMode="auto">
              <a:xfrm>
                <a:off x="39768463" y="40112951"/>
                <a:ext cx="1624013" cy="560388"/>
              </a:xfrm>
              <a:custGeom>
                <a:avLst/>
                <a:gdLst/>
                <a:ahLst/>
                <a:cxnLst>
                  <a:cxn ang="0">
                    <a:pos x="1023" y="0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353"/>
                  </a:cxn>
                  <a:cxn ang="0">
                    <a:pos x="1023" y="353"/>
                  </a:cxn>
                  <a:cxn ang="0">
                    <a:pos x="1023" y="0"/>
                  </a:cxn>
                </a:cxnLst>
                <a:rect l="0" t="0" r="r" b="b"/>
                <a:pathLst>
                  <a:path w="1023" h="353">
                    <a:moveTo>
                      <a:pt x="1023" y="0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0" y="353"/>
                    </a:lnTo>
                    <a:lnTo>
                      <a:pt x="1023" y="353"/>
                    </a:lnTo>
                    <a:lnTo>
                      <a:pt x="1023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5" name="íṧlïḋè">
                <a:extLst>
                  <a:ext uri="{FF2B5EF4-FFF2-40B4-BE49-F238E27FC236}">
                    <a16:creationId xmlns="" xmlns:a16="http://schemas.microsoft.com/office/drawing/2014/main" id="{FAFDDA18-CBF2-45A0-93C4-85A5CE450003}"/>
                  </a:ext>
                </a:extLst>
              </p:cNvPr>
              <p:cNvSpPr/>
              <p:nvPr/>
            </p:nvSpPr>
            <p:spPr bwMode="auto">
              <a:xfrm>
                <a:off x="41708388" y="40112951"/>
                <a:ext cx="1624013" cy="56038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6" name="íŝḷîḋe">
                <a:extLst>
                  <a:ext uri="{FF2B5EF4-FFF2-40B4-BE49-F238E27FC236}">
                    <a16:creationId xmlns="" xmlns:a16="http://schemas.microsoft.com/office/drawing/2014/main" id="{3EBD40A5-5C2B-40E8-BA76-DAF4009C3F09}"/>
                  </a:ext>
                </a:extLst>
              </p:cNvPr>
              <p:cNvSpPr/>
              <p:nvPr/>
            </p:nvSpPr>
            <p:spPr bwMode="auto">
              <a:xfrm>
                <a:off x="41708388" y="40112951"/>
                <a:ext cx="1624013" cy="5603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7" name="îṩḻïḓé">
                <a:extLst>
                  <a:ext uri="{FF2B5EF4-FFF2-40B4-BE49-F238E27FC236}">
                    <a16:creationId xmlns="" xmlns:a16="http://schemas.microsoft.com/office/drawing/2014/main" id="{9346CAA1-6B88-4F1B-8D75-FAE9FE0FD4C5}"/>
                  </a:ext>
                </a:extLst>
              </p:cNvPr>
              <p:cNvSpPr/>
              <p:nvPr/>
            </p:nvSpPr>
            <p:spPr bwMode="auto">
              <a:xfrm>
                <a:off x="35271075" y="41047989"/>
                <a:ext cx="10418763" cy="3821113"/>
              </a:xfrm>
              <a:custGeom>
                <a:avLst/>
                <a:gdLst/>
                <a:ahLst/>
                <a:cxnLst>
                  <a:cxn ang="0">
                    <a:pos x="725" y="266"/>
                  </a:cxn>
                  <a:cxn ang="0">
                    <a:pos x="725" y="21"/>
                  </a:cxn>
                  <a:cxn ang="0">
                    <a:pos x="704" y="0"/>
                  </a:cxn>
                  <a:cxn ang="0">
                    <a:pos x="21" y="0"/>
                  </a:cxn>
                  <a:cxn ang="0">
                    <a:pos x="0" y="21"/>
                  </a:cxn>
                  <a:cxn ang="0">
                    <a:pos x="0" y="266"/>
                  </a:cxn>
                  <a:cxn ang="0">
                    <a:pos x="725" y="266"/>
                  </a:cxn>
                </a:cxnLst>
                <a:rect l="0" t="0" r="r" b="b"/>
                <a:pathLst>
                  <a:path w="725" h="266">
                    <a:moveTo>
                      <a:pt x="725" y="266"/>
                    </a:moveTo>
                    <a:cubicBezTo>
                      <a:pt x="725" y="21"/>
                      <a:pt x="725" y="21"/>
                      <a:pt x="725" y="21"/>
                    </a:cubicBezTo>
                    <a:cubicBezTo>
                      <a:pt x="725" y="9"/>
                      <a:pt x="715" y="0"/>
                      <a:pt x="704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266"/>
                      <a:pt x="0" y="266"/>
                      <a:pt x="0" y="266"/>
                    </a:cubicBezTo>
                    <a:cubicBezTo>
                      <a:pt x="725" y="266"/>
                      <a:pt x="725" y="266"/>
                      <a:pt x="725" y="266"/>
                    </a:cubicBezTo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4"/>
                </a:solidFill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8" name="íṣlîḋe">
                <a:extLst>
                  <a:ext uri="{FF2B5EF4-FFF2-40B4-BE49-F238E27FC236}">
                    <a16:creationId xmlns="" xmlns:a16="http://schemas.microsoft.com/office/drawing/2014/main" id="{42687747-AB48-49DD-BDEC-D03DC63978AD}"/>
                  </a:ext>
                </a:extLst>
              </p:cNvPr>
              <p:cNvSpPr/>
              <p:nvPr/>
            </p:nvSpPr>
            <p:spPr bwMode="auto">
              <a:xfrm>
                <a:off x="35931475" y="41435339"/>
                <a:ext cx="1624013" cy="5603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9" name="išļîḍè">
                <a:extLst>
                  <a:ext uri="{FF2B5EF4-FFF2-40B4-BE49-F238E27FC236}">
                    <a16:creationId xmlns="" xmlns:a16="http://schemas.microsoft.com/office/drawing/2014/main" id="{CE7B0B7F-3D07-413A-AFDC-A6FD124F84F6}"/>
                  </a:ext>
                </a:extLst>
              </p:cNvPr>
              <p:cNvSpPr/>
              <p:nvPr/>
            </p:nvSpPr>
            <p:spPr bwMode="auto">
              <a:xfrm>
                <a:off x="37871400" y="41435339"/>
                <a:ext cx="1624013" cy="5603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0" name="ïṡḷîḍè">
                <a:extLst>
                  <a:ext uri="{FF2B5EF4-FFF2-40B4-BE49-F238E27FC236}">
                    <a16:creationId xmlns="" xmlns:a16="http://schemas.microsoft.com/office/drawing/2014/main" id="{D7B48776-BD41-47D4-9104-C72645DA6D9B}"/>
                  </a:ext>
                </a:extLst>
              </p:cNvPr>
              <p:cNvSpPr/>
              <p:nvPr/>
            </p:nvSpPr>
            <p:spPr bwMode="auto">
              <a:xfrm>
                <a:off x="39811325" y="41435339"/>
                <a:ext cx="1624013" cy="5603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1" name="îŝḻïḋê">
                <a:extLst>
                  <a:ext uri="{FF2B5EF4-FFF2-40B4-BE49-F238E27FC236}">
                    <a16:creationId xmlns="" xmlns:a16="http://schemas.microsoft.com/office/drawing/2014/main" id="{6685FF8B-99A7-49DB-8911-5DF2B1AA6077}"/>
                  </a:ext>
                </a:extLst>
              </p:cNvPr>
              <p:cNvSpPr/>
              <p:nvPr/>
            </p:nvSpPr>
            <p:spPr bwMode="auto">
              <a:xfrm>
                <a:off x="41751250" y="41435339"/>
                <a:ext cx="1624013" cy="5603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2" name="íṣḻiḓé">
                <a:extLst>
                  <a:ext uri="{FF2B5EF4-FFF2-40B4-BE49-F238E27FC236}">
                    <a16:creationId xmlns="" xmlns:a16="http://schemas.microsoft.com/office/drawing/2014/main" id="{64D3A2C6-BE8C-4D5C-98E0-A41EE0A67A98}"/>
                  </a:ext>
                </a:extLst>
              </p:cNvPr>
              <p:cNvSpPr/>
              <p:nvPr/>
            </p:nvSpPr>
            <p:spPr bwMode="auto">
              <a:xfrm>
                <a:off x="41751250" y="41435339"/>
                <a:ext cx="1624013" cy="5603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3" name="íšľíḍê">
                <a:extLst>
                  <a:ext uri="{FF2B5EF4-FFF2-40B4-BE49-F238E27FC236}">
                    <a16:creationId xmlns="" xmlns:a16="http://schemas.microsoft.com/office/drawing/2014/main" id="{8D182E5F-062A-4B0C-8594-21E4DFD8364C}"/>
                  </a:ext>
                </a:extLst>
              </p:cNvPr>
              <p:cNvSpPr/>
              <p:nvPr/>
            </p:nvSpPr>
            <p:spPr bwMode="auto">
              <a:xfrm>
                <a:off x="43691175" y="41435339"/>
                <a:ext cx="1624013" cy="56038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4" name="îŝľiḓè">
                <a:extLst>
                  <a:ext uri="{FF2B5EF4-FFF2-40B4-BE49-F238E27FC236}">
                    <a16:creationId xmlns="" xmlns:a16="http://schemas.microsoft.com/office/drawing/2014/main" id="{A98A7033-6D9B-408F-8B1C-79128083D2D1}"/>
                  </a:ext>
                </a:extLst>
              </p:cNvPr>
              <p:cNvSpPr/>
              <p:nvPr/>
            </p:nvSpPr>
            <p:spPr bwMode="auto">
              <a:xfrm>
                <a:off x="43691175" y="41435339"/>
                <a:ext cx="1624013" cy="5603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5" name="îṣľíḓê">
                <a:extLst>
                  <a:ext uri="{FF2B5EF4-FFF2-40B4-BE49-F238E27FC236}">
                    <a16:creationId xmlns="" xmlns:a16="http://schemas.microsoft.com/office/drawing/2014/main" id="{CC0DC2C6-2300-4277-8C5A-D0F4F0824296}"/>
                  </a:ext>
                </a:extLst>
              </p:cNvPr>
              <p:cNvSpPr/>
              <p:nvPr/>
            </p:nvSpPr>
            <p:spPr bwMode="auto">
              <a:xfrm>
                <a:off x="35931475" y="42240201"/>
                <a:ext cx="1624013" cy="5603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6" name="íšḻîḋe">
                <a:extLst>
                  <a:ext uri="{FF2B5EF4-FFF2-40B4-BE49-F238E27FC236}">
                    <a16:creationId xmlns="" xmlns:a16="http://schemas.microsoft.com/office/drawing/2014/main" id="{38303DE0-F075-4DB8-8807-5F2AED8E3623}"/>
                  </a:ext>
                </a:extLst>
              </p:cNvPr>
              <p:cNvSpPr/>
              <p:nvPr/>
            </p:nvSpPr>
            <p:spPr bwMode="auto">
              <a:xfrm>
                <a:off x="37871400" y="42240201"/>
                <a:ext cx="1624013" cy="5603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7" name="îṡľíḋé">
                <a:extLst>
                  <a:ext uri="{FF2B5EF4-FFF2-40B4-BE49-F238E27FC236}">
                    <a16:creationId xmlns="" xmlns:a16="http://schemas.microsoft.com/office/drawing/2014/main" id="{0CFEC32A-E4DB-4423-8F2B-4DC0630E60F9}"/>
                  </a:ext>
                </a:extLst>
              </p:cNvPr>
              <p:cNvSpPr/>
              <p:nvPr/>
            </p:nvSpPr>
            <p:spPr bwMode="auto">
              <a:xfrm>
                <a:off x="39811325" y="42240201"/>
                <a:ext cx="1624013" cy="5603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8" name="iS1ïḍè">
                <a:extLst>
                  <a:ext uri="{FF2B5EF4-FFF2-40B4-BE49-F238E27FC236}">
                    <a16:creationId xmlns="" xmlns:a16="http://schemas.microsoft.com/office/drawing/2014/main" id="{DEE005E6-8C3E-4E7F-B64A-CD249549E4EF}"/>
                  </a:ext>
                </a:extLst>
              </p:cNvPr>
              <p:cNvSpPr/>
              <p:nvPr/>
            </p:nvSpPr>
            <p:spPr bwMode="auto">
              <a:xfrm>
                <a:off x="39811325" y="42240201"/>
                <a:ext cx="1624013" cy="5603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9" name="ïṥ1ïďê">
                <a:extLst>
                  <a:ext uri="{FF2B5EF4-FFF2-40B4-BE49-F238E27FC236}">
                    <a16:creationId xmlns="" xmlns:a16="http://schemas.microsoft.com/office/drawing/2014/main" id="{FFC5C43F-4D3B-4B5C-B69C-E5C210BAADF9}"/>
                  </a:ext>
                </a:extLst>
              </p:cNvPr>
              <p:cNvSpPr/>
              <p:nvPr/>
            </p:nvSpPr>
            <p:spPr bwMode="auto">
              <a:xfrm>
                <a:off x="41751250" y="42240201"/>
                <a:ext cx="1624013" cy="56038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0" name="ïṩḻîḋé">
                <a:extLst>
                  <a:ext uri="{FF2B5EF4-FFF2-40B4-BE49-F238E27FC236}">
                    <a16:creationId xmlns="" xmlns:a16="http://schemas.microsoft.com/office/drawing/2014/main" id="{478F3E47-E9CF-4A29-9161-04FBB83ED2D8}"/>
                  </a:ext>
                </a:extLst>
              </p:cNvPr>
              <p:cNvSpPr/>
              <p:nvPr/>
            </p:nvSpPr>
            <p:spPr bwMode="auto">
              <a:xfrm>
                <a:off x="41751250" y="42240201"/>
                <a:ext cx="1624013" cy="5603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1" name="íşḻiḓê">
                <a:extLst>
                  <a:ext uri="{FF2B5EF4-FFF2-40B4-BE49-F238E27FC236}">
                    <a16:creationId xmlns="" xmlns:a16="http://schemas.microsoft.com/office/drawing/2014/main" id="{4D209AAE-97AD-4E41-9712-1896CC73955C}"/>
                  </a:ext>
                </a:extLst>
              </p:cNvPr>
              <p:cNvSpPr/>
              <p:nvPr/>
            </p:nvSpPr>
            <p:spPr bwMode="auto">
              <a:xfrm>
                <a:off x="43691175" y="42240201"/>
                <a:ext cx="1624013" cy="560388"/>
              </a:xfrm>
              <a:prstGeom prst="rect">
                <a:avLst/>
              </a:prstGeom>
              <a:solidFill>
                <a:srgbClr val="008C9B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2" name="îṧḷíḑê">
                <a:extLst>
                  <a:ext uri="{FF2B5EF4-FFF2-40B4-BE49-F238E27FC236}">
                    <a16:creationId xmlns="" xmlns:a16="http://schemas.microsoft.com/office/drawing/2014/main" id="{02CD9510-3FE9-428E-89E7-47B0B2E2FAFC}"/>
                  </a:ext>
                </a:extLst>
              </p:cNvPr>
              <p:cNvSpPr/>
              <p:nvPr/>
            </p:nvSpPr>
            <p:spPr bwMode="auto">
              <a:xfrm>
                <a:off x="43691175" y="42240201"/>
                <a:ext cx="1624013" cy="5603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3" name="î$ľïdé">
                <a:extLst>
                  <a:ext uri="{FF2B5EF4-FFF2-40B4-BE49-F238E27FC236}">
                    <a16:creationId xmlns="" xmlns:a16="http://schemas.microsoft.com/office/drawing/2014/main" id="{39678356-5845-45E6-96CE-E19847F262C6}"/>
                  </a:ext>
                </a:extLst>
              </p:cNvPr>
              <p:cNvSpPr/>
              <p:nvPr/>
            </p:nvSpPr>
            <p:spPr bwMode="auto">
              <a:xfrm>
                <a:off x="35931475" y="43045064"/>
                <a:ext cx="1624013" cy="5603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4" name="íṧlïḑe">
                <a:extLst>
                  <a:ext uri="{FF2B5EF4-FFF2-40B4-BE49-F238E27FC236}">
                    <a16:creationId xmlns="" xmlns:a16="http://schemas.microsoft.com/office/drawing/2014/main" id="{AC8EF1A6-1EFF-4657-BF49-5DBFF7DBF17D}"/>
                  </a:ext>
                </a:extLst>
              </p:cNvPr>
              <p:cNvSpPr/>
              <p:nvPr/>
            </p:nvSpPr>
            <p:spPr bwMode="auto">
              <a:xfrm>
                <a:off x="37871400" y="43045064"/>
                <a:ext cx="1624013" cy="5603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5" name="ïṥḻiḑê">
                <a:extLst>
                  <a:ext uri="{FF2B5EF4-FFF2-40B4-BE49-F238E27FC236}">
                    <a16:creationId xmlns="" xmlns:a16="http://schemas.microsoft.com/office/drawing/2014/main" id="{76302978-82FB-4110-8DC5-E6A70B26884D}"/>
                  </a:ext>
                </a:extLst>
              </p:cNvPr>
              <p:cNvSpPr/>
              <p:nvPr/>
            </p:nvSpPr>
            <p:spPr bwMode="auto">
              <a:xfrm>
                <a:off x="37871400" y="43045064"/>
                <a:ext cx="1624013" cy="5603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6" name="iS1ïdè">
                <a:extLst>
                  <a:ext uri="{FF2B5EF4-FFF2-40B4-BE49-F238E27FC236}">
                    <a16:creationId xmlns="" xmlns:a16="http://schemas.microsoft.com/office/drawing/2014/main" id="{B82160E3-DF60-45C6-8F9E-67DCC2612A56}"/>
                  </a:ext>
                </a:extLst>
              </p:cNvPr>
              <p:cNvSpPr/>
              <p:nvPr/>
            </p:nvSpPr>
            <p:spPr bwMode="auto">
              <a:xfrm>
                <a:off x="39811325" y="43045064"/>
                <a:ext cx="1624013" cy="5603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7" name="ïşliḋé">
                <a:extLst>
                  <a:ext uri="{FF2B5EF4-FFF2-40B4-BE49-F238E27FC236}">
                    <a16:creationId xmlns="" xmlns:a16="http://schemas.microsoft.com/office/drawing/2014/main" id="{21E9300B-E635-4BD1-847B-00A2E11A30A9}"/>
                  </a:ext>
                </a:extLst>
              </p:cNvPr>
              <p:cNvSpPr/>
              <p:nvPr/>
            </p:nvSpPr>
            <p:spPr bwMode="auto">
              <a:xfrm>
                <a:off x="41751250" y="43045064"/>
                <a:ext cx="1624013" cy="560388"/>
              </a:xfrm>
              <a:prstGeom prst="rect">
                <a:avLst/>
              </a:prstGeom>
              <a:solidFill>
                <a:srgbClr val="008C9B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8" name="îṩḻiḍé">
                <a:extLst>
                  <a:ext uri="{FF2B5EF4-FFF2-40B4-BE49-F238E27FC236}">
                    <a16:creationId xmlns="" xmlns:a16="http://schemas.microsoft.com/office/drawing/2014/main" id="{054ECA90-99F4-4380-ADCE-104AB9D2BE68}"/>
                  </a:ext>
                </a:extLst>
              </p:cNvPr>
              <p:cNvSpPr/>
              <p:nvPr/>
            </p:nvSpPr>
            <p:spPr bwMode="auto">
              <a:xfrm>
                <a:off x="41751250" y="43045064"/>
                <a:ext cx="1624013" cy="5603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9" name="í$ľíḋè">
                <a:extLst>
                  <a:ext uri="{FF2B5EF4-FFF2-40B4-BE49-F238E27FC236}">
                    <a16:creationId xmlns="" xmlns:a16="http://schemas.microsoft.com/office/drawing/2014/main" id="{11339824-2719-4C22-98C4-0C5981D18A04}"/>
                  </a:ext>
                </a:extLst>
              </p:cNvPr>
              <p:cNvSpPr/>
              <p:nvPr/>
            </p:nvSpPr>
            <p:spPr bwMode="auto">
              <a:xfrm>
                <a:off x="43691175" y="43045064"/>
                <a:ext cx="1624013" cy="560388"/>
              </a:xfrm>
              <a:prstGeom prst="rect">
                <a:avLst/>
              </a:prstGeom>
              <a:solidFill>
                <a:srgbClr val="008C9B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0" name="íṥlîḋe">
                <a:extLst>
                  <a:ext uri="{FF2B5EF4-FFF2-40B4-BE49-F238E27FC236}">
                    <a16:creationId xmlns="" xmlns:a16="http://schemas.microsoft.com/office/drawing/2014/main" id="{DB31C682-CA64-46C4-AA3F-4C879C2AB319}"/>
                  </a:ext>
                </a:extLst>
              </p:cNvPr>
              <p:cNvSpPr/>
              <p:nvPr/>
            </p:nvSpPr>
            <p:spPr bwMode="auto">
              <a:xfrm>
                <a:off x="43691175" y="43045064"/>
                <a:ext cx="1624013" cy="5603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1" name="iṩ1ïḍé">
                <a:extLst>
                  <a:ext uri="{FF2B5EF4-FFF2-40B4-BE49-F238E27FC236}">
                    <a16:creationId xmlns="" xmlns:a16="http://schemas.microsoft.com/office/drawing/2014/main" id="{E9E8ADE8-92C0-4E85-BC3B-BF546B7EF601}"/>
                  </a:ext>
                </a:extLst>
              </p:cNvPr>
              <p:cNvSpPr/>
              <p:nvPr/>
            </p:nvSpPr>
            <p:spPr bwMode="auto">
              <a:xfrm>
                <a:off x="35931475" y="43848339"/>
                <a:ext cx="1624013" cy="5603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2" name="ïṣ1iďe">
                <a:extLst>
                  <a:ext uri="{FF2B5EF4-FFF2-40B4-BE49-F238E27FC236}">
                    <a16:creationId xmlns="" xmlns:a16="http://schemas.microsoft.com/office/drawing/2014/main" id="{DF607A6B-4FCE-4B7D-99AD-816F0C255440}"/>
                  </a:ext>
                </a:extLst>
              </p:cNvPr>
              <p:cNvSpPr/>
              <p:nvPr/>
            </p:nvSpPr>
            <p:spPr bwMode="auto">
              <a:xfrm>
                <a:off x="35931475" y="43848339"/>
                <a:ext cx="1624013" cy="5603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3" name="í$ļîḋe">
                <a:extLst>
                  <a:ext uri="{FF2B5EF4-FFF2-40B4-BE49-F238E27FC236}">
                    <a16:creationId xmlns="" xmlns:a16="http://schemas.microsoft.com/office/drawing/2014/main" id="{8386847B-61BF-4623-9446-FD9BD2876442}"/>
                  </a:ext>
                </a:extLst>
              </p:cNvPr>
              <p:cNvSpPr/>
              <p:nvPr/>
            </p:nvSpPr>
            <p:spPr bwMode="auto">
              <a:xfrm>
                <a:off x="37871400" y="43848339"/>
                <a:ext cx="1624013" cy="560388"/>
              </a:xfrm>
              <a:prstGeom prst="rect">
                <a:avLst/>
              </a:prstGeom>
              <a:solidFill>
                <a:srgbClr val="008C9B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4" name="íṧliďè">
                <a:extLst>
                  <a:ext uri="{FF2B5EF4-FFF2-40B4-BE49-F238E27FC236}">
                    <a16:creationId xmlns="" xmlns:a16="http://schemas.microsoft.com/office/drawing/2014/main" id="{66FB0298-9656-4334-9EC4-549B4F875809}"/>
                  </a:ext>
                </a:extLst>
              </p:cNvPr>
              <p:cNvSpPr/>
              <p:nvPr/>
            </p:nvSpPr>
            <p:spPr bwMode="auto">
              <a:xfrm>
                <a:off x="37871400" y="43848339"/>
                <a:ext cx="1624013" cy="5603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5" name="íṧḷîḍé">
                <a:extLst>
                  <a:ext uri="{FF2B5EF4-FFF2-40B4-BE49-F238E27FC236}">
                    <a16:creationId xmlns="" xmlns:a16="http://schemas.microsoft.com/office/drawing/2014/main" id="{A3980C7D-51E0-4E60-9603-52B877A10D00}"/>
                  </a:ext>
                </a:extLst>
              </p:cNvPr>
              <p:cNvSpPr/>
              <p:nvPr/>
            </p:nvSpPr>
            <p:spPr bwMode="auto">
              <a:xfrm>
                <a:off x="39811325" y="43848339"/>
                <a:ext cx="1624013" cy="1020763"/>
              </a:xfrm>
              <a:prstGeom prst="rect">
                <a:avLst/>
              </a:prstGeom>
              <a:solidFill>
                <a:srgbClr val="7B746B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6" name="i$ḷidê">
                <a:extLst>
                  <a:ext uri="{FF2B5EF4-FFF2-40B4-BE49-F238E27FC236}">
                    <a16:creationId xmlns="" xmlns:a16="http://schemas.microsoft.com/office/drawing/2014/main" id="{F259AD24-931D-411C-9E1C-885D2D9E232F}"/>
                  </a:ext>
                </a:extLst>
              </p:cNvPr>
              <p:cNvSpPr/>
              <p:nvPr/>
            </p:nvSpPr>
            <p:spPr bwMode="auto">
              <a:xfrm>
                <a:off x="39811325" y="43848339"/>
                <a:ext cx="1624013" cy="102076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7" name="íš1ídé">
                <a:extLst>
                  <a:ext uri="{FF2B5EF4-FFF2-40B4-BE49-F238E27FC236}">
                    <a16:creationId xmlns="" xmlns:a16="http://schemas.microsoft.com/office/drawing/2014/main" id="{E12E6784-2DC8-4309-A939-5709F748F9F2}"/>
                  </a:ext>
                </a:extLst>
              </p:cNvPr>
              <p:cNvSpPr/>
              <p:nvPr/>
            </p:nvSpPr>
            <p:spPr bwMode="auto">
              <a:xfrm>
                <a:off x="41751250" y="43848339"/>
                <a:ext cx="1624013" cy="560388"/>
              </a:xfrm>
              <a:prstGeom prst="rect">
                <a:avLst/>
              </a:prstGeom>
              <a:solidFill>
                <a:srgbClr val="008C9B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8" name="îślíďe">
                <a:extLst>
                  <a:ext uri="{FF2B5EF4-FFF2-40B4-BE49-F238E27FC236}">
                    <a16:creationId xmlns="" xmlns:a16="http://schemas.microsoft.com/office/drawing/2014/main" id="{2896CFDA-E07F-404B-8F18-6FED59E91A3B}"/>
                  </a:ext>
                </a:extLst>
              </p:cNvPr>
              <p:cNvSpPr/>
              <p:nvPr/>
            </p:nvSpPr>
            <p:spPr bwMode="auto">
              <a:xfrm>
                <a:off x="41751250" y="43848339"/>
                <a:ext cx="1624013" cy="5603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9" name="ïšliḍè">
                <a:extLst>
                  <a:ext uri="{FF2B5EF4-FFF2-40B4-BE49-F238E27FC236}">
                    <a16:creationId xmlns="" xmlns:a16="http://schemas.microsoft.com/office/drawing/2014/main" id="{0392D441-E54F-4E06-98AF-B983C3085D02}"/>
                  </a:ext>
                </a:extLst>
              </p:cNvPr>
              <p:cNvSpPr/>
              <p:nvPr/>
            </p:nvSpPr>
            <p:spPr bwMode="auto">
              <a:xfrm>
                <a:off x="43691175" y="43848339"/>
                <a:ext cx="1624013" cy="560388"/>
              </a:xfrm>
              <a:prstGeom prst="rect">
                <a:avLst/>
              </a:prstGeom>
              <a:solidFill>
                <a:srgbClr val="008C9B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0" name="išļîḍé">
                <a:extLst>
                  <a:ext uri="{FF2B5EF4-FFF2-40B4-BE49-F238E27FC236}">
                    <a16:creationId xmlns="" xmlns:a16="http://schemas.microsoft.com/office/drawing/2014/main" id="{D96ED4F0-1DDD-4023-B7CC-F4343A86AF48}"/>
                  </a:ext>
                </a:extLst>
              </p:cNvPr>
              <p:cNvSpPr/>
              <p:nvPr/>
            </p:nvSpPr>
            <p:spPr bwMode="auto">
              <a:xfrm>
                <a:off x="43691175" y="43848339"/>
                <a:ext cx="1624013" cy="5603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1" name="ïślîdé">
                <a:extLst>
                  <a:ext uri="{FF2B5EF4-FFF2-40B4-BE49-F238E27FC236}">
                    <a16:creationId xmlns="" xmlns:a16="http://schemas.microsoft.com/office/drawing/2014/main" id="{A75D3EF0-E406-425A-B3C2-52CA81431BD2}"/>
                  </a:ext>
                </a:extLst>
              </p:cNvPr>
              <p:cNvSpPr/>
              <p:nvPr/>
            </p:nvSpPr>
            <p:spPr bwMode="auto">
              <a:xfrm>
                <a:off x="35271075" y="41047989"/>
                <a:ext cx="10418763" cy="3821113"/>
              </a:xfrm>
              <a:custGeom>
                <a:avLst/>
                <a:gdLst/>
                <a:ahLst/>
                <a:cxnLst>
                  <a:cxn ang="0">
                    <a:pos x="451" y="195"/>
                  </a:cxn>
                  <a:cxn ang="0">
                    <a:pos x="564" y="234"/>
                  </a:cxn>
                  <a:cxn ang="0">
                    <a:pos x="586" y="234"/>
                  </a:cxn>
                  <a:cxn ang="0">
                    <a:pos x="699" y="195"/>
                  </a:cxn>
                  <a:cxn ang="0">
                    <a:pos x="586" y="234"/>
                  </a:cxn>
                  <a:cxn ang="0">
                    <a:pos x="451" y="139"/>
                  </a:cxn>
                  <a:cxn ang="0">
                    <a:pos x="564" y="178"/>
                  </a:cxn>
                  <a:cxn ang="0">
                    <a:pos x="586" y="178"/>
                  </a:cxn>
                  <a:cxn ang="0">
                    <a:pos x="699" y="139"/>
                  </a:cxn>
                  <a:cxn ang="0">
                    <a:pos x="586" y="178"/>
                  </a:cxn>
                  <a:cxn ang="0">
                    <a:pos x="586" y="83"/>
                  </a:cxn>
                  <a:cxn ang="0">
                    <a:pos x="699" y="122"/>
                  </a:cxn>
                  <a:cxn ang="0">
                    <a:pos x="704" y="0"/>
                  </a:cxn>
                  <a:cxn ang="0">
                    <a:pos x="632" y="27"/>
                  </a:cxn>
                  <a:cxn ang="0">
                    <a:pos x="699" y="66"/>
                  </a:cxn>
                  <a:cxn ang="0">
                    <a:pos x="586" y="44"/>
                  </a:cxn>
                  <a:cxn ang="0">
                    <a:pos x="564" y="66"/>
                  </a:cxn>
                  <a:cxn ang="0">
                    <a:pos x="484" y="83"/>
                  </a:cxn>
                  <a:cxn ang="0">
                    <a:pos x="564" y="122"/>
                  </a:cxn>
                  <a:cxn ang="0">
                    <a:pos x="451" y="95"/>
                  </a:cxn>
                  <a:cxn ang="0">
                    <a:pos x="429" y="122"/>
                  </a:cxn>
                  <a:cxn ang="0">
                    <a:pos x="336" y="139"/>
                  </a:cxn>
                  <a:cxn ang="0">
                    <a:pos x="429" y="178"/>
                  </a:cxn>
                  <a:cxn ang="0">
                    <a:pos x="316" y="146"/>
                  </a:cxn>
                  <a:cxn ang="0">
                    <a:pos x="294" y="178"/>
                  </a:cxn>
                  <a:cxn ang="0">
                    <a:pos x="187" y="195"/>
                  </a:cxn>
                  <a:cxn ang="0">
                    <a:pos x="294" y="234"/>
                  </a:cxn>
                  <a:cxn ang="0">
                    <a:pos x="181" y="197"/>
                  </a:cxn>
                  <a:cxn ang="0">
                    <a:pos x="159" y="234"/>
                  </a:cxn>
                  <a:cxn ang="0">
                    <a:pos x="0" y="266"/>
                  </a:cxn>
                  <a:cxn ang="0">
                    <a:pos x="316" y="195"/>
                  </a:cxn>
                  <a:cxn ang="0">
                    <a:pos x="429" y="195"/>
                  </a:cxn>
                  <a:cxn ang="0">
                    <a:pos x="725" y="266"/>
                  </a:cxn>
                  <a:cxn ang="0">
                    <a:pos x="725" y="266"/>
                  </a:cxn>
                  <a:cxn ang="0">
                    <a:pos x="725" y="21"/>
                  </a:cxn>
                </a:cxnLst>
                <a:rect l="0" t="0" r="r" b="b"/>
                <a:pathLst>
                  <a:path w="725" h="266">
                    <a:moveTo>
                      <a:pt x="451" y="234"/>
                    </a:moveTo>
                    <a:cubicBezTo>
                      <a:pt x="451" y="195"/>
                      <a:pt x="451" y="195"/>
                      <a:pt x="451" y="195"/>
                    </a:cubicBezTo>
                    <a:cubicBezTo>
                      <a:pt x="564" y="195"/>
                      <a:pt x="564" y="195"/>
                      <a:pt x="564" y="195"/>
                    </a:cubicBezTo>
                    <a:cubicBezTo>
                      <a:pt x="564" y="234"/>
                      <a:pt x="564" y="234"/>
                      <a:pt x="564" y="234"/>
                    </a:cubicBezTo>
                    <a:cubicBezTo>
                      <a:pt x="451" y="234"/>
                      <a:pt x="451" y="234"/>
                      <a:pt x="451" y="234"/>
                    </a:cubicBezTo>
                    <a:moveTo>
                      <a:pt x="586" y="234"/>
                    </a:moveTo>
                    <a:cubicBezTo>
                      <a:pt x="586" y="195"/>
                      <a:pt x="586" y="195"/>
                      <a:pt x="586" y="195"/>
                    </a:cubicBezTo>
                    <a:cubicBezTo>
                      <a:pt x="699" y="195"/>
                      <a:pt x="699" y="195"/>
                      <a:pt x="699" y="195"/>
                    </a:cubicBezTo>
                    <a:cubicBezTo>
                      <a:pt x="699" y="234"/>
                      <a:pt x="699" y="234"/>
                      <a:pt x="699" y="234"/>
                    </a:cubicBezTo>
                    <a:cubicBezTo>
                      <a:pt x="586" y="234"/>
                      <a:pt x="586" y="234"/>
                      <a:pt x="586" y="234"/>
                    </a:cubicBezTo>
                    <a:moveTo>
                      <a:pt x="451" y="178"/>
                    </a:moveTo>
                    <a:cubicBezTo>
                      <a:pt x="451" y="139"/>
                      <a:pt x="451" y="139"/>
                      <a:pt x="451" y="139"/>
                    </a:cubicBezTo>
                    <a:cubicBezTo>
                      <a:pt x="564" y="139"/>
                      <a:pt x="564" y="139"/>
                      <a:pt x="564" y="139"/>
                    </a:cubicBezTo>
                    <a:cubicBezTo>
                      <a:pt x="564" y="178"/>
                      <a:pt x="564" y="178"/>
                      <a:pt x="564" y="178"/>
                    </a:cubicBezTo>
                    <a:cubicBezTo>
                      <a:pt x="451" y="178"/>
                      <a:pt x="451" y="178"/>
                      <a:pt x="451" y="178"/>
                    </a:cubicBezTo>
                    <a:moveTo>
                      <a:pt x="586" y="178"/>
                    </a:moveTo>
                    <a:cubicBezTo>
                      <a:pt x="586" y="139"/>
                      <a:pt x="586" y="139"/>
                      <a:pt x="586" y="139"/>
                    </a:cubicBezTo>
                    <a:cubicBezTo>
                      <a:pt x="699" y="139"/>
                      <a:pt x="699" y="139"/>
                      <a:pt x="699" y="139"/>
                    </a:cubicBezTo>
                    <a:cubicBezTo>
                      <a:pt x="699" y="178"/>
                      <a:pt x="699" y="178"/>
                      <a:pt x="699" y="178"/>
                    </a:cubicBezTo>
                    <a:cubicBezTo>
                      <a:pt x="586" y="178"/>
                      <a:pt x="586" y="178"/>
                      <a:pt x="586" y="178"/>
                    </a:cubicBezTo>
                    <a:moveTo>
                      <a:pt x="586" y="122"/>
                    </a:moveTo>
                    <a:cubicBezTo>
                      <a:pt x="586" y="83"/>
                      <a:pt x="586" y="83"/>
                      <a:pt x="586" y="83"/>
                    </a:cubicBezTo>
                    <a:cubicBezTo>
                      <a:pt x="699" y="83"/>
                      <a:pt x="699" y="83"/>
                      <a:pt x="699" y="83"/>
                    </a:cubicBezTo>
                    <a:cubicBezTo>
                      <a:pt x="699" y="122"/>
                      <a:pt x="699" y="122"/>
                      <a:pt x="699" y="122"/>
                    </a:cubicBezTo>
                    <a:cubicBezTo>
                      <a:pt x="586" y="122"/>
                      <a:pt x="586" y="122"/>
                      <a:pt x="586" y="122"/>
                    </a:cubicBezTo>
                    <a:moveTo>
                      <a:pt x="704" y="0"/>
                    </a:moveTo>
                    <a:cubicBezTo>
                      <a:pt x="704" y="0"/>
                      <a:pt x="704" y="0"/>
                      <a:pt x="704" y="0"/>
                    </a:cubicBezTo>
                    <a:cubicBezTo>
                      <a:pt x="632" y="27"/>
                      <a:pt x="632" y="27"/>
                      <a:pt x="632" y="27"/>
                    </a:cubicBezTo>
                    <a:cubicBezTo>
                      <a:pt x="699" y="27"/>
                      <a:pt x="699" y="27"/>
                      <a:pt x="699" y="27"/>
                    </a:cubicBezTo>
                    <a:cubicBezTo>
                      <a:pt x="699" y="66"/>
                      <a:pt x="699" y="66"/>
                      <a:pt x="699" y="66"/>
                    </a:cubicBezTo>
                    <a:cubicBezTo>
                      <a:pt x="586" y="66"/>
                      <a:pt x="586" y="66"/>
                      <a:pt x="586" y="66"/>
                    </a:cubicBezTo>
                    <a:cubicBezTo>
                      <a:pt x="586" y="44"/>
                      <a:pt x="586" y="44"/>
                      <a:pt x="586" y="44"/>
                    </a:cubicBezTo>
                    <a:cubicBezTo>
                      <a:pt x="564" y="53"/>
                      <a:pt x="564" y="53"/>
                      <a:pt x="564" y="53"/>
                    </a:cubicBezTo>
                    <a:cubicBezTo>
                      <a:pt x="564" y="66"/>
                      <a:pt x="564" y="66"/>
                      <a:pt x="564" y="66"/>
                    </a:cubicBezTo>
                    <a:cubicBezTo>
                      <a:pt x="528" y="66"/>
                      <a:pt x="528" y="66"/>
                      <a:pt x="528" y="66"/>
                    </a:cubicBezTo>
                    <a:cubicBezTo>
                      <a:pt x="484" y="83"/>
                      <a:pt x="484" y="83"/>
                      <a:pt x="484" y="83"/>
                    </a:cubicBezTo>
                    <a:cubicBezTo>
                      <a:pt x="564" y="83"/>
                      <a:pt x="564" y="83"/>
                      <a:pt x="564" y="83"/>
                    </a:cubicBezTo>
                    <a:cubicBezTo>
                      <a:pt x="564" y="122"/>
                      <a:pt x="564" y="122"/>
                      <a:pt x="564" y="122"/>
                    </a:cubicBezTo>
                    <a:cubicBezTo>
                      <a:pt x="451" y="122"/>
                      <a:pt x="451" y="122"/>
                      <a:pt x="451" y="122"/>
                    </a:cubicBezTo>
                    <a:cubicBezTo>
                      <a:pt x="451" y="95"/>
                      <a:pt x="451" y="95"/>
                      <a:pt x="451" y="95"/>
                    </a:cubicBezTo>
                    <a:cubicBezTo>
                      <a:pt x="429" y="104"/>
                      <a:pt x="429" y="104"/>
                      <a:pt x="429" y="104"/>
                    </a:cubicBezTo>
                    <a:cubicBezTo>
                      <a:pt x="429" y="122"/>
                      <a:pt x="429" y="122"/>
                      <a:pt x="429" y="122"/>
                    </a:cubicBezTo>
                    <a:cubicBezTo>
                      <a:pt x="380" y="122"/>
                      <a:pt x="380" y="122"/>
                      <a:pt x="380" y="122"/>
                    </a:cubicBezTo>
                    <a:cubicBezTo>
                      <a:pt x="336" y="139"/>
                      <a:pt x="336" y="139"/>
                      <a:pt x="336" y="139"/>
                    </a:cubicBezTo>
                    <a:cubicBezTo>
                      <a:pt x="429" y="139"/>
                      <a:pt x="429" y="139"/>
                      <a:pt x="429" y="139"/>
                    </a:cubicBezTo>
                    <a:cubicBezTo>
                      <a:pt x="429" y="178"/>
                      <a:pt x="429" y="178"/>
                      <a:pt x="429" y="178"/>
                    </a:cubicBezTo>
                    <a:cubicBezTo>
                      <a:pt x="316" y="178"/>
                      <a:pt x="316" y="178"/>
                      <a:pt x="316" y="178"/>
                    </a:cubicBezTo>
                    <a:cubicBezTo>
                      <a:pt x="316" y="146"/>
                      <a:pt x="316" y="146"/>
                      <a:pt x="316" y="146"/>
                    </a:cubicBezTo>
                    <a:cubicBezTo>
                      <a:pt x="294" y="155"/>
                      <a:pt x="294" y="155"/>
                      <a:pt x="294" y="155"/>
                    </a:cubicBezTo>
                    <a:cubicBezTo>
                      <a:pt x="294" y="178"/>
                      <a:pt x="294" y="178"/>
                      <a:pt x="294" y="178"/>
                    </a:cubicBezTo>
                    <a:cubicBezTo>
                      <a:pt x="231" y="178"/>
                      <a:pt x="231" y="178"/>
                      <a:pt x="231" y="178"/>
                    </a:cubicBezTo>
                    <a:cubicBezTo>
                      <a:pt x="187" y="195"/>
                      <a:pt x="187" y="195"/>
                      <a:pt x="187" y="195"/>
                    </a:cubicBezTo>
                    <a:cubicBezTo>
                      <a:pt x="294" y="195"/>
                      <a:pt x="294" y="195"/>
                      <a:pt x="294" y="195"/>
                    </a:cubicBezTo>
                    <a:cubicBezTo>
                      <a:pt x="294" y="234"/>
                      <a:pt x="294" y="234"/>
                      <a:pt x="294" y="234"/>
                    </a:cubicBezTo>
                    <a:cubicBezTo>
                      <a:pt x="181" y="234"/>
                      <a:pt x="181" y="234"/>
                      <a:pt x="181" y="234"/>
                    </a:cubicBezTo>
                    <a:cubicBezTo>
                      <a:pt x="181" y="197"/>
                      <a:pt x="181" y="197"/>
                      <a:pt x="181" y="197"/>
                    </a:cubicBezTo>
                    <a:cubicBezTo>
                      <a:pt x="159" y="206"/>
                      <a:pt x="159" y="206"/>
                      <a:pt x="159" y="206"/>
                    </a:cubicBezTo>
                    <a:cubicBezTo>
                      <a:pt x="159" y="234"/>
                      <a:pt x="159" y="234"/>
                      <a:pt x="159" y="234"/>
                    </a:cubicBezTo>
                    <a:cubicBezTo>
                      <a:pt x="83" y="234"/>
                      <a:pt x="83" y="234"/>
                      <a:pt x="83" y="234"/>
                    </a:cubicBezTo>
                    <a:cubicBezTo>
                      <a:pt x="0" y="266"/>
                      <a:pt x="0" y="266"/>
                      <a:pt x="0" y="266"/>
                    </a:cubicBezTo>
                    <a:cubicBezTo>
                      <a:pt x="316" y="266"/>
                      <a:pt x="316" y="266"/>
                      <a:pt x="316" y="266"/>
                    </a:cubicBezTo>
                    <a:cubicBezTo>
                      <a:pt x="316" y="195"/>
                      <a:pt x="316" y="195"/>
                      <a:pt x="316" y="195"/>
                    </a:cubicBezTo>
                    <a:cubicBezTo>
                      <a:pt x="370" y="195"/>
                      <a:pt x="370" y="195"/>
                      <a:pt x="370" y="195"/>
                    </a:cubicBezTo>
                    <a:cubicBezTo>
                      <a:pt x="429" y="195"/>
                      <a:pt x="429" y="195"/>
                      <a:pt x="429" y="195"/>
                    </a:cubicBezTo>
                    <a:cubicBezTo>
                      <a:pt x="429" y="266"/>
                      <a:pt x="429" y="266"/>
                      <a:pt x="429" y="266"/>
                    </a:cubicBezTo>
                    <a:cubicBezTo>
                      <a:pt x="725" y="266"/>
                      <a:pt x="725" y="266"/>
                      <a:pt x="725" y="266"/>
                    </a:cubicBezTo>
                    <a:cubicBezTo>
                      <a:pt x="725" y="266"/>
                      <a:pt x="725" y="266"/>
                      <a:pt x="725" y="266"/>
                    </a:cubicBezTo>
                    <a:cubicBezTo>
                      <a:pt x="725" y="266"/>
                      <a:pt x="725" y="266"/>
                      <a:pt x="725" y="266"/>
                    </a:cubicBezTo>
                    <a:cubicBezTo>
                      <a:pt x="725" y="266"/>
                      <a:pt x="725" y="266"/>
                      <a:pt x="725" y="266"/>
                    </a:cubicBezTo>
                    <a:cubicBezTo>
                      <a:pt x="725" y="21"/>
                      <a:pt x="725" y="21"/>
                      <a:pt x="725" y="21"/>
                    </a:cubicBezTo>
                    <a:cubicBezTo>
                      <a:pt x="725" y="9"/>
                      <a:pt x="715" y="0"/>
                      <a:pt x="704" y="0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2" name="í$1ïdè">
                <a:extLst>
                  <a:ext uri="{FF2B5EF4-FFF2-40B4-BE49-F238E27FC236}">
                    <a16:creationId xmlns="" xmlns:a16="http://schemas.microsoft.com/office/drawing/2014/main" id="{25BC0B5C-3E1E-44E9-ABE5-08B5DD70E721}"/>
                  </a:ext>
                </a:extLst>
              </p:cNvPr>
              <p:cNvSpPr/>
              <p:nvPr/>
            </p:nvSpPr>
            <p:spPr bwMode="auto">
              <a:xfrm>
                <a:off x="42857738" y="41808401"/>
                <a:ext cx="517525" cy="187325"/>
              </a:xfrm>
              <a:custGeom>
                <a:avLst/>
                <a:gdLst/>
                <a:ahLst/>
                <a:cxnLst>
                  <a:cxn ang="0">
                    <a:pos x="326" y="0"/>
                  </a:cxn>
                  <a:cxn ang="0">
                    <a:pos x="0" y="118"/>
                  </a:cxn>
                  <a:cxn ang="0">
                    <a:pos x="326" y="118"/>
                  </a:cxn>
                  <a:cxn ang="0">
                    <a:pos x="326" y="0"/>
                  </a:cxn>
                </a:cxnLst>
                <a:rect l="0" t="0" r="r" b="b"/>
                <a:pathLst>
                  <a:path w="326" h="118">
                    <a:moveTo>
                      <a:pt x="326" y="0"/>
                    </a:moveTo>
                    <a:lnTo>
                      <a:pt x="0" y="118"/>
                    </a:lnTo>
                    <a:lnTo>
                      <a:pt x="326" y="118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3" name="işḷíḑé">
                <a:extLst>
                  <a:ext uri="{FF2B5EF4-FFF2-40B4-BE49-F238E27FC236}">
                    <a16:creationId xmlns="" xmlns:a16="http://schemas.microsoft.com/office/drawing/2014/main" id="{20392415-8938-41A1-A1ED-598078768C5A}"/>
                  </a:ext>
                </a:extLst>
              </p:cNvPr>
              <p:cNvSpPr/>
              <p:nvPr/>
            </p:nvSpPr>
            <p:spPr bwMode="auto">
              <a:xfrm>
                <a:off x="42857738" y="41808401"/>
                <a:ext cx="517525" cy="187325"/>
              </a:xfrm>
              <a:custGeom>
                <a:avLst/>
                <a:gdLst/>
                <a:ahLst/>
                <a:cxnLst>
                  <a:cxn ang="0">
                    <a:pos x="326" y="0"/>
                  </a:cxn>
                  <a:cxn ang="0">
                    <a:pos x="0" y="118"/>
                  </a:cxn>
                  <a:cxn ang="0">
                    <a:pos x="326" y="118"/>
                  </a:cxn>
                  <a:cxn ang="0">
                    <a:pos x="326" y="0"/>
                  </a:cxn>
                </a:cxnLst>
                <a:rect l="0" t="0" r="r" b="b"/>
                <a:pathLst>
                  <a:path w="326" h="118">
                    <a:moveTo>
                      <a:pt x="326" y="0"/>
                    </a:moveTo>
                    <a:lnTo>
                      <a:pt x="0" y="118"/>
                    </a:lnTo>
                    <a:lnTo>
                      <a:pt x="326" y="118"/>
                    </a:lnTo>
                    <a:lnTo>
                      <a:pt x="326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4" name="isḷîḓé">
                <a:extLst>
                  <a:ext uri="{FF2B5EF4-FFF2-40B4-BE49-F238E27FC236}">
                    <a16:creationId xmlns="" xmlns:a16="http://schemas.microsoft.com/office/drawing/2014/main" id="{C089FC26-D185-4E99-BE9A-D2FFE93F1D8D}"/>
                  </a:ext>
                </a:extLst>
              </p:cNvPr>
              <p:cNvSpPr/>
              <p:nvPr/>
            </p:nvSpPr>
            <p:spPr bwMode="auto">
              <a:xfrm>
                <a:off x="43691175" y="41435339"/>
                <a:ext cx="1624013" cy="560388"/>
              </a:xfrm>
              <a:custGeom>
                <a:avLst/>
                <a:gdLst/>
                <a:ahLst/>
                <a:cxnLst>
                  <a:cxn ang="0">
                    <a:pos x="1023" y="0"/>
                  </a:cxn>
                  <a:cxn ang="0">
                    <a:pos x="417" y="0"/>
                  </a:cxn>
                  <a:cxn ang="0">
                    <a:pos x="0" y="154"/>
                  </a:cxn>
                  <a:cxn ang="0">
                    <a:pos x="0" y="353"/>
                  </a:cxn>
                  <a:cxn ang="0">
                    <a:pos x="1023" y="353"/>
                  </a:cxn>
                  <a:cxn ang="0">
                    <a:pos x="1023" y="0"/>
                  </a:cxn>
                </a:cxnLst>
                <a:rect l="0" t="0" r="r" b="b"/>
                <a:pathLst>
                  <a:path w="1023" h="353">
                    <a:moveTo>
                      <a:pt x="1023" y="0"/>
                    </a:moveTo>
                    <a:lnTo>
                      <a:pt x="417" y="0"/>
                    </a:lnTo>
                    <a:lnTo>
                      <a:pt x="0" y="154"/>
                    </a:lnTo>
                    <a:lnTo>
                      <a:pt x="0" y="353"/>
                    </a:lnTo>
                    <a:lnTo>
                      <a:pt x="1023" y="353"/>
                    </a:lnTo>
                    <a:lnTo>
                      <a:pt x="1023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5" name="işḻidè">
                <a:extLst>
                  <a:ext uri="{FF2B5EF4-FFF2-40B4-BE49-F238E27FC236}">
                    <a16:creationId xmlns="" xmlns:a16="http://schemas.microsoft.com/office/drawing/2014/main" id="{4B9DA1ED-6FA7-473F-8095-33D16F882223}"/>
                  </a:ext>
                </a:extLst>
              </p:cNvPr>
              <p:cNvSpPr/>
              <p:nvPr/>
            </p:nvSpPr>
            <p:spPr bwMode="auto">
              <a:xfrm>
                <a:off x="43691175" y="41435339"/>
                <a:ext cx="1624013" cy="560388"/>
              </a:xfrm>
              <a:custGeom>
                <a:avLst/>
                <a:gdLst/>
                <a:ahLst/>
                <a:cxnLst>
                  <a:cxn ang="0">
                    <a:pos x="1023" y="0"/>
                  </a:cxn>
                  <a:cxn ang="0">
                    <a:pos x="417" y="0"/>
                  </a:cxn>
                  <a:cxn ang="0">
                    <a:pos x="0" y="154"/>
                  </a:cxn>
                  <a:cxn ang="0">
                    <a:pos x="0" y="353"/>
                  </a:cxn>
                  <a:cxn ang="0">
                    <a:pos x="1023" y="353"/>
                  </a:cxn>
                  <a:cxn ang="0">
                    <a:pos x="1023" y="0"/>
                  </a:cxn>
                </a:cxnLst>
                <a:rect l="0" t="0" r="r" b="b"/>
                <a:pathLst>
                  <a:path w="1023" h="353">
                    <a:moveTo>
                      <a:pt x="1023" y="0"/>
                    </a:moveTo>
                    <a:lnTo>
                      <a:pt x="417" y="0"/>
                    </a:lnTo>
                    <a:lnTo>
                      <a:pt x="0" y="154"/>
                    </a:lnTo>
                    <a:lnTo>
                      <a:pt x="0" y="353"/>
                    </a:lnTo>
                    <a:lnTo>
                      <a:pt x="1023" y="353"/>
                    </a:lnTo>
                    <a:lnTo>
                      <a:pt x="1023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6" name="iṧľîḍê">
                <a:extLst>
                  <a:ext uri="{FF2B5EF4-FFF2-40B4-BE49-F238E27FC236}">
                    <a16:creationId xmlns="" xmlns:a16="http://schemas.microsoft.com/office/drawing/2014/main" id="{89942077-EF72-4D84-9A49-2AB4C6B7B2D7}"/>
                  </a:ext>
                </a:extLst>
              </p:cNvPr>
              <p:cNvSpPr/>
              <p:nvPr/>
            </p:nvSpPr>
            <p:spPr bwMode="auto">
              <a:xfrm>
                <a:off x="40732075" y="42541826"/>
                <a:ext cx="703263" cy="258763"/>
              </a:xfrm>
              <a:custGeom>
                <a:avLst/>
                <a:gdLst/>
                <a:ahLst/>
                <a:cxnLst>
                  <a:cxn ang="0">
                    <a:pos x="443" y="0"/>
                  </a:cxn>
                  <a:cxn ang="0">
                    <a:pos x="0" y="163"/>
                  </a:cxn>
                  <a:cxn ang="0">
                    <a:pos x="443" y="163"/>
                  </a:cxn>
                  <a:cxn ang="0">
                    <a:pos x="443" y="0"/>
                  </a:cxn>
                </a:cxnLst>
                <a:rect l="0" t="0" r="r" b="b"/>
                <a:pathLst>
                  <a:path w="443" h="163">
                    <a:moveTo>
                      <a:pt x="443" y="0"/>
                    </a:moveTo>
                    <a:lnTo>
                      <a:pt x="0" y="163"/>
                    </a:lnTo>
                    <a:lnTo>
                      <a:pt x="443" y="163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7" name="íşlîḓê">
                <a:extLst>
                  <a:ext uri="{FF2B5EF4-FFF2-40B4-BE49-F238E27FC236}">
                    <a16:creationId xmlns="" xmlns:a16="http://schemas.microsoft.com/office/drawing/2014/main" id="{AEF0484C-F458-439F-8BB1-6991AE2A7A50}"/>
                  </a:ext>
                </a:extLst>
              </p:cNvPr>
              <p:cNvSpPr/>
              <p:nvPr/>
            </p:nvSpPr>
            <p:spPr bwMode="auto">
              <a:xfrm>
                <a:off x="40732075" y="42541826"/>
                <a:ext cx="703263" cy="258763"/>
              </a:xfrm>
              <a:custGeom>
                <a:avLst/>
                <a:gdLst/>
                <a:ahLst/>
                <a:cxnLst>
                  <a:cxn ang="0">
                    <a:pos x="443" y="0"/>
                  </a:cxn>
                  <a:cxn ang="0">
                    <a:pos x="0" y="163"/>
                  </a:cxn>
                  <a:cxn ang="0">
                    <a:pos x="443" y="163"/>
                  </a:cxn>
                  <a:cxn ang="0">
                    <a:pos x="443" y="0"/>
                  </a:cxn>
                </a:cxnLst>
                <a:rect l="0" t="0" r="r" b="b"/>
                <a:pathLst>
                  <a:path w="443" h="163">
                    <a:moveTo>
                      <a:pt x="443" y="0"/>
                    </a:moveTo>
                    <a:lnTo>
                      <a:pt x="0" y="163"/>
                    </a:lnTo>
                    <a:lnTo>
                      <a:pt x="443" y="163"/>
                    </a:lnTo>
                    <a:lnTo>
                      <a:pt x="443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8" name="isḷidè">
                <a:extLst>
                  <a:ext uri="{FF2B5EF4-FFF2-40B4-BE49-F238E27FC236}">
                    <a16:creationId xmlns="" xmlns:a16="http://schemas.microsoft.com/office/drawing/2014/main" id="{8FA2FF36-76D0-4644-A9E5-1969F5713B71}"/>
                  </a:ext>
                </a:extLst>
              </p:cNvPr>
              <p:cNvSpPr/>
              <p:nvPr/>
            </p:nvSpPr>
            <p:spPr bwMode="auto">
              <a:xfrm>
                <a:off x="41751250" y="42240201"/>
                <a:ext cx="1624013" cy="560388"/>
              </a:xfrm>
              <a:custGeom>
                <a:avLst/>
                <a:gdLst/>
                <a:ahLst/>
                <a:cxnLst>
                  <a:cxn ang="0">
                    <a:pos x="1023" y="0"/>
                  </a:cxn>
                  <a:cxn ang="0">
                    <a:pos x="299" y="0"/>
                  </a:cxn>
                  <a:cxn ang="0">
                    <a:pos x="0" y="108"/>
                  </a:cxn>
                  <a:cxn ang="0">
                    <a:pos x="0" y="353"/>
                  </a:cxn>
                  <a:cxn ang="0">
                    <a:pos x="1023" y="353"/>
                  </a:cxn>
                  <a:cxn ang="0">
                    <a:pos x="1023" y="0"/>
                  </a:cxn>
                </a:cxnLst>
                <a:rect l="0" t="0" r="r" b="b"/>
                <a:pathLst>
                  <a:path w="1023" h="353">
                    <a:moveTo>
                      <a:pt x="1023" y="0"/>
                    </a:moveTo>
                    <a:lnTo>
                      <a:pt x="299" y="0"/>
                    </a:lnTo>
                    <a:lnTo>
                      <a:pt x="0" y="108"/>
                    </a:lnTo>
                    <a:lnTo>
                      <a:pt x="0" y="353"/>
                    </a:lnTo>
                    <a:lnTo>
                      <a:pt x="1023" y="353"/>
                    </a:lnTo>
                    <a:lnTo>
                      <a:pt x="1023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9" name="îṥlïḑè">
                <a:extLst>
                  <a:ext uri="{FF2B5EF4-FFF2-40B4-BE49-F238E27FC236}">
                    <a16:creationId xmlns="" xmlns:a16="http://schemas.microsoft.com/office/drawing/2014/main" id="{527F6325-0C56-4EB3-852C-0DE844B6170A}"/>
                  </a:ext>
                </a:extLst>
              </p:cNvPr>
              <p:cNvSpPr/>
              <p:nvPr/>
            </p:nvSpPr>
            <p:spPr bwMode="auto">
              <a:xfrm>
                <a:off x="41751250" y="42240201"/>
                <a:ext cx="1624013" cy="560388"/>
              </a:xfrm>
              <a:custGeom>
                <a:avLst/>
                <a:gdLst/>
                <a:ahLst/>
                <a:cxnLst>
                  <a:cxn ang="0">
                    <a:pos x="1023" y="0"/>
                  </a:cxn>
                  <a:cxn ang="0">
                    <a:pos x="299" y="0"/>
                  </a:cxn>
                  <a:cxn ang="0">
                    <a:pos x="0" y="108"/>
                  </a:cxn>
                  <a:cxn ang="0">
                    <a:pos x="0" y="353"/>
                  </a:cxn>
                  <a:cxn ang="0">
                    <a:pos x="1023" y="353"/>
                  </a:cxn>
                  <a:cxn ang="0">
                    <a:pos x="1023" y="0"/>
                  </a:cxn>
                </a:cxnLst>
                <a:rect l="0" t="0" r="r" b="b"/>
                <a:pathLst>
                  <a:path w="1023" h="353">
                    <a:moveTo>
                      <a:pt x="1023" y="0"/>
                    </a:moveTo>
                    <a:lnTo>
                      <a:pt x="299" y="0"/>
                    </a:lnTo>
                    <a:lnTo>
                      <a:pt x="0" y="108"/>
                    </a:lnTo>
                    <a:lnTo>
                      <a:pt x="0" y="353"/>
                    </a:lnTo>
                    <a:lnTo>
                      <a:pt x="1023" y="353"/>
                    </a:lnTo>
                    <a:lnTo>
                      <a:pt x="1023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0" name="î$ļîḍe">
                <a:extLst>
                  <a:ext uri="{FF2B5EF4-FFF2-40B4-BE49-F238E27FC236}">
                    <a16:creationId xmlns="" xmlns:a16="http://schemas.microsoft.com/office/drawing/2014/main" id="{925C09EC-F26D-430A-866C-08B61B60DE2E}"/>
                  </a:ext>
                </a:extLst>
              </p:cNvPr>
              <p:cNvSpPr/>
              <p:nvPr/>
            </p:nvSpPr>
            <p:spPr bwMode="auto">
              <a:xfrm>
                <a:off x="43691175" y="42240201"/>
                <a:ext cx="1624013" cy="56038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1" name="ï$1ïḑè">
                <a:extLst>
                  <a:ext uri="{FF2B5EF4-FFF2-40B4-BE49-F238E27FC236}">
                    <a16:creationId xmlns="" xmlns:a16="http://schemas.microsoft.com/office/drawing/2014/main" id="{88C93058-5536-4769-B4FA-0D2EFF7D2A49}"/>
                  </a:ext>
                </a:extLst>
              </p:cNvPr>
              <p:cNvSpPr/>
              <p:nvPr/>
            </p:nvSpPr>
            <p:spPr bwMode="auto">
              <a:xfrm>
                <a:off x="43691175" y="42240201"/>
                <a:ext cx="1624013" cy="5603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2" name="ïṥľïďé">
                <a:extLst>
                  <a:ext uri="{FF2B5EF4-FFF2-40B4-BE49-F238E27FC236}">
                    <a16:creationId xmlns="" xmlns:a16="http://schemas.microsoft.com/office/drawing/2014/main" id="{E1473463-9126-4AEB-80E8-CDE0A9971099}"/>
                  </a:ext>
                </a:extLst>
              </p:cNvPr>
              <p:cNvSpPr/>
              <p:nvPr/>
            </p:nvSpPr>
            <p:spPr bwMode="auto">
              <a:xfrm>
                <a:off x="38590538" y="43273664"/>
                <a:ext cx="904875" cy="331788"/>
              </a:xfrm>
              <a:custGeom>
                <a:avLst/>
                <a:gdLst/>
                <a:ahLst/>
                <a:cxnLst>
                  <a:cxn ang="0">
                    <a:pos x="570" y="0"/>
                  </a:cxn>
                  <a:cxn ang="0">
                    <a:pos x="0" y="209"/>
                  </a:cxn>
                  <a:cxn ang="0">
                    <a:pos x="570" y="209"/>
                  </a:cxn>
                  <a:cxn ang="0">
                    <a:pos x="570" y="0"/>
                  </a:cxn>
                </a:cxnLst>
                <a:rect l="0" t="0" r="r" b="b"/>
                <a:pathLst>
                  <a:path w="570" h="209">
                    <a:moveTo>
                      <a:pt x="570" y="0"/>
                    </a:moveTo>
                    <a:lnTo>
                      <a:pt x="0" y="209"/>
                    </a:lnTo>
                    <a:lnTo>
                      <a:pt x="570" y="209"/>
                    </a:lnTo>
                    <a:lnTo>
                      <a:pt x="57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3" name="íṥliḑé">
                <a:extLst>
                  <a:ext uri="{FF2B5EF4-FFF2-40B4-BE49-F238E27FC236}">
                    <a16:creationId xmlns="" xmlns:a16="http://schemas.microsoft.com/office/drawing/2014/main" id="{C91BEDEA-43E7-4FCA-B454-A2F335C93E74}"/>
                  </a:ext>
                </a:extLst>
              </p:cNvPr>
              <p:cNvSpPr/>
              <p:nvPr/>
            </p:nvSpPr>
            <p:spPr bwMode="auto">
              <a:xfrm>
                <a:off x="38590538" y="43273664"/>
                <a:ext cx="904875" cy="331788"/>
              </a:xfrm>
              <a:custGeom>
                <a:avLst/>
                <a:gdLst/>
                <a:ahLst/>
                <a:cxnLst>
                  <a:cxn ang="0">
                    <a:pos x="570" y="0"/>
                  </a:cxn>
                  <a:cxn ang="0">
                    <a:pos x="0" y="209"/>
                  </a:cxn>
                  <a:cxn ang="0">
                    <a:pos x="570" y="209"/>
                  </a:cxn>
                  <a:cxn ang="0">
                    <a:pos x="570" y="0"/>
                  </a:cxn>
                </a:cxnLst>
                <a:rect l="0" t="0" r="r" b="b"/>
                <a:pathLst>
                  <a:path w="570" h="209">
                    <a:moveTo>
                      <a:pt x="570" y="0"/>
                    </a:moveTo>
                    <a:lnTo>
                      <a:pt x="0" y="209"/>
                    </a:lnTo>
                    <a:lnTo>
                      <a:pt x="570" y="209"/>
                    </a:lnTo>
                    <a:lnTo>
                      <a:pt x="570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4" name="ï$ḻíḍé">
                <a:extLst>
                  <a:ext uri="{FF2B5EF4-FFF2-40B4-BE49-F238E27FC236}">
                    <a16:creationId xmlns="" xmlns:a16="http://schemas.microsoft.com/office/drawing/2014/main" id="{5B45304D-304F-4660-8DB6-82E575756D8F}"/>
                  </a:ext>
                </a:extLst>
              </p:cNvPr>
              <p:cNvSpPr/>
              <p:nvPr/>
            </p:nvSpPr>
            <p:spPr bwMode="auto">
              <a:xfrm>
                <a:off x="39782744" y="43045065"/>
                <a:ext cx="1624013" cy="560388"/>
              </a:xfrm>
              <a:custGeom>
                <a:avLst/>
                <a:gdLst/>
                <a:ahLst/>
                <a:cxnLst>
                  <a:cxn ang="0">
                    <a:pos x="1023" y="0"/>
                  </a:cxn>
                  <a:cxn ang="0">
                    <a:pos x="181" y="0"/>
                  </a:cxn>
                  <a:cxn ang="0">
                    <a:pos x="0" y="63"/>
                  </a:cxn>
                  <a:cxn ang="0">
                    <a:pos x="0" y="353"/>
                  </a:cxn>
                  <a:cxn ang="0">
                    <a:pos x="1023" y="353"/>
                  </a:cxn>
                  <a:cxn ang="0">
                    <a:pos x="1023" y="0"/>
                  </a:cxn>
                </a:cxnLst>
                <a:rect l="0" t="0" r="r" b="b"/>
                <a:pathLst>
                  <a:path w="1023" h="353">
                    <a:moveTo>
                      <a:pt x="1023" y="0"/>
                    </a:moveTo>
                    <a:lnTo>
                      <a:pt x="181" y="0"/>
                    </a:lnTo>
                    <a:lnTo>
                      <a:pt x="0" y="63"/>
                    </a:lnTo>
                    <a:lnTo>
                      <a:pt x="0" y="353"/>
                    </a:lnTo>
                    <a:lnTo>
                      <a:pt x="1023" y="353"/>
                    </a:lnTo>
                    <a:lnTo>
                      <a:pt x="1023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5" name="iśliḓe">
                <a:extLst>
                  <a:ext uri="{FF2B5EF4-FFF2-40B4-BE49-F238E27FC236}">
                    <a16:creationId xmlns="" xmlns:a16="http://schemas.microsoft.com/office/drawing/2014/main" id="{F647501B-D1D1-43F4-AA3C-BFCC2F892E07}"/>
                  </a:ext>
                </a:extLst>
              </p:cNvPr>
              <p:cNvSpPr/>
              <p:nvPr/>
            </p:nvSpPr>
            <p:spPr bwMode="auto">
              <a:xfrm>
                <a:off x="39811325" y="43045064"/>
                <a:ext cx="1624013" cy="560388"/>
              </a:xfrm>
              <a:custGeom>
                <a:avLst/>
                <a:gdLst/>
                <a:ahLst/>
                <a:cxnLst>
                  <a:cxn ang="0">
                    <a:pos x="1023" y="0"/>
                  </a:cxn>
                  <a:cxn ang="0">
                    <a:pos x="181" y="0"/>
                  </a:cxn>
                  <a:cxn ang="0">
                    <a:pos x="0" y="63"/>
                  </a:cxn>
                  <a:cxn ang="0">
                    <a:pos x="0" y="353"/>
                  </a:cxn>
                  <a:cxn ang="0">
                    <a:pos x="1023" y="353"/>
                  </a:cxn>
                  <a:cxn ang="0">
                    <a:pos x="1023" y="0"/>
                  </a:cxn>
                </a:cxnLst>
                <a:rect l="0" t="0" r="r" b="b"/>
                <a:pathLst>
                  <a:path w="1023" h="353">
                    <a:moveTo>
                      <a:pt x="1023" y="0"/>
                    </a:moveTo>
                    <a:lnTo>
                      <a:pt x="181" y="0"/>
                    </a:lnTo>
                    <a:lnTo>
                      <a:pt x="0" y="63"/>
                    </a:lnTo>
                    <a:lnTo>
                      <a:pt x="0" y="353"/>
                    </a:lnTo>
                    <a:lnTo>
                      <a:pt x="1023" y="353"/>
                    </a:lnTo>
                    <a:lnTo>
                      <a:pt x="1023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6" name="išļiḓé">
                <a:extLst>
                  <a:ext uri="{FF2B5EF4-FFF2-40B4-BE49-F238E27FC236}">
                    <a16:creationId xmlns="" xmlns:a16="http://schemas.microsoft.com/office/drawing/2014/main" id="{E5C8BD39-5BC9-4FD7-A761-CA91254A3084}"/>
                  </a:ext>
                </a:extLst>
              </p:cNvPr>
              <p:cNvSpPr/>
              <p:nvPr/>
            </p:nvSpPr>
            <p:spPr bwMode="auto">
              <a:xfrm>
                <a:off x="41751250" y="43045064"/>
                <a:ext cx="1624013" cy="56038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7" name="îśļídè">
                <a:extLst>
                  <a:ext uri="{FF2B5EF4-FFF2-40B4-BE49-F238E27FC236}">
                    <a16:creationId xmlns="" xmlns:a16="http://schemas.microsoft.com/office/drawing/2014/main" id="{16AF99F6-2D73-4697-80B5-B142D1BAF921}"/>
                  </a:ext>
                </a:extLst>
              </p:cNvPr>
              <p:cNvSpPr/>
              <p:nvPr/>
            </p:nvSpPr>
            <p:spPr bwMode="auto">
              <a:xfrm>
                <a:off x="41751250" y="43045064"/>
                <a:ext cx="1624013" cy="5603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8" name="ïšļîḑe">
                <a:extLst>
                  <a:ext uri="{FF2B5EF4-FFF2-40B4-BE49-F238E27FC236}">
                    <a16:creationId xmlns="" xmlns:a16="http://schemas.microsoft.com/office/drawing/2014/main" id="{5B66533A-DB13-435F-ABDF-B5C7D2B7332E}"/>
                  </a:ext>
                </a:extLst>
              </p:cNvPr>
              <p:cNvSpPr/>
              <p:nvPr/>
            </p:nvSpPr>
            <p:spPr bwMode="auto">
              <a:xfrm>
                <a:off x="43691175" y="43045064"/>
                <a:ext cx="1624013" cy="56038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9" name="iŝḷiďe">
                <a:extLst>
                  <a:ext uri="{FF2B5EF4-FFF2-40B4-BE49-F238E27FC236}">
                    <a16:creationId xmlns="" xmlns:a16="http://schemas.microsoft.com/office/drawing/2014/main" id="{0445E398-8853-4B67-A10C-685102A19E8C}"/>
                  </a:ext>
                </a:extLst>
              </p:cNvPr>
              <p:cNvSpPr/>
              <p:nvPr/>
            </p:nvSpPr>
            <p:spPr bwMode="auto">
              <a:xfrm>
                <a:off x="43691175" y="43045064"/>
                <a:ext cx="1624013" cy="5603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0" name="iṡḷîḓè">
                <a:extLst>
                  <a:ext uri="{FF2B5EF4-FFF2-40B4-BE49-F238E27FC236}">
                    <a16:creationId xmlns="" xmlns:a16="http://schemas.microsoft.com/office/drawing/2014/main" id="{CE67A1DB-2E3A-4C90-828F-8BE43241EB4A}"/>
                  </a:ext>
                </a:extLst>
              </p:cNvPr>
              <p:cNvSpPr/>
              <p:nvPr/>
            </p:nvSpPr>
            <p:spPr bwMode="auto">
              <a:xfrm>
                <a:off x="36463288" y="44007089"/>
                <a:ext cx="1092200" cy="401638"/>
              </a:xfrm>
              <a:custGeom>
                <a:avLst/>
                <a:gdLst/>
                <a:ahLst/>
                <a:cxnLst>
                  <a:cxn ang="0">
                    <a:pos x="688" y="0"/>
                  </a:cxn>
                  <a:cxn ang="0">
                    <a:pos x="0" y="253"/>
                  </a:cxn>
                  <a:cxn ang="0">
                    <a:pos x="688" y="253"/>
                  </a:cxn>
                  <a:cxn ang="0">
                    <a:pos x="688" y="0"/>
                  </a:cxn>
                </a:cxnLst>
                <a:rect l="0" t="0" r="r" b="b"/>
                <a:pathLst>
                  <a:path w="688" h="253">
                    <a:moveTo>
                      <a:pt x="688" y="0"/>
                    </a:moveTo>
                    <a:lnTo>
                      <a:pt x="0" y="253"/>
                    </a:lnTo>
                    <a:lnTo>
                      <a:pt x="688" y="253"/>
                    </a:lnTo>
                    <a:lnTo>
                      <a:pt x="688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1" name="işḷiḓe">
                <a:extLst>
                  <a:ext uri="{FF2B5EF4-FFF2-40B4-BE49-F238E27FC236}">
                    <a16:creationId xmlns="" xmlns:a16="http://schemas.microsoft.com/office/drawing/2014/main" id="{D27675C7-188C-413E-8A9C-36EBCBC78F86}"/>
                  </a:ext>
                </a:extLst>
              </p:cNvPr>
              <p:cNvSpPr/>
              <p:nvPr/>
            </p:nvSpPr>
            <p:spPr bwMode="auto">
              <a:xfrm>
                <a:off x="36463288" y="44007089"/>
                <a:ext cx="1092200" cy="401638"/>
              </a:xfrm>
              <a:custGeom>
                <a:avLst/>
                <a:gdLst/>
                <a:ahLst/>
                <a:cxnLst>
                  <a:cxn ang="0">
                    <a:pos x="688" y="0"/>
                  </a:cxn>
                  <a:cxn ang="0">
                    <a:pos x="0" y="253"/>
                  </a:cxn>
                  <a:cxn ang="0">
                    <a:pos x="688" y="253"/>
                  </a:cxn>
                  <a:cxn ang="0">
                    <a:pos x="688" y="0"/>
                  </a:cxn>
                </a:cxnLst>
                <a:rect l="0" t="0" r="r" b="b"/>
                <a:pathLst>
                  <a:path w="688" h="253">
                    <a:moveTo>
                      <a:pt x="688" y="0"/>
                    </a:moveTo>
                    <a:lnTo>
                      <a:pt x="0" y="253"/>
                    </a:lnTo>
                    <a:lnTo>
                      <a:pt x="688" y="253"/>
                    </a:lnTo>
                    <a:lnTo>
                      <a:pt x="688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2" name="i$ḷîḍe">
                <a:extLst>
                  <a:ext uri="{FF2B5EF4-FFF2-40B4-BE49-F238E27FC236}">
                    <a16:creationId xmlns="" xmlns:a16="http://schemas.microsoft.com/office/drawing/2014/main" id="{3706C564-4670-4675-AEA9-36A06CAD6FFE}"/>
                  </a:ext>
                </a:extLst>
              </p:cNvPr>
              <p:cNvSpPr/>
              <p:nvPr/>
            </p:nvSpPr>
            <p:spPr bwMode="auto">
              <a:xfrm>
                <a:off x="37871400" y="43848339"/>
                <a:ext cx="1624013" cy="560388"/>
              </a:xfrm>
              <a:custGeom>
                <a:avLst/>
                <a:gdLst/>
                <a:ahLst/>
                <a:cxnLst>
                  <a:cxn ang="0">
                    <a:pos x="1023" y="0"/>
                  </a:cxn>
                  <a:cxn ang="0">
                    <a:pos x="55" y="0"/>
                  </a:cxn>
                  <a:cxn ang="0">
                    <a:pos x="0" y="19"/>
                  </a:cxn>
                  <a:cxn ang="0">
                    <a:pos x="0" y="353"/>
                  </a:cxn>
                  <a:cxn ang="0">
                    <a:pos x="1023" y="353"/>
                  </a:cxn>
                  <a:cxn ang="0">
                    <a:pos x="1023" y="0"/>
                  </a:cxn>
                </a:cxnLst>
                <a:rect l="0" t="0" r="r" b="b"/>
                <a:pathLst>
                  <a:path w="1023" h="353">
                    <a:moveTo>
                      <a:pt x="1023" y="0"/>
                    </a:moveTo>
                    <a:lnTo>
                      <a:pt x="55" y="0"/>
                    </a:lnTo>
                    <a:lnTo>
                      <a:pt x="0" y="19"/>
                    </a:lnTo>
                    <a:lnTo>
                      <a:pt x="0" y="353"/>
                    </a:lnTo>
                    <a:lnTo>
                      <a:pt x="1023" y="353"/>
                    </a:lnTo>
                    <a:lnTo>
                      <a:pt x="1023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3" name="ïś1íḍé">
                <a:extLst>
                  <a:ext uri="{FF2B5EF4-FFF2-40B4-BE49-F238E27FC236}">
                    <a16:creationId xmlns="" xmlns:a16="http://schemas.microsoft.com/office/drawing/2014/main" id="{8232A9ED-635E-4368-ACC9-7F407EEDFFA3}"/>
                  </a:ext>
                </a:extLst>
              </p:cNvPr>
              <p:cNvSpPr/>
              <p:nvPr/>
            </p:nvSpPr>
            <p:spPr bwMode="auto">
              <a:xfrm>
                <a:off x="37871400" y="43848339"/>
                <a:ext cx="1624013" cy="560388"/>
              </a:xfrm>
              <a:custGeom>
                <a:avLst/>
                <a:gdLst/>
                <a:ahLst/>
                <a:cxnLst>
                  <a:cxn ang="0">
                    <a:pos x="1023" y="0"/>
                  </a:cxn>
                  <a:cxn ang="0">
                    <a:pos x="55" y="0"/>
                  </a:cxn>
                  <a:cxn ang="0">
                    <a:pos x="0" y="19"/>
                  </a:cxn>
                  <a:cxn ang="0">
                    <a:pos x="0" y="353"/>
                  </a:cxn>
                  <a:cxn ang="0">
                    <a:pos x="1023" y="353"/>
                  </a:cxn>
                  <a:cxn ang="0">
                    <a:pos x="1023" y="0"/>
                  </a:cxn>
                </a:cxnLst>
                <a:rect l="0" t="0" r="r" b="b"/>
                <a:pathLst>
                  <a:path w="1023" h="353">
                    <a:moveTo>
                      <a:pt x="1023" y="0"/>
                    </a:moveTo>
                    <a:lnTo>
                      <a:pt x="55" y="0"/>
                    </a:lnTo>
                    <a:lnTo>
                      <a:pt x="0" y="19"/>
                    </a:lnTo>
                    <a:lnTo>
                      <a:pt x="0" y="353"/>
                    </a:lnTo>
                    <a:lnTo>
                      <a:pt x="1023" y="353"/>
                    </a:lnTo>
                    <a:lnTo>
                      <a:pt x="1023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4" name="ïṩḷide">
                <a:extLst>
                  <a:ext uri="{FF2B5EF4-FFF2-40B4-BE49-F238E27FC236}">
                    <a16:creationId xmlns="" xmlns:a16="http://schemas.microsoft.com/office/drawing/2014/main" id="{4155705D-FBB9-4C8C-8AB6-3E1B942C6B17}"/>
                  </a:ext>
                </a:extLst>
              </p:cNvPr>
              <p:cNvSpPr/>
              <p:nvPr/>
            </p:nvSpPr>
            <p:spPr bwMode="auto">
              <a:xfrm>
                <a:off x="39811325" y="43848339"/>
                <a:ext cx="776288" cy="1020763"/>
              </a:xfrm>
              <a:prstGeom prst="rect">
                <a:avLst/>
              </a:prstGeom>
              <a:solidFill>
                <a:srgbClr val="7B6E5C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5" name="îs1ídè">
                <a:extLst>
                  <a:ext uri="{FF2B5EF4-FFF2-40B4-BE49-F238E27FC236}">
                    <a16:creationId xmlns="" xmlns:a16="http://schemas.microsoft.com/office/drawing/2014/main" id="{BF2DC27C-F997-4B59-9D0A-93D940B1158A}"/>
                  </a:ext>
                </a:extLst>
              </p:cNvPr>
              <p:cNvSpPr/>
              <p:nvPr/>
            </p:nvSpPr>
            <p:spPr bwMode="auto">
              <a:xfrm>
                <a:off x="39811325" y="43848339"/>
                <a:ext cx="776288" cy="102076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6" name="ïsļiḍe">
                <a:extLst>
                  <a:ext uri="{FF2B5EF4-FFF2-40B4-BE49-F238E27FC236}">
                    <a16:creationId xmlns="" xmlns:a16="http://schemas.microsoft.com/office/drawing/2014/main" id="{84D54260-73E4-41C8-A377-A29E23E554D1}"/>
                  </a:ext>
                </a:extLst>
              </p:cNvPr>
              <p:cNvSpPr/>
              <p:nvPr/>
            </p:nvSpPr>
            <p:spPr bwMode="auto">
              <a:xfrm>
                <a:off x="40587613" y="43848339"/>
                <a:ext cx="847725" cy="1020763"/>
              </a:xfrm>
              <a:prstGeom prst="rect">
                <a:avLst/>
              </a:prstGeom>
              <a:solidFill>
                <a:srgbClr val="685C4B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7" name="îŝlîḍè">
                <a:extLst>
                  <a:ext uri="{FF2B5EF4-FFF2-40B4-BE49-F238E27FC236}">
                    <a16:creationId xmlns="" xmlns:a16="http://schemas.microsoft.com/office/drawing/2014/main" id="{4B1296AD-22E5-4CFB-8E69-3883AA1E52A4}"/>
                  </a:ext>
                </a:extLst>
              </p:cNvPr>
              <p:cNvSpPr/>
              <p:nvPr/>
            </p:nvSpPr>
            <p:spPr bwMode="auto">
              <a:xfrm>
                <a:off x="40587613" y="43848339"/>
                <a:ext cx="847725" cy="102076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8" name="íślídé">
                <a:extLst>
                  <a:ext uri="{FF2B5EF4-FFF2-40B4-BE49-F238E27FC236}">
                    <a16:creationId xmlns="" xmlns:a16="http://schemas.microsoft.com/office/drawing/2014/main" id="{0CD3AAE1-741B-4026-A68D-C49519062B97}"/>
                  </a:ext>
                </a:extLst>
              </p:cNvPr>
              <p:cNvSpPr/>
              <p:nvPr/>
            </p:nvSpPr>
            <p:spPr bwMode="auto">
              <a:xfrm>
                <a:off x="41751250" y="43848339"/>
                <a:ext cx="1624013" cy="56038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9" name="iṧḻiḑè">
                <a:extLst>
                  <a:ext uri="{FF2B5EF4-FFF2-40B4-BE49-F238E27FC236}">
                    <a16:creationId xmlns="" xmlns:a16="http://schemas.microsoft.com/office/drawing/2014/main" id="{56155187-19EE-4AAD-A9F6-403A10C3C855}"/>
                  </a:ext>
                </a:extLst>
              </p:cNvPr>
              <p:cNvSpPr/>
              <p:nvPr/>
            </p:nvSpPr>
            <p:spPr bwMode="auto">
              <a:xfrm>
                <a:off x="41751250" y="43848339"/>
                <a:ext cx="1624013" cy="5603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0" name="îSḻîḓé">
                <a:extLst>
                  <a:ext uri="{FF2B5EF4-FFF2-40B4-BE49-F238E27FC236}">
                    <a16:creationId xmlns="" xmlns:a16="http://schemas.microsoft.com/office/drawing/2014/main" id="{B19850FA-99EB-499D-918F-6ED730063C7E}"/>
                  </a:ext>
                </a:extLst>
              </p:cNvPr>
              <p:cNvSpPr/>
              <p:nvPr/>
            </p:nvSpPr>
            <p:spPr bwMode="auto">
              <a:xfrm>
                <a:off x="43691175" y="43848339"/>
                <a:ext cx="1624013" cy="56038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1" name="iŝ1íďè">
                <a:extLst>
                  <a:ext uri="{FF2B5EF4-FFF2-40B4-BE49-F238E27FC236}">
                    <a16:creationId xmlns="" xmlns:a16="http://schemas.microsoft.com/office/drawing/2014/main" id="{0B82DCA2-B886-4931-9C64-FB54732B8F60}"/>
                  </a:ext>
                </a:extLst>
              </p:cNvPr>
              <p:cNvSpPr/>
              <p:nvPr/>
            </p:nvSpPr>
            <p:spPr bwMode="auto">
              <a:xfrm>
                <a:off x="43691175" y="43848339"/>
                <a:ext cx="1624013" cy="5603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2" name="îŝḻiḓé">
                <a:extLst>
                  <a:ext uri="{FF2B5EF4-FFF2-40B4-BE49-F238E27FC236}">
                    <a16:creationId xmlns="" xmlns:a16="http://schemas.microsoft.com/office/drawing/2014/main" id="{67506DE0-B4AA-4807-9607-3ED0A58A4719}"/>
                  </a:ext>
                </a:extLst>
              </p:cNvPr>
              <p:cNvSpPr/>
              <p:nvPr/>
            </p:nvSpPr>
            <p:spPr bwMode="auto">
              <a:xfrm>
                <a:off x="34983738" y="44869101"/>
                <a:ext cx="10993438" cy="574675"/>
              </a:xfrm>
              <a:custGeom>
                <a:avLst/>
                <a:gdLst/>
                <a:ahLst/>
                <a:cxnLst>
                  <a:cxn ang="0">
                    <a:pos x="765" y="20"/>
                  </a:cxn>
                  <a:cxn ang="0">
                    <a:pos x="745" y="40"/>
                  </a:cxn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745" y="0"/>
                  </a:cxn>
                  <a:cxn ang="0">
                    <a:pos x="765" y="20"/>
                  </a:cxn>
                </a:cxnLst>
                <a:rect l="0" t="0" r="r" b="b"/>
                <a:pathLst>
                  <a:path w="765" h="40">
                    <a:moveTo>
                      <a:pt x="765" y="20"/>
                    </a:moveTo>
                    <a:cubicBezTo>
                      <a:pt x="765" y="31"/>
                      <a:pt x="756" y="40"/>
                      <a:pt x="745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ubicBezTo>
                      <a:pt x="0" y="8"/>
                      <a:pt x="9" y="0"/>
                      <a:pt x="20" y="0"/>
                    </a:cubicBezTo>
                    <a:cubicBezTo>
                      <a:pt x="745" y="0"/>
                      <a:pt x="745" y="0"/>
                      <a:pt x="745" y="0"/>
                    </a:cubicBezTo>
                    <a:cubicBezTo>
                      <a:pt x="756" y="0"/>
                      <a:pt x="765" y="8"/>
                      <a:pt x="765" y="2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3" name="íṡḻíḓé">
                <a:extLst>
                  <a:ext uri="{FF2B5EF4-FFF2-40B4-BE49-F238E27FC236}">
                    <a16:creationId xmlns="" xmlns:a16="http://schemas.microsoft.com/office/drawing/2014/main" id="{8F144346-77DA-494C-96CD-89E6A007818F}"/>
                  </a:ext>
                </a:extLst>
              </p:cNvPr>
              <p:cNvSpPr/>
              <p:nvPr/>
            </p:nvSpPr>
            <p:spPr bwMode="auto">
              <a:xfrm>
                <a:off x="45689838" y="44869101"/>
                <a:ext cx="287338" cy="5746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0" y="2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0" y="20"/>
                  </a:cxn>
                  <a:cxn ang="0">
                    <a:pos x="0" y="0"/>
                  </a:cxn>
                </a:cxnLst>
                <a:rect l="0" t="0" r="r" b="b"/>
                <a:pathLst>
                  <a:path w="20" h="4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20" y="8"/>
                      <a:pt x="20" y="20"/>
                    </a:cubicBezTo>
                    <a:cubicBezTo>
                      <a:pt x="20" y="31"/>
                      <a:pt x="11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1" y="40"/>
                      <a:pt x="20" y="31"/>
                      <a:pt x="20" y="20"/>
                    </a:cubicBezTo>
                    <a:cubicBezTo>
                      <a:pt x="20" y="8"/>
                      <a:pt x="11" y="0"/>
                      <a:pt x="0" y="0"/>
                    </a:cubicBezTo>
                  </a:path>
                </a:pathLst>
              </a:custGeom>
              <a:solidFill>
                <a:srgbClr val="CEE599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4" name="ïS1îḍè">
                <a:extLst>
                  <a:ext uri="{FF2B5EF4-FFF2-40B4-BE49-F238E27FC236}">
                    <a16:creationId xmlns="" xmlns:a16="http://schemas.microsoft.com/office/drawing/2014/main" id="{EC134D22-6E93-4BF0-A122-D6E63BFFBE15}"/>
                  </a:ext>
                </a:extLst>
              </p:cNvPr>
              <p:cNvSpPr/>
              <p:nvPr/>
            </p:nvSpPr>
            <p:spPr bwMode="auto">
              <a:xfrm>
                <a:off x="35112325" y="44869101"/>
                <a:ext cx="10864850" cy="574675"/>
              </a:xfrm>
              <a:custGeom>
                <a:avLst/>
                <a:gdLst/>
                <a:ahLst/>
                <a:cxnLst>
                  <a:cxn ang="0">
                    <a:pos x="736" y="0"/>
                  </a:cxn>
                  <a:cxn ang="0">
                    <a:pos x="11" y="40"/>
                  </a:cxn>
                  <a:cxn ang="0">
                    <a:pos x="736" y="40"/>
                  </a:cxn>
                  <a:cxn ang="0">
                    <a:pos x="756" y="20"/>
                  </a:cxn>
                  <a:cxn ang="0">
                    <a:pos x="736" y="0"/>
                  </a:cxn>
                </a:cxnLst>
                <a:rect l="0" t="0" r="r" b="b"/>
                <a:pathLst>
                  <a:path w="756" h="40">
                    <a:moveTo>
                      <a:pt x="736" y="0"/>
                    </a:moveTo>
                    <a:cubicBezTo>
                      <a:pt x="734" y="0"/>
                      <a:pt x="0" y="40"/>
                      <a:pt x="11" y="40"/>
                    </a:cubicBezTo>
                    <a:cubicBezTo>
                      <a:pt x="736" y="40"/>
                      <a:pt x="736" y="40"/>
                      <a:pt x="736" y="40"/>
                    </a:cubicBezTo>
                    <a:cubicBezTo>
                      <a:pt x="747" y="40"/>
                      <a:pt x="756" y="31"/>
                      <a:pt x="756" y="20"/>
                    </a:cubicBezTo>
                    <a:cubicBezTo>
                      <a:pt x="756" y="8"/>
                      <a:pt x="747" y="0"/>
                      <a:pt x="736" y="0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ï$ḻíḓe">
              <a:extLst>
                <a:ext uri="{FF2B5EF4-FFF2-40B4-BE49-F238E27FC236}">
                  <a16:creationId xmlns="" xmlns:a16="http://schemas.microsoft.com/office/drawing/2014/main" id="{179F15AD-D023-45D8-9B18-C2715034DCCF}"/>
                </a:ext>
              </a:extLst>
            </p:cNvPr>
            <p:cNvGrpSpPr/>
            <p:nvPr/>
          </p:nvGrpSpPr>
          <p:grpSpPr>
            <a:xfrm>
              <a:off x="5184763" y="2257035"/>
              <a:ext cx="1267046" cy="1009468"/>
              <a:chOff x="4391025" y="36697828"/>
              <a:chExt cx="10977563" cy="8745948"/>
            </a:xfrm>
          </p:grpSpPr>
          <p:sp>
            <p:nvSpPr>
              <p:cNvPr id="150" name="íŝľiḑè">
                <a:extLst>
                  <a:ext uri="{FF2B5EF4-FFF2-40B4-BE49-F238E27FC236}">
                    <a16:creationId xmlns="" xmlns:a16="http://schemas.microsoft.com/office/drawing/2014/main" id="{13987FA9-A8D4-4C4D-9CEC-E6CC9D37F46B}"/>
                  </a:ext>
                </a:extLst>
              </p:cNvPr>
              <p:cNvSpPr/>
              <p:nvPr/>
            </p:nvSpPr>
            <p:spPr bwMode="auto">
              <a:xfrm>
                <a:off x="7292975" y="36697828"/>
                <a:ext cx="5173663" cy="2270125"/>
              </a:xfrm>
              <a:custGeom>
                <a:avLst/>
                <a:gdLst/>
                <a:ahLst/>
                <a:cxnLst>
                  <a:cxn ang="0">
                    <a:pos x="360" y="158"/>
                  </a:cxn>
                  <a:cxn ang="0">
                    <a:pos x="180" y="0"/>
                  </a:cxn>
                  <a:cxn ang="0">
                    <a:pos x="0" y="158"/>
                  </a:cxn>
                  <a:cxn ang="0">
                    <a:pos x="360" y="158"/>
                  </a:cxn>
                </a:cxnLst>
                <a:rect l="0" t="0" r="r" b="b"/>
                <a:pathLst>
                  <a:path w="360" h="158">
                    <a:moveTo>
                      <a:pt x="360" y="158"/>
                    </a:moveTo>
                    <a:cubicBezTo>
                      <a:pt x="358" y="70"/>
                      <a:pt x="278" y="0"/>
                      <a:pt x="180" y="0"/>
                    </a:cubicBezTo>
                    <a:cubicBezTo>
                      <a:pt x="82" y="0"/>
                      <a:pt x="2" y="70"/>
                      <a:pt x="0" y="158"/>
                    </a:cubicBezTo>
                    <a:cubicBezTo>
                      <a:pt x="360" y="158"/>
                      <a:pt x="360" y="158"/>
                      <a:pt x="360" y="158"/>
                    </a:cubicBezTo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4"/>
                </a:solidFill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1" name="is1îḍê">
                <a:extLst>
                  <a:ext uri="{FF2B5EF4-FFF2-40B4-BE49-F238E27FC236}">
                    <a16:creationId xmlns="" xmlns:a16="http://schemas.microsoft.com/office/drawing/2014/main" id="{EC310169-1793-4F15-9A11-34224179EBFB}"/>
                  </a:ext>
                </a:extLst>
              </p:cNvPr>
              <p:cNvSpPr/>
              <p:nvPr/>
            </p:nvSpPr>
            <p:spPr bwMode="auto">
              <a:xfrm>
                <a:off x="12452350" y="38733414"/>
                <a:ext cx="1588" cy="587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4">
                    <a:moveTo>
                      <a:pt x="0" y="2"/>
                    </a:move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DADA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2" name="işľïḓè">
                <a:extLst>
                  <a:ext uri="{FF2B5EF4-FFF2-40B4-BE49-F238E27FC236}">
                    <a16:creationId xmlns="" xmlns:a16="http://schemas.microsoft.com/office/drawing/2014/main" id="{4CBA9110-78D1-4646-A8B6-582A59FA945F}"/>
                  </a:ext>
                </a:extLst>
              </p:cNvPr>
              <p:cNvSpPr/>
              <p:nvPr/>
            </p:nvSpPr>
            <p:spPr bwMode="auto">
              <a:xfrm>
                <a:off x="10080625" y="36750626"/>
                <a:ext cx="2371725" cy="2041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142"/>
                  </a:cxn>
                  <a:cxn ang="0">
                    <a:pos x="165" y="142"/>
                  </a:cxn>
                  <a:cxn ang="0">
                    <a:pos x="165" y="140"/>
                  </a:cxn>
                  <a:cxn ang="0">
                    <a:pos x="165" y="140"/>
                  </a:cxn>
                  <a:cxn ang="0">
                    <a:pos x="165" y="140"/>
                  </a:cxn>
                  <a:cxn ang="0">
                    <a:pos x="165" y="140"/>
                  </a:cxn>
                  <a:cxn ang="0">
                    <a:pos x="165" y="139"/>
                  </a:cxn>
                  <a:cxn ang="0">
                    <a:pos x="165" y="139"/>
                  </a:cxn>
                  <a:cxn ang="0">
                    <a:pos x="165" y="139"/>
                  </a:cxn>
                  <a:cxn ang="0">
                    <a:pos x="165" y="139"/>
                  </a:cxn>
                  <a:cxn ang="0">
                    <a:pos x="165" y="139"/>
                  </a:cxn>
                  <a:cxn ang="0">
                    <a:pos x="165" y="139"/>
                  </a:cxn>
                  <a:cxn ang="0">
                    <a:pos x="165" y="139"/>
                  </a:cxn>
                  <a:cxn ang="0">
                    <a:pos x="165" y="139"/>
                  </a:cxn>
                  <a:cxn ang="0">
                    <a:pos x="165" y="139"/>
                  </a:cxn>
                  <a:cxn ang="0">
                    <a:pos x="165" y="138"/>
                  </a:cxn>
                  <a:cxn ang="0">
                    <a:pos x="165" y="138"/>
                  </a:cxn>
                  <a:cxn ang="0">
                    <a:pos x="165" y="138"/>
                  </a:cxn>
                  <a:cxn ang="0">
                    <a:pos x="165" y="138"/>
                  </a:cxn>
                  <a:cxn ang="0">
                    <a:pos x="165" y="138"/>
                  </a:cxn>
                  <a:cxn ang="0">
                    <a:pos x="165" y="138"/>
                  </a:cxn>
                  <a:cxn ang="0">
                    <a:pos x="165" y="138"/>
                  </a:cxn>
                  <a:cxn ang="0">
                    <a:pos x="165" y="138"/>
                  </a:cxn>
                  <a:cxn ang="0">
                    <a:pos x="0" y="0"/>
                  </a:cxn>
                </a:cxnLst>
                <a:rect l="0" t="0" r="r" b="b"/>
                <a:pathLst>
                  <a:path w="165" h="142">
                    <a:moveTo>
                      <a:pt x="0" y="0"/>
                    </a:moveTo>
                    <a:cubicBezTo>
                      <a:pt x="60" y="20"/>
                      <a:pt x="105" y="77"/>
                      <a:pt x="106" y="142"/>
                    </a:cubicBezTo>
                    <a:cubicBezTo>
                      <a:pt x="165" y="142"/>
                      <a:pt x="165" y="142"/>
                      <a:pt x="165" y="142"/>
                    </a:cubicBezTo>
                    <a:cubicBezTo>
                      <a:pt x="165" y="141"/>
                      <a:pt x="165" y="141"/>
                      <a:pt x="165" y="140"/>
                    </a:cubicBezTo>
                    <a:cubicBezTo>
                      <a:pt x="165" y="140"/>
                      <a:pt x="165" y="140"/>
                      <a:pt x="165" y="140"/>
                    </a:cubicBezTo>
                    <a:cubicBezTo>
                      <a:pt x="165" y="140"/>
                      <a:pt x="165" y="140"/>
                      <a:pt x="165" y="140"/>
                    </a:cubicBezTo>
                    <a:cubicBezTo>
                      <a:pt x="165" y="140"/>
                      <a:pt x="165" y="140"/>
                      <a:pt x="165" y="140"/>
                    </a:cubicBezTo>
                    <a:cubicBezTo>
                      <a:pt x="165" y="140"/>
                      <a:pt x="165" y="140"/>
                      <a:pt x="165" y="139"/>
                    </a:cubicBezTo>
                    <a:cubicBezTo>
                      <a:pt x="165" y="139"/>
                      <a:pt x="165" y="139"/>
                      <a:pt x="165" y="139"/>
                    </a:cubicBezTo>
                    <a:cubicBezTo>
                      <a:pt x="165" y="139"/>
                      <a:pt x="165" y="139"/>
                      <a:pt x="165" y="139"/>
                    </a:cubicBezTo>
                    <a:cubicBezTo>
                      <a:pt x="165" y="139"/>
                      <a:pt x="165" y="139"/>
                      <a:pt x="165" y="139"/>
                    </a:cubicBezTo>
                    <a:cubicBezTo>
                      <a:pt x="165" y="139"/>
                      <a:pt x="165" y="139"/>
                      <a:pt x="165" y="139"/>
                    </a:cubicBezTo>
                    <a:cubicBezTo>
                      <a:pt x="165" y="139"/>
                      <a:pt x="165" y="139"/>
                      <a:pt x="165" y="139"/>
                    </a:cubicBezTo>
                    <a:cubicBezTo>
                      <a:pt x="165" y="139"/>
                      <a:pt x="165" y="139"/>
                      <a:pt x="165" y="139"/>
                    </a:cubicBezTo>
                    <a:cubicBezTo>
                      <a:pt x="165" y="139"/>
                      <a:pt x="165" y="139"/>
                      <a:pt x="165" y="139"/>
                    </a:cubicBezTo>
                    <a:cubicBezTo>
                      <a:pt x="165" y="139"/>
                      <a:pt x="165" y="139"/>
                      <a:pt x="165" y="139"/>
                    </a:cubicBezTo>
                    <a:cubicBezTo>
                      <a:pt x="165" y="139"/>
                      <a:pt x="165" y="138"/>
                      <a:pt x="165" y="138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53" y="64"/>
                      <a:pt x="85" y="6"/>
                      <a:pt x="0" y="0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3" name="îş1íḓe">
                <a:extLst>
                  <a:ext uri="{FF2B5EF4-FFF2-40B4-BE49-F238E27FC236}">
                    <a16:creationId xmlns="" xmlns:a16="http://schemas.microsoft.com/office/drawing/2014/main" id="{2EC9DD3A-5A08-40DF-8D1B-79032E6D0E7F}"/>
                  </a:ext>
                </a:extLst>
              </p:cNvPr>
              <p:cNvSpPr/>
              <p:nvPr/>
            </p:nvSpPr>
            <p:spPr bwMode="auto">
              <a:xfrm>
                <a:off x="7221538" y="38982363"/>
                <a:ext cx="5316538" cy="5819775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4"/>
                </a:solidFill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4" name="í$liḓé">
                <a:extLst>
                  <a:ext uri="{FF2B5EF4-FFF2-40B4-BE49-F238E27FC236}">
                    <a16:creationId xmlns="" xmlns:a16="http://schemas.microsoft.com/office/drawing/2014/main" id="{6850EBBC-18C8-468B-A604-9937A7B6D955}"/>
                  </a:ext>
                </a:extLst>
              </p:cNvPr>
              <p:cNvSpPr/>
              <p:nvPr/>
            </p:nvSpPr>
            <p:spPr bwMode="auto">
              <a:xfrm>
                <a:off x="7221538" y="39049326"/>
                <a:ext cx="5316538" cy="58197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5" name="íṥlïďe">
                <a:extLst>
                  <a:ext uri="{FF2B5EF4-FFF2-40B4-BE49-F238E27FC236}">
                    <a16:creationId xmlns="" xmlns:a16="http://schemas.microsoft.com/office/drawing/2014/main" id="{0220321A-DF35-4E6F-BDB5-663AE97710D5}"/>
                  </a:ext>
                </a:extLst>
              </p:cNvPr>
              <p:cNvSpPr/>
              <p:nvPr/>
            </p:nvSpPr>
            <p:spPr bwMode="auto">
              <a:xfrm>
                <a:off x="6962775" y="38792151"/>
                <a:ext cx="5848350" cy="530225"/>
              </a:xfrm>
              <a:custGeom>
                <a:avLst/>
                <a:gdLst/>
                <a:ahLst/>
                <a:cxnLst>
                  <a:cxn ang="0">
                    <a:pos x="407" y="18"/>
                  </a:cxn>
                  <a:cxn ang="0">
                    <a:pos x="388" y="37"/>
                  </a:cxn>
                  <a:cxn ang="0">
                    <a:pos x="18" y="37"/>
                  </a:cxn>
                  <a:cxn ang="0">
                    <a:pos x="0" y="18"/>
                  </a:cxn>
                  <a:cxn ang="0">
                    <a:pos x="18" y="0"/>
                  </a:cxn>
                  <a:cxn ang="0">
                    <a:pos x="388" y="0"/>
                  </a:cxn>
                  <a:cxn ang="0">
                    <a:pos x="407" y="18"/>
                  </a:cxn>
                </a:cxnLst>
                <a:rect l="0" t="0" r="r" b="b"/>
                <a:pathLst>
                  <a:path w="407" h="37">
                    <a:moveTo>
                      <a:pt x="407" y="18"/>
                    </a:moveTo>
                    <a:cubicBezTo>
                      <a:pt x="407" y="28"/>
                      <a:pt x="398" y="37"/>
                      <a:pt x="388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8" y="37"/>
                      <a:pt x="0" y="2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388" y="0"/>
                      <a:pt x="388" y="0"/>
                      <a:pt x="388" y="0"/>
                    </a:cubicBezTo>
                    <a:cubicBezTo>
                      <a:pt x="398" y="0"/>
                      <a:pt x="407" y="8"/>
                      <a:pt x="407" y="18"/>
                    </a:cubicBezTo>
                  </a:path>
                </a:pathLst>
              </a:custGeom>
              <a:solidFill>
                <a:srgbClr val="7F7370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6" name="ïṩ1îďé">
                <a:extLst>
                  <a:ext uri="{FF2B5EF4-FFF2-40B4-BE49-F238E27FC236}">
                    <a16:creationId xmlns="" xmlns:a16="http://schemas.microsoft.com/office/drawing/2014/main" id="{53AE6F33-994B-4F9C-97B0-FA9A41CF4B89}"/>
                  </a:ext>
                </a:extLst>
              </p:cNvPr>
              <p:cNvSpPr/>
              <p:nvPr/>
            </p:nvSpPr>
            <p:spPr bwMode="auto">
              <a:xfrm>
                <a:off x="7853363" y="40098664"/>
                <a:ext cx="674688" cy="6619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7" name="îṧḻiḋê">
                <a:extLst>
                  <a:ext uri="{FF2B5EF4-FFF2-40B4-BE49-F238E27FC236}">
                    <a16:creationId xmlns="" xmlns:a16="http://schemas.microsoft.com/office/drawing/2014/main" id="{CA3DAE97-A1D3-4D68-B622-1F363B306423}"/>
                  </a:ext>
                </a:extLst>
              </p:cNvPr>
              <p:cNvSpPr/>
              <p:nvPr/>
            </p:nvSpPr>
            <p:spPr bwMode="auto">
              <a:xfrm>
                <a:off x="8988425" y="40098664"/>
                <a:ext cx="661988" cy="6619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8" name="íšlîďè">
                <a:extLst>
                  <a:ext uri="{FF2B5EF4-FFF2-40B4-BE49-F238E27FC236}">
                    <a16:creationId xmlns="" xmlns:a16="http://schemas.microsoft.com/office/drawing/2014/main" id="{9C42C9A7-15EB-46D4-A32B-7FB6348F0E83}"/>
                  </a:ext>
                </a:extLst>
              </p:cNvPr>
              <p:cNvSpPr/>
              <p:nvPr/>
            </p:nvSpPr>
            <p:spPr bwMode="auto">
              <a:xfrm>
                <a:off x="10109200" y="40098664"/>
                <a:ext cx="661988" cy="6619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9" name="isḻiďè">
                <a:extLst>
                  <a:ext uri="{FF2B5EF4-FFF2-40B4-BE49-F238E27FC236}">
                    <a16:creationId xmlns="" xmlns:a16="http://schemas.microsoft.com/office/drawing/2014/main" id="{64F9E10C-A601-4FFA-90BF-2F984A7187E7}"/>
                  </a:ext>
                </a:extLst>
              </p:cNvPr>
              <p:cNvSpPr/>
              <p:nvPr/>
            </p:nvSpPr>
            <p:spPr bwMode="auto">
              <a:xfrm>
                <a:off x="11244263" y="40098664"/>
                <a:ext cx="661988" cy="6619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0" name="işlíḋê">
                <a:extLst>
                  <a:ext uri="{FF2B5EF4-FFF2-40B4-BE49-F238E27FC236}">
                    <a16:creationId xmlns="" xmlns:a16="http://schemas.microsoft.com/office/drawing/2014/main" id="{3711F946-412D-4CDF-AE6B-6667444D2DAB}"/>
                  </a:ext>
                </a:extLst>
              </p:cNvPr>
              <p:cNvSpPr/>
              <p:nvPr/>
            </p:nvSpPr>
            <p:spPr bwMode="auto">
              <a:xfrm>
                <a:off x="11244263" y="40098664"/>
                <a:ext cx="661988" cy="6619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1" name="îś1ídè">
                <a:extLst>
                  <a:ext uri="{FF2B5EF4-FFF2-40B4-BE49-F238E27FC236}">
                    <a16:creationId xmlns="" xmlns:a16="http://schemas.microsoft.com/office/drawing/2014/main" id="{32C2472C-ADF6-460F-BDBE-F996677F0F9B}"/>
                  </a:ext>
                </a:extLst>
              </p:cNvPr>
              <p:cNvSpPr/>
              <p:nvPr/>
            </p:nvSpPr>
            <p:spPr bwMode="auto">
              <a:xfrm>
                <a:off x="7853363" y="41952864"/>
                <a:ext cx="674688" cy="6746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2" name="iS1îḑê">
                <a:extLst>
                  <a:ext uri="{FF2B5EF4-FFF2-40B4-BE49-F238E27FC236}">
                    <a16:creationId xmlns="" xmlns:a16="http://schemas.microsoft.com/office/drawing/2014/main" id="{1E929D02-8D50-4360-90C4-268896644ADA}"/>
                  </a:ext>
                </a:extLst>
              </p:cNvPr>
              <p:cNvSpPr/>
              <p:nvPr/>
            </p:nvSpPr>
            <p:spPr bwMode="auto">
              <a:xfrm>
                <a:off x="8988425" y="41952864"/>
                <a:ext cx="661988" cy="6746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3" name="ís1íďê">
                <a:extLst>
                  <a:ext uri="{FF2B5EF4-FFF2-40B4-BE49-F238E27FC236}">
                    <a16:creationId xmlns="" xmlns:a16="http://schemas.microsoft.com/office/drawing/2014/main" id="{1FC3B154-1B23-4EDD-AACE-F664CB9285DF}"/>
                  </a:ext>
                </a:extLst>
              </p:cNvPr>
              <p:cNvSpPr/>
              <p:nvPr/>
            </p:nvSpPr>
            <p:spPr bwMode="auto">
              <a:xfrm>
                <a:off x="8988425" y="41952864"/>
                <a:ext cx="661988" cy="6746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4" name="íŝļïḓé">
                <a:extLst>
                  <a:ext uri="{FF2B5EF4-FFF2-40B4-BE49-F238E27FC236}">
                    <a16:creationId xmlns="" xmlns:a16="http://schemas.microsoft.com/office/drawing/2014/main" id="{8538B984-0CE2-4C65-BEA4-D11EAF51DB57}"/>
                  </a:ext>
                </a:extLst>
              </p:cNvPr>
              <p:cNvSpPr/>
              <p:nvPr/>
            </p:nvSpPr>
            <p:spPr bwMode="auto">
              <a:xfrm>
                <a:off x="10109200" y="41952864"/>
                <a:ext cx="661988" cy="674688"/>
              </a:xfrm>
              <a:prstGeom prst="rect">
                <a:avLst/>
              </a:prstGeom>
              <a:solidFill>
                <a:srgbClr val="0094A8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5" name="iŝļîḍê">
                <a:extLst>
                  <a:ext uri="{FF2B5EF4-FFF2-40B4-BE49-F238E27FC236}">
                    <a16:creationId xmlns="" xmlns:a16="http://schemas.microsoft.com/office/drawing/2014/main" id="{1DBE6753-E10C-42AE-83D0-D5B9CE822650}"/>
                  </a:ext>
                </a:extLst>
              </p:cNvPr>
              <p:cNvSpPr/>
              <p:nvPr/>
            </p:nvSpPr>
            <p:spPr bwMode="auto">
              <a:xfrm>
                <a:off x="10109200" y="41952864"/>
                <a:ext cx="661988" cy="6746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6" name="í$ļiḑê">
                <a:extLst>
                  <a:ext uri="{FF2B5EF4-FFF2-40B4-BE49-F238E27FC236}">
                    <a16:creationId xmlns="" xmlns:a16="http://schemas.microsoft.com/office/drawing/2014/main" id="{5850246A-E829-40EB-874B-DD0ACB39523D}"/>
                  </a:ext>
                </a:extLst>
              </p:cNvPr>
              <p:cNvSpPr/>
              <p:nvPr/>
            </p:nvSpPr>
            <p:spPr bwMode="auto">
              <a:xfrm>
                <a:off x="11244263" y="41952864"/>
                <a:ext cx="661988" cy="674688"/>
              </a:xfrm>
              <a:prstGeom prst="rect">
                <a:avLst/>
              </a:prstGeom>
              <a:solidFill>
                <a:srgbClr val="0094A8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7" name="îşḷiḍê">
                <a:extLst>
                  <a:ext uri="{FF2B5EF4-FFF2-40B4-BE49-F238E27FC236}">
                    <a16:creationId xmlns="" xmlns:a16="http://schemas.microsoft.com/office/drawing/2014/main" id="{533E4A62-D324-47EC-B6DF-01C0D69D70E2}"/>
                  </a:ext>
                </a:extLst>
              </p:cNvPr>
              <p:cNvSpPr/>
              <p:nvPr/>
            </p:nvSpPr>
            <p:spPr bwMode="auto">
              <a:xfrm>
                <a:off x="11244263" y="41952864"/>
                <a:ext cx="661988" cy="6746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8" name="íṣļiďê">
                <a:extLst>
                  <a:ext uri="{FF2B5EF4-FFF2-40B4-BE49-F238E27FC236}">
                    <a16:creationId xmlns="" xmlns:a16="http://schemas.microsoft.com/office/drawing/2014/main" id="{859B6D23-1C3B-409A-9B68-0108AAED914A}"/>
                  </a:ext>
                </a:extLst>
              </p:cNvPr>
              <p:cNvSpPr/>
              <p:nvPr/>
            </p:nvSpPr>
            <p:spPr bwMode="auto">
              <a:xfrm>
                <a:off x="7853363" y="41032114"/>
                <a:ext cx="674688" cy="6762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9" name="íŝ1ídè">
                <a:extLst>
                  <a:ext uri="{FF2B5EF4-FFF2-40B4-BE49-F238E27FC236}">
                    <a16:creationId xmlns="" xmlns:a16="http://schemas.microsoft.com/office/drawing/2014/main" id="{C3F73C04-39E7-4721-9D9B-2FA130063A54}"/>
                  </a:ext>
                </a:extLst>
              </p:cNvPr>
              <p:cNvSpPr/>
              <p:nvPr/>
            </p:nvSpPr>
            <p:spPr bwMode="auto">
              <a:xfrm>
                <a:off x="8988425" y="41032114"/>
                <a:ext cx="661988" cy="6762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0" name="iṣļídè">
                <a:extLst>
                  <a:ext uri="{FF2B5EF4-FFF2-40B4-BE49-F238E27FC236}">
                    <a16:creationId xmlns="" xmlns:a16="http://schemas.microsoft.com/office/drawing/2014/main" id="{A6BC0EAB-9A6D-4B65-985A-8C2747737D5C}"/>
                  </a:ext>
                </a:extLst>
              </p:cNvPr>
              <p:cNvSpPr/>
              <p:nvPr/>
            </p:nvSpPr>
            <p:spPr bwMode="auto">
              <a:xfrm>
                <a:off x="10109200" y="41032114"/>
                <a:ext cx="661988" cy="6762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1" name="îṥļiḋè">
                <a:extLst>
                  <a:ext uri="{FF2B5EF4-FFF2-40B4-BE49-F238E27FC236}">
                    <a16:creationId xmlns="" xmlns:a16="http://schemas.microsoft.com/office/drawing/2014/main" id="{BD6A3EA1-57C5-4975-AE9F-4D930CF68D51}"/>
                  </a:ext>
                </a:extLst>
              </p:cNvPr>
              <p:cNvSpPr/>
              <p:nvPr/>
            </p:nvSpPr>
            <p:spPr bwMode="auto">
              <a:xfrm>
                <a:off x="10109200" y="41032114"/>
                <a:ext cx="661988" cy="6762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2" name="íśļiḓê">
                <a:extLst>
                  <a:ext uri="{FF2B5EF4-FFF2-40B4-BE49-F238E27FC236}">
                    <a16:creationId xmlns="" xmlns:a16="http://schemas.microsoft.com/office/drawing/2014/main" id="{4DAF7BDF-EE7C-47B2-94C3-B26780FB7B3C}"/>
                  </a:ext>
                </a:extLst>
              </p:cNvPr>
              <p:cNvSpPr/>
              <p:nvPr/>
            </p:nvSpPr>
            <p:spPr bwMode="auto">
              <a:xfrm>
                <a:off x="11244263" y="41032114"/>
                <a:ext cx="661988" cy="676275"/>
              </a:xfrm>
              <a:prstGeom prst="rect">
                <a:avLst/>
              </a:prstGeom>
              <a:solidFill>
                <a:srgbClr val="0094A8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3" name="iślïḑe">
                <a:extLst>
                  <a:ext uri="{FF2B5EF4-FFF2-40B4-BE49-F238E27FC236}">
                    <a16:creationId xmlns="" xmlns:a16="http://schemas.microsoft.com/office/drawing/2014/main" id="{916AB2ED-1821-4DA1-A54C-24C4FCB64422}"/>
                  </a:ext>
                </a:extLst>
              </p:cNvPr>
              <p:cNvSpPr/>
              <p:nvPr/>
            </p:nvSpPr>
            <p:spPr bwMode="auto">
              <a:xfrm>
                <a:off x="11244263" y="41032114"/>
                <a:ext cx="661988" cy="6762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" name="isḷïḍé">
                <a:extLst>
                  <a:ext uri="{FF2B5EF4-FFF2-40B4-BE49-F238E27FC236}">
                    <a16:creationId xmlns="" xmlns:a16="http://schemas.microsoft.com/office/drawing/2014/main" id="{638E2CDC-3003-4885-9D12-D6B6C3978541}"/>
                  </a:ext>
                </a:extLst>
              </p:cNvPr>
              <p:cNvSpPr/>
              <p:nvPr/>
            </p:nvSpPr>
            <p:spPr bwMode="auto">
              <a:xfrm>
                <a:off x="9132888" y="43503851"/>
                <a:ext cx="1493838" cy="1365250"/>
              </a:xfrm>
              <a:prstGeom prst="rect">
                <a:avLst/>
              </a:prstGeom>
              <a:solidFill>
                <a:srgbClr val="7F7370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5" name="ïš1iḓe">
                <a:extLst>
                  <a:ext uri="{FF2B5EF4-FFF2-40B4-BE49-F238E27FC236}">
                    <a16:creationId xmlns="" xmlns:a16="http://schemas.microsoft.com/office/drawing/2014/main" id="{65CADEDE-678D-411D-A90E-FC999AB69B05}"/>
                  </a:ext>
                </a:extLst>
              </p:cNvPr>
              <p:cNvSpPr/>
              <p:nvPr/>
            </p:nvSpPr>
            <p:spPr bwMode="auto">
              <a:xfrm>
                <a:off x="9132888" y="43503851"/>
                <a:ext cx="1493838" cy="136525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6" name="íṡḻíḋê">
                <a:extLst>
                  <a:ext uri="{FF2B5EF4-FFF2-40B4-BE49-F238E27FC236}">
                    <a16:creationId xmlns="" xmlns:a16="http://schemas.microsoft.com/office/drawing/2014/main" id="{E1D16870-9289-4EAB-A053-F9307381F570}"/>
                  </a:ext>
                </a:extLst>
              </p:cNvPr>
              <p:cNvSpPr/>
              <p:nvPr/>
            </p:nvSpPr>
            <p:spPr bwMode="auto">
              <a:xfrm>
                <a:off x="7221538" y="39256621"/>
                <a:ext cx="5316538" cy="5546725"/>
              </a:xfrm>
              <a:custGeom>
                <a:avLst/>
                <a:gdLst/>
                <a:ahLst/>
                <a:cxnLst>
                  <a:cxn ang="0">
                    <a:pos x="1819" y="2082"/>
                  </a:cxn>
                  <a:cxn ang="0">
                    <a:pos x="1819" y="1657"/>
                  </a:cxn>
                  <a:cxn ang="0">
                    <a:pos x="2236" y="1657"/>
                  </a:cxn>
                  <a:cxn ang="0">
                    <a:pos x="2236" y="2082"/>
                  </a:cxn>
                  <a:cxn ang="0">
                    <a:pos x="1819" y="2082"/>
                  </a:cxn>
                  <a:cxn ang="0">
                    <a:pos x="2534" y="2082"/>
                  </a:cxn>
                  <a:cxn ang="0">
                    <a:pos x="2534" y="1657"/>
                  </a:cxn>
                  <a:cxn ang="0">
                    <a:pos x="2951" y="1657"/>
                  </a:cxn>
                  <a:cxn ang="0">
                    <a:pos x="2951" y="2082"/>
                  </a:cxn>
                  <a:cxn ang="0">
                    <a:pos x="2534" y="2082"/>
                  </a:cxn>
                  <a:cxn ang="0">
                    <a:pos x="2534" y="1503"/>
                  </a:cxn>
                  <a:cxn ang="0">
                    <a:pos x="2534" y="1077"/>
                  </a:cxn>
                  <a:cxn ang="0">
                    <a:pos x="2951" y="1077"/>
                  </a:cxn>
                  <a:cxn ang="0">
                    <a:pos x="2951" y="1503"/>
                  </a:cxn>
                  <a:cxn ang="0">
                    <a:pos x="2534" y="1503"/>
                  </a:cxn>
                  <a:cxn ang="0">
                    <a:pos x="3349" y="0"/>
                  </a:cxn>
                  <a:cxn ang="0">
                    <a:pos x="3204" y="0"/>
                  </a:cxn>
                  <a:cxn ang="0">
                    <a:pos x="2752" y="489"/>
                  </a:cxn>
                  <a:cxn ang="0">
                    <a:pos x="2951" y="489"/>
                  </a:cxn>
                  <a:cxn ang="0">
                    <a:pos x="2951" y="906"/>
                  </a:cxn>
                  <a:cxn ang="0">
                    <a:pos x="2534" y="906"/>
                  </a:cxn>
                  <a:cxn ang="0">
                    <a:pos x="2534" y="724"/>
                  </a:cxn>
                  <a:cxn ang="0">
                    <a:pos x="2208" y="1077"/>
                  </a:cxn>
                  <a:cxn ang="0">
                    <a:pos x="2236" y="1077"/>
                  </a:cxn>
                  <a:cxn ang="0">
                    <a:pos x="2236" y="1503"/>
                  </a:cxn>
                  <a:cxn ang="0">
                    <a:pos x="1819" y="1503"/>
                  </a:cxn>
                  <a:cxn ang="0">
                    <a:pos x="1530" y="1820"/>
                  </a:cxn>
                  <a:cxn ang="0">
                    <a:pos x="1530" y="2082"/>
                  </a:cxn>
                  <a:cxn ang="0">
                    <a:pos x="1294" y="2082"/>
                  </a:cxn>
                  <a:cxn ang="0">
                    <a:pos x="0" y="3494"/>
                  </a:cxn>
                  <a:cxn ang="0">
                    <a:pos x="1204" y="3494"/>
                  </a:cxn>
                  <a:cxn ang="0">
                    <a:pos x="1204" y="2634"/>
                  </a:cxn>
                  <a:cxn ang="0">
                    <a:pos x="1674" y="2634"/>
                  </a:cxn>
                  <a:cxn ang="0">
                    <a:pos x="2145" y="2634"/>
                  </a:cxn>
                  <a:cxn ang="0">
                    <a:pos x="2145" y="3494"/>
                  </a:cxn>
                  <a:cxn ang="0">
                    <a:pos x="3349" y="3494"/>
                  </a:cxn>
                  <a:cxn ang="0">
                    <a:pos x="3349" y="0"/>
                  </a:cxn>
                </a:cxnLst>
                <a:rect l="0" t="0" r="r" b="b"/>
                <a:pathLst>
                  <a:path w="3349" h="3494">
                    <a:moveTo>
                      <a:pt x="1819" y="2082"/>
                    </a:moveTo>
                    <a:lnTo>
                      <a:pt x="1819" y="1657"/>
                    </a:lnTo>
                    <a:lnTo>
                      <a:pt x="2236" y="1657"/>
                    </a:lnTo>
                    <a:lnTo>
                      <a:pt x="2236" y="2082"/>
                    </a:lnTo>
                    <a:lnTo>
                      <a:pt x="1819" y="2082"/>
                    </a:lnTo>
                    <a:close/>
                    <a:moveTo>
                      <a:pt x="2534" y="2082"/>
                    </a:moveTo>
                    <a:lnTo>
                      <a:pt x="2534" y="1657"/>
                    </a:lnTo>
                    <a:lnTo>
                      <a:pt x="2951" y="1657"/>
                    </a:lnTo>
                    <a:lnTo>
                      <a:pt x="2951" y="2082"/>
                    </a:lnTo>
                    <a:lnTo>
                      <a:pt x="2534" y="2082"/>
                    </a:lnTo>
                    <a:close/>
                    <a:moveTo>
                      <a:pt x="2534" y="1503"/>
                    </a:moveTo>
                    <a:lnTo>
                      <a:pt x="2534" y="1077"/>
                    </a:lnTo>
                    <a:lnTo>
                      <a:pt x="2951" y="1077"/>
                    </a:lnTo>
                    <a:lnTo>
                      <a:pt x="2951" y="1503"/>
                    </a:lnTo>
                    <a:lnTo>
                      <a:pt x="2534" y="1503"/>
                    </a:lnTo>
                    <a:close/>
                    <a:moveTo>
                      <a:pt x="3349" y="0"/>
                    </a:moveTo>
                    <a:lnTo>
                      <a:pt x="3204" y="0"/>
                    </a:lnTo>
                    <a:lnTo>
                      <a:pt x="2752" y="489"/>
                    </a:lnTo>
                    <a:lnTo>
                      <a:pt x="2951" y="489"/>
                    </a:lnTo>
                    <a:lnTo>
                      <a:pt x="2951" y="906"/>
                    </a:lnTo>
                    <a:lnTo>
                      <a:pt x="2534" y="906"/>
                    </a:lnTo>
                    <a:lnTo>
                      <a:pt x="2534" y="724"/>
                    </a:lnTo>
                    <a:lnTo>
                      <a:pt x="2208" y="1077"/>
                    </a:lnTo>
                    <a:lnTo>
                      <a:pt x="2236" y="1077"/>
                    </a:lnTo>
                    <a:lnTo>
                      <a:pt x="2236" y="1503"/>
                    </a:lnTo>
                    <a:lnTo>
                      <a:pt x="1819" y="1503"/>
                    </a:lnTo>
                    <a:lnTo>
                      <a:pt x="1530" y="1820"/>
                    </a:lnTo>
                    <a:lnTo>
                      <a:pt x="1530" y="2082"/>
                    </a:lnTo>
                    <a:lnTo>
                      <a:pt x="1294" y="2082"/>
                    </a:lnTo>
                    <a:lnTo>
                      <a:pt x="0" y="3494"/>
                    </a:lnTo>
                    <a:lnTo>
                      <a:pt x="1204" y="3494"/>
                    </a:lnTo>
                    <a:lnTo>
                      <a:pt x="1204" y="2634"/>
                    </a:lnTo>
                    <a:lnTo>
                      <a:pt x="1674" y="2634"/>
                    </a:lnTo>
                    <a:lnTo>
                      <a:pt x="2145" y="2634"/>
                    </a:lnTo>
                    <a:lnTo>
                      <a:pt x="2145" y="3494"/>
                    </a:lnTo>
                    <a:lnTo>
                      <a:pt x="3349" y="3494"/>
                    </a:lnTo>
                    <a:lnTo>
                      <a:pt x="334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7" name="ísľiḓé">
                <a:extLst>
                  <a:ext uri="{FF2B5EF4-FFF2-40B4-BE49-F238E27FC236}">
                    <a16:creationId xmlns="" xmlns:a16="http://schemas.microsoft.com/office/drawing/2014/main" id="{57CDAA6D-28D6-42D4-9927-BCAA5B94C709}"/>
                  </a:ext>
                </a:extLst>
              </p:cNvPr>
              <p:cNvSpPr/>
              <p:nvPr/>
            </p:nvSpPr>
            <p:spPr bwMode="auto">
              <a:xfrm>
                <a:off x="7221538" y="39322376"/>
                <a:ext cx="5316538" cy="5546725"/>
              </a:xfrm>
              <a:custGeom>
                <a:avLst/>
                <a:gdLst/>
                <a:ahLst/>
                <a:cxnLst>
                  <a:cxn ang="0">
                    <a:pos x="1819" y="2082"/>
                  </a:cxn>
                  <a:cxn ang="0">
                    <a:pos x="1819" y="1657"/>
                  </a:cxn>
                  <a:cxn ang="0">
                    <a:pos x="2236" y="1657"/>
                  </a:cxn>
                  <a:cxn ang="0">
                    <a:pos x="2236" y="2082"/>
                  </a:cxn>
                  <a:cxn ang="0">
                    <a:pos x="1819" y="2082"/>
                  </a:cxn>
                  <a:cxn ang="0">
                    <a:pos x="2534" y="2082"/>
                  </a:cxn>
                  <a:cxn ang="0">
                    <a:pos x="2534" y="1657"/>
                  </a:cxn>
                  <a:cxn ang="0">
                    <a:pos x="2951" y="1657"/>
                  </a:cxn>
                  <a:cxn ang="0">
                    <a:pos x="2951" y="2082"/>
                  </a:cxn>
                  <a:cxn ang="0">
                    <a:pos x="2534" y="2082"/>
                  </a:cxn>
                  <a:cxn ang="0">
                    <a:pos x="2534" y="1503"/>
                  </a:cxn>
                  <a:cxn ang="0">
                    <a:pos x="2534" y="1077"/>
                  </a:cxn>
                  <a:cxn ang="0">
                    <a:pos x="2951" y="1077"/>
                  </a:cxn>
                  <a:cxn ang="0">
                    <a:pos x="2951" y="1503"/>
                  </a:cxn>
                  <a:cxn ang="0">
                    <a:pos x="2534" y="1503"/>
                  </a:cxn>
                  <a:cxn ang="0">
                    <a:pos x="3349" y="0"/>
                  </a:cxn>
                  <a:cxn ang="0">
                    <a:pos x="3204" y="0"/>
                  </a:cxn>
                  <a:cxn ang="0">
                    <a:pos x="2752" y="489"/>
                  </a:cxn>
                  <a:cxn ang="0">
                    <a:pos x="2951" y="489"/>
                  </a:cxn>
                  <a:cxn ang="0">
                    <a:pos x="2951" y="906"/>
                  </a:cxn>
                  <a:cxn ang="0">
                    <a:pos x="2534" y="906"/>
                  </a:cxn>
                  <a:cxn ang="0">
                    <a:pos x="2534" y="724"/>
                  </a:cxn>
                  <a:cxn ang="0">
                    <a:pos x="2208" y="1077"/>
                  </a:cxn>
                  <a:cxn ang="0">
                    <a:pos x="2236" y="1077"/>
                  </a:cxn>
                  <a:cxn ang="0">
                    <a:pos x="2236" y="1503"/>
                  </a:cxn>
                  <a:cxn ang="0">
                    <a:pos x="1819" y="1503"/>
                  </a:cxn>
                  <a:cxn ang="0">
                    <a:pos x="1530" y="1820"/>
                  </a:cxn>
                  <a:cxn ang="0">
                    <a:pos x="1530" y="2082"/>
                  </a:cxn>
                  <a:cxn ang="0">
                    <a:pos x="1294" y="2082"/>
                  </a:cxn>
                  <a:cxn ang="0">
                    <a:pos x="0" y="3494"/>
                  </a:cxn>
                  <a:cxn ang="0">
                    <a:pos x="1204" y="3494"/>
                  </a:cxn>
                  <a:cxn ang="0">
                    <a:pos x="1204" y="2634"/>
                  </a:cxn>
                  <a:cxn ang="0">
                    <a:pos x="1674" y="2634"/>
                  </a:cxn>
                  <a:cxn ang="0">
                    <a:pos x="2145" y="2634"/>
                  </a:cxn>
                  <a:cxn ang="0">
                    <a:pos x="2145" y="3494"/>
                  </a:cxn>
                  <a:cxn ang="0">
                    <a:pos x="3349" y="3494"/>
                  </a:cxn>
                  <a:cxn ang="0">
                    <a:pos x="3349" y="0"/>
                  </a:cxn>
                </a:cxnLst>
                <a:rect l="0" t="0" r="r" b="b"/>
                <a:pathLst>
                  <a:path w="3349" h="3494">
                    <a:moveTo>
                      <a:pt x="1819" y="2082"/>
                    </a:moveTo>
                    <a:lnTo>
                      <a:pt x="1819" y="1657"/>
                    </a:lnTo>
                    <a:lnTo>
                      <a:pt x="2236" y="1657"/>
                    </a:lnTo>
                    <a:lnTo>
                      <a:pt x="2236" y="2082"/>
                    </a:lnTo>
                    <a:lnTo>
                      <a:pt x="1819" y="2082"/>
                    </a:lnTo>
                    <a:moveTo>
                      <a:pt x="2534" y="2082"/>
                    </a:moveTo>
                    <a:lnTo>
                      <a:pt x="2534" y="1657"/>
                    </a:lnTo>
                    <a:lnTo>
                      <a:pt x="2951" y="1657"/>
                    </a:lnTo>
                    <a:lnTo>
                      <a:pt x="2951" y="2082"/>
                    </a:lnTo>
                    <a:lnTo>
                      <a:pt x="2534" y="2082"/>
                    </a:lnTo>
                    <a:moveTo>
                      <a:pt x="2534" y="1503"/>
                    </a:moveTo>
                    <a:lnTo>
                      <a:pt x="2534" y="1077"/>
                    </a:lnTo>
                    <a:lnTo>
                      <a:pt x="2951" y="1077"/>
                    </a:lnTo>
                    <a:lnTo>
                      <a:pt x="2951" y="1503"/>
                    </a:lnTo>
                    <a:lnTo>
                      <a:pt x="2534" y="1503"/>
                    </a:lnTo>
                    <a:moveTo>
                      <a:pt x="3349" y="0"/>
                    </a:moveTo>
                    <a:lnTo>
                      <a:pt x="3204" y="0"/>
                    </a:lnTo>
                    <a:lnTo>
                      <a:pt x="2752" y="489"/>
                    </a:lnTo>
                    <a:lnTo>
                      <a:pt x="2951" y="489"/>
                    </a:lnTo>
                    <a:lnTo>
                      <a:pt x="2951" y="906"/>
                    </a:lnTo>
                    <a:lnTo>
                      <a:pt x="2534" y="906"/>
                    </a:lnTo>
                    <a:lnTo>
                      <a:pt x="2534" y="724"/>
                    </a:lnTo>
                    <a:lnTo>
                      <a:pt x="2208" y="1077"/>
                    </a:lnTo>
                    <a:lnTo>
                      <a:pt x="2236" y="1077"/>
                    </a:lnTo>
                    <a:lnTo>
                      <a:pt x="2236" y="1503"/>
                    </a:lnTo>
                    <a:lnTo>
                      <a:pt x="1819" y="1503"/>
                    </a:lnTo>
                    <a:lnTo>
                      <a:pt x="1530" y="1820"/>
                    </a:lnTo>
                    <a:lnTo>
                      <a:pt x="1530" y="2082"/>
                    </a:lnTo>
                    <a:lnTo>
                      <a:pt x="1294" y="2082"/>
                    </a:lnTo>
                    <a:lnTo>
                      <a:pt x="0" y="3494"/>
                    </a:lnTo>
                    <a:lnTo>
                      <a:pt x="1204" y="3494"/>
                    </a:lnTo>
                    <a:lnTo>
                      <a:pt x="1204" y="2634"/>
                    </a:lnTo>
                    <a:lnTo>
                      <a:pt x="1674" y="2634"/>
                    </a:lnTo>
                    <a:lnTo>
                      <a:pt x="2145" y="2634"/>
                    </a:lnTo>
                    <a:lnTo>
                      <a:pt x="2145" y="3494"/>
                    </a:lnTo>
                    <a:lnTo>
                      <a:pt x="3349" y="3494"/>
                    </a:lnTo>
                    <a:lnTo>
                      <a:pt x="3349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8" name="i$1iḋê">
                <a:extLst>
                  <a:ext uri="{FF2B5EF4-FFF2-40B4-BE49-F238E27FC236}">
                    <a16:creationId xmlns="" xmlns:a16="http://schemas.microsoft.com/office/drawing/2014/main" id="{ED62F194-36A4-4AD0-9CCA-0D29A1209FDB}"/>
                  </a:ext>
                </a:extLst>
              </p:cNvPr>
              <p:cNvSpPr/>
              <p:nvPr/>
            </p:nvSpPr>
            <p:spPr bwMode="auto">
              <a:xfrm>
                <a:off x="12307888" y="39049326"/>
                <a:ext cx="230188" cy="273050"/>
              </a:xfrm>
              <a:custGeom>
                <a:avLst/>
                <a:gdLst/>
                <a:ahLst/>
                <a:cxnLst>
                  <a:cxn ang="0">
                    <a:pos x="145" y="0"/>
                  </a:cxn>
                  <a:cxn ang="0">
                    <a:pos x="0" y="172"/>
                  </a:cxn>
                  <a:cxn ang="0">
                    <a:pos x="145" y="172"/>
                  </a:cxn>
                  <a:cxn ang="0">
                    <a:pos x="145" y="172"/>
                  </a:cxn>
                  <a:cxn ang="0">
                    <a:pos x="145" y="0"/>
                  </a:cxn>
                </a:cxnLst>
                <a:rect l="0" t="0" r="r" b="b"/>
                <a:pathLst>
                  <a:path w="145" h="172">
                    <a:moveTo>
                      <a:pt x="145" y="0"/>
                    </a:moveTo>
                    <a:lnTo>
                      <a:pt x="0" y="172"/>
                    </a:lnTo>
                    <a:lnTo>
                      <a:pt x="145" y="172"/>
                    </a:lnTo>
                    <a:lnTo>
                      <a:pt x="145" y="17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7F6D60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9" name="iṩ1îdê">
                <a:extLst>
                  <a:ext uri="{FF2B5EF4-FFF2-40B4-BE49-F238E27FC236}">
                    <a16:creationId xmlns="" xmlns:a16="http://schemas.microsoft.com/office/drawing/2014/main" id="{F8402F89-E09A-46EB-9826-C68A330307EF}"/>
                  </a:ext>
                </a:extLst>
              </p:cNvPr>
              <p:cNvSpPr/>
              <p:nvPr/>
            </p:nvSpPr>
            <p:spPr bwMode="auto">
              <a:xfrm>
                <a:off x="12307888" y="39049326"/>
                <a:ext cx="230188" cy="273050"/>
              </a:xfrm>
              <a:custGeom>
                <a:avLst/>
                <a:gdLst/>
                <a:ahLst/>
                <a:cxnLst>
                  <a:cxn ang="0">
                    <a:pos x="145" y="0"/>
                  </a:cxn>
                  <a:cxn ang="0">
                    <a:pos x="0" y="172"/>
                  </a:cxn>
                  <a:cxn ang="0">
                    <a:pos x="145" y="172"/>
                  </a:cxn>
                  <a:cxn ang="0">
                    <a:pos x="145" y="172"/>
                  </a:cxn>
                  <a:cxn ang="0">
                    <a:pos x="145" y="0"/>
                  </a:cxn>
                </a:cxnLst>
                <a:rect l="0" t="0" r="r" b="b"/>
                <a:pathLst>
                  <a:path w="145" h="172">
                    <a:moveTo>
                      <a:pt x="145" y="0"/>
                    </a:moveTo>
                    <a:lnTo>
                      <a:pt x="0" y="172"/>
                    </a:lnTo>
                    <a:lnTo>
                      <a:pt x="145" y="172"/>
                    </a:lnTo>
                    <a:lnTo>
                      <a:pt x="145" y="172"/>
                    </a:lnTo>
                    <a:lnTo>
                      <a:pt x="145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0" name="îş1ïḋè">
                <a:extLst>
                  <a:ext uri="{FF2B5EF4-FFF2-40B4-BE49-F238E27FC236}">
                    <a16:creationId xmlns="" xmlns:a16="http://schemas.microsoft.com/office/drawing/2014/main" id="{C9E84D6A-2481-4006-B551-F9A6C5616FDF}"/>
                  </a:ext>
                </a:extLst>
              </p:cNvPr>
              <p:cNvSpPr/>
              <p:nvPr/>
            </p:nvSpPr>
            <p:spPr bwMode="auto">
              <a:xfrm>
                <a:off x="11244263" y="40098664"/>
                <a:ext cx="661988" cy="661988"/>
              </a:xfrm>
              <a:custGeom>
                <a:avLst/>
                <a:gdLst/>
                <a:ahLst/>
                <a:cxnLst>
                  <a:cxn ang="0">
                    <a:pos x="417" y="0"/>
                  </a:cxn>
                  <a:cxn ang="0">
                    <a:pos x="218" y="0"/>
                  </a:cxn>
                  <a:cxn ang="0">
                    <a:pos x="0" y="235"/>
                  </a:cxn>
                  <a:cxn ang="0">
                    <a:pos x="0" y="417"/>
                  </a:cxn>
                  <a:cxn ang="0">
                    <a:pos x="417" y="417"/>
                  </a:cxn>
                  <a:cxn ang="0">
                    <a:pos x="417" y="0"/>
                  </a:cxn>
                </a:cxnLst>
                <a:rect l="0" t="0" r="r" b="b"/>
                <a:pathLst>
                  <a:path w="417" h="417">
                    <a:moveTo>
                      <a:pt x="417" y="0"/>
                    </a:moveTo>
                    <a:lnTo>
                      <a:pt x="218" y="0"/>
                    </a:lnTo>
                    <a:lnTo>
                      <a:pt x="0" y="235"/>
                    </a:lnTo>
                    <a:lnTo>
                      <a:pt x="0" y="417"/>
                    </a:lnTo>
                    <a:lnTo>
                      <a:pt x="417" y="417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1" name="ísľîďè">
                <a:extLst>
                  <a:ext uri="{FF2B5EF4-FFF2-40B4-BE49-F238E27FC236}">
                    <a16:creationId xmlns="" xmlns:a16="http://schemas.microsoft.com/office/drawing/2014/main" id="{ADF56320-E293-41AB-B87F-CB637AFD5114}"/>
                  </a:ext>
                </a:extLst>
              </p:cNvPr>
              <p:cNvSpPr/>
              <p:nvPr/>
            </p:nvSpPr>
            <p:spPr bwMode="auto">
              <a:xfrm>
                <a:off x="11244263" y="40098664"/>
                <a:ext cx="661988" cy="661988"/>
              </a:xfrm>
              <a:custGeom>
                <a:avLst/>
                <a:gdLst/>
                <a:ahLst/>
                <a:cxnLst>
                  <a:cxn ang="0">
                    <a:pos x="417" y="0"/>
                  </a:cxn>
                  <a:cxn ang="0">
                    <a:pos x="218" y="0"/>
                  </a:cxn>
                  <a:cxn ang="0">
                    <a:pos x="0" y="235"/>
                  </a:cxn>
                  <a:cxn ang="0">
                    <a:pos x="0" y="417"/>
                  </a:cxn>
                  <a:cxn ang="0">
                    <a:pos x="417" y="417"/>
                  </a:cxn>
                  <a:cxn ang="0">
                    <a:pos x="417" y="0"/>
                  </a:cxn>
                </a:cxnLst>
                <a:rect l="0" t="0" r="r" b="b"/>
                <a:pathLst>
                  <a:path w="417" h="417">
                    <a:moveTo>
                      <a:pt x="417" y="0"/>
                    </a:moveTo>
                    <a:lnTo>
                      <a:pt x="218" y="0"/>
                    </a:lnTo>
                    <a:lnTo>
                      <a:pt x="0" y="235"/>
                    </a:lnTo>
                    <a:lnTo>
                      <a:pt x="0" y="417"/>
                    </a:lnTo>
                    <a:lnTo>
                      <a:pt x="417" y="417"/>
                    </a:lnTo>
                    <a:lnTo>
                      <a:pt x="417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2" name="iṧḻíḍè">
                <a:extLst>
                  <a:ext uri="{FF2B5EF4-FFF2-40B4-BE49-F238E27FC236}">
                    <a16:creationId xmlns="" xmlns:a16="http://schemas.microsoft.com/office/drawing/2014/main" id="{AAAA6709-51FE-4CA4-BDC3-963B815E3981}"/>
                  </a:ext>
                </a:extLst>
              </p:cNvPr>
              <p:cNvSpPr/>
              <p:nvPr/>
            </p:nvSpPr>
            <p:spPr bwMode="auto">
              <a:xfrm>
                <a:off x="9275763" y="42211626"/>
                <a:ext cx="374650" cy="415925"/>
              </a:xfrm>
              <a:custGeom>
                <a:avLst/>
                <a:gdLst/>
                <a:ahLst/>
                <a:cxnLst>
                  <a:cxn ang="0">
                    <a:pos x="236" y="0"/>
                  </a:cxn>
                  <a:cxn ang="0">
                    <a:pos x="0" y="262"/>
                  </a:cxn>
                  <a:cxn ang="0">
                    <a:pos x="236" y="262"/>
                  </a:cxn>
                  <a:cxn ang="0">
                    <a:pos x="236" y="0"/>
                  </a:cxn>
                </a:cxnLst>
                <a:rect l="0" t="0" r="r" b="b"/>
                <a:pathLst>
                  <a:path w="236" h="262">
                    <a:moveTo>
                      <a:pt x="236" y="0"/>
                    </a:moveTo>
                    <a:lnTo>
                      <a:pt x="0" y="262"/>
                    </a:lnTo>
                    <a:lnTo>
                      <a:pt x="236" y="262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3" name="îSliḑe">
                <a:extLst>
                  <a:ext uri="{FF2B5EF4-FFF2-40B4-BE49-F238E27FC236}">
                    <a16:creationId xmlns="" xmlns:a16="http://schemas.microsoft.com/office/drawing/2014/main" id="{D4872C71-1783-435D-8A72-CE062C9FBF75}"/>
                  </a:ext>
                </a:extLst>
              </p:cNvPr>
              <p:cNvSpPr/>
              <p:nvPr/>
            </p:nvSpPr>
            <p:spPr bwMode="auto">
              <a:xfrm>
                <a:off x="9275763" y="42211626"/>
                <a:ext cx="374650" cy="415925"/>
              </a:xfrm>
              <a:custGeom>
                <a:avLst/>
                <a:gdLst/>
                <a:ahLst/>
                <a:cxnLst>
                  <a:cxn ang="0">
                    <a:pos x="236" y="0"/>
                  </a:cxn>
                  <a:cxn ang="0">
                    <a:pos x="0" y="262"/>
                  </a:cxn>
                  <a:cxn ang="0">
                    <a:pos x="236" y="262"/>
                  </a:cxn>
                  <a:cxn ang="0">
                    <a:pos x="236" y="0"/>
                  </a:cxn>
                </a:cxnLst>
                <a:rect l="0" t="0" r="r" b="b"/>
                <a:pathLst>
                  <a:path w="236" h="262">
                    <a:moveTo>
                      <a:pt x="236" y="0"/>
                    </a:moveTo>
                    <a:lnTo>
                      <a:pt x="0" y="262"/>
                    </a:lnTo>
                    <a:lnTo>
                      <a:pt x="236" y="262"/>
                    </a:lnTo>
                    <a:lnTo>
                      <a:pt x="236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" name="îšļídè">
                <a:extLst>
                  <a:ext uri="{FF2B5EF4-FFF2-40B4-BE49-F238E27FC236}">
                    <a16:creationId xmlns="" xmlns:a16="http://schemas.microsoft.com/office/drawing/2014/main" id="{EBCFA6D0-B1D9-43AF-8218-A5D3E862E391}"/>
                  </a:ext>
                </a:extLst>
              </p:cNvPr>
              <p:cNvSpPr/>
              <p:nvPr/>
            </p:nvSpPr>
            <p:spPr bwMode="auto">
              <a:xfrm>
                <a:off x="10109200" y="41952864"/>
                <a:ext cx="661988" cy="67468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5" name="ïṧlïḓè">
                <a:extLst>
                  <a:ext uri="{FF2B5EF4-FFF2-40B4-BE49-F238E27FC236}">
                    <a16:creationId xmlns="" xmlns:a16="http://schemas.microsoft.com/office/drawing/2014/main" id="{9C51D2FD-9B2E-47F2-99DC-B77E15453AA4}"/>
                  </a:ext>
                </a:extLst>
              </p:cNvPr>
              <p:cNvSpPr/>
              <p:nvPr/>
            </p:nvSpPr>
            <p:spPr bwMode="auto">
              <a:xfrm>
                <a:off x="10109200" y="41952864"/>
                <a:ext cx="661988" cy="6746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6" name="ïṩḷiďé">
                <a:extLst>
                  <a:ext uri="{FF2B5EF4-FFF2-40B4-BE49-F238E27FC236}">
                    <a16:creationId xmlns="" xmlns:a16="http://schemas.microsoft.com/office/drawing/2014/main" id="{A84D7E72-B47B-403F-938F-E66D3F9EF591}"/>
                  </a:ext>
                </a:extLst>
              </p:cNvPr>
              <p:cNvSpPr/>
              <p:nvPr/>
            </p:nvSpPr>
            <p:spPr bwMode="auto">
              <a:xfrm>
                <a:off x="11244263" y="41952864"/>
                <a:ext cx="661988" cy="67468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7" name="iŝľïďè">
                <a:extLst>
                  <a:ext uri="{FF2B5EF4-FFF2-40B4-BE49-F238E27FC236}">
                    <a16:creationId xmlns="" xmlns:a16="http://schemas.microsoft.com/office/drawing/2014/main" id="{B4CB1D86-D93A-4D6F-B221-F4B9396FCD03}"/>
                  </a:ext>
                </a:extLst>
              </p:cNvPr>
              <p:cNvSpPr/>
              <p:nvPr/>
            </p:nvSpPr>
            <p:spPr bwMode="auto">
              <a:xfrm>
                <a:off x="11244263" y="41952864"/>
                <a:ext cx="661988" cy="6746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8" name="ïš1îďe">
                <a:extLst>
                  <a:ext uri="{FF2B5EF4-FFF2-40B4-BE49-F238E27FC236}">
                    <a16:creationId xmlns="" xmlns:a16="http://schemas.microsoft.com/office/drawing/2014/main" id="{2041DBD8-EBB9-4349-B1DE-0BC8B9531563}"/>
                  </a:ext>
                </a:extLst>
              </p:cNvPr>
              <p:cNvSpPr/>
              <p:nvPr/>
            </p:nvSpPr>
            <p:spPr bwMode="auto">
              <a:xfrm>
                <a:off x="10109200" y="41032114"/>
                <a:ext cx="661988" cy="676275"/>
              </a:xfrm>
              <a:custGeom>
                <a:avLst/>
                <a:gdLst/>
                <a:ahLst/>
                <a:cxnLst>
                  <a:cxn ang="0">
                    <a:pos x="417" y="0"/>
                  </a:cxn>
                  <a:cxn ang="0">
                    <a:pos x="389" y="0"/>
                  </a:cxn>
                  <a:cxn ang="0">
                    <a:pos x="0" y="426"/>
                  </a:cxn>
                  <a:cxn ang="0">
                    <a:pos x="417" y="426"/>
                  </a:cxn>
                  <a:cxn ang="0">
                    <a:pos x="417" y="0"/>
                  </a:cxn>
                </a:cxnLst>
                <a:rect l="0" t="0" r="r" b="b"/>
                <a:pathLst>
                  <a:path w="417" h="426">
                    <a:moveTo>
                      <a:pt x="417" y="0"/>
                    </a:moveTo>
                    <a:lnTo>
                      <a:pt x="389" y="0"/>
                    </a:lnTo>
                    <a:lnTo>
                      <a:pt x="0" y="426"/>
                    </a:lnTo>
                    <a:lnTo>
                      <a:pt x="417" y="426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9" name="îṩľïḋè">
                <a:extLst>
                  <a:ext uri="{FF2B5EF4-FFF2-40B4-BE49-F238E27FC236}">
                    <a16:creationId xmlns="" xmlns:a16="http://schemas.microsoft.com/office/drawing/2014/main" id="{8867CB28-8348-4B7D-9030-60C8E6768994}"/>
                  </a:ext>
                </a:extLst>
              </p:cNvPr>
              <p:cNvSpPr/>
              <p:nvPr/>
            </p:nvSpPr>
            <p:spPr bwMode="auto">
              <a:xfrm>
                <a:off x="10109200" y="41032114"/>
                <a:ext cx="661988" cy="676275"/>
              </a:xfrm>
              <a:custGeom>
                <a:avLst/>
                <a:gdLst/>
                <a:ahLst/>
                <a:cxnLst>
                  <a:cxn ang="0">
                    <a:pos x="417" y="0"/>
                  </a:cxn>
                  <a:cxn ang="0">
                    <a:pos x="389" y="0"/>
                  </a:cxn>
                  <a:cxn ang="0">
                    <a:pos x="0" y="426"/>
                  </a:cxn>
                  <a:cxn ang="0">
                    <a:pos x="417" y="426"/>
                  </a:cxn>
                  <a:cxn ang="0">
                    <a:pos x="417" y="0"/>
                  </a:cxn>
                </a:cxnLst>
                <a:rect l="0" t="0" r="r" b="b"/>
                <a:pathLst>
                  <a:path w="417" h="426">
                    <a:moveTo>
                      <a:pt x="417" y="0"/>
                    </a:moveTo>
                    <a:lnTo>
                      <a:pt x="389" y="0"/>
                    </a:lnTo>
                    <a:lnTo>
                      <a:pt x="0" y="426"/>
                    </a:lnTo>
                    <a:lnTo>
                      <a:pt x="417" y="426"/>
                    </a:lnTo>
                    <a:lnTo>
                      <a:pt x="417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0" name="îS1iḑe">
                <a:extLst>
                  <a:ext uri="{FF2B5EF4-FFF2-40B4-BE49-F238E27FC236}">
                    <a16:creationId xmlns="" xmlns:a16="http://schemas.microsoft.com/office/drawing/2014/main" id="{D1DBE43E-5985-467C-AE17-648B5349F2EC}"/>
                  </a:ext>
                </a:extLst>
              </p:cNvPr>
              <p:cNvSpPr/>
              <p:nvPr/>
            </p:nvSpPr>
            <p:spPr bwMode="auto">
              <a:xfrm>
                <a:off x="11244263" y="41032114"/>
                <a:ext cx="661988" cy="67627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1" name="ï$1îḍê">
                <a:extLst>
                  <a:ext uri="{FF2B5EF4-FFF2-40B4-BE49-F238E27FC236}">
                    <a16:creationId xmlns="" xmlns:a16="http://schemas.microsoft.com/office/drawing/2014/main" id="{FFFB5B98-A645-428A-8BC6-1293F43A2C23}"/>
                  </a:ext>
                </a:extLst>
              </p:cNvPr>
              <p:cNvSpPr/>
              <p:nvPr/>
            </p:nvSpPr>
            <p:spPr bwMode="auto">
              <a:xfrm>
                <a:off x="11244263" y="41032114"/>
                <a:ext cx="661988" cy="6762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2" name="îṣlîďê">
                <a:extLst>
                  <a:ext uri="{FF2B5EF4-FFF2-40B4-BE49-F238E27FC236}">
                    <a16:creationId xmlns="" xmlns:a16="http://schemas.microsoft.com/office/drawing/2014/main" id="{3CA79CE5-1C07-4232-9E50-053854E46F1B}"/>
                  </a:ext>
                </a:extLst>
              </p:cNvPr>
              <p:cNvSpPr/>
              <p:nvPr/>
            </p:nvSpPr>
            <p:spPr bwMode="auto">
              <a:xfrm>
                <a:off x="9132888" y="43503851"/>
                <a:ext cx="746125" cy="1365250"/>
              </a:xfrm>
              <a:prstGeom prst="rect">
                <a:avLst/>
              </a:prstGeom>
              <a:solidFill>
                <a:srgbClr val="7F6D60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3" name="ïṧḻiḍe">
                <a:extLst>
                  <a:ext uri="{FF2B5EF4-FFF2-40B4-BE49-F238E27FC236}">
                    <a16:creationId xmlns="" xmlns:a16="http://schemas.microsoft.com/office/drawing/2014/main" id="{F64F5D4F-F39F-421F-BC3B-486C55E565A1}"/>
                  </a:ext>
                </a:extLst>
              </p:cNvPr>
              <p:cNvSpPr/>
              <p:nvPr/>
            </p:nvSpPr>
            <p:spPr bwMode="auto">
              <a:xfrm>
                <a:off x="9132888" y="43503851"/>
                <a:ext cx="746125" cy="136525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4" name="íśḻiḋe">
                <a:extLst>
                  <a:ext uri="{FF2B5EF4-FFF2-40B4-BE49-F238E27FC236}">
                    <a16:creationId xmlns="" xmlns:a16="http://schemas.microsoft.com/office/drawing/2014/main" id="{6E691A97-8B51-48DB-928E-BDFAC1EE3A69}"/>
                  </a:ext>
                </a:extLst>
              </p:cNvPr>
              <p:cNvSpPr/>
              <p:nvPr/>
            </p:nvSpPr>
            <p:spPr bwMode="auto">
              <a:xfrm>
                <a:off x="9879013" y="43503851"/>
                <a:ext cx="747713" cy="1365250"/>
              </a:xfrm>
              <a:prstGeom prst="rect">
                <a:avLst/>
              </a:prstGeom>
              <a:solidFill>
                <a:srgbClr val="6C5B50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" name="ïšlíḋê">
                <a:extLst>
                  <a:ext uri="{FF2B5EF4-FFF2-40B4-BE49-F238E27FC236}">
                    <a16:creationId xmlns="" xmlns:a16="http://schemas.microsoft.com/office/drawing/2014/main" id="{C22B8AA9-E861-4B1B-82E8-A5CB36B02A35}"/>
                  </a:ext>
                </a:extLst>
              </p:cNvPr>
              <p:cNvSpPr/>
              <p:nvPr/>
            </p:nvSpPr>
            <p:spPr bwMode="auto">
              <a:xfrm>
                <a:off x="9879013" y="43503851"/>
                <a:ext cx="747713" cy="136525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6" name="îS1íďê">
                <a:extLst>
                  <a:ext uri="{FF2B5EF4-FFF2-40B4-BE49-F238E27FC236}">
                    <a16:creationId xmlns="" xmlns:a16="http://schemas.microsoft.com/office/drawing/2014/main" id="{6FC61F21-E8C5-4FF8-8067-4CC99637A881}"/>
                  </a:ext>
                </a:extLst>
              </p:cNvPr>
              <p:cNvSpPr/>
              <p:nvPr/>
            </p:nvSpPr>
            <p:spPr bwMode="auto">
              <a:xfrm>
                <a:off x="12538075" y="40573326"/>
                <a:ext cx="2600325" cy="4295775"/>
              </a:xfrm>
              <a:custGeom>
                <a:avLst/>
                <a:gdLst/>
                <a:ahLst/>
                <a:cxnLst>
                  <a:cxn ang="0">
                    <a:pos x="1638" y="2706"/>
                  </a:cxn>
                  <a:cxn ang="0">
                    <a:pos x="1638" y="1195"/>
                  </a:cxn>
                  <a:cxn ang="0">
                    <a:pos x="0" y="0"/>
                  </a:cxn>
                  <a:cxn ang="0">
                    <a:pos x="0" y="2706"/>
                  </a:cxn>
                  <a:cxn ang="0">
                    <a:pos x="1638" y="2706"/>
                  </a:cxn>
                </a:cxnLst>
                <a:rect l="0" t="0" r="r" b="b"/>
                <a:pathLst>
                  <a:path w="1638" h="2706">
                    <a:moveTo>
                      <a:pt x="1638" y="2706"/>
                    </a:moveTo>
                    <a:lnTo>
                      <a:pt x="1638" y="1195"/>
                    </a:lnTo>
                    <a:lnTo>
                      <a:pt x="0" y="0"/>
                    </a:lnTo>
                    <a:lnTo>
                      <a:pt x="0" y="2706"/>
                    </a:lnTo>
                    <a:lnTo>
                      <a:pt x="1638" y="2706"/>
                    </a:lnTo>
                    <a:close/>
                  </a:path>
                </a:pathLst>
              </a:custGeom>
              <a:solidFill>
                <a:srgbClr val="F2F2F0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7" name="í$ľiďe">
                <a:extLst>
                  <a:ext uri="{FF2B5EF4-FFF2-40B4-BE49-F238E27FC236}">
                    <a16:creationId xmlns="" xmlns:a16="http://schemas.microsoft.com/office/drawing/2014/main" id="{D6CB38F1-F96A-41B3-809C-6AE7E83E28ED}"/>
                  </a:ext>
                </a:extLst>
              </p:cNvPr>
              <p:cNvSpPr/>
              <p:nvPr/>
            </p:nvSpPr>
            <p:spPr bwMode="auto">
              <a:xfrm>
                <a:off x="12538075" y="40573326"/>
                <a:ext cx="2600325" cy="4295775"/>
              </a:xfrm>
              <a:custGeom>
                <a:avLst/>
                <a:gdLst/>
                <a:ahLst/>
                <a:cxnLst>
                  <a:cxn ang="0">
                    <a:pos x="1638" y="2706"/>
                  </a:cxn>
                  <a:cxn ang="0">
                    <a:pos x="1638" y="1195"/>
                  </a:cxn>
                  <a:cxn ang="0">
                    <a:pos x="0" y="0"/>
                  </a:cxn>
                  <a:cxn ang="0">
                    <a:pos x="0" y="2706"/>
                  </a:cxn>
                  <a:cxn ang="0">
                    <a:pos x="1638" y="2706"/>
                  </a:cxn>
                </a:cxnLst>
                <a:rect l="0" t="0" r="r" b="b"/>
                <a:pathLst>
                  <a:path w="1638" h="2706">
                    <a:moveTo>
                      <a:pt x="1638" y="2706"/>
                    </a:moveTo>
                    <a:lnTo>
                      <a:pt x="1638" y="1195"/>
                    </a:lnTo>
                    <a:lnTo>
                      <a:pt x="0" y="0"/>
                    </a:lnTo>
                    <a:lnTo>
                      <a:pt x="0" y="2706"/>
                    </a:lnTo>
                    <a:lnTo>
                      <a:pt x="1638" y="2706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8" name="ïSļîdè">
                <a:extLst>
                  <a:ext uri="{FF2B5EF4-FFF2-40B4-BE49-F238E27FC236}">
                    <a16:creationId xmlns="" xmlns:a16="http://schemas.microsoft.com/office/drawing/2014/main" id="{1D1174C4-DC68-4CB8-A605-1B23713A6A97}"/>
                  </a:ext>
                </a:extLst>
              </p:cNvPr>
              <p:cNvSpPr/>
              <p:nvPr/>
            </p:nvSpPr>
            <p:spPr bwMode="auto">
              <a:xfrm>
                <a:off x="13989050" y="42698989"/>
                <a:ext cx="676275" cy="6762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9" name="îṥļïďè">
                <a:extLst>
                  <a:ext uri="{FF2B5EF4-FFF2-40B4-BE49-F238E27FC236}">
                    <a16:creationId xmlns="" xmlns:a16="http://schemas.microsoft.com/office/drawing/2014/main" id="{F1BC9F3C-134A-40B0-9933-3B795C97CCAC}"/>
                  </a:ext>
                </a:extLst>
              </p:cNvPr>
              <p:cNvSpPr/>
              <p:nvPr/>
            </p:nvSpPr>
            <p:spPr bwMode="auto">
              <a:xfrm>
                <a:off x="13989050" y="42698989"/>
                <a:ext cx="676275" cy="6762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0" name="iṧḻïďé">
                <a:extLst>
                  <a:ext uri="{FF2B5EF4-FFF2-40B4-BE49-F238E27FC236}">
                    <a16:creationId xmlns="" xmlns:a16="http://schemas.microsoft.com/office/drawing/2014/main" id="{E6CAD61C-17CB-4F77-9F98-00912825397C}"/>
                  </a:ext>
                </a:extLst>
              </p:cNvPr>
              <p:cNvSpPr/>
              <p:nvPr/>
            </p:nvSpPr>
            <p:spPr bwMode="auto">
              <a:xfrm>
                <a:off x="13027025" y="42698989"/>
                <a:ext cx="660400" cy="6762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1" name="ïśľídê">
                <a:extLst>
                  <a:ext uri="{FF2B5EF4-FFF2-40B4-BE49-F238E27FC236}">
                    <a16:creationId xmlns="" xmlns:a16="http://schemas.microsoft.com/office/drawing/2014/main" id="{5630759B-624B-43F7-9109-8BBFFE55F651}"/>
                  </a:ext>
                </a:extLst>
              </p:cNvPr>
              <p:cNvSpPr/>
              <p:nvPr/>
            </p:nvSpPr>
            <p:spPr bwMode="auto">
              <a:xfrm>
                <a:off x="13989050" y="43676889"/>
                <a:ext cx="676275" cy="660400"/>
              </a:xfrm>
              <a:prstGeom prst="rect">
                <a:avLst/>
              </a:prstGeom>
              <a:solidFill>
                <a:srgbClr val="0094A8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2" name="îṥḻiďe">
                <a:extLst>
                  <a:ext uri="{FF2B5EF4-FFF2-40B4-BE49-F238E27FC236}">
                    <a16:creationId xmlns="" xmlns:a16="http://schemas.microsoft.com/office/drawing/2014/main" id="{F0782942-E22F-4CA4-BB44-8C43F12294C3}"/>
                  </a:ext>
                </a:extLst>
              </p:cNvPr>
              <p:cNvSpPr/>
              <p:nvPr/>
            </p:nvSpPr>
            <p:spPr bwMode="auto">
              <a:xfrm>
                <a:off x="13989050" y="43676889"/>
                <a:ext cx="676275" cy="66040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3" name="î$ľïḋe">
                <a:extLst>
                  <a:ext uri="{FF2B5EF4-FFF2-40B4-BE49-F238E27FC236}">
                    <a16:creationId xmlns="" xmlns:a16="http://schemas.microsoft.com/office/drawing/2014/main" id="{823457C0-7ADE-4657-9206-A85B540F1000}"/>
                  </a:ext>
                </a:extLst>
              </p:cNvPr>
              <p:cNvSpPr/>
              <p:nvPr/>
            </p:nvSpPr>
            <p:spPr bwMode="auto">
              <a:xfrm>
                <a:off x="13027025" y="43676889"/>
                <a:ext cx="660400" cy="660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4" name="î$ḷîḓé">
                <a:extLst>
                  <a:ext uri="{FF2B5EF4-FFF2-40B4-BE49-F238E27FC236}">
                    <a16:creationId xmlns="" xmlns:a16="http://schemas.microsoft.com/office/drawing/2014/main" id="{538D113C-2FA3-418C-A220-794D40134868}"/>
                  </a:ext>
                </a:extLst>
              </p:cNvPr>
              <p:cNvSpPr/>
              <p:nvPr/>
            </p:nvSpPr>
            <p:spPr bwMode="auto">
              <a:xfrm>
                <a:off x="13027025" y="43676889"/>
                <a:ext cx="660400" cy="66040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5" name="iṣlïḋe">
                <a:extLst>
                  <a:ext uri="{FF2B5EF4-FFF2-40B4-BE49-F238E27FC236}">
                    <a16:creationId xmlns="" xmlns:a16="http://schemas.microsoft.com/office/drawing/2014/main" id="{B6407431-C857-4C82-AA5D-AB6E9E2CC8EF}"/>
                  </a:ext>
                </a:extLst>
              </p:cNvPr>
              <p:cNvSpPr/>
              <p:nvPr/>
            </p:nvSpPr>
            <p:spPr bwMode="auto">
              <a:xfrm>
                <a:off x="12538075" y="42470389"/>
                <a:ext cx="2600325" cy="2398713"/>
              </a:xfrm>
              <a:custGeom>
                <a:avLst/>
                <a:gdLst/>
                <a:ahLst/>
                <a:cxnLst>
                  <a:cxn ang="0">
                    <a:pos x="914" y="1176"/>
                  </a:cxn>
                  <a:cxn ang="0">
                    <a:pos x="914" y="760"/>
                  </a:cxn>
                  <a:cxn ang="0">
                    <a:pos x="1340" y="760"/>
                  </a:cxn>
                  <a:cxn ang="0">
                    <a:pos x="1340" y="1176"/>
                  </a:cxn>
                  <a:cxn ang="0">
                    <a:pos x="914" y="1176"/>
                  </a:cxn>
                  <a:cxn ang="0">
                    <a:pos x="1638" y="0"/>
                  </a:cxn>
                  <a:cxn ang="0">
                    <a:pos x="1340" y="280"/>
                  </a:cxn>
                  <a:cxn ang="0">
                    <a:pos x="1340" y="570"/>
                  </a:cxn>
                  <a:cxn ang="0">
                    <a:pos x="1023" y="570"/>
                  </a:cxn>
                  <a:cxn ang="0">
                    <a:pos x="724" y="841"/>
                  </a:cxn>
                  <a:cxn ang="0">
                    <a:pos x="724" y="1176"/>
                  </a:cxn>
                  <a:cxn ang="0">
                    <a:pos x="362" y="1176"/>
                  </a:cxn>
                  <a:cxn ang="0">
                    <a:pos x="0" y="1511"/>
                  </a:cxn>
                  <a:cxn ang="0">
                    <a:pos x="1602" y="1511"/>
                  </a:cxn>
                  <a:cxn ang="0">
                    <a:pos x="1602" y="1511"/>
                  </a:cxn>
                  <a:cxn ang="0">
                    <a:pos x="1602" y="1511"/>
                  </a:cxn>
                  <a:cxn ang="0">
                    <a:pos x="1602" y="1511"/>
                  </a:cxn>
                  <a:cxn ang="0">
                    <a:pos x="1602" y="1511"/>
                  </a:cxn>
                  <a:cxn ang="0">
                    <a:pos x="1638" y="1511"/>
                  </a:cxn>
                  <a:cxn ang="0">
                    <a:pos x="1638" y="0"/>
                  </a:cxn>
                </a:cxnLst>
                <a:rect l="0" t="0" r="r" b="b"/>
                <a:pathLst>
                  <a:path w="1638" h="1511">
                    <a:moveTo>
                      <a:pt x="914" y="1176"/>
                    </a:moveTo>
                    <a:lnTo>
                      <a:pt x="914" y="760"/>
                    </a:lnTo>
                    <a:lnTo>
                      <a:pt x="1340" y="760"/>
                    </a:lnTo>
                    <a:lnTo>
                      <a:pt x="1340" y="1176"/>
                    </a:lnTo>
                    <a:lnTo>
                      <a:pt x="914" y="1176"/>
                    </a:lnTo>
                    <a:close/>
                    <a:moveTo>
                      <a:pt x="1638" y="0"/>
                    </a:moveTo>
                    <a:lnTo>
                      <a:pt x="1340" y="280"/>
                    </a:lnTo>
                    <a:lnTo>
                      <a:pt x="1340" y="570"/>
                    </a:lnTo>
                    <a:lnTo>
                      <a:pt x="1023" y="570"/>
                    </a:lnTo>
                    <a:lnTo>
                      <a:pt x="724" y="841"/>
                    </a:lnTo>
                    <a:lnTo>
                      <a:pt x="724" y="1176"/>
                    </a:lnTo>
                    <a:lnTo>
                      <a:pt x="362" y="1176"/>
                    </a:lnTo>
                    <a:lnTo>
                      <a:pt x="0" y="1511"/>
                    </a:lnTo>
                    <a:lnTo>
                      <a:pt x="1602" y="1511"/>
                    </a:lnTo>
                    <a:lnTo>
                      <a:pt x="1602" y="1511"/>
                    </a:lnTo>
                    <a:lnTo>
                      <a:pt x="1602" y="1511"/>
                    </a:lnTo>
                    <a:lnTo>
                      <a:pt x="1602" y="1511"/>
                    </a:lnTo>
                    <a:lnTo>
                      <a:pt x="1602" y="1511"/>
                    </a:lnTo>
                    <a:lnTo>
                      <a:pt x="1638" y="1511"/>
                    </a:lnTo>
                    <a:lnTo>
                      <a:pt x="1638" y="0"/>
                    </a:lnTo>
                    <a:close/>
                  </a:path>
                </a:pathLst>
              </a:custGeom>
              <a:solidFill>
                <a:srgbClr val="E6E6E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6" name="ïṩlïḋé">
                <a:extLst>
                  <a:ext uri="{FF2B5EF4-FFF2-40B4-BE49-F238E27FC236}">
                    <a16:creationId xmlns="" xmlns:a16="http://schemas.microsoft.com/office/drawing/2014/main" id="{52C9231C-8FFB-4ECF-9693-0B1C4EECE835}"/>
                  </a:ext>
                </a:extLst>
              </p:cNvPr>
              <p:cNvSpPr/>
              <p:nvPr/>
            </p:nvSpPr>
            <p:spPr bwMode="auto">
              <a:xfrm>
                <a:off x="12538075" y="42470389"/>
                <a:ext cx="2600325" cy="2398713"/>
              </a:xfrm>
              <a:custGeom>
                <a:avLst/>
                <a:gdLst/>
                <a:ahLst/>
                <a:cxnLst>
                  <a:cxn ang="0">
                    <a:pos x="914" y="1176"/>
                  </a:cxn>
                  <a:cxn ang="0">
                    <a:pos x="914" y="760"/>
                  </a:cxn>
                  <a:cxn ang="0">
                    <a:pos x="1340" y="760"/>
                  </a:cxn>
                  <a:cxn ang="0">
                    <a:pos x="1340" y="1176"/>
                  </a:cxn>
                  <a:cxn ang="0">
                    <a:pos x="914" y="1176"/>
                  </a:cxn>
                  <a:cxn ang="0">
                    <a:pos x="1638" y="0"/>
                  </a:cxn>
                  <a:cxn ang="0">
                    <a:pos x="1340" y="280"/>
                  </a:cxn>
                  <a:cxn ang="0">
                    <a:pos x="1340" y="570"/>
                  </a:cxn>
                  <a:cxn ang="0">
                    <a:pos x="1023" y="570"/>
                  </a:cxn>
                  <a:cxn ang="0">
                    <a:pos x="724" y="841"/>
                  </a:cxn>
                  <a:cxn ang="0">
                    <a:pos x="724" y="1176"/>
                  </a:cxn>
                  <a:cxn ang="0">
                    <a:pos x="362" y="1176"/>
                  </a:cxn>
                  <a:cxn ang="0">
                    <a:pos x="0" y="1511"/>
                  </a:cxn>
                  <a:cxn ang="0">
                    <a:pos x="1602" y="1511"/>
                  </a:cxn>
                  <a:cxn ang="0">
                    <a:pos x="1602" y="1511"/>
                  </a:cxn>
                  <a:cxn ang="0">
                    <a:pos x="1602" y="1511"/>
                  </a:cxn>
                  <a:cxn ang="0">
                    <a:pos x="1602" y="1511"/>
                  </a:cxn>
                  <a:cxn ang="0">
                    <a:pos x="1602" y="1511"/>
                  </a:cxn>
                  <a:cxn ang="0">
                    <a:pos x="1638" y="1511"/>
                  </a:cxn>
                  <a:cxn ang="0">
                    <a:pos x="1638" y="0"/>
                  </a:cxn>
                </a:cxnLst>
                <a:rect l="0" t="0" r="r" b="b"/>
                <a:pathLst>
                  <a:path w="1638" h="1511">
                    <a:moveTo>
                      <a:pt x="914" y="1176"/>
                    </a:moveTo>
                    <a:lnTo>
                      <a:pt x="914" y="760"/>
                    </a:lnTo>
                    <a:lnTo>
                      <a:pt x="1340" y="760"/>
                    </a:lnTo>
                    <a:lnTo>
                      <a:pt x="1340" y="1176"/>
                    </a:lnTo>
                    <a:lnTo>
                      <a:pt x="914" y="1176"/>
                    </a:lnTo>
                    <a:moveTo>
                      <a:pt x="1638" y="0"/>
                    </a:moveTo>
                    <a:lnTo>
                      <a:pt x="1340" y="280"/>
                    </a:lnTo>
                    <a:lnTo>
                      <a:pt x="1340" y="570"/>
                    </a:lnTo>
                    <a:lnTo>
                      <a:pt x="1023" y="570"/>
                    </a:lnTo>
                    <a:lnTo>
                      <a:pt x="724" y="841"/>
                    </a:lnTo>
                    <a:lnTo>
                      <a:pt x="724" y="1176"/>
                    </a:lnTo>
                    <a:lnTo>
                      <a:pt x="362" y="1176"/>
                    </a:lnTo>
                    <a:lnTo>
                      <a:pt x="0" y="1511"/>
                    </a:lnTo>
                    <a:lnTo>
                      <a:pt x="1602" y="1511"/>
                    </a:lnTo>
                    <a:lnTo>
                      <a:pt x="1602" y="1511"/>
                    </a:lnTo>
                    <a:lnTo>
                      <a:pt x="1602" y="1511"/>
                    </a:lnTo>
                    <a:lnTo>
                      <a:pt x="1602" y="1511"/>
                    </a:lnTo>
                    <a:lnTo>
                      <a:pt x="1602" y="1511"/>
                    </a:lnTo>
                    <a:lnTo>
                      <a:pt x="1638" y="1511"/>
                    </a:lnTo>
                    <a:lnTo>
                      <a:pt x="1638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7" name="ïṥḻîdé">
                <a:extLst>
                  <a:ext uri="{FF2B5EF4-FFF2-40B4-BE49-F238E27FC236}">
                    <a16:creationId xmlns="" xmlns:a16="http://schemas.microsoft.com/office/drawing/2014/main" id="{9E7C2ED3-F64A-4764-9F21-956F463F7334}"/>
                  </a:ext>
                </a:extLst>
              </p:cNvPr>
              <p:cNvSpPr/>
              <p:nvPr/>
            </p:nvSpPr>
            <p:spPr bwMode="auto">
              <a:xfrm>
                <a:off x="14162088" y="42914889"/>
                <a:ext cx="503238" cy="460375"/>
              </a:xfrm>
              <a:custGeom>
                <a:avLst/>
                <a:gdLst/>
                <a:ahLst/>
                <a:cxnLst>
                  <a:cxn ang="0">
                    <a:pos x="317" y="0"/>
                  </a:cxn>
                  <a:cxn ang="0">
                    <a:pos x="0" y="290"/>
                  </a:cxn>
                  <a:cxn ang="0">
                    <a:pos x="317" y="290"/>
                  </a:cxn>
                  <a:cxn ang="0">
                    <a:pos x="317" y="0"/>
                  </a:cxn>
                </a:cxnLst>
                <a:rect l="0" t="0" r="r" b="b"/>
                <a:pathLst>
                  <a:path w="317" h="290">
                    <a:moveTo>
                      <a:pt x="317" y="0"/>
                    </a:moveTo>
                    <a:lnTo>
                      <a:pt x="0" y="290"/>
                    </a:lnTo>
                    <a:lnTo>
                      <a:pt x="317" y="290"/>
                    </a:lnTo>
                    <a:lnTo>
                      <a:pt x="317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8" name="îṩḷíḋé">
                <a:extLst>
                  <a:ext uri="{FF2B5EF4-FFF2-40B4-BE49-F238E27FC236}">
                    <a16:creationId xmlns="" xmlns:a16="http://schemas.microsoft.com/office/drawing/2014/main" id="{EEF09A63-A8C0-4672-82C8-060AFB943522}"/>
                  </a:ext>
                </a:extLst>
              </p:cNvPr>
              <p:cNvSpPr/>
              <p:nvPr/>
            </p:nvSpPr>
            <p:spPr bwMode="auto">
              <a:xfrm>
                <a:off x="14162088" y="42914889"/>
                <a:ext cx="503238" cy="460375"/>
              </a:xfrm>
              <a:custGeom>
                <a:avLst/>
                <a:gdLst/>
                <a:ahLst/>
                <a:cxnLst>
                  <a:cxn ang="0">
                    <a:pos x="317" y="0"/>
                  </a:cxn>
                  <a:cxn ang="0">
                    <a:pos x="0" y="290"/>
                  </a:cxn>
                  <a:cxn ang="0">
                    <a:pos x="317" y="290"/>
                  </a:cxn>
                  <a:cxn ang="0">
                    <a:pos x="317" y="0"/>
                  </a:cxn>
                </a:cxnLst>
                <a:rect l="0" t="0" r="r" b="b"/>
                <a:pathLst>
                  <a:path w="317" h="290">
                    <a:moveTo>
                      <a:pt x="317" y="0"/>
                    </a:moveTo>
                    <a:lnTo>
                      <a:pt x="0" y="290"/>
                    </a:lnTo>
                    <a:lnTo>
                      <a:pt x="317" y="290"/>
                    </a:lnTo>
                    <a:lnTo>
                      <a:pt x="317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9" name="ïśľîdé">
                <a:extLst>
                  <a:ext uri="{FF2B5EF4-FFF2-40B4-BE49-F238E27FC236}">
                    <a16:creationId xmlns="" xmlns:a16="http://schemas.microsoft.com/office/drawing/2014/main" id="{519877A6-1C98-4690-9F03-32C3BC5B3262}"/>
                  </a:ext>
                </a:extLst>
              </p:cNvPr>
              <p:cNvSpPr/>
              <p:nvPr/>
            </p:nvSpPr>
            <p:spPr bwMode="auto">
              <a:xfrm>
                <a:off x="13989050" y="43676889"/>
                <a:ext cx="676275" cy="660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0" name="ïsļîdè">
                <a:extLst>
                  <a:ext uri="{FF2B5EF4-FFF2-40B4-BE49-F238E27FC236}">
                    <a16:creationId xmlns="" xmlns:a16="http://schemas.microsoft.com/office/drawing/2014/main" id="{F603112B-B5EA-4E4D-830D-5BCBE355B0DD}"/>
                  </a:ext>
                </a:extLst>
              </p:cNvPr>
              <p:cNvSpPr/>
              <p:nvPr/>
            </p:nvSpPr>
            <p:spPr bwMode="auto">
              <a:xfrm>
                <a:off x="13989050" y="43676889"/>
                <a:ext cx="676275" cy="66040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1" name="îṧlïḋè">
                <a:extLst>
                  <a:ext uri="{FF2B5EF4-FFF2-40B4-BE49-F238E27FC236}">
                    <a16:creationId xmlns="" xmlns:a16="http://schemas.microsoft.com/office/drawing/2014/main" id="{557D33FB-40B2-4FBE-8659-856E7955A703}"/>
                  </a:ext>
                </a:extLst>
              </p:cNvPr>
              <p:cNvSpPr/>
              <p:nvPr/>
            </p:nvSpPr>
            <p:spPr bwMode="auto">
              <a:xfrm>
                <a:off x="13112750" y="43805476"/>
                <a:ext cx="574675" cy="531813"/>
              </a:xfrm>
              <a:custGeom>
                <a:avLst/>
                <a:gdLst/>
                <a:ahLst/>
                <a:cxnLst>
                  <a:cxn ang="0">
                    <a:pos x="362" y="0"/>
                  </a:cxn>
                  <a:cxn ang="0">
                    <a:pos x="0" y="335"/>
                  </a:cxn>
                  <a:cxn ang="0">
                    <a:pos x="362" y="335"/>
                  </a:cxn>
                  <a:cxn ang="0">
                    <a:pos x="362" y="0"/>
                  </a:cxn>
                </a:cxnLst>
                <a:rect l="0" t="0" r="r" b="b"/>
                <a:pathLst>
                  <a:path w="362" h="335">
                    <a:moveTo>
                      <a:pt x="362" y="0"/>
                    </a:moveTo>
                    <a:lnTo>
                      <a:pt x="0" y="335"/>
                    </a:lnTo>
                    <a:lnTo>
                      <a:pt x="362" y="335"/>
                    </a:lnTo>
                    <a:lnTo>
                      <a:pt x="362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2" name="ïŝḻîďê">
                <a:extLst>
                  <a:ext uri="{FF2B5EF4-FFF2-40B4-BE49-F238E27FC236}">
                    <a16:creationId xmlns="" xmlns:a16="http://schemas.microsoft.com/office/drawing/2014/main" id="{A9494464-13FB-4105-A777-AEC8D7ACF393}"/>
                  </a:ext>
                </a:extLst>
              </p:cNvPr>
              <p:cNvSpPr/>
              <p:nvPr/>
            </p:nvSpPr>
            <p:spPr bwMode="auto">
              <a:xfrm>
                <a:off x="13112750" y="43805476"/>
                <a:ext cx="574675" cy="531813"/>
              </a:xfrm>
              <a:custGeom>
                <a:avLst/>
                <a:gdLst/>
                <a:ahLst/>
                <a:cxnLst>
                  <a:cxn ang="0">
                    <a:pos x="362" y="0"/>
                  </a:cxn>
                  <a:cxn ang="0">
                    <a:pos x="0" y="335"/>
                  </a:cxn>
                  <a:cxn ang="0">
                    <a:pos x="362" y="335"/>
                  </a:cxn>
                  <a:cxn ang="0">
                    <a:pos x="362" y="0"/>
                  </a:cxn>
                </a:cxnLst>
                <a:rect l="0" t="0" r="r" b="b"/>
                <a:pathLst>
                  <a:path w="362" h="335">
                    <a:moveTo>
                      <a:pt x="362" y="0"/>
                    </a:moveTo>
                    <a:lnTo>
                      <a:pt x="0" y="335"/>
                    </a:lnTo>
                    <a:lnTo>
                      <a:pt x="362" y="335"/>
                    </a:lnTo>
                    <a:lnTo>
                      <a:pt x="362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3" name="is1iḋè">
                <a:extLst>
                  <a:ext uri="{FF2B5EF4-FFF2-40B4-BE49-F238E27FC236}">
                    <a16:creationId xmlns="" xmlns:a16="http://schemas.microsoft.com/office/drawing/2014/main" id="{21D4FE3A-BBDD-4FDC-88B9-7E0FAD5A5196}"/>
                  </a:ext>
                </a:extLst>
              </p:cNvPr>
              <p:cNvSpPr/>
              <p:nvPr/>
            </p:nvSpPr>
            <p:spPr bwMode="auto">
              <a:xfrm>
                <a:off x="12336463" y="40357426"/>
                <a:ext cx="3017838" cy="2327275"/>
              </a:xfrm>
              <a:custGeom>
                <a:avLst/>
                <a:gdLst/>
                <a:ahLst/>
                <a:cxnLst>
                  <a:cxn ang="0">
                    <a:pos x="7" y="25"/>
                  </a:cxn>
                  <a:cxn ang="0">
                    <a:pos x="187" y="158"/>
                  </a:cxn>
                  <a:cxn ang="0">
                    <a:pos x="205" y="155"/>
                  </a:cxn>
                  <a:cxn ang="0">
                    <a:pos x="203" y="137"/>
                  </a:cxn>
                  <a:cxn ang="0">
                    <a:pos x="22" y="4"/>
                  </a:cxn>
                  <a:cxn ang="0">
                    <a:pos x="4" y="7"/>
                  </a:cxn>
                  <a:cxn ang="0">
                    <a:pos x="7" y="25"/>
                  </a:cxn>
                </a:cxnLst>
                <a:rect l="0" t="0" r="r" b="b"/>
                <a:pathLst>
                  <a:path w="210" h="162">
                    <a:moveTo>
                      <a:pt x="7" y="25"/>
                    </a:moveTo>
                    <a:cubicBezTo>
                      <a:pt x="187" y="158"/>
                      <a:pt x="187" y="158"/>
                      <a:pt x="187" y="158"/>
                    </a:cubicBezTo>
                    <a:cubicBezTo>
                      <a:pt x="193" y="162"/>
                      <a:pt x="201" y="161"/>
                      <a:pt x="205" y="155"/>
                    </a:cubicBezTo>
                    <a:cubicBezTo>
                      <a:pt x="210" y="149"/>
                      <a:pt x="208" y="141"/>
                      <a:pt x="203" y="137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0" y="13"/>
                      <a:pt x="1" y="21"/>
                      <a:pt x="7" y="25"/>
                    </a:cubicBezTo>
                  </a:path>
                </a:pathLst>
              </a:custGeom>
              <a:solidFill>
                <a:srgbClr val="7F7370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4" name="ïšľîďê">
                <a:extLst>
                  <a:ext uri="{FF2B5EF4-FFF2-40B4-BE49-F238E27FC236}">
                    <a16:creationId xmlns="" xmlns:a16="http://schemas.microsoft.com/office/drawing/2014/main" id="{F39D4B4E-8A31-483F-ACBF-5589CE8F0B58}"/>
                  </a:ext>
                </a:extLst>
              </p:cNvPr>
              <p:cNvSpPr/>
              <p:nvPr/>
            </p:nvSpPr>
            <p:spPr bwMode="auto">
              <a:xfrm>
                <a:off x="4619625" y="40573326"/>
                <a:ext cx="2601913" cy="4295775"/>
              </a:xfrm>
              <a:custGeom>
                <a:avLst/>
                <a:gdLst/>
                <a:ahLst/>
                <a:cxnLst>
                  <a:cxn ang="0">
                    <a:pos x="0" y="2706"/>
                  </a:cxn>
                  <a:cxn ang="0">
                    <a:pos x="0" y="1195"/>
                  </a:cxn>
                  <a:cxn ang="0">
                    <a:pos x="1639" y="0"/>
                  </a:cxn>
                  <a:cxn ang="0">
                    <a:pos x="1639" y="2706"/>
                  </a:cxn>
                  <a:cxn ang="0">
                    <a:pos x="0" y="2706"/>
                  </a:cxn>
                </a:cxnLst>
                <a:rect l="0" t="0" r="r" b="b"/>
                <a:pathLst>
                  <a:path w="1639" h="2706">
                    <a:moveTo>
                      <a:pt x="0" y="2706"/>
                    </a:moveTo>
                    <a:lnTo>
                      <a:pt x="0" y="1195"/>
                    </a:lnTo>
                    <a:lnTo>
                      <a:pt x="1639" y="0"/>
                    </a:lnTo>
                    <a:lnTo>
                      <a:pt x="1639" y="2706"/>
                    </a:lnTo>
                    <a:lnTo>
                      <a:pt x="0" y="2706"/>
                    </a:lnTo>
                    <a:close/>
                  </a:path>
                </a:pathLst>
              </a:custGeom>
              <a:solidFill>
                <a:srgbClr val="F2F2F0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5" name="îsľîde">
                <a:extLst>
                  <a:ext uri="{FF2B5EF4-FFF2-40B4-BE49-F238E27FC236}">
                    <a16:creationId xmlns="" xmlns:a16="http://schemas.microsoft.com/office/drawing/2014/main" id="{2A2786DE-2A0D-4145-A708-C415852BAC84}"/>
                  </a:ext>
                </a:extLst>
              </p:cNvPr>
              <p:cNvSpPr/>
              <p:nvPr/>
            </p:nvSpPr>
            <p:spPr bwMode="auto">
              <a:xfrm>
                <a:off x="4619625" y="40573326"/>
                <a:ext cx="2601913" cy="4295775"/>
              </a:xfrm>
              <a:custGeom>
                <a:avLst/>
                <a:gdLst/>
                <a:ahLst/>
                <a:cxnLst>
                  <a:cxn ang="0">
                    <a:pos x="0" y="2706"/>
                  </a:cxn>
                  <a:cxn ang="0">
                    <a:pos x="0" y="1195"/>
                  </a:cxn>
                  <a:cxn ang="0">
                    <a:pos x="1639" y="0"/>
                  </a:cxn>
                  <a:cxn ang="0">
                    <a:pos x="1639" y="2706"/>
                  </a:cxn>
                  <a:cxn ang="0">
                    <a:pos x="0" y="2706"/>
                  </a:cxn>
                </a:cxnLst>
                <a:rect l="0" t="0" r="r" b="b"/>
                <a:pathLst>
                  <a:path w="1639" h="2706">
                    <a:moveTo>
                      <a:pt x="0" y="2706"/>
                    </a:moveTo>
                    <a:lnTo>
                      <a:pt x="0" y="1195"/>
                    </a:lnTo>
                    <a:lnTo>
                      <a:pt x="1639" y="0"/>
                    </a:lnTo>
                    <a:lnTo>
                      <a:pt x="1639" y="2706"/>
                    </a:lnTo>
                    <a:lnTo>
                      <a:pt x="0" y="2706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6" name="isľîďe">
                <a:extLst>
                  <a:ext uri="{FF2B5EF4-FFF2-40B4-BE49-F238E27FC236}">
                    <a16:creationId xmlns="" xmlns:a16="http://schemas.microsoft.com/office/drawing/2014/main" id="{E213FE83-25C1-462A-A091-74CEB11C265A}"/>
                  </a:ext>
                </a:extLst>
              </p:cNvPr>
              <p:cNvSpPr/>
              <p:nvPr/>
            </p:nvSpPr>
            <p:spPr bwMode="auto">
              <a:xfrm>
                <a:off x="5094288" y="42698989"/>
                <a:ext cx="676275" cy="6762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7" name="íṣlíḍé">
                <a:extLst>
                  <a:ext uri="{FF2B5EF4-FFF2-40B4-BE49-F238E27FC236}">
                    <a16:creationId xmlns="" xmlns:a16="http://schemas.microsoft.com/office/drawing/2014/main" id="{9850972F-4B67-4FDF-AB8A-E48BCC0C7B45}"/>
                  </a:ext>
                </a:extLst>
              </p:cNvPr>
              <p:cNvSpPr/>
              <p:nvPr/>
            </p:nvSpPr>
            <p:spPr bwMode="auto">
              <a:xfrm>
                <a:off x="5094288" y="42698989"/>
                <a:ext cx="676275" cy="6762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8" name="î$ľîḍe">
                <a:extLst>
                  <a:ext uri="{FF2B5EF4-FFF2-40B4-BE49-F238E27FC236}">
                    <a16:creationId xmlns="" xmlns:a16="http://schemas.microsoft.com/office/drawing/2014/main" id="{E77E8505-3AB8-43ED-B36B-843BB6A98D92}"/>
                  </a:ext>
                </a:extLst>
              </p:cNvPr>
              <p:cNvSpPr/>
              <p:nvPr/>
            </p:nvSpPr>
            <p:spPr bwMode="auto">
              <a:xfrm>
                <a:off x="6072188" y="42698989"/>
                <a:ext cx="674688" cy="676275"/>
              </a:xfrm>
              <a:prstGeom prst="rect">
                <a:avLst/>
              </a:prstGeom>
              <a:solidFill>
                <a:srgbClr val="0094A8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9" name="îṣḻíḓè">
                <a:extLst>
                  <a:ext uri="{FF2B5EF4-FFF2-40B4-BE49-F238E27FC236}">
                    <a16:creationId xmlns="" xmlns:a16="http://schemas.microsoft.com/office/drawing/2014/main" id="{D87DF0B8-4A84-4862-ABB5-801F717A0CE1}"/>
                  </a:ext>
                </a:extLst>
              </p:cNvPr>
              <p:cNvSpPr/>
              <p:nvPr/>
            </p:nvSpPr>
            <p:spPr bwMode="auto">
              <a:xfrm>
                <a:off x="6072188" y="42698989"/>
                <a:ext cx="674688" cy="6762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0" name="i$ḷíḋe">
                <a:extLst>
                  <a:ext uri="{FF2B5EF4-FFF2-40B4-BE49-F238E27FC236}">
                    <a16:creationId xmlns="" xmlns:a16="http://schemas.microsoft.com/office/drawing/2014/main" id="{9B7BA48B-9CDF-4981-A9DB-CEB8C90194B7}"/>
                  </a:ext>
                </a:extLst>
              </p:cNvPr>
              <p:cNvSpPr/>
              <p:nvPr/>
            </p:nvSpPr>
            <p:spPr bwMode="auto">
              <a:xfrm>
                <a:off x="5094288" y="43676889"/>
                <a:ext cx="676275" cy="660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1" name="ïśļïḑê">
                <a:extLst>
                  <a:ext uri="{FF2B5EF4-FFF2-40B4-BE49-F238E27FC236}">
                    <a16:creationId xmlns="" xmlns:a16="http://schemas.microsoft.com/office/drawing/2014/main" id="{2ADF16D7-E2F2-458C-9EF8-C2A73C1DF9B9}"/>
                  </a:ext>
                </a:extLst>
              </p:cNvPr>
              <p:cNvSpPr/>
              <p:nvPr/>
            </p:nvSpPr>
            <p:spPr bwMode="auto">
              <a:xfrm>
                <a:off x="5094288" y="43676889"/>
                <a:ext cx="676275" cy="66040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2" name="íṣlïďé">
                <a:extLst>
                  <a:ext uri="{FF2B5EF4-FFF2-40B4-BE49-F238E27FC236}">
                    <a16:creationId xmlns="" xmlns:a16="http://schemas.microsoft.com/office/drawing/2014/main" id="{072CBB66-3B1F-4825-BB4C-0EDD4B1281E9}"/>
                  </a:ext>
                </a:extLst>
              </p:cNvPr>
              <p:cNvSpPr/>
              <p:nvPr/>
            </p:nvSpPr>
            <p:spPr bwMode="auto">
              <a:xfrm>
                <a:off x="6072188" y="43676889"/>
                <a:ext cx="674688" cy="660400"/>
              </a:xfrm>
              <a:prstGeom prst="rect">
                <a:avLst/>
              </a:prstGeom>
              <a:solidFill>
                <a:srgbClr val="0094A8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3" name="iṣľïḓé">
                <a:extLst>
                  <a:ext uri="{FF2B5EF4-FFF2-40B4-BE49-F238E27FC236}">
                    <a16:creationId xmlns="" xmlns:a16="http://schemas.microsoft.com/office/drawing/2014/main" id="{60CBA389-047B-4A7C-B5B4-8B375B9D1676}"/>
                  </a:ext>
                </a:extLst>
              </p:cNvPr>
              <p:cNvSpPr/>
              <p:nvPr/>
            </p:nvSpPr>
            <p:spPr bwMode="auto">
              <a:xfrm>
                <a:off x="6072188" y="43676889"/>
                <a:ext cx="674688" cy="66040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4" name="îSḷídé">
                <a:extLst>
                  <a:ext uri="{FF2B5EF4-FFF2-40B4-BE49-F238E27FC236}">
                    <a16:creationId xmlns="" xmlns:a16="http://schemas.microsoft.com/office/drawing/2014/main" id="{F7A7A40D-8B4F-41B2-9701-33CE608A0AA1}"/>
                  </a:ext>
                </a:extLst>
              </p:cNvPr>
              <p:cNvSpPr/>
              <p:nvPr/>
            </p:nvSpPr>
            <p:spPr bwMode="auto">
              <a:xfrm>
                <a:off x="4619625" y="40573326"/>
                <a:ext cx="2601913" cy="4295775"/>
              </a:xfrm>
              <a:custGeom>
                <a:avLst/>
                <a:gdLst/>
                <a:ahLst/>
                <a:cxnLst>
                  <a:cxn ang="0">
                    <a:pos x="915" y="2371"/>
                  </a:cxn>
                  <a:cxn ang="0">
                    <a:pos x="915" y="1955"/>
                  </a:cxn>
                  <a:cxn ang="0">
                    <a:pos x="1340" y="1955"/>
                  </a:cxn>
                  <a:cxn ang="0">
                    <a:pos x="1340" y="2371"/>
                  </a:cxn>
                  <a:cxn ang="0">
                    <a:pos x="915" y="2371"/>
                  </a:cxn>
                  <a:cxn ang="0">
                    <a:pos x="915" y="1765"/>
                  </a:cxn>
                  <a:cxn ang="0">
                    <a:pos x="915" y="1339"/>
                  </a:cxn>
                  <a:cxn ang="0">
                    <a:pos x="1340" y="1339"/>
                  </a:cxn>
                  <a:cxn ang="0">
                    <a:pos x="1340" y="1765"/>
                  </a:cxn>
                  <a:cxn ang="0">
                    <a:pos x="915" y="1765"/>
                  </a:cxn>
                  <a:cxn ang="0">
                    <a:pos x="1639" y="0"/>
                  </a:cxn>
                  <a:cxn ang="0">
                    <a:pos x="1639" y="0"/>
                  </a:cxn>
                  <a:cxn ang="0">
                    <a:pos x="725" y="1511"/>
                  </a:cxn>
                  <a:cxn ang="0">
                    <a:pos x="725" y="1765"/>
                  </a:cxn>
                  <a:cxn ang="0">
                    <a:pos x="571" y="1765"/>
                  </a:cxn>
                  <a:cxn ang="0">
                    <a:pos x="453" y="1955"/>
                  </a:cxn>
                  <a:cxn ang="0">
                    <a:pos x="725" y="1955"/>
                  </a:cxn>
                  <a:cxn ang="0">
                    <a:pos x="725" y="2371"/>
                  </a:cxn>
                  <a:cxn ang="0">
                    <a:pos x="299" y="2371"/>
                  </a:cxn>
                  <a:cxn ang="0">
                    <a:pos x="299" y="2208"/>
                  </a:cxn>
                  <a:cxn ang="0">
                    <a:pos x="0" y="2706"/>
                  </a:cxn>
                  <a:cxn ang="0">
                    <a:pos x="37" y="2706"/>
                  </a:cxn>
                  <a:cxn ang="0">
                    <a:pos x="37" y="2706"/>
                  </a:cxn>
                  <a:cxn ang="0">
                    <a:pos x="1639" y="2706"/>
                  </a:cxn>
                  <a:cxn ang="0">
                    <a:pos x="1639" y="0"/>
                  </a:cxn>
                </a:cxnLst>
                <a:rect l="0" t="0" r="r" b="b"/>
                <a:pathLst>
                  <a:path w="1639" h="2706">
                    <a:moveTo>
                      <a:pt x="915" y="2371"/>
                    </a:moveTo>
                    <a:lnTo>
                      <a:pt x="915" y="1955"/>
                    </a:lnTo>
                    <a:lnTo>
                      <a:pt x="1340" y="1955"/>
                    </a:lnTo>
                    <a:lnTo>
                      <a:pt x="1340" y="2371"/>
                    </a:lnTo>
                    <a:lnTo>
                      <a:pt x="915" y="2371"/>
                    </a:lnTo>
                    <a:close/>
                    <a:moveTo>
                      <a:pt x="915" y="1765"/>
                    </a:moveTo>
                    <a:lnTo>
                      <a:pt x="915" y="1339"/>
                    </a:lnTo>
                    <a:lnTo>
                      <a:pt x="1340" y="1339"/>
                    </a:lnTo>
                    <a:lnTo>
                      <a:pt x="1340" y="1765"/>
                    </a:lnTo>
                    <a:lnTo>
                      <a:pt x="915" y="1765"/>
                    </a:lnTo>
                    <a:close/>
                    <a:moveTo>
                      <a:pt x="1639" y="0"/>
                    </a:moveTo>
                    <a:lnTo>
                      <a:pt x="1639" y="0"/>
                    </a:lnTo>
                    <a:lnTo>
                      <a:pt x="725" y="1511"/>
                    </a:lnTo>
                    <a:lnTo>
                      <a:pt x="725" y="1765"/>
                    </a:lnTo>
                    <a:lnTo>
                      <a:pt x="571" y="1765"/>
                    </a:lnTo>
                    <a:lnTo>
                      <a:pt x="453" y="1955"/>
                    </a:lnTo>
                    <a:lnTo>
                      <a:pt x="725" y="1955"/>
                    </a:lnTo>
                    <a:lnTo>
                      <a:pt x="725" y="2371"/>
                    </a:lnTo>
                    <a:lnTo>
                      <a:pt x="299" y="2371"/>
                    </a:lnTo>
                    <a:lnTo>
                      <a:pt x="299" y="2208"/>
                    </a:lnTo>
                    <a:lnTo>
                      <a:pt x="0" y="2706"/>
                    </a:lnTo>
                    <a:lnTo>
                      <a:pt x="37" y="2706"/>
                    </a:lnTo>
                    <a:lnTo>
                      <a:pt x="37" y="2706"/>
                    </a:lnTo>
                    <a:lnTo>
                      <a:pt x="1639" y="2706"/>
                    </a:lnTo>
                    <a:lnTo>
                      <a:pt x="1639" y="0"/>
                    </a:lnTo>
                    <a:close/>
                  </a:path>
                </a:pathLst>
              </a:custGeom>
              <a:solidFill>
                <a:srgbClr val="E6E6E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5" name="iṧľiḑé">
                <a:extLst>
                  <a:ext uri="{FF2B5EF4-FFF2-40B4-BE49-F238E27FC236}">
                    <a16:creationId xmlns="" xmlns:a16="http://schemas.microsoft.com/office/drawing/2014/main" id="{A2568FB3-8259-4D3C-9249-FB44951F7C20}"/>
                  </a:ext>
                </a:extLst>
              </p:cNvPr>
              <p:cNvSpPr/>
              <p:nvPr/>
            </p:nvSpPr>
            <p:spPr bwMode="auto">
              <a:xfrm>
                <a:off x="4619625" y="40573326"/>
                <a:ext cx="2601913" cy="4295775"/>
              </a:xfrm>
              <a:custGeom>
                <a:avLst/>
                <a:gdLst/>
                <a:ahLst/>
                <a:cxnLst>
                  <a:cxn ang="0">
                    <a:pos x="915" y="2371"/>
                  </a:cxn>
                  <a:cxn ang="0">
                    <a:pos x="915" y="1955"/>
                  </a:cxn>
                  <a:cxn ang="0">
                    <a:pos x="1340" y="1955"/>
                  </a:cxn>
                  <a:cxn ang="0">
                    <a:pos x="1340" y="2371"/>
                  </a:cxn>
                  <a:cxn ang="0">
                    <a:pos x="915" y="2371"/>
                  </a:cxn>
                  <a:cxn ang="0">
                    <a:pos x="915" y="1765"/>
                  </a:cxn>
                  <a:cxn ang="0">
                    <a:pos x="915" y="1339"/>
                  </a:cxn>
                  <a:cxn ang="0">
                    <a:pos x="1340" y="1339"/>
                  </a:cxn>
                  <a:cxn ang="0">
                    <a:pos x="1340" y="1765"/>
                  </a:cxn>
                  <a:cxn ang="0">
                    <a:pos x="915" y="1765"/>
                  </a:cxn>
                  <a:cxn ang="0">
                    <a:pos x="1639" y="0"/>
                  </a:cxn>
                  <a:cxn ang="0">
                    <a:pos x="1639" y="0"/>
                  </a:cxn>
                  <a:cxn ang="0">
                    <a:pos x="725" y="1511"/>
                  </a:cxn>
                  <a:cxn ang="0">
                    <a:pos x="725" y="1765"/>
                  </a:cxn>
                  <a:cxn ang="0">
                    <a:pos x="571" y="1765"/>
                  </a:cxn>
                  <a:cxn ang="0">
                    <a:pos x="453" y="1955"/>
                  </a:cxn>
                  <a:cxn ang="0">
                    <a:pos x="725" y="1955"/>
                  </a:cxn>
                  <a:cxn ang="0">
                    <a:pos x="725" y="2371"/>
                  </a:cxn>
                  <a:cxn ang="0">
                    <a:pos x="299" y="2371"/>
                  </a:cxn>
                  <a:cxn ang="0">
                    <a:pos x="299" y="2208"/>
                  </a:cxn>
                  <a:cxn ang="0">
                    <a:pos x="0" y="2706"/>
                  </a:cxn>
                  <a:cxn ang="0">
                    <a:pos x="37" y="2706"/>
                  </a:cxn>
                  <a:cxn ang="0">
                    <a:pos x="37" y="2706"/>
                  </a:cxn>
                  <a:cxn ang="0">
                    <a:pos x="1639" y="2706"/>
                  </a:cxn>
                  <a:cxn ang="0">
                    <a:pos x="1639" y="0"/>
                  </a:cxn>
                </a:cxnLst>
                <a:rect l="0" t="0" r="r" b="b"/>
                <a:pathLst>
                  <a:path w="1639" h="2706">
                    <a:moveTo>
                      <a:pt x="915" y="2371"/>
                    </a:moveTo>
                    <a:lnTo>
                      <a:pt x="915" y="1955"/>
                    </a:lnTo>
                    <a:lnTo>
                      <a:pt x="1340" y="1955"/>
                    </a:lnTo>
                    <a:lnTo>
                      <a:pt x="1340" y="2371"/>
                    </a:lnTo>
                    <a:lnTo>
                      <a:pt x="915" y="2371"/>
                    </a:lnTo>
                    <a:moveTo>
                      <a:pt x="915" y="1765"/>
                    </a:moveTo>
                    <a:lnTo>
                      <a:pt x="915" y="1339"/>
                    </a:lnTo>
                    <a:lnTo>
                      <a:pt x="1340" y="1339"/>
                    </a:lnTo>
                    <a:lnTo>
                      <a:pt x="1340" y="1765"/>
                    </a:lnTo>
                    <a:lnTo>
                      <a:pt x="915" y="1765"/>
                    </a:lnTo>
                    <a:moveTo>
                      <a:pt x="1639" y="0"/>
                    </a:moveTo>
                    <a:lnTo>
                      <a:pt x="1639" y="0"/>
                    </a:lnTo>
                    <a:lnTo>
                      <a:pt x="725" y="1511"/>
                    </a:lnTo>
                    <a:lnTo>
                      <a:pt x="725" y="1765"/>
                    </a:lnTo>
                    <a:lnTo>
                      <a:pt x="571" y="1765"/>
                    </a:lnTo>
                    <a:lnTo>
                      <a:pt x="453" y="1955"/>
                    </a:lnTo>
                    <a:lnTo>
                      <a:pt x="725" y="1955"/>
                    </a:lnTo>
                    <a:lnTo>
                      <a:pt x="725" y="2371"/>
                    </a:lnTo>
                    <a:lnTo>
                      <a:pt x="299" y="2371"/>
                    </a:lnTo>
                    <a:lnTo>
                      <a:pt x="299" y="2208"/>
                    </a:lnTo>
                    <a:lnTo>
                      <a:pt x="0" y="2706"/>
                    </a:lnTo>
                    <a:lnTo>
                      <a:pt x="37" y="2706"/>
                    </a:lnTo>
                    <a:lnTo>
                      <a:pt x="37" y="2706"/>
                    </a:lnTo>
                    <a:lnTo>
                      <a:pt x="1639" y="2706"/>
                    </a:lnTo>
                    <a:lnTo>
                      <a:pt x="1639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6" name="íşľiḍe">
                <a:extLst>
                  <a:ext uri="{FF2B5EF4-FFF2-40B4-BE49-F238E27FC236}">
                    <a16:creationId xmlns="" xmlns:a16="http://schemas.microsoft.com/office/drawing/2014/main" id="{842599F0-5691-453C-966A-F10ADF18CBA0}"/>
                  </a:ext>
                </a:extLst>
              </p:cNvPr>
              <p:cNvSpPr/>
              <p:nvPr/>
            </p:nvSpPr>
            <p:spPr bwMode="auto">
              <a:xfrm>
                <a:off x="5526088" y="42972039"/>
                <a:ext cx="244475" cy="403225"/>
              </a:xfrm>
              <a:custGeom>
                <a:avLst/>
                <a:gdLst/>
                <a:ahLst/>
                <a:cxnLst>
                  <a:cxn ang="0">
                    <a:pos x="154" y="0"/>
                  </a:cxn>
                  <a:cxn ang="0">
                    <a:pos x="0" y="254"/>
                  </a:cxn>
                  <a:cxn ang="0">
                    <a:pos x="154" y="254"/>
                  </a:cxn>
                  <a:cxn ang="0">
                    <a:pos x="154" y="0"/>
                  </a:cxn>
                </a:cxnLst>
                <a:rect l="0" t="0" r="r" b="b"/>
                <a:pathLst>
                  <a:path w="154" h="254">
                    <a:moveTo>
                      <a:pt x="154" y="0"/>
                    </a:moveTo>
                    <a:lnTo>
                      <a:pt x="0" y="254"/>
                    </a:lnTo>
                    <a:lnTo>
                      <a:pt x="154" y="254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7" name="ïšļîḋê">
                <a:extLst>
                  <a:ext uri="{FF2B5EF4-FFF2-40B4-BE49-F238E27FC236}">
                    <a16:creationId xmlns="" xmlns:a16="http://schemas.microsoft.com/office/drawing/2014/main" id="{4A6DBC50-C700-4D12-A424-1D6B25F82EEA}"/>
                  </a:ext>
                </a:extLst>
              </p:cNvPr>
              <p:cNvSpPr/>
              <p:nvPr/>
            </p:nvSpPr>
            <p:spPr bwMode="auto">
              <a:xfrm>
                <a:off x="5526088" y="42972039"/>
                <a:ext cx="244475" cy="403225"/>
              </a:xfrm>
              <a:custGeom>
                <a:avLst/>
                <a:gdLst/>
                <a:ahLst/>
                <a:cxnLst>
                  <a:cxn ang="0">
                    <a:pos x="154" y="0"/>
                  </a:cxn>
                  <a:cxn ang="0">
                    <a:pos x="0" y="254"/>
                  </a:cxn>
                  <a:cxn ang="0">
                    <a:pos x="154" y="254"/>
                  </a:cxn>
                  <a:cxn ang="0">
                    <a:pos x="154" y="0"/>
                  </a:cxn>
                </a:cxnLst>
                <a:rect l="0" t="0" r="r" b="b"/>
                <a:pathLst>
                  <a:path w="154" h="254">
                    <a:moveTo>
                      <a:pt x="154" y="0"/>
                    </a:moveTo>
                    <a:lnTo>
                      <a:pt x="0" y="254"/>
                    </a:lnTo>
                    <a:lnTo>
                      <a:pt x="154" y="254"/>
                    </a:lnTo>
                    <a:lnTo>
                      <a:pt x="154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8" name="ïṥḷíḋe">
                <a:extLst>
                  <a:ext uri="{FF2B5EF4-FFF2-40B4-BE49-F238E27FC236}">
                    <a16:creationId xmlns="" xmlns:a16="http://schemas.microsoft.com/office/drawing/2014/main" id="{7FDDA848-F3C7-4654-8338-AB8C3C1674CC}"/>
                  </a:ext>
                </a:extLst>
              </p:cNvPr>
              <p:cNvSpPr/>
              <p:nvPr/>
            </p:nvSpPr>
            <p:spPr bwMode="auto">
              <a:xfrm>
                <a:off x="6072188" y="42698989"/>
                <a:ext cx="674688" cy="6762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9" name="ï$ľiḓe">
                <a:extLst>
                  <a:ext uri="{FF2B5EF4-FFF2-40B4-BE49-F238E27FC236}">
                    <a16:creationId xmlns="" xmlns:a16="http://schemas.microsoft.com/office/drawing/2014/main" id="{E9DFD969-49A4-4105-A701-AD65FF331E13}"/>
                  </a:ext>
                </a:extLst>
              </p:cNvPr>
              <p:cNvSpPr/>
              <p:nvPr/>
            </p:nvSpPr>
            <p:spPr bwMode="auto">
              <a:xfrm>
                <a:off x="6072188" y="42698989"/>
                <a:ext cx="674688" cy="6762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0" name="íŝ1iḑê">
                <a:extLst>
                  <a:ext uri="{FF2B5EF4-FFF2-40B4-BE49-F238E27FC236}">
                    <a16:creationId xmlns="" xmlns:a16="http://schemas.microsoft.com/office/drawing/2014/main" id="{4663F1D7-95BE-49C9-ACA8-99E44D92DFE6}"/>
                  </a:ext>
                </a:extLst>
              </p:cNvPr>
              <p:cNvSpPr/>
              <p:nvPr/>
            </p:nvSpPr>
            <p:spPr bwMode="auto">
              <a:xfrm>
                <a:off x="5094288" y="43676889"/>
                <a:ext cx="676275" cy="660400"/>
              </a:xfrm>
              <a:custGeom>
                <a:avLst/>
                <a:gdLst/>
                <a:ahLst/>
                <a:cxnLst>
                  <a:cxn ang="0">
                    <a:pos x="426" y="0"/>
                  </a:cxn>
                  <a:cxn ang="0">
                    <a:pos x="154" y="0"/>
                  </a:cxn>
                  <a:cxn ang="0">
                    <a:pos x="0" y="253"/>
                  </a:cxn>
                  <a:cxn ang="0">
                    <a:pos x="0" y="416"/>
                  </a:cxn>
                  <a:cxn ang="0">
                    <a:pos x="426" y="416"/>
                  </a:cxn>
                  <a:cxn ang="0">
                    <a:pos x="426" y="0"/>
                  </a:cxn>
                </a:cxnLst>
                <a:rect l="0" t="0" r="r" b="b"/>
                <a:pathLst>
                  <a:path w="426" h="416">
                    <a:moveTo>
                      <a:pt x="426" y="0"/>
                    </a:moveTo>
                    <a:lnTo>
                      <a:pt x="154" y="0"/>
                    </a:lnTo>
                    <a:lnTo>
                      <a:pt x="0" y="253"/>
                    </a:lnTo>
                    <a:lnTo>
                      <a:pt x="0" y="416"/>
                    </a:lnTo>
                    <a:lnTo>
                      <a:pt x="426" y="416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1" name="íśḻîḑê">
                <a:extLst>
                  <a:ext uri="{FF2B5EF4-FFF2-40B4-BE49-F238E27FC236}">
                    <a16:creationId xmlns="" xmlns:a16="http://schemas.microsoft.com/office/drawing/2014/main" id="{D3E6651A-5340-4954-986E-E76512538124}"/>
                  </a:ext>
                </a:extLst>
              </p:cNvPr>
              <p:cNvSpPr/>
              <p:nvPr/>
            </p:nvSpPr>
            <p:spPr bwMode="auto">
              <a:xfrm>
                <a:off x="5094288" y="43676889"/>
                <a:ext cx="676275" cy="660400"/>
              </a:xfrm>
              <a:custGeom>
                <a:avLst/>
                <a:gdLst/>
                <a:ahLst/>
                <a:cxnLst>
                  <a:cxn ang="0">
                    <a:pos x="426" y="0"/>
                  </a:cxn>
                  <a:cxn ang="0">
                    <a:pos x="154" y="0"/>
                  </a:cxn>
                  <a:cxn ang="0">
                    <a:pos x="0" y="253"/>
                  </a:cxn>
                  <a:cxn ang="0">
                    <a:pos x="0" y="416"/>
                  </a:cxn>
                  <a:cxn ang="0">
                    <a:pos x="426" y="416"/>
                  </a:cxn>
                  <a:cxn ang="0">
                    <a:pos x="426" y="0"/>
                  </a:cxn>
                </a:cxnLst>
                <a:rect l="0" t="0" r="r" b="b"/>
                <a:pathLst>
                  <a:path w="426" h="416">
                    <a:moveTo>
                      <a:pt x="426" y="0"/>
                    </a:moveTo>
                    <a:lnTo>
                      <a:pt x="154" y="0"/>
                    </a:lnTo>
                    <a:lnTo>
                      <a:pt x="0" y="253"/>
                    </a:lnTo>
                    <a:lnTo>
                      <a:pt x="0" y="416"/>
                    </a:lnTo>
                    <a:lnTo>
                      <a:pt x="426" y="416"/>
                    </a:lnTo>
                    <a:lnTo>
                      <a:pt x="426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2" name="iSliḓê">
                <a:extLst>
                  <a:ext uri="{FF2B5EF4-FFF2-40B4-BE49-F238E27FC236}">
                    <a16:creationId xmlns="" xmlns:a16="http://schemas.microsoft.com/office/drawing/2014/main" id="{F364AA63-E6FA-478A-9D3F-777765C3505B}"/>
                  </a:ext>
                </a:extLst>
              </p:cNvPr>
              <p:cNvSpPr/>
              <p:nvPr/>
            </p:nvSpPr>
            <p:spPr bwMode="auto">
              <a:xfrm>
                <a:off x="6072188" y="43676889"/>
                <a:ext cx="674688" cy="660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3" name="işḷïḑé">
                <a:extLst>
                  <a:ext uri="{FF2B5EF4-FFF2-40B4-BE49-F238E27FC236}">
                    <a16:creationId xmlns="" xmlns:a16="http://schemas.microsoft.com/office/drawing/2014/main" id="{0F46DF9A-0E89-4099-B855-AA91FAD9A926}"/>
                  </a:ext>
                </a:extLst>
              </p:cNvPr>
              <p:cNvSpPr/>
              <p:nvPr/>
            </p:nvSpPr>
            <p:spPr bwMode="auto">
              <a:xfrm>
                <a:off x="6072188" y="43676889"/>
                <a:ext cx="674688" cy="66040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4" name="ïṧļíḋè">
                <a:extLst>
                  <a:ext uri="{FF2B5EF4-FFF2-40B4-BE49-F238E27FC236}">
                    <a16:creationId xmlns="" xmlns:a16="http://schemas.microsoft.com/office/drawing/2014/main" id="{34B9AAE3-7651-41B6-B50D-799F0343A0C6}"/>
                  </a:ext>
                </a:extLst>
              </p:cNvPr>
              <p:cNvSpPr/>
              <p:nvPr/>
            </p:nvSpPr>
            <p:spPr bwMode="auto">
              <a:xfrm>
                <a:off x="4405313" y="40357426"/>
                <a:ext cx="3032125" cy="2327275"/>
              </a:xfrm>
              <a:custGeom>
                <a:avLst/>
                <a:gdLst/>
                <a:ahLst/>
                <a:cxnLst>
                  <a:cxn ang="0">
                    <a:pos x="188" y="4"/>
                  </a:cxn>
                  <a:cxn ang="0">
                    <a:pos x="8" y="137"/>
                  </a:cxn>
                  <a:cxn ang="0">
                    <a:pos x="5" y="155"/>
                  </a:cxn>
                  <a:cxn ang="0">
                    <a:pos x="23" y="158"/>
                  </a:cxn>
                  <a:cxn ang="0">
                    <a:pos x="203" y="25"/>
                  </a:cxn>
                  <a:cxn ang="0">
                    <a:pos x="206" y="7"/>
                  </a:cxn>
                  <a:cxn ang="0">
                    <a:pos x="188" y="4"/>
                  </a:cxn>
                </a:cxnLst>
                <a:rect l="0" t="0" r="r" b="b"/>
                <a:pathLst>
                  <a:path w="211" h="162">
                    <a:moveTo>
                      <a:pt x="188" y="4"/>
                    </a:moveTo>
                    <a:cubicBezTo>
                      <a:pt x="8" y="137"/>
                      <a:pt x="8" y="137"/>
                      <a:pt x="8" y="137"/>
                    </a:cubicBezTo>
                    <a:cubicBezTo>
                      <a:pt x="2" y="141"/>
                      <a:pt x="0" y="149"/>
                      <a:pt x="5" y="155"/>
                    </a:cubicBezTo>
                    <a:cubicBezTo>
                      <a:pt x="9" y="161"/>
                      <a:pt x="17" y="162"/>
                      <a:pt x="23" y="158"/>
                    </a:cubicBezTo>
                    <a:cubicBezTo>
                      <a:pt x="203" y="25"/>
                      <a:pt x="203" y="25"/>
                      <a:pt x="203" y="25"/>
                    </a:cubicBezTo>
                    <a:cubicBezTo>
                      <a:pt x="209" y="21"/>
                      <a:pt x="211" y="13"/>
                      <a:pt x="206" y="7"/>
                    </a:cubicBezTo>
                    <a:cubicBezTo>
                      <a:pt x="202" y="1"/>
                      <a:pt x="194" y="0"/>
                      <a:pt x="188" y="4"/>
                    </a:cubicBezTo>
                  </a:path>
                </a:pathLst>
              </a:custGeom>
              <a:solidFill>
                <a:srgbClr val="7F7370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5" name="iś1iḑé">
                <a:extLst>
                  <a:ext uri="{FF2B5EF4-FFF2-40B4-BE49-F238E27FC236}">
                    <a16:creationId xmlns="" xmlns:a16="http://schemas.microsoft.com/office/drawing/2014/main" id="{9333B4ED-C4BB-43BF-A4BF-E899EEE8D7F4}"/>
                  </a:ext>
                </a:extLst>
              </p:cNvPr>
              <p:cNvSpPr/>
              <p:nvPr/>
            </p:nvSpPr>
            <p:spPr bwMode="auto">
              <a:xfrm>
                <a:off x="4391025" y="44869101"/>
                <a:ext cx="10977563" cy="574675"/>
              </a:xfrm>
              <a:custGeom>
                <a:avLst/>
                <a:gdLst/>
                <a:ahLst/>
                <a:cxnLst>
                  <a:cxn ang="0">
                    <a:pos x="764" y="20"/>
                  </a:cxn>
                  <a:cxn ang="0">
                    <a:pos x="744" y="40"/>
                  </a:cxn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744" y="0"/>
                  </a:cxn>
                  <a:cxn ang="0">
                    <a:pos x="764" y="20"/>
                  </a:cxn>
                </a:cxnLst>
                <a:rect l="0" t="0" r="r" b="b"/>
                <a:pathLst>
                  <a:path w="764" h="40">
                    <a:moveTo>
                      <a:pt x="764" y="20"/>
                    </a:moveTo>
                    <a:cubicBezTo>
                      <a:pt x="764" y="31"/>
                      <a:pt x="755" y="40"/>
                      <a:pt x="744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ubicBezTo>
                      <a:pt x="0" y="8"/>
                      <a:pt x="9" y="0"/>
                      <a:pt x="20" y="0"/>
                    </a:cubicBezTo>
                    <a:cubicBezTo>
                      <a:pt x="744" y="0"/>
                      <a:pt x="744" y="0"/>
                      <a:pt x="744" y="0"/>
                    </a:cubicBezTo>
                    <a:cubicBezTo>
                      <a:pt x="755" y="0"/>
                      <a:pt x="764" y="8"/>
                      <a:pt x="764" y="2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6" name="išlïḋê">
                <a:extLst>
                  <a:ext uri="{FF2B5EF4-FFF2-40B4-BE49-F238E27FC236}">
                    <a16:creationId xmlns="" xmlns:a16="http://schemas.microsoft.com/office/drawing/2014/main" id="{F404B033-7E3E-4007-88A1-51333C0161D3}"/>
                  </a:ext>
                </a:extLst>
              </p:cNvPr>
              <p:cNvSpPr/>
              <p:nvPr/>
            </p:nvSpPr>
            <p:spPr bwMode="auto">
              <a:xfrm>
                <a:off x="15081250" y="44869101"/>
                <a:ext cx="287338" cy="5746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0" y="2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0" y="20"/>
                  </a:cxn>
                  <a:cxn ang="0">
                    <a:pos x="0" y="0"/>
                  </a:cxn>
                </a:cxnLst>
                <a:rect l="0" t="0" r="r" b="b"/>
                <a:pathLst>
                  <a:path w="20" h="4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20" y="8"/>
                      <a:pt x="20" y="20"/>
                    </a:cubicBezTo>
                    <a:cubicBezTo>
                      <a:pt x="20" y="31"/>
                      <a:pt x="11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1" y="40"/>
                      <a:pt x="20" y="31"/>
                      <a:pt x="20" y="20"/>
                    </a:cubicBezTo>
                    <a:cubicBezTo>
                      <a:pt x="20" y="8"/>
                      <a:pt x="11" y="0"/>
                      <a:pt x="0" y="0"/>
                    </a:cubicBezTo>
                  </a:path>
                </a:pathLst>
              </a:custGeom>
              <a:solidFill>
                <a:srgbClr val="CEE599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7" name="ïs1ïḋe">
                <a:extLst>
                  <a:ext uri="{FF2B5EF4-FFF2-40B4-BE49-F238E27FC236}">
                    <a16:creationId xmlns="" xmlns:a16="http://schemas.microsoft.com/office/drawing/2014/main" id="{509736A8-13EF-435A-A040-41277A59EF3A}"/>
                  </a:ext>
                </a:extLst>
              </p:cNvPr>
              <p:cNvSpPr/>
              <p:nvPr/>
            </p:nvSpPr>
            <p:spPr bwMode="auto">
              <a:xfrm>
                <a:off x="4519613" y="44869101"/>
                <a:ext cx="10848975" cy="574675"/>
              </a:xfrm>
              <a:custGeom>
                <a:avLst/>
                <a:gdLst/>
                <a:ahLst/>
                <a:cxnLst>
                  <a:cxn ang="0">
                    <a:pos x="735" y="0"/>
                  </a:cxn>
                  <a:cxn ang="0">
                    <a:pos x="11" y="40"/>
                  </a:cxn>
                  <a:cxn ang="0">
                    <a:pos x="735" y="40"/>
                  </a:cxn>
                  <a:cxn ang="0">
                    <a:pos x="755" y="20"/>
                  </a:cxn>
                  <a:cxn ang="0">
                    <a:pos x="735" y="0"/>
                  </a:cxn>
                </a:cxnLst>
                <a:rect l="0" t="0" r="r" b="b"/>
                <a:pathLst>
                  <a:path w="755" h="40">
                    <a:moveTo>
                      <a:pt x="735" y="0"/>
                    </a:moveTo>
                    <a:cubicBezTo>
                      <a:pt x="734" y="0"/>
                      <a:pt x="0" y="40"/>
                      <a:pt x="11" y="40"/>
                    </a:cubicBezTo>
                    <a:cubicBezTo>
                      <a:pt x="735" y="40"/>
                      <a:pt x="735" y="40"/>
                      <a:pt x="735" y="40"/>
                    </a:cubicBezTo>
                    <a:cubicBezTo>
                      <a:pt x="746" y="40"/>
                      <a:pt x="755" y="31"/>
                      <a:pt x="755" y="20"/>
                    </a:cubicBezTo>
                    <a:cubicBezTo>
                      <a:pt x="755" y="8"/>
                      <a:pt x="746" y="0"/>
                      <a:pt x="735" y="0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íṥļîďe">
              <a:extLst>
                <a:ext uri="{FF2B5EF4-FFF2-40B4-BE49-F238E27FC236}">
                  <a16:creationId xmlns="" xmlns:a16="http://schemas.microsoft.com/office/drawing/2014/main" id="{E7AA793F-4E35-44E1-98A5-4D71F3338AB5}"/>
                </a:ext>
              </a:extLst>
            </p:cNvPr>
            <p:cNvGrpSpPr/>
            <p:nvPr/>
          </p:nvGrpSpPr>
          <p:grpSpPr>
            <a:xfrm>
              <a:off x="7057727" y="2348141"/>
              <a:ext cx="1244582" cy="918370"/>
              <a:chOff x="19062700" y="36420426"/>
              <a:chExt cx="12228513" cy="9023350"/>
            </a:xfrm>
          </p:grpSpPr>
          <p:sp>
            <p:nvSpPr>
              <p:cNvPr id="36" name="ïŝľídê">
                <a:extLst>
                  <a:ext uri="{FF2B5EF4-FFF2-40B4-BE49-F238E27FC236}">
                    <a16:creationId xmlns="" xmlns:a16="http://schemas.microsoft.com/office/drawing/2014/main" id="{0E792674-67E7-4CBE-8720-787CDE01C882}"/>
                  </a:ext>
                </a:extLst>
              </p:cNvPr>
              <p:cNvSpPr/>
              <p:nvPr/>
            </p:nvSpPr>
            <p:spPr bwMode="auto">
              <a:xfrm>
                <a:off x="19350038" y="39136639"/>
                <a:ext cx="3419475" cy="5732463"/>
              </a:xfrm>
              <a:prstGeom prst="rect">
                <a:avLst/>
              </a:prstGeom>
              <a:solidFill>
                <a:srgbClr val="F2F2F0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íṥ1îḋê">
                <a:extLst>
                  <a:ext uri="{FF2B5EF4-FFF2-40B4-BE49-F238E27FC236}">
                    <a16:creationId xmlns="" xmlns:a16="http://schemas.microsoft.com/office/drawing/2014/main" id="{579C7373-4E77-476B-AF41-EB911847D95B}"/>
                  </a:ext>
                </a:extLst>
              </p:cNvPr>
              <p:cNvSpPr/>
              <p:nvPr/>
            </p:nvSpPr>
            <p:spPr bwMode="auto">
              <a:xfrm>
                <a:off x="19350038" y="39136639"/>
                <a:ext cx="3419475" cy="573246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iş1îḍe">
                <a:extLst>
                  <a:ext uri="{FF2B5EF4-FFF2-40B4-BE49-F238E27FC236}">
                    <a16:creationId xmlns="" xmlns:a16="http://schemas.microsoft.com/office/drawing/2014/main" id="{66947501-2C35-49AD-B9B7-3D29B0BFFAC3}"/>
                  </a:ext>
                </a:extLst>
              </p:cNvPr>
              <p:cNvSpPr/>
              <p:nvPr/>
            </p:nvSpPr>
            <p:spPr bwMode="auto">
              <a:xfrm>
                <a:off x="20024725" y="39797039"/>
                <a:ext cx="819150" cy="8334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ïşľîdê">
                <a:extLst>
                  <a:ext uri="{FF2B5EF4-FFF2-40B4-BE49-F238E27FC236}">
                    <a16:creationId xmlns="" xmlns:a16="http://schemas.microsoft.com/office/drawing/2014/main" id="{39EA1F2C-A5FE-4CA9-B7F6-9999EA15323D}"/>
                  </a:ext>
                </a:extLst>
              </p:cNvPr>
              <p:cNvSpPr/>
              <p:nvPr/>
            </p:nvSpPr>
            <p:spPr bwMode="auto">
              <a:xfrm>
                <a:off x="21432838" y="39797039"/>
                <a:ext cx="819150" cy="8334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" name="î$ḷïdè">
                <a:extLst>
                  <a:ext uri="{FF2B5EF4-FFF2-40B4-BE49-F238E27FC236}">
                    <a16:creationId xmlns="" xmlns:a16="http://schemas.microsoft.com/office/drawing/2014/main" id="{C69C1636-6A0E-4FDF-810E-1D4711D66C37}"/>
                  </a:ext>
                </a:extLst>
              </p:cNvPr>
              <p:cNvSpPr/>
              <p:nvPr/>
            </p:nvSpPr>
            <p:spPr bwMode="auto">
              <a:xfrm>
                <a:off x="21432838" y="39797039"/>
                <a:ext cx="819150" cy="8334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îšľíḑè">
                <a:extLst>
                  <a:ext uri="{FF2B5EF4-FFF2-40B4-BE49-F238E27FC236}">
                    <a16:creationId xmlns="" xmlns:a16="http://schemas.microsoft.com/office/drawing/2014/main" id="{D2E317CE-0230-4CA4-A921-BA3B0C5743C4}"/>
                  </a:ext>
                </a:extLst>
              </p:cNvPr>
              <p:cNvSpPr/>
              <p:nvPr/>
            </p:nvSpPr>
            <p:spPr bwMode="auto">
              <a:xfrm>
                <a:off x="20024725" y="41133713"/>
                <a:ext cx="819150" cy="8191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iŝlíḓe">
                <a:extLst>
                  <a:ext uri="{FF2B5EF4-FFF2-40B4-BE49-F238E27FC236}">
                    <a16:creationId xmlns="" xmlns:a16="http://schemas.microsoft.com/office/drawing/2014/main" id="{BCB786AE-341E-4D5E-8EC3-C7888135029F}"/>
                  </a:ext>
                </a:extLst>
              </p:cNvPr>
              <p:cNvSpPr/>
              <p:nvPr/>
            </p:nvSpPr>
            <p:spPr bwMode="auto">
              <a:xfrm>
                <a:off x="21432838" y="41133713"/>
                <a:ext cx="819150" cy="819150"/>
              </a:xfrm>
              <a:prstGeom prst="rect">
                <a:avLst/>
              </a:prstGeom>
              <a:solidFill>
                <a:srgbClr val="0094A8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îṥļíḓe">
                <a:extLst>
                  <a:ext uri="{FF2B5EF4-FFF2-40B4-BE49-F238E27FC236}">
                    <a16:creationId xmlns="" xmlns:a16="http://schemas.microsoft.com/office/drawing/2014/main" id="{14C50490-E7D9-4DC4-8232-F482009B6D60}"/>
                  </a:ext>
                </a:extLst>
              </p:cNvPr>
              <p:cNvSpPr/>
              <p:nvPr/>
            </p:nvSpPr>
            <p:spPr bwMode="auto">
              <a:xfrm>
                <a:off x="21432838" y="41133713"/>
                <a:ext cx="819150" cy="81915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ïśḷïdè">
                <a:extLst>
                  <a:ext uri="{FF2B5EF4-FFF2-40B4-BE49-F238E27FC236}">
                    <a16:creationId xmlns="" xmlns:a16="http://schemas.microsoft.com/office/drawing/2014/main" id="{00A796CC-8696-4678-B9F3-F6B809954783}"/>
                  </a:ext>
                </a:extLst>
              </p:cNvPr>
              <p:cNvSpPr/>
              <p:nvPr/>
            </p:nvSpPr>
            <p:spPr bwMode="auto">
              <a:xfrm>
                <a:off x="20024725" y="42454513"/>
                <a:ext cx="819150" cy="8191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" name="ï$ḷíḓê">
                <a:extLst>
                  <a:ext uri="{FF2B5EF4-FFF2-40B4-BE49-F238E27FC236}">
                    <a16:creationId xmlns="" xmlns:a16="http://schemas.microsoft.com/office/drawing/2014/main" id="{40934481-9715-4642-A8F2-FBA360C87BEB}"/>
                  </a:ext>
                </a:extLst>
              </p:cNvPr>
              <p:cNvSpPr/>
              <p:nvPr/>
            </p:nvSpPr>
            <p:spPr bwMode="auto">
              <a:xfrm>
                <a:off x="20024725" y="42454513"/>
                <a:ext cx="819150" cy="81915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ïṥļîdè">
                <a:extLst>
                  <a:ext uri="{FF2B5EF4-FFF2-40B4-BE49-F238E27FC236}">
                    <a16:creationId xmlns="" xmlns:a16="http://schemas.microsoft.com/office/drawing/2014/main" id="{B6C8AC9A-D457-4FAC-84E8-1E51C5B0BC87}"/>
                  </a:ext>
                </a:extLst>
              </p:cNvPr>
              <p:cNvSpPr/>
              <p:nvPr/>
            </p:nvSpPr>
            <p:spPr bwMode="auto">
              <a:xfrm>
                <a:off x="21432838" y="42454513"/>
                <a:ext cx="819150" cy="819150"/>
              </a:xfrm>
              <a:prstGeom prst="rect">
                <a:avLst/>
              </a:prstGeom>
              <a:solidFill>
                <a:srgbClr val="0094A8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íŝľîḑé">
                <a:extLst>
                  <a:ext uri="{FF2B5EF4-FFF2-40B4-BE49-F238E27FC236}">
                    <a16:creationId xmlns="" xmlns:a16="http://schemas.microsoft.com/office/drawing/2014/main" id="{AE8FFAF5-132D-4480-8BB7-D10BA248A9CE}"/>
                  </a:ext>
                </a:extLst>
              </p:cNvPr>
              <p:cNvSpPr/>
              <p:nvPr/>
            </p:nvSpPr>
            <p:spPr bwMode="auto">
              <a:xfrm>
                <a:off x="21432838" y="42454513"/>
                <a:ext cx="819150" cy="81915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ïṩlíďè">
                <a:extLst>
                  <a:ext uri="{FF2B5EF4-FFF2-40B4-BE49-F238E27FC236}">
                    <a16:creationId xmlns="" xmlns:a16="http://schemas.microsoft.com/office/drawing/2014/main" id="{4B935FC1-9BEC-4514-AF66-73FCEB2E2667}"/>
                  </a:ext>
                </a:extLst>
              </p:cNvPr>
              <p:cNvSpPr/>
              <p:nvPr/>
            </p:nvSpPr>
            <p:spPr bwMode="auto">
              <a:xfrm>
                <a:off x="19350038" y="39136638"/>
                <a:ext cx="3419475" cy="5732463"/>
              </a:xfrm>
              <a:custGeom>
                <a:avLst/>
                <a:gdLst/>
                <a:ahLst/>
                <a:cxnLst>
                  <a:cxn ang="0">
                    <a:pos x="1312" y="2606"/>
                  </a:cxn>
                  <a:cxn ang="0">
                    <a:pos x="1312" y="2090"/>
                  </a:cxn>
                  <a:cxn ang="0">
                    <a:pos x="1828" y="2090"/>
                  </a:cxn>
                  <a:cxn ang="0">
                    <a:pos x="1828" y="2606"/>
                  </a:cxn>
                  <a:cxn ang="0">
                    <a:pos x="1312" y="2606"/>
                  </a:cxn>
                  <a:cxn ang="0">
                    <a:pos x="2154" y="0"/>
                  </a:cxn>
                  <a:cxn ang="0">
                    <a:pos x="2154" y="0"/>
                  </a:cxn>
                  <a:cxn ang="0">
                    <a:pos x="1828" y="543"/>
                  </a:cxn>
                  <a:cxn ang="0">
                    <a:pos x="1828" y="941"/>
                  </a:cxn>
                  <a:cxn ang="0">
                    <a:pos x="1593" y="941"/>
                  </a:cxn>
                  <a:cxn ang="0">
                    <a:pos x="1403" y="1258"/>
                  </a:cxn>
                  <a:cxn ang="0">
                    <a:pos x="1828" y="1258"/>
                  </a:cxn>
                  <a:cxn ang="0">
                    <a:pos x="1828" y="1774"/>
                  </a:cxn>
                  <a:cxn ang="0">
                    <a:pos x="1312" y="1774"/>
                  </a:cxn>
                  <a:cxn ang="0">
                    <a:pos x="1312" y="1403"/>
                  </a:cxn>
                  <a:cxn ang="0">
                    <a:pos x="905" y="2090"/>
                  </a:cxn>
                  <a:cxn ang="0">
                    <a:pos x="941" y="2090"/>
                  </a:cxn>
                  <a:cxn ang="0">
                    <a:pos x="941" y="2606"/>
                  </a:cxn>
                  <a:cxn ang="0">
                    <a:pos x="597" y="2606"/>
                  </a:cxn>
                  <a:cxn ang="0">
                    <a:pos x="0" y="3611"/>
                  </a:cxn>
                  <a:cxn ang="0">
                    <a:pos x="0" y="3611"/>
                  </a:cxn>
                  <a:cxn ang="0">
                    <a:pos x="0" y="3611"/>
                  </a:cxn>
                  <a:cxn ang="0">
                    <a:pos x="2154" y="3611"/>
                  </a:cxn>
                  <a:cxn ang="0">
                    <a:pos x="2154" y="0"/>
                  </a:cxn>
                </a:cxnLst>
                <a:rect l="0" t="0" r="r" b="b"/>
                <a:pathLst>
                  <a:path w="2154" h="3611">
                    <a:moveTo>
                      <a:pt x="1312" y="2606"/>
                    </a:moveTo>
                    <a:lnTo>
                      <a:pt x="1312" y="2090"/>
                    </a:lnTo>
                    <a:lnTo>
                      <a:pt x="1828" y="2090"/>
                    </a:lnTo>
                    <a:lnTo>
                      <a:pt x="1828" y="2606"/>
                    </a:lnTo>
                    <a:lnTo>
                      <a:pt x="1312" y="2606"/>
                    </a:lnTo>
                    <a:close/>
                    <a:moveTo>
                      <a:pt x="2154" y="0"/>
                    </a:moveTo>
                    <a:lnTo>
                      <a:pt x="2154" y="0"/>
                    </a:lnTo>
                    <a:lnTo>
                      <a:pt x="1828" y="543"/>
                    </a:lnTo>
                    <a:lnTo>
                      <a:pt x="1828" y="941"/>
                    </a:lnTo>
                    <a:lnTo>
                      <a:pt x="1593" y="941"/>
                    </a:lnTo>
                    <a:lnTo>
                      <a:pt x="1403" y="1258"/>
                    </a:lnTo>
                    <a:lnTo>
                      <a:pt x="1828" y="1258"/>
                    </a:lnTo>
                    <a:lnTo>
                      <a:pt x="1828" y="1774"/>
                    </a:lnTo>
                    <a:lnTo>
                      <a:pt x="1312" y="1774"/>
                    </a:lnTo>
                    <a:lnTo>
                      <a:pt x="1312" y="1403"/>
                    </a:lnTo>
                    <a:lnTo>
                      <a:pt x="905" y="2090"/>
                    </a:lnTo>
                    <a:lnTo>
                      <a:pt x="941" y="2090"/>
                    </a:lnTo>
                    <a:lnTo>
                      <a:pt x="941" y="2606"/>
                    </a:lnTo>
                    <a:lnTo>
                      <a:pt x="597" y="2606"/>
                    </a:lnTo>
                    <a:lnTo>
                      <a:pt x="0" y="3611"/>
                    </a:lnTo>
                    <a:lnTo>
                      <a:pt x="0" y="3611"/>
                    </a:lnTo>
                    <a:lnTo>
                      <a:pt x="0" y="3611"/>
                    </a:lnTo>
                    <a:lnTo>
                      <a:pt x="2154" y="3611"/>
                    </a:lnTo>
                    <a:lnTo>
                      <a:pt x="2154" y="0"/>
                    </a:lnTo>
                    <a:close/>
                  </a:path>
                </a:pathLst>
              </a:custGeom>
              <a:solidFill>
                <a:srgbClr val="EAEAE8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íṡľîďê">
                <a:extLst>
                  <a:ext uri="{FF2B5EF4-FFF2-40B4-BE49-F238E27FC236}">
                    <a16:creationId xmlns="" xmlns:a16="http://schemas.microsoft.com/office/drawing/2014/main" id="{F5321062-D818-410E-8FD3-C0CCA53A0561}"/>
                  </a:ext>
                </a:extLst>
              </p:cNvPr>
              <p:cNvSpPr/>
              <p:nvPr/>
            </p:nvSpPr>
            <p:spPr bwMode="auto">
              <a:xfrm>
                <a:off x="19350038" y="39136638"/>
                <a:ext cx="3419475" cy="5732463"/>
              </a:xfrm>
              <a:custGeom>
                <a:avLst/>
                <a:gdLst/>
                <a:ahLst/>
                <a:cxnLst>
                  <a:cxn ang="0">
                    <a:pos x="1312" y="2606"/>
                  </a:cxn>
                  <a:cxn ang="0">
                    <a:pos x="1312" y="2090"/>
                  </a:cxn>
                  <a:cxn ang="0">
                    <a:pos x="1828" y="2090"/>
                  </a:cxn>
                  <a:cxn ang="0">
                    <a:pos x="1828" y="2606"/>
                  </a:cxn>
                  <a:cxn ang="0">
                    <a:pos x="1312" y="2606"/>
                  </a:cxn>
                  <a:cxn ang="0">
                    <a:pos x="2154" y="0"/>
                  </a:cxn>
                  <a:cxn ang="0">
                    <a:pos x="2154" y="0"/>
                  </a:cxn>
                  <a:cxn ang="0">
                    <a:pos x="1828" y="543"/>
                  </a:cxn>
                  <a:cxn ang="0">
                    <a:pos x="1828" y="941"/>
                  </a:cxn>
                  <a:cxn ang="0">
                    <a:pos x="1593" y="941"/>
                  </a:cxn>
                  <a:cxn ang="0">
                    <a:pos x="1403" y="1258"/>
                  </a:cxn>
                  <a:cxn ang="0">
                    <a:pos x="1828" y="1258"/>
                  </a:cxn>
                  <a:cxn ang="0">
                    <a:pos x="1828" y="1774"/>
                  </a:cxn>
                  <a:cxn ang="0">
                    <a:pos x="1312" y="1774"/>
                  </a:cxn>
                  <a:cxn ang="0">
                    <a:pos x="1312" y="1403"/>
                  </a:cxn>
                  <a:cxn ang="0">
                    <a:pos x="905" y="2090"/>
                  </a:cxn>
                  <a:cxn ang="0">
                    <a:pos x="941" y="2090"/>
                  </a:cxn>
                  <a:cxn ang="0">
                    <a:pos x="941" y="2606"/>
                  </a:cxn>
                  <a:cxn ang="0">
                    <a:pos x="597" y="2606"/>
                  </a:cxn>
                  <a:cxn ang="0">
                    <a:pos x="0" y="3611"/>
                  </a:cxn>
                  <a:cxn ang="0">
                    <a:pos x="0" y="3611"/>
                  </a:cxn>
                  <a:cxn ang="0">
                    <a:pos x="0" y="3611"/>
                  </a:cxn>
                  <a:cxn ang="0">
                    <a:pos x="2154" y="3611"/>
                  </a:cxn>
                  <a:cxn ang="0">
                    <a:pos x="2154" y="0"/>
                  </a:cxn>
                </a:cxnLst>
                <a:rect l="0" t="0" r="r" b="b"/>
                <a:pathLst>
                  <a:path w="2154" h="3611">
                    <a:moveTo>
                      <a:pt x="1312" y="2606"/>
                    </a:moveTo>
                    <a:lnTo>
                      <a:pt x="1312" y="2090"/>
                    </a:lnTo>
                    <a:lnTo>
                      <a:pt x="1828" y="2090"/>
                    </a:lnTo>
                    <a:lnTo>
                      <a:pt x="1828" y="2606"/>
                    </a:lnTo>
                    <a:lnTo>
                      <a:pt x="1312" y="2606"/>
                    </a:lnTo>
                    <a:moveTo>
                      <a:pt x="2154" y="0"/>
                    </a:moveTo>
                    <a:lnTo>
                      <a:pt x="2154" y="0"/>
                    </a:lnTo>
                    <a:lnTo>
                      <a:pt x="1828" y="543"/>
                    </a:lnTo>
                    <a:lnTo>
                      <a:pt x="1828" y="941"/>
                    </a:lnTo>
                    <a:lnTo>
                      <a:pt x="1593" y="941"/>
                    </a:lnTo>
                    <a:lnTo>
                      <a:pt x="1403" y="1258"/>
                    </a:lnTo>
                    <a:lnTo>
                      <a:pt x="1828" y="1258"/>
                    </a:lnTo>
                    <a:lnTo>
                      <a:pt x="1828" y="1774"/>
                    </a:lnTo>
                    <a:lnTo>
                      <a:pt x="1312" y="1774"/>
                    </a:lnTo>
                    <a:lnTo>
                      <a:pt x="1312" y="1403"/>
                    </a:lnTo>
                    <a:lnTo>
                      <a:pt x="905" y="2090"/>
                    </a:lnTo>
                    <a:lnTo>
                      <a:pt x="941" y="2090"/>
                    </a:lnTo>
                    <a:lnTo>
                      <a:pt x="941" y="2606"/>
                    </a:lnTo>
                    <a:lnTo>
                      <a:pt x="597" y="2606"/>
                    </a:lnTo>
                    <a:lnTo>
                      <a:pt x="0" y="3611"/>
                    </a:lnTo>
                    <a:lnTo>
                      <a:pt x="0" y="3611"/>
                    </a:lnTo>
                    <a:lnTo>
                      <a:pt x="0" y="3611"/>
                    </a:lnTo>
                    <a:lnTo>
                      <a:pt x="2154" y="3611"/>
                    </a:lnTo>
                    <a:lnTo>
                      <a:pt x="2154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" name="îṣḷiḑè">
                <a:extLst>
                  <a:ext uri="{FF2B5EF4-FFF2-40B4-BE49-F238E27FC236}">
                    <a16:creationId xmlns="" xmlns:a16="http://schemas.microsoft.com/office/drawing/2014/main" id="{E214560E-64FA-4535-84A7-5C958B9146EB}"/>
                  </a:ext>
                </a:extLst>
              </p:cNvPr>
              <p:cNvSpPr/>
              <p:nvPr/>
            </p:nvSpPr>
            <p:spPr bwMode="auto">
              <a:xfrm>
                <a:off x="21878925" y="39998651"/>
                <a:ext cx="373063" cy="631825"/>
              </a:xfrm>
              <a:custGeom>
                <a:avLst/>
                <a:gdLst/>
                <a:ahLst/>
                <a:cxnLst>
                  <a:cxn ang="0">
                    <a:pos x="235" y="0"/>
                  </a:cxn>
                  <a:cxn ang="0">
                    <a:pos x="0" y="398"/>
                  </a:cxn>
                  <a:cxn ang="0">
                    <a:pos x="235" y="398"/>
                  </a:cxn>
                  <a:cxn ang="0">
                    <a:pos x="235" y="0"/>
                  </a:cxn>
                </a:cxnLst>
                <a:rect l="0" t="0" r="r" b="b"/>
                <a:pathLst>
                  <a:path w="235" h="398">
                    <a:moveTo>
                      <a:pt x="235" y="0"/>
                    </a:moveTo>
                    <a:lnTo>
                      <a:pt x="0" y="398"/>
                    </a:lnTo>
                    <a:lnTo>
                      <a:pt x="235" y="398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" name="ïṥḻíḍe">
                <a:extLst>
                  <a:ext uri="{FF2B5EF4-FFF2-40B4-BE49-F238E27FC236}">
                    <a16:creationId xmlns="" xmlns:a16="http://schemas.microsoft.com/office/drawing/2014/main" id="{DE7C3012-BD4C-49CD-AD8F-B699157FA5E8}"/>
                  </a:ext>
                </a:extLst>
              </p:cNvPr>
              <p:cNvSpPr/>
              <p:nvPr/>
            </p:nvSpPr>
            <p:spPr bwMode="auto">
              <a:xfrm>
                <a:off x="21878925" y="39998651"/>
                <a:ext cx="373063" cy="631825"/>
              </a:xfrm>
              <a:custGeom>
                <a:avLst/>
                <a:gdLst/>
                <a:ahLst/>
                <a:cxnLst>
                  <a:cxn ang="0">
                    <a:pos x="235" y="0"/>
                  </a:cxn>
                  <a:cxn ang="0">
                    <a:pos x="0" y="398"/>
                  </a:cxn>
                  <a:cxn ang="0">
                    <a:pos x="235" y="398"/>
                  </a:cxn>
                  <a:cxn ang="0">
                    <a:pos x="235" y="0"/>
                  </a:cxn>
                </a:cxnLst>
                <a:rect l="0" t="0" r="r" b="b"/>
                <a:pathLst>
                  <a:path w="235" h="398">
                    <a:moveTo>
                      <a:pt x="235" y="0"/>
                    </a:moveTo>
                    <a:lnTo>
                      <a:pt x="0" y="398"/>
                    </a:lnTo>
                    <a:lnTo>
                      <a:pt x="235" y="398"/>
                    </a:lnTo>
                    <a:lnTo>
                      <a:pt x="235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" name="îşļiďe">
                <a:extLst>
                  <a:ext uri="{FF2B5EF4-FFF2-40B4-BE49-F238E27FC236}">
                    <a16:creationId xmlns="" xmlns:a16="http://schemas.microsoft.com/office/drawing/2014/main" id="{F6AAF4AA-0AB9-4733-862F-6B3507E8B8D8}"/>
                  </a:ext>
                </a:extLst>
              </p:cNvPr>
              <p:cNvSpPr/>
              <p:nvPr/>
            </p:nvSpPr>
            <p:spPr bwMode="auto">
              <a:xfrm>
                <a:off x="21432838" y="41133713"/>
                <a:ext cx="819150" cy="819150"/>
              </a:xfrm>
              <a:custGeom>
                <a:avLst/>
                <a:gdLst/>
                <a:ahLst/>
                <a:cxnLst>
                  <a:cxn ang="0">
                    <a:pos x="516" y="0"/>
                  </a:cxn>
                  <a:cxn ang="0">
                    <a:pos x="91" y="0"/>
                  </a:cxn>
                  <a:cxn ang="0">
                    <a:pos x="0" y="145"/>
                  </a:cxn>
                  <a:cxn ang="0">
                    <a:pos x="0" y="516"/>
                  </a:cxn>
                  <a:cxn ang="0">
                    <a:pos x="516" y="516"/>
                  </a:cxn>
                  <a:cxn ang="0">
                    <a:pos x="516" y="0"/>
                  </a:cxn>
                </a:cxnLst>
                <a:rect l="0" t="0" r="r" b="b"/>
                <a:pathLst>
                  <a:path w="516" h="516">
                    <a:moveTo>
                      <a:pt x="516" y="0"/>
                    </a:moveTo>
                    <a:lnTo>
                      <a:pt x="91" y="0"/>
                    </a:lnTo>
                    <a:lnTo>
                      <a:pt x="0" y="145"/>
                    </a:lnTo>
                    <a:lnTo>
                      <a:pt x="0" y="516"/>
                    </a:lnTo>
                    <a:lnTo>
                      <a:pt x="516" y="516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" name="ïśḷidé">
                <a:extLst>
                  <a:ext uri="{FF2B5EF4-FFF2-40B4-BE49-F238E27FC236}">
                    <a16:creationId xmlns="" xmlns:a16="http://schemas.microsoft.com/office/drawing/2014/main" id="{8390D530-5683-4EEA-A6FD-6CEA5C4F1EB9}"/>
                  </a:ext>
                </a:extLst>
              </p:cNvPr>
              <p:cNvSpPr/>
              <p:nvPr/>
            </p:nvSpPr>
            <p:spPr bwMode="auto">
              <a:xfrm>
                <a:off x="21432838" y="41133713"/>
                <a:ext cx="819150" cy="819150"/>
              </a:xfrm>
              <a:custGeom>
                <a:avLst/>
                <a:gdLst/>
                <a:ahLst/>
                <a:cxnLst>
                  <a:cxn ang="0">
                    <a:pos x="516" y="0"/>
                  </a:cxn>
                  <a:cxn ang="0">
                    <a:pos x="91" y="0"/>
                  </a:cxn>
                  <a:cxn ang="0">
                    <a:pos x="0" y="145"/>
                  </a:cxn>
                  <a:cxn ang="0">
                    <a:pos x="0" y="516"/>
                  </a:cxn>
                  <a:cxn ang="0">
                    <a:pos x="516" y="516"/>
                  </a:cxn>
                  <a:cxn ang="0">
                    <a:pos x="516" y="0"/>
                  </a:cxn>
                </a:cxnLst>
                <a:rect l="0" t="0" r="r" b="b"/>
                <a:pathLst>
                  <a:path w="516" h="516">
                    <a:moveTo>
                      <a:pt x="516" y="0"/>
                    </a:moveTo>
                    <a:lnTo>
                      <a:pt x="91" y="0"/>
                    </a:lnTo>
                    <a:lnTo>
                      <a:pt x="0" y="145"/>
                    </a:lnTo>
                    <a:lnTo>
                      <a:pt x="0" y="516"/>
                    </a:lnTo>
                    <a:lnTo>
                      <a:pt x="516" y="516"/>
                    </a:lnTo>
                    <a:lnTo>
                      <a:pt x="516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iṥlidè">
                <a:extLst>
                  <a:ext uri="{FF2B5EF4-FFF2-40B4-BE49-F238E27FC236}">
                    <a16:creationId xmlns="" xmlns:a16="http://schemas.microsoft.com/office/drawing/2014/main" id="{6DF26423-C41C-4DF4-AF4F-050ABD6DA628}"/>
                  </a:ext>
                </a:extLst>
              </p:cNvPr>
              <p:cNvSpPr/>
              <p:nvPr/>
            </p:nvSpPr>
            <p:spPr bwMode="auto">
              <a:xfrm>
                <a:off x="20297775" y="42454513"/>
                <a:ext cx="546100" cy="819150"/>
              </a:xfrm>
              <a:custGeom>
                <a:avLst/>
                <a:gdLst/>
                <a:ahLst/>
                <a:cxnLst>
                  <a:cxn ang="0">
                    <a:pos x="344" y="0"/>
                  </a:cxn>
                  <a:cxn ang="0">
                    <a:pos x="308" y="0"/>
                  </a:cxn>
                  <a:cxn ang="0">
                    <a:pos x="0" y="516"/>
                  </a:cxn>
                  <a:cxn ang="0">
                    <a:pos x="344" y="516"/>
                  </a:cxn>
                  <a:cxn ang="0">
                    <a:pos x="344" y="0"/>
                  </a:cxn>
                </a:cxnLst>
                <a:rect l="0" t="0" r="r" b="b"/>
                <a:pathLst>
                  <a:path w="344" h="516">
                    <a:moveTo>
                      <a:pt x="344" y="0"/>
                    </a:moveTo>
                    <a:lnTo>
                      <a:pt x="308" y="0"/>
                    </a:lnTo>
                    <a:lnTo>
                      <a:pt x="0" y="516"/>
                    </a:lnTo>
                    <a:lnTo>
                      <a:pt x="344" y="516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" name="íṡļïďè">
                <a:extLst>
                  <a:ext uri="{FF2B5EF4-FFF2-40B4-BE49-F238E27FC236}">
                    <a16:creationId xmlns="" xmlns:a16="http://schemas.microsoft.com/office/drawing/2014/main" id="{3EE17D99-934F-42D3-994B-9B4EB1A13BA9}"/>
                  </a:ext>
                </a:extLst>
              </p:cNvPr>
              <p:cNvSpPr/>
              <p:nvPr/>
            </p:nvSpPr>
            <p:spPr bwMode="auto">
              <a:xfrm>
                <a:off x="20297775" y="42454513"/>
                <a:ext cx="546100" cy="819150"/>
              </a:xfrm>
              <a:custGeom>
                <a:avLst/>
                <a:gdLst/>
                <a:ahLst/>
                <a:cxnLst>
                  <a:cxn ang="0">
                    <a:pos x="344" y="0"/>
                  </a:cxn>
                  <a:cxn ang="0">
                    <a:pos x="308" y="0"/>
                  </a:cxn>
                  <a:cxn ang="0">
                    <a:pos x="0" y="516"/>
                  </a:cxn>
                  <a:cxn ang="0">
                    <a:pos x="344" y="516"/>
                  </a:cxn>
                  <a:cxn ang="0">
                    <a:pos x="344" y="0"/>
                  </a:cxn>
                </a:cxnLst>
                <a:rect l="0" t="0" r="r" b="b"/>
                <a:pathLst>
                  <a:path w="344" h="516">
                    <a:moveTo>
                      <a:pt x="344" y="0"/>
                    </a:moveTo>
                    <a:lnTo>
                      <a:pt x="308" y="0"/>
                    </a:lnTo>
                    <a:lnTo>
                      <a:pt x="0" y="516"/>
                    </a:lnTo>
                    <a:lnTo>
                      <a:pt x="344" y="516"/>
                    </a:lnTo>
                    <a:lnTo>
                      <a:pt x="344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" name="îś1ïḓê">
                <a:extLst>
                  <a:ext uri="{FF2B5EF4-FFF2-40B4-BE49-F238E27FC236}">
                    <a16:creationId xmlns="" xmlns:a16="http://schemas.microsoft.com/office/drawing/2014/main" id="{E29B258B-58C1-4B26-8D53-73620D5BB0C9}"/>
                  </a:ext>
                </a:extLst>
              </p:cNvPr>
              <p:cNvSpPr/>
              <p:nvPr/>
            </p:nvSpPr>
            <p:spPr bwMode="auto">
              <a:xfrm>
                <a:off x="21432838" y="42454513"/>
                <a:ext cx="819150" cy="8191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" name="îṡ1ïḓe">
                <a:extLst>
                  <a:ext uri="{FF2B5EF4-FFF2-40B4-BE49-F238E27FC236}">
                    <a16:creationId xmlns="" xmlns:a16="http://schemas.microsoft.com/office/drawing/2014/main" id="{B220A869-792B-47C4-9018-D440A9E8EFF1}"/>
                  </a:ext>
                </a:extLst>
              </p:cNvPr>
              <p:cNvSpPr/>
              <p:nvPr/>
            </p:nvSpPr>
            <p:spPr bwMode="auto">
              <a:xfrm>
                <a:off x="21432838" y="42454513"/>
                <a:ext cx="819150" cy="81915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" name="ï$ļíḓé">
                <a:extLst>
                  <a:ext uri="{FF2B5EF4-FFF2-40B4-BE49-F238E27FC236}">
                    <a16:creationId xmlns="" xmlns:a16="http://schemas.microsoft.com/office/drawing/2014/main" id="{6387E907-1E76-47E2-9E56-1D7A37D9923F}"/>
                  </a:ext>
                </a:extLst>
              </p:cNvPr>
              <p:cNvSpPr/>
              <p:nvPr/>
            </p:nvSpPr>
            <p:spPr bwMode="auto">
              <a:xfrm>
                <a:off x="19105563" y="38806438"/>
                <a:ext cx="3894138" cy="330200"/>
              </a:xfrm>
              <a:custGeom>
                <a:avLst/>
                <a:gdLst/>
                <a:ahLst/>
                <a:cxnLst>
                  <a:cxn ang="0">
                    <a:pos x="271" y="11"/>
                  </a:cxn>
                  <a:cxn ang="0">
                    <a:pos x="260" y="23"/>
                  </a:cxn>
                  <a:cxn ang="0">
                    <a:pos x="12" y="23"/>
                  </a:cxn>
                  <a:cxn ang="0">
                    <a:pos x="0" y="11"/>
                  </a:cxn>
                  <a:cxn ang="0">
                    <a:pos x="12" y="0"/>
                  </a:cxn>
                  <a:cxn ang="0">
                    <a:pos x="260" y="0"/>
                  </a:cxn>
                  <a:cxn ang="0">
                    <a:pos x="271" y="11"/>
                  </a:cxn>
                </a:cxnLst>
                <a:rect l="0" t="0" r="r" b="b"/>
                <a:pathLst>
                  <a:path w="271" h="23">
                    <a:moveTo>
                      <a:pt x="271" y="11"/>
                    </a:moveTo>
                    <a:cubicBezTo>
                      <a:pt x="271" y="18"/>
                      <a:pt x="266" y="23"/>
                      <a:pt x="260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5" y="23"/>
                      <a:pt x="0" y="18"/>
                      <a:pt x="0" y="11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66" y="0"/>
                      <a:pt x="271" y="5"/>
                      <a:pt x="271" y="11"/>
                    </a:cubicBezTo>
                    <a:close/>
                  </a:path>
                </a:pathLst>
              </a:custGeom>
              <a:solidFill>
                <a:srgbClr val="7F7370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" name="iṣļiďe">
                <a:extLst>
                  <a:ext uri="{FF2B5EF4-FFF2-40B4-BE49-F238E27FC236}">
                    <a16:creationId xmlns="" xmlns:a16="http://schemas.microsoft.com/office/drawing/2014/main" id="{CD6F7CB6-8321-4ABE-9F43-4E8E90570A72}"/>
                  </a:ext>
                </a:extLst>
              </p:cNvPr>
              <p:cNvSpPr/>
              <p:nvPr/>
            </p:nvSpPr>
            <p:spPr bwMode="auto">
              <a:xfrm>
                <a:off x="22769513" y="36736338"/>
                <a:ext cx="8234363" cy="8132763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4"/>
                </a:solidFill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" name="iṣľîdê">
                <a:extLst>
                  <a:ext uri="{FF2B5EF4-FFF2-40B4-BE49-F238E27FC236}">
                    <a16:creationId xmlns="" xmlns:a16="http://schemas.microsoft.com/office/drawing/2014/main" id="{FE71B55B-B3D3-4CE4-9C1E-B0401B868192}"/>
                  </a:ext>
                </a:extLst>
              </p:cNvPr>
              <p:cNvSpPr/>
              <p:nvPr/>
            </p:nvSpPr>
            <p:spPr bwMode="auto">
              <a:xfrm>
                <a:off x="22769513" y="36736338"/>
                <a:ext cx="8234363" cy="813276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" name="îŝḻiḑé">
                <a:extLst>
                  <a:ext uri="{FF2B5EF4-FFF2-40B4-BE49-F238E27FC236}">
                    <a16:creationId xmlns="" xmlns:a16="http://schemas.microsoft.com/office/drawing/2014/main" id="{047A5BDB-8245-4726-AA07-9B4AECE4DC90}"/>
                  </a:ext>
                </a:extLst>
              </p:cNvPr>
              <p:cNvSpPr/>
              <p:nvPr/>
            </p:nvSpPr>
            <p:spPr bwMode="auto">
              <a:xfrm>
                <a:off x="25628600" y="42713276"/>
                <a:ext cx="2514600" cy="2155825"/>
              </a:xfrm>
              <a:prstGeom prst="rect">
                <a:avLst/>
              </a:prstGeom>
              <a:solidFill>
                <a:srgbClr val="7F7370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" name="ïšľîḍé">
                <a:extLst>
                  <a:ext uri="{FF2B5EF4-FFF2-40B4-BE49-F238E27FC236}">
                    <a16:creationId xmlns="" xmlns:a16="http://schemas.microsoft.com/office/drawing/2014/main" id="{46A9988C-CB65-4278-A188-5979AB9BBF45}"/>
                  </a:ext>
                </a:extLst>
              </p:cNvPr>
              <p:cNvSpPr/>
              <p:nvPr/>
            </p:nvSpPr>
            <p:spPr bwMode="auto">
              <a:xfrm>
                <a:off x="25628600" y="42713276"/>
                <a:ext cx="2514600" cy="215582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" name="îsḷiḋê">
                <a:extLst>
                  <a:ext uri="{FF2B5EF4-FFF2-40B4-BE49-F238E27FC236}">
                    <a16:creationId xmlns="" xmlns:a16="http://schemas.microsoft.com/office/drawing/2014/main" id="{F8D88CC0-6EE7-47BF-AD1A-843015A78DC6}"/>
                  </a:ext>
                </a:extLst>
              </p:cNvPr>
              <p:cNvSpPr/>
              <p:nvPr/>
            </p:nvSpPr>
            <p:spPr bwMode="auto">
              <a:xfrm>
                <a:off x="23329900" y="37785676"/>
                <a:ext cx="819150" cy="18399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" name="ïšļïḓè">
                <a:extLst>
                  <a:ext uri="{FF2B5EF4-FFF2-40B4-BE49-F238E27FC236}">
                    <a16:creationId xmlns="" xmlns:a16="http://schemas.microsoft.com/office/drawing/2014/main" id="{73BC6B21-0F3A-46DB-9880-29A083F440AA}"/>
                  </a:ext>
                </a:extLst>
              </p:cNvPr>
              <p:cNvSpPr/>
              <p:nvPr/>
            </p:nvSpPr>
            <p:spPr bwMode="auto">
              <a:xfrm>
                <a:off x="24364950" y="37785676"/>
                <a:ext cx="819150" cy="8191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" name="ïṩlïḓe">
                <a:extLst>
                  <a:ext uri="{FF2B5EF4-FFF2-40B4-BE49-F238E27FC236}">
                    <a16:creationId xmlns="" xmlns:a16="http://schemas.microsoft.com/office/drawing/2014/main" id="{C005D523-A735-422B-82B2-B786486DF935}"/>
                  </a:ext>
                </a:extLst>
              </p:cNvPr>
              <p:cNvSpPr/>
              <p:nvPr/>
            </p:nvSpPr>
            <p:spPr bwMode="auto">
              <a:xfrm>
                <a:off x="24364950" y="38792151"/>
                <a:ext cx="819150" cy="8334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" name="îsliḍe">
                <a:extLst>
                  <a:ext uri="{FF2B5EF4-FFF2-40B4-BE49-F238E27FC236}">
                    <a16:creationId xmlns="" xmlns:a16="http://schemas.microsoft.com/office/drawing/2014/main" id="{383CD25C-B660-4F5E-898B-FE1180DDD5BA}"/>
                  </a:ext>
                </a:extLst>
              </p:cNvPr>
              <p:cNvSpPr/>
              <p:nvPr/>
            </p:nvSpPr>
            <p:spPr bwMode="auto">
              <a:xfrm>
                <a:off x="25428575" y="37785676"/>
                <a:ext cx="817563" cy="18399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" name="iṧļïḍê">
                <a:extLst>
                  <a:ext uri="{FF2B5EF4-FFF2-40B4-BE49-F238E27FC236}">
                    <a16:creationId xmlns="" xmlns:a16="http://schemas.microsoft.com/office/drawing/2014/main" id="{A702B2D1-DA08-4E09-9714-8A0B798565F4}"/>
                  </a:ext>
                </a:extLst>
              </p:cNvPr>
              <p:cNvSpPr/>
              <p:nvPr/>
            </p:nvSpPr>
            <p:spPr bwMode="auto">
              <a:xfrm>
                <a:off x="26462038" y="37785676"/>
                <a:ext cx="819150" cy="8191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8" name="iślïḑê">
                <a:extLst>
                  <a:ext uri="{FF2B5EF4-FFF2-40B4-BE49-F238E27FC236}">
                    <a16:creationId xmlns="" xmlns:a16="http://schemas.microsoft.com/office/drawing/2014/main" id="{7730A813-42E0-4BDE-81C0-98456F90C4EB}"/>
                  </a:ext>
                </a:extLst>
              </p:cNvPr>
              <p:cNvSpPr/>
              <p:nvPr/>
            </p:nvSpPr>
            <p:spPr bwMode="auto">
              <a:xfrm>
                <a:off x="26462038" y="38792151"/>
                <a:ext cx="819150" cy="8334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9" name="íSľîḓè">
                <a:extLst>
                  <a:ext uri="{FF2B5EF4-FFF2-40B4-BE49-F238E27FC236}">
                    <a16:creationId xmlns="" xmlns:a16="http://schemas.microsoft.com/office/drawing/2014/main" id="{61CFFBC3-295C-4597-AE32-B84DAE76BD3A}"/>
                  </a:ext>
                </a:extLst>
              </p:cNvPr>
              <p:cNvSpPr/>
              <p:nvPr/>
            </p:nvSpPr>
            <p:spPr bwMode="auto">
              <a:xfrm>
                <a:off x="27525663" y="37785676"/>
                <a:ext cx="819150" cy="18399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0" name="íŝḻîḋe">
                <a:extLst>
                  <a:ext uri="{FF2B5EF4-FFF2-40B4-BE49-F238E27FC236}">
                    <a16:creationId xmlns="" xmlns:a16="http://schemas.microsoft.com/office/drawing/2014/main" id="{CE06C8E2-1F80-4A3E-A60F-0F61A0853835}"/>
                  </a:ext>
                </a:extLst>
              </p:cNvPr>
              <p:cNvSpPr/>
              <p:nvPr/>
            </p:nvSpPr>
            <p:spPr bwMode="auto">
              <a:xfrm>
                <a:off x="27525663" y="37785676"/>
                <a:ext cx="819150" cy="18399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1" name="íSlíḋe">
                <a:extLst>
                  <a:ext uri="{FF2B5EF4-FFF2-40B4-BE49-F238E27FC236}">
                    <a16:creationId xmlns="" xmlns:a16="http://schemas.microsoft.com/office/drawing/2014/main" id="{822408F1-408F-4E94-9EA9-5E8A8A6B220E}"/>
                  </a:ext>
                </a:extLst>
              </p:cNvPr>
              <p:cNvSpPr/>
              <p:nvPr/>
            </p:nvSpPr>
            <p:spPr bwMode="auto">
              <a:xfrm>
                <a:off x="28560713" y="37785676"/>
                <a:ext cx="819150" cy="8191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2" name="íṩḷïdé">
                <a:extLst>
                  <a:ext uri="{FF2B5EF4-FFF2-40B4-BE49-F238E27FC236}">
                    <a16:creationId xmlns="" xmlns:a16="http://schemas.microsoft.com/office/drawing/2014/main" id="{06EC99F6-6723-430A-8C71-022E4F720F2A}"/>
                  </a:ext>
                </a:extLst>
              </p:cNvPr>
              <p:cNvSpPr/>
              <p:nvPr/>
            </p:nvSpPr>
            <p:spPr bwMode="auto">
              <a:xfrm>
                <a:off x="28560713" y="37785676"/>
                <a:ext cx="819150" cy="81915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3" name="íşľîḓè">
                <a:extLst>
                  <a:ext uri="{FF2B5EF4-FFF2-40B4-BE49-F238E27FC236}">
                    <a16:creationId xmlns="" xmlns:a16="http://schemas.microsoft.com/office/drawing/2014/main" id="{ADE63960-D3EE-4474-A37F-8CD5AF6C8000}"/>
                  </a:ext>
                </a:extLst>
              </p:cNvPr>
              <p:cNvSpPr/>
              <p:nvPr/>
            </p:nvSpPr>
            <p:spPr bwMode="auto">
              <a:xfrm>
                <a:off x="28560713" y="38792151"/>
                <a:ext cx="819150" cy="8334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4" name="ïşḻíḑé">
                <a:extLst>
                  <a:ext uri="{FF2B5EF4-FFF2-40B4-BE49-F238E27FC236}">
                    <a16:creationId xmlns="" xmlns:a16="http://schemas.microsoft.com/office/drawing/2014/main" id="{FB610B5D-E66D-493F-A10B-43657B7457D5}"/>
                  </a:ext>
                </a:extLst>
              </p:cNvPr>
              <p:cNvSpPr/>
              <p:nvPr/>
            </p:nvSpPr>
            <p:spPr bwMode="auto">
              <a:xfrm>
                <a:off x="28560713" y="38792151"/>
                <a:ext cx="819150" cy="8334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5" name="ïSľïḑé">
                <a:extLst>
                  <a:ext uri="{FF2B5EF4-FFF2-40B4-BE49-F238E27FC236}">
                    <a16:creationId xmlns="" xmlns:a16="http://schemas.microsoft.com/office/drawing/2014/main" id="{35EE2B83-3C4D-4163-99C6-7B1AABF0E545}"/>
                  </a:ext>
                </a:extLst>
              </p:cNvPr>
              <p:cNvSpPr/>
              <p:nvPr/>
            </p:nvSpPr>
            <p:spPr bwMode="auto">
              <a:xfrm>
                <a:off x="29624338" y="37785676"/>
                <a:ext cx="819150" cy="183991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" name="iṡľíḑè">
                <a:extLst>
                  <a:ext uri="{FF2B5EF4-FFF2-40B4-BE49-F238E27FC236}">
                    <a16:creationId xmlns="" xmlns:a16="http://schemas.microsoft.com/office/drawing/2014/main" id="{E9DF3767-B501-46ED-923B-B8F92621C21A}"/>
                  </a:ext>
                </a:extLst>
              </p:cNvPr>
              <p:cNvSpPr/>
              <p:nvPr/>
            </p:nvSpPr>
            <p:spPr bwMode="auto">
              <a:xfrm>
                <a:off x="29624338" y="37785676"/>
                <a:ext cx="819150" cy="18399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" name="îš1iḍe">
                <a:extLst>
                  <a:ext uri="{FF2B5EF4-FFF2-40B4-BE49-F238E27FC236}">
                    <a16:creationId xmlns="" xmlns:a16="http://schemas.microsoft.com/office/drawing/2014/main" id="{E69B1548-53B9-4757-8F63-79732C573C8F}"/>
                  </a:ext>
                </a:extLst>
              </p:cNvPr>
              <p:cNvSpPr/>
              <p:nvPr/>
            </p:nvSpPr>
            <p:spPr bwMode="auto">
              <a:xfrm>
                <a:off x="23329900" y="39927213"/>
                <a:ext cx="819150" cy="18383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8" name="iṥḻïḋê">
                <a:extLst>
                  <a:ext uri="{FF2B5EF4-FFF2-40B4-BE49-F238E27FC236}">
                    <a16:creationId xmlns="" xmlns:a16="http://schemas.microsoft.com/office/drawing/2014/main" id="{AAC016F4-1206-4101-8809-DBC7DE1F6FC9}"/>
                  </a:ext>
                </a:extLst>
              </p:cNvPr>
              <p:cNvSpPr/>
              <p:nvPr/>
            </p:nvSpPr>
            <p:spPr bwMode="auto">
              <a:xfrm>
                <a:off x="24364950" y="39927213"/>
                <a:ext cx="819150" cy="8334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" name="ïṧḻîḓè">
                <a:extLst>
                  <a:ext uri="{FF2B5EF4-FFF2-40B4-BE49-F238E27FC236}">
                    <a16:creationId xmlns="" xmlns:a16="http://schemas.microsoft.com/office/drawing/2014/main" id="{9059FA53-4B86-4CAB-95F8-2CED4958AC86}"/>
                  </a:ext>
                </a:extLst>
              </p:cNvPr>
              <p:cNvSpPr/>
              <p:nvPr/>
            </p:nvSpPr>
            <p:spPr bwMode="auto">
              <a:xfrm>
                <a:off x="24364950" y="40946388"/>
                <a:ext cx="819150" cy="8191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" name="íšļíḑe">
                <a:extLst>
                  <a:ext uri="{FF2B5EF4-FFF2-40B4-BE49-F238E27FC236}">
                    <a16:creationId xmlns="" xmlns:a16="http://schemas.microsoft.com/office/drawing/2014/main" id="{D5F91095-5507-40B9-A82C-EA7CB74ACAA4}"/>
                  </a:ext>
                </a:extLst>
              </p:cNvPr>
              <p:cNvSpPr/>
              <p:nvPr/>
            </p:nvSpPr>
            <p:spPr bwMode="auto">
              <a:xfrm>
                <a:off x="25428575" y="39927213"/>
                <a:ext cx="817563" cy="18383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1" name="ïṥḷiḓé">
                <a:extLst>
                  <a:ext uri="{FF2B5EF4-FFF2-40B4-BE49-F238E27FC236}">
                    <a16:creationId xmlns="" xmlns:a16="http://schemas.microsoft.com/office/drawing/2014/main" id="{5B0084A9-E13D-4CD8-9C92-6A7D65E670A8}"/>
                  </a:ext>
                </a:extLst>
              </p:cNvPr>
              <p:cNvSpPr/>
              <p:nvPr/>
            </p:nvSpPr>
            <p:spPr bwMode="auto">
              <a:xfrm>
                <a:off x="25428575" y="39927213"/>
                <a:ext cx="817563" cy="183832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" name="išlïďê">
                <a:extLst>
                  <a:ext uri="{FF2B5EF4-FFF2-40B4-BE49-F238E27FC236}">
                    <a16:creationId xmlns="" xmlns:a16="http://schemas.microsoft.com/office/drawing/2014/main" id="{FAC62EAE-BC52-4989-A150-F18FD19FB555}"/>
                  </a:ext>
                </a:extLst>
              </p:cNvPr>
              <p:cNvSpPr/>
              <p:nvPr/>
            </p:nvSpPr>
            <p:spPr bwMode="auto">
              <a:xfrm>
                <a:off x="26462038" y="39927213"/>
                <a:ext cx="819150" cy="8334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3" name="íşľïḍê">
                <a:extLst>
                  <a:ext uri="{FF2B5EF4-FFF2-40B4-BE49-F238E27FC236}">
                    <a16:creationId xmlns="" xmlns:a16="http://schemas.microsoft.com/office/drawing/2014/main" id="{4E413305-60AD-4587-B947-B363B59793AB}"/>
                  </a:ext>
                </a:extLst>
              </p:cNvPr>
              <p:cNvSpPr/>
              <p:nvPr/>
            </p:nvSpPr>
            <p:spPr bwMode="auto">
              <a:xfrm>
                <a:off x="26462038" y="39927213"/>
                <a:ext cx="819150" cy="8334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4" name="ïşḷîďê">
                <a:extLst>
                  <a:ext uri="{FF2B5EF4-FFF2-40B4-BE49-F238E27FC236}">
                    <a16:creationId xmlns="" xmlns:a16="http://schemas.microsoft.com/office/drawing/2014/main" id="{B1A1C9FA-B7E7-4951-8CD1-FCCE99893A53}"/>
                  </a:ext>
                </a:extLst>
              </p:cNvPr>
              <p:cNvSpPr/>
              <p:nvPr/>
            </p:nvSpPr>
            <p:spPr bwMode="auto">
              <a:xfrm>
                <a:off x="26462038" y="40946388"/>
                <a:ext cx="819150" cy="8191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5" name="îṥļidé">
                <a:extLst>
                  <a:ext uri="{FF2B5EF4-FFF2-40B4-BE49-F238E27FC236}">
                    <a16:creationId xmlns="" xmlns:a16="http://schemas.microsoft.com/office/drawing/2014/main" id="{877E99EB-64BD-4B06-9529-BC2CCC3546F9}"/>
                  </a:ext>
                </a:extLst>
              </p:cNvPr>
              <p:cNvSpPr/>
              <p:nvPr/>
            </p:nvSpPr>
            <p:spPr bwMode="auto">
              <a:xfrm>
                <a:off x="26462038" y="40946388"/>
                <a:ext cx="819150" cy="81915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6" name="ï$ľïḋê">
                <a:extLst>
                  <a:ext uri="{FF2B5EF4-FFF2-40B4-BE49-F238E27FC236}">
                    <a16:creationId xmlns="" xmlns:a16="http://schemas.microsoft.com/office/drawing/2014/main" id="{A8A94F66-1E6E-4DAA-A5C1-37465D890F71}"/>
                  </a:ext>
                </a:extLst>
              </p:cNvPr>
              <p:cNvSpPr/>
              <p:nvPr/>
            </p:nvSpPr>
            <p:spPr bwMode="auto">
              <a:xfrm>
                <a:off x="27525663" y="39927213"/>
                <a:ext cx="819150" cy="18383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7" name="íşḻiḓè">
                <a:extLst>
                  <a:ext uri="{FF2B5EF4-FFF2-40B4-BE49-F238E27FC236}">
                    <a16:creationId xmlns="" xmlns:a16="http://schemas.microsoft.com/office/drawing/2014/main" id="{76F0A418-298A-42DC-9395-37CE81C86218}"/>
                  </a:ext>
                </a:extLst>
              </p:cNvPr>
              <p:cNvSpPr/>
              <p:nvPr/>
            </p:nvSpPr>
            <p:spPr bwMode="auto">
              <a:xfrm>
                <a:off x="27525663" y="39927213"/>
                <a:ext cx="819150" cy="183832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8" name="íşḷiḋê">
                <a:extLst>
                  <a:ext uri="{FF2B5EF4-FFF2-40B4-BE49-F238E27FC236}">
                    <a16:creationId xmlns="" xmlns:a16="http://schemas.microsoft.com/office/drawing/2014/main" id="{EF58001F-B51F-4729-8814-20C964E04CD0}"/>
                  </a:ext>
                </a:extLst>
              </p:cNvPr>
              <p:cNvSpPr/>
              <p:nvPr/>
            </p:nvSpPr>
            <p:spPr bwMode="auto">
              <a:xfrm>
                <a:off x="28560713" y="39927213"/>
                <a:ext cx="819150" cy="833438"/>
              </a:xfrm>
              <a:prstGeom prst="rect">
                <a:avLst/>
              </a:prstGeom>
              <a:solidFill>
                <a:srgbClr val="0094A8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9" name="ïṥľîḓé">
                <a:extLst>
                  <a:ext uri="{FF2B5EF4-FFF2-40B4-BE49-F238E27FC236}">
                    <a16:creationId xmlns="" xmlns:a16="http://schemas.microsoft.com/office/drawing/2014/main" id="{5DF27BAD-2AE5-4735-85DF-64F787819254}"/>
                  </a:ext>
                </a:extLst>
              </p:cNvPr>
              <p:cNvSpPr/>
              <p:nvPr/>
            </p:nvSpPr>
            <p:spPr bwMode="auto">
              <a:xfrm>
                <a:off x="28560713" y="39927213"/>
                <a:ext cx="819150" cy="8334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0" name="íśļïḋe">
                <a:extLst>
                  <a:ext uri="{FF2B5EF4-FFF2-40B4-BE49-F238E27FC236}">
                    <a16:creationId xmlns="" xmlns:a16="http://schemas.microsoft.com/office/drawing/2014/main" id="{EFD68D3A-DE68-4154-B278-694A8AB2A41B}"/>
                  </a:ext>
                </a:extLst>
              </p:cNvPr>
              <p:cNvSpPr/>
              <p:nvPr/>
            </p:nvSpPr>
            <p:spPr bwMode="auto">
              <a:xfrm>
                <a:off x="28560713" y="40946388"/>
                <a:ext cx="819150" cy="819150"/>
              </a:xfrm>
              <a:prstGeom prst="rect">
                <a:avLst/>
              </a:prstGeom>
              <a:solidFill>
                <a:srgbClr val="0094A8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1" name="iSḷîdé">
                <a:extLst>
                  <a:ext uri="{FF2B5EF4-FFF2-40B4-BE49-F238E27FC236}">
                    <a16:creationId xmlns="" xmlns:a16="http://schemas.microsoft.com/office/drawing/2014/main" id="{F0A7E895-575A-4224-BED7-DD5FA70A0E9A}"/>
                  </a:ext>
                </a:extLst>
              </p:cNvPr>
              <p:cNvSpPr/>
              <p:nvPr/>
            </p:nvSpPr>
            <p:spPr bwMode="auto">
              <a:xfrm>
                <a:off x="28560713" y="40946388"/>
                <a:ext cx="819150" cy="81915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2" name="îśḷîḍè">
                <a:extLst>
                  <a:ext uri="{FF2B5EF4-FFF2-40B4-BE49-F238E27FC236}">
                    <a16:creationId xmlns="" xmlns:a16="http://schemas.microsoft.com/office/drawing/2014/main" id="{002D1F2C-58E1-45B3-8096-FE0A4FAEE746}"/>
                  </a:ext>
                </a:extLst>
              </p:cNvPr>
              <p:cNvSpPr/>
              <p:nvPr/>
            </p:nvSpPr>
            <p:spPr bwMode="auto">
              <a:xfrm>
                <a:off x="29624338" y="39927213"/>
                <a:ext cx="819150" cy="1838325"/>
              </a:xfrm>
              <a:prstGeom prst="rect">
                <a:avLst/>
              </a:prstGeom>
              <a:solidFill>
                <a:srgbClr val="0094A8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3" name="iṥlîde">
                <a:extLst>
                  <a:ext uri="{FF2B5EF4-FFF2-40B4-BE49-F238E27FC236}">
                    <a16:creationId xmlns="" xmlns:a16="http://schemas.microsoft.com/office/drawing/2014/main" id="{BAEED7EB-356D-468A-92E5-E7C976141229}"/>
                  </a:ext>
                </a:extLst>
              </p:cNvPr>
              <p:cNvSpPr/>
              <p:nvPr/>
            </p:nvSpPr>
            <p:spPr bwMode="auto">
              <a:xfrm>
                <a:off x="29624338" y="39927213"/>
                <a:ext cx="819150" cy="183832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4" name="iṣlïdé">
                <a:extLst>
                  <a:ext uri="{FF2B5EF4-FFF2-40B4-BE49-F238E27FC236}">
                    <a16:creationId xmlns="" xmlns:a16="http://schemas.microsoft.com/office/drawing/2014/main" id="{A9481F75-0003-43AF-8158-6130E1D94245}"/>
                  </a:ext>
                </a:extLst>
              </p:cNvPr>
              <p:cNvSpPr/>
              <p:nvPr/>
            </p:nvSpPr>
            <p:spPr bwMode="auto">
              <a:xfrm>
                <a:off x="23329900" y="42081451"/>
                <a:ext cx="819150" cy="18399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5" name="íṡļïḑê">
                <a:extLst>
                  <a:ext uri="{FF2B5EF4-FFF2-40B4-BE49-F238E27FC236}">
                    <a16:creationId xmlns="" xmlns:a16="http://schemas.microsoft.com/office/drawing/2014/main" id="{53DF5BCD-02F2-4A8F-8496-E5969ED39ECE}"/>
                  </a:ext>
                </a:extLst>
              </p:cNvPr>
              <p:cNvSpPr/>
              <p:nvPr/>
            </p:nvSpPr>
            <p:spPr bwMode="auto">
              <a:xfrm>
                <a:off x="23329900" y="42081451"/>
                <a:ext cx="819150" cy="18399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6" name="íṡḷîdé">
                <a:extLst>
                  <a:ext uri="{FF2B5EF4-FFF2-40B4-BE49-F238E27FC236}">
                    <a16:creationId xmlns="" xmlns:a16="http://schemas.microsoft.com/office/drawing/2014/main" id="{6C49D3BE-053C-4C6B-BCF8-076CBB7E571D}"/>
                  </a:ext>
                </a:extLst>
              </p:cNvPr>
              <p:cNvSpPr/>
              <p:nvPr/>
            </p:nvSpPr>
            <p:spPr bwMode="auto">
              <a:xfrm>
                <a:off x="24364950" y="42081451"/>
                <a:ext cx="819150" cy="8191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7" name="îšḻiḑê">
                <a:extLst>
                  <a:ext uri="{FF2B5EF4-FFF2-40B4-BE49-F238E27FC236}">
                    <a16:creationId xmlns="" xmlns:a16="http://schemas.microsoft.com/office/drawing/2014/main" id="{3D11C30E-1054-4D4E-898E-5C881C1EE2AD}"/>
                  </a:ext>
                </a:extLst>
              </p:cNvPr>
              <p:cNvSpPr/>
              <p:nvPr/>
            </p:nvSpPr>
            <p:spPr bwMode="auto">
              <a:xfrm>
                <a:off x="24364950" y="42081451"/>
                <a:ext cx="819150" cy="81915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8" name="iṡ1iḍe">
                <a:extLst>
                  <a:ext uri="{FF2B5EF4-FFF2-40B4-BE49-F238E27FC236}">
                    <a16:creationId xmlns="" xmlns:a16="http://schemas.microsoft.com/office/drawing/2014/main" id="{F4504F8E-D9BB-46C3-9846-A6BB7BF06F47}"/>
                  </a:ext>
                </a:extLst>
              </p:cNvPr>
              <p:cNvSpPr/>
              <p:nvPr/>
            </p:nvSpPr>
            <p:spPr bwMode="auto">
              <a:xfrm>
                <a:off x="24364950" y="43087926"/>
                <a:ext cx="819150" cy="8334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9" name="íṧ1îďé">
                <a:extLst>
                  <a:ext uri="{FF2B5EF4-FFF2-40B4-BE49-F238E27FC236}">
                    <a16:creationId xmlns="" xmlns:a16="http://schemas.microsoft.com/office/drawing/2014/main" id="{D1439798-47B8-4698-92C2-A32515F25F6A}"/>
                  </a:ext>
                </a:extLst>
              </p:cNvPr>
              <p:cNvSpPr/>
              <p:nvPr/>
            </p:nvSpPr>
            <p:spPr bwMode="auto">
              <a:xfrm>
                <a:off x="24364950" y="43087926"/>
                <a:ext cx="819150" cy="8334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0" name="ï$ḻiḍé">
                <a:extLst>
                  <a:ext uri="{FF2B5EF4-FFF2-40B4-BE49-F238E27FC236}">
                    <a16:creationId xmlns="" xmlns:a16="http://schemas.microsoft.com/office/drawing/2014/main" id="{2158CF48-8662-49AE-AE69-78918BA66D51}"/>
                  </a:ext>
                </a:extLst>
              </p:cNvPr>
              <p:cNvSpPr/>
              <p:nvPr/>
            </p:nvSpPr>
            <p:spPr bwMode="auto">
              <a:xfrm>
                <a:off x="28560713" y="42081451"/>
                <a:ext cx="819150" cy="819150"/>
              </a:xfrm>
              <a:prstGeom prst="rect">
                <a:avLst/>
              </a:prstGeom>
              <a:solidFill>
                <a:srgbClr val="0094A8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1" name="iŝļîḋe">
                <a:extLst>
                  <a:ext uri="{FF2B5EF4-FFF2-40B4-BE49-F238E27FC236}">
                    <a16:creationId xmlns="" xmlns:a16="http://schemas.microsoft.com/office/drawing/2014/main" id="{62496765-5762-4591-BACD-9B9DE93F359B}"/>
                  </a:ext>
                </a:extLst>
              </p:cNvPr>
              <p:cNvSpPr/>
              <p:nvPr/>
            </p:nvSpPr>
            <p:spPr bwMode="auto">
              <a:xfrm>
                <a:off x="28560713" y="42081451"/>
                <a:ext cx="819150" cy="81915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2" name="îṩľíďè">
                <a:extLst>
                  <a:ext uri="{FF2B5EF4-FFF2-40B4-BE49-F238E27FC236}">
                    <a16:creationId xmlns="" xmlns:a16="http://schemas.microsoft.com/office/drawing/2014/main" id="{8B5F6EE3-C196-4C68-8643-3CE79F6BD2C5}"/>
                  </a:ext>
                </a:extLst>
              </p:cNvPr>
              <p:cNvSpPr/>
              <p:nvPr/>
            </p:nvSpPr>
            <p:spPr bwMode="auto">
              <a:xfrm>
                <a:off x="28560713" y="43087926"/>
                <a:ext cx="819150" cy="833438"/>
              </a:xfrm>
              <a:prstGeom prst="rect">
                <a:avLst/>
              </a:prstGeom>
              <a:solidFill>
                <a:srgbClr val="0094A8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3" name="işḻíḓé">
                <a:extLst>
                  <a:ext uri="{FF2B5EF4-FFF2-40B4-BE49-F238E27FC236}">
                    <a16:creationId xmlns="" xmlns:a16="http://schemas.microsoft.com/office/drawing/2014/main" id="{F28AB22E-CB9F-4FFD-99A9-A980DEA3C917}"/>
                  </a:ext>
                </a:extLst>
              </p:cNvPr>
              <p:cNvSpPr/>
              <p:nvPr/>
            </p:nvSpPr>
            <p:spPr bwMode="auto">
              <a:xfrm>
                <a:off x="28560713" y="43087926"/>
                <a:ext cx="819150" cy="8334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4" name="î$ḻíḍê">
                <a:extLst>
                  <a:ext uri="{FF2B5EF4-FFF2-40B4-BE49-F238E27FC236}">
                    <a16:creationId xmlns="" xmlns:a16="http://schemas.microsoft.com/office/drawing/2014/main" id="{38D21482-D3DB-4835-B86D-44486A756A17}"/>
                  </a:ext>
                </a:extLst>
              </p:cNvPr>
              <p:cNvSpPr/>
              <p:nvPr/>
            </p:nvSpPr>
            <p:spPr bwMode="auto">
              <a:xfrm>
                <a:off x="29624338" y="42081451"/>
                <a:ext cx="819150" cy="1839913"/>
              </a:xfrm>
              <a:prstGeom prst="rect">
                <a:avLst/>
              </a:prstGeom>
              <a:solidFill>
                <a:srgbClr val="0094A8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5" name="ïṧļïḓê">
                <a:extLst>
                  <a:ext uri="{FF2B5EF4-FFF2-40B4-BE49-F238E27FC236}">
                    <a16:creationId xmlns="" xmlns:a16="http://schemas.microsoft.com/office/drawing/2014/main" id="{B95C42A2-B3E5-4F77-8C2A-0A72627FB1E2}"/>
                  </a:ext>
                </a:extLst>
              </p:cNvPr>
              <p:cNvSpPr/>
              <p:nvPr/>
            </p:nvSpPr>
            <p:spPr bwMode="auto">
              <a:xfrm>
                <a:off x="29624338" y="42081451"/>
                <a:ext cx="819150" cy="18399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6" name="ïṩļiďê">
                <a:extLst>
                  <a:ext uri="{FF2B5EF4-FFF2-40B4-BE49-F238E27FC236}">
                    <a16:creationId xmlns="" xmlns:a16="http://schemas.microsoft.com/office/drawing/2014/main" id="{76A11F17-8066-4CCD-ABC4-587806F2F5BC}"/>
                  </a:ext>
                </a:extLst>
              </p:cNvPr>
              <p:cNvSpPr/>
              <p:nvPr/>
            </p:nvSpPr>
            <p:spPr bwMode="auto">
              <a:xfrm>
                <a:off x="25326975" y="42167176"/>
                <a:ext cx="3117850" cy="317500"/>
              </a:xfrm>
              <a:custGeom>
                <a:avLst/>
                <a:gdLst/>
                <a:ahLst/>
                <a:cxnLst>
                  <a:cxn ang="0">
                    <a:pos x="217" y="11"/>
                  </a:cxn>
                  <a:cxn ang="0">
                    <a:pos x="206" y="22"/>
                  </a:cxn>
                  <a:cxn ang="0">
                    <a:pos x="11" y="22"/>
                  </a:cxn>
                  <a:cxn ang="0">
                    <a:pos x="0" y="11"/>
                  </a:cxn>
                  <a:cxn ang="0">
                    <a:pos x="11" y="0"/>
                  </a:cxn>
                  <a:cxn ang="0">
                    <a:pos x="206" y="0"/>
                  </a:cxn>
                  <a:cxn ang="0">
                    <a:pos x="217" y="11"/>
                  </a:cxn>
                </a:cxnLst>
                <a:rect l="0" t="0" r="r" b="b"/>
                <a:pathLst>
                  <a:path w="217" h="22">
                    <a:moveTo>
                      <a:pt x="217" y="11"/>
                    </a:moveTo>
                    <a:cubicBezTo>
                      <a:pt x="217" y="17"/>
                      <a:pt x="212" y="22"/>
                      <a:pt x="206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5" y="22"/>
                      <a:pt x="0" y="17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12" y="0"/>
                      <a:pt x="217" y="5"/>
                      <a:pt x="217" y="11"/>
                    </a:cubicBezTo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7" name="íṡlïḍê">
                <a:extLst>
                  <a:ext uri="{FF2B5EF4-FFF2-40B4-BE49-F238E27FC236}">
                    <a16:creationId xmlns="" xmlns:a16="http://schemas.microsoft.com/office/drawing/2014/main" id="{C171297C-8795-4A4E-A7C6-EFF30EA66E55}"/>
                  </a:ext>
                </a:extLst>
              </p:cNvPr>
              <p:cNvSpPr/>
              <p:nvPr/>
            </p:nvSpPr>
            <p:spPr bwMode="auto">
              <a:xfrm>
                <a:off x="22769513" y="36736338"/>
                <a:ext cx="8234363" cy="8132763"/>
              </a:xfrm>
              <a:custGeom>
                <a:avLst/>
                <a:gdLst/>
                <a:ahLst/>
                <a:cxnLst>
                  <a:cxn ang="0">
                    <a:pos x="403" y="442"/>
                  </a:cxn>
                  <a:cxn ang="0">
                    <a:pos x="460" y="500"/>
                  </a:cxn>
                  <a:cxn ang="0">
                    <a:pos x="403" y="429"/>
                  </a:cxn>
                  <a:cxn ang="0">
                    <a:pos x="460" y="372"/>
                  </a:cxn>
                  <a:cxn ang="0">
                    <a:pos x="403" y="429"/>
                  </a:cxn>
                  <a:cxn ang="0">
                    <a:pos x="477" y="372"/>
                  </a:cxn>
                  <a:cxn ang="0">
                    <a:pos x="534" y="500"/>
                  </a:cxn>
                  <a:cxn ang="0">
                    <a:pos x="403" y="350"/>
                  </a:cxn>
                  <a:cxn ang="0">
                    <a:pos x="460" y="293"/>
                  </a:cxn>
                  <a:cxn ang="0">
                    <a:pos x="403" y="350"/>
                  </a:cxn>
                  <a:cxn ang="0">
                    <a:pos x="403" y="222"/>
                  </a:cxn>
                  <a:cxn ang="0">
                    <a:pos x="460" y="280"/>
                  </a:cxn>
                  <a:cxn ang="0">
                    <a:pos x="477" y="350"/>
                  </a:cxn>
                  <a:cxn ang="0">
                    <a:pos x="534" y="222"/>
                  </a:cxn>
                  <a:cxn ang="0">
                    <a:pos x="477" y="350"/>
                  </a:cxn>
                  <a:cxn ang="0">
                    <a:pos x="573" y="0"/>
                  </a:cxn>
                  <a:cxn ang="0">
                    <a:pos x="534" y="73"/>
                  </a:cxn>
                  <a:cxn ang="0">
                    <a:pos x="477" y="201"/>
                  </a:cxn>
                  <a:cxn ang="0">
                    <a:pos x="460" y="111"/>
                  </a:cxn>
                  <a:cxn ang="0">
                    <a:pos x="441" y="130"/>
                  </a:cxn>
                  <a:cxn ang="0">
                    <a:pos x="460" y="143"/>
                  </a:cxn>
                  <a:cxn ang="0">
                    <a:pos x="403" y="201"/>
                  </a:cxn>
                  <a:cxn ang="0">
                    <a:pos x="388" y="182"/>
                  </a:cxn>
                  <a:cxn ang="0">
                    <a:pos x="370" y="201"/>
                  </a:cxn>
                  <a:cxn ang="0">
                    <a:pos x="388" y="222"/>
                  </a:cxn>
                  <a:cxn ang="0">
                    <a:pos x="331" y="350"/>
                  </a:cxn>
                  <a:cxn ang="0">
                    <a:pos x="314" y="255"/>
                  </a:cxn>
                  <a:cxn ang="0">
                    <a:pos x="290" y="280"/>
                  </a:cxn>
                  <a:cxn ang="0">
                    <a:pos x="314" y="293"/>
                  </a:cxn>
                  <a:cxn ang="0">
                    <a:pos x="257" y="350"/>
                  </a:cxn>
                  <a:cxn ang="0">
                    <a:pos x="242" y="326"/>
                  </a:cxn>
                  <a:cxn ang="0">
                    <a:pos x="218" y="350"/>
                  </a:cxn>
                  <a:cxn ang="0">
                    <a:pos x="384" y="378"/>
                  </a:cxn>
                  <a:cxn ang="0">
                    <a:pos x="384" y="400"/>
                  </a:cxn>
                  <a:cxn ang="0">
                    <a:pos x="178" y="390"/>
                  </a:cxn>
                  <a:cxn ang="0">
                    <a:pos x="168" y="429"/>
                  </a:cxn>
                  <a:cxn ang="0">
                    <a:pos x="125" y="442"/>
                  </a:cxn>
                  <a:cxn ang="0">
                    <a:pos x="168" y="500"/>
                  </a:cxn>
                  <a:cxn ang="0">
                    <a:pos x="111" y="456"/>
                  </a:cxn>
                  <a:cxn ang="0">
                    <a:pos x="96" y="500"/>
                  </a:cxn>
                  <a:cxn ang="0">
                    <a:pos x="0" y="566"/>
                  </a:cxn>
                  <a:cxn ang="0">
                    <a:pos x="199" y="416"/>
                  </a:cxn>
                  <a:cxn ang="0">
                    <a:pos x="374" y="566"/>
                  </a:cxn>
                  <a:cxn ang="0">
                    <a:pos x="573" y="566"/>
                  </a:cxn>
                </a:cxnLst>
                <a:rect l="0" t="0" r="r" b="b"/>
                <a:pathLst>
                  <a:path w="573" h="566">
                    <a:moveTo>
                      <a:pt x="403" y="500"/>
                    </a:moveTo>
                    <a:cubicBezTo>
                      <a:pt x="403" y="442"/>
                      <a:pt x="403" y="442"/>
                      <a:pt x="403" y="442"/>
                    </a:cubicBezTo>
                    <a:cubicBezTo>
                      <a:pt x="460" y="442"/>
                      <a:pt x="460" y="442"/>
                      <a:pt x="460" y="442"/>
                    </a:cubicBezTo>
                    <a:cubicBezTo>
                      <a:pt x="460" y="500"/>
                      <a:pt x="460" y="500"/>
                      <a:pt x="460" y="500"/>
                    </a:cubicBezTo>
                    <a:cubicBezTo>
                      <a:pt x="403" y="500"/>
                      <a:pt x="403" y="500"/>
                      <a:pt x="403" y="500"/>
                    </a:cubicBezTo>
                    <a:moveTo>
                      <a:pt x="403" y="429"/>
                    </a:moveTo>
                    <a:cubicBezTo>
                      <a:pt x="403" y="372"/>
                      <a:pt x="403" y="372"/>
                      <a:pt x="403" y="372"/>
                    </a:cubicBezTo>
                    <a:cubicBezTo>
                      <a:pt x="460" y="372"/>
                      <a:pt x="460" y="372"/>
                      <a:pt x="460" y="372"/>
                    </a:cubicBezTo>
                    <a:cubicBezTo>
                      <a:pt x="460" y="429"/>
                      <a:pt x="460" y="429"/>
                      <a:pt x="460" y="429"/>
                    </a:cubicBezTo>
                    <a:cubicBezTo>
                      <a:pt x="403" y="429"/>
                      <a:pt x="403" y="429"/>
                      <a:pt x="403" y="429"/>
                    </a:cubicBezTo>
                    <a:moveTo>
                      <a:pt x="477" y="500"/>
                    </a:moveTo>
                    <a:cubicBezTo>
                      <a:pt x="477" y="372"/>
                      <a:pt x="477" y="372"/>
                      <a:pt x="477" y="372"/>
                    </a:cubicBezTo>
                    <a:cubicBezTo>
                      <a:pt x="534" y="372"/>
                      <a:pt x="534" y="372"/>
                      <a:pt x="534" y="372"/>
                    </a:cubicBezTo>
                    <a:cubicBezTo>
                      <a:pt x="534" y="500"/>
                      <a:pt x="534" y="500"/>
                      <a:pt x="534" y="500"/>
                    </a:cubicBezTo>
                    <a:cubicBezTo>
                      <a:pt x="477" y="500"/>
                      <a:pt x="477" y="500"/>
                      <a:pt x="477" y="500"/>
                    </a:cubicBezTo>
                    <a:moveTo>
                      <a:pt x="403" y="350"/>
                    </a:moveTo>
                    <a:cubicBezTo>
                      <a:pt x="403" y="293"/>
                      <a:pt x="403" y="293"/>
                      <a:pt x="403" y="293"/>
                    </a:cubicBezTo>
                    <a:cubicBezTo>
                      <a:pt x="460" y="293"/>
                      <a:pt x="460" y="293"/>
                      <a:pt x="460" y="293"/>
                    </a:cubicBezTo>
                    <a:cubicBezTo>
                      <a:pt x="460" y="350"/>
                      <a:pt x="460" y="350"/>
                      <a:pt x="460" y="350"/>
                    </a:cubicBezTo>
                    <a:cubicBezTo>
                      <a:pt x="403" y="350"/>
                      <a:pt x="403" y="350"/>
                      <a:pt x="403" y="350"/>
                    </a:cubicBezTo>
                    <a:moveTo>
                      <a:pt x="403" y="280"/>
                    </a:moveTo>
                    <a:cubicBezTo>
                      <a:pt x="403" y="222"/>
                      <a:pt x="403" y="222"/>
                      <a:pt x="403" y="222"/>
                    </a:cubicBezTo>
                    <a:cubicBezTo>
                      <a:pt x="460" y="222"/>
                      <a:pt x="460" y="222"/>
                      <a:pt x="460" y="222"/>
                    </a:cubicBezTo>
                    <a:cubicBezTo>
                      <a:pt x="460" y="280"/>
                      <a:pt x="460" y="280"/>
                      <a:pt x="460" y="280"/>
                    </a:cubicBezTo>
                    <a:cubicBezTo>
                      <a:pt x="403" y="280"/>
                      <a:pt x="403" y="280"/>
                      <a:pt x="403" y="280"/>
                    </a:cubicBezTo>
                    <a:moveTo>
                      <a:pt x="477" y="350"/>
                    </a:moveTo>
                    <a:cubicBezTo>
                      <a:pt x="477" y="222"/>
                      <a:pt x="477" y="222"/>
                      <a:pt x="477" y="222"/>
                    </a:cubicBezTo>
                    <a:cubicBezTo>
                      <a:pt x="534" y="222"/>
                      <a:pt x="534" y="222"/>
                      <a:pt x="534" y="222"/>
                    </a:cubicBezTo>
                    <a:cubicBezTo>
                      <a:pt x="534" y="350"/>
                      <a:pt x="534" y="350"/>
                      <a:pt x="534" y="350"/>
                    </a:cubicBezTo>
                    <a:cubicBezTo>
                      <a:pt x="477" y="350"/>
                      <a:pt x="477" y="350"/>
                      <a:pt x="477" y="350"/>
                    </a:cubicBezTo>
                    <a:moveTo>
                      <a:pt x="573" y="0"/>
                    </a:moveTo>
                    <a:cubicBezTo>
                      <a:pt x="573" y="0"/>
                      <a:pt x="573" y="0"/>
                      <a:pt x="573" y="0"/>
                    </a:cubicBezTo>
                    <a:cubicBezTo>
                      <a:pt x="499" y="73"/>
                      <a:pt x="499" y="73"/>
                      <a:pt x="499" y="73"/>
                    </a:cubicBezTo>
                    <a:cubicBezTo>
                      <a:pt x="534" y="73"/>
                      <a:pt x="534" y="73"/>
                      <a:pt x="534" y="73"/>
                    </a:cubicBezTo>
                    <a:cubicBezTo>
                      <a:pt x="534" y="201"/>
                      <a:pt x="534" y="201"/>
                      <a:pt x="534" y="201"/>
                    </a:cubicBezTo>
                    <a:cubicBezTo>
                      <a:pt x="477" y="201"/>
                      <a:pt x="477" y="201"/>
                      <a:pt x="477" y="201"/>
                    </a:cubicBezTo>
                    <a:cubicBezTo>
                      <a:pt x="477" y="95"/>
                      <a:pt x="477" y="95"/>
                      <a:pt x="477" y="95"/>
                    </a:cubicBezTo>
                    <a:cubicBezTo>
                      <a:pt x="460" y="111"/>
                      <a:pt x="460" y="111"/>
                      <a:pt x="460" y="111"/>
                    </a:cubicBezTo>
                    <a:cubicBezTo>
                      <a:pt x="460" y="130"/>
                      <a:pt x="460" y="130"/>
                      <a:pt x="460" y="130"/>
                    </a:cubicBezTo>
                    <a:cubicBezTo>
                      <a:pt x="441" y="130"/>
                      <a:pt x="441" y="130"/>
                      <a:pt x="441" y="130"/>
                    </a:cubicBezTo>
                    <a:cubicBezTo>
                      <a:pt x="428" y="143"/>
                      <a:pt x="428" y="143"/>
                      <a:pt x="428" y="143"/>
                    </a:cubicBezTo>
                    <a:cubicBezTo>
                      <a:pt x="460" y="143"/>
                      <a:pt x="460" y="143"/>
                      <a:pt x="460" y="143"/>
                    </a:cubicBezTo>
                    <a:cubicBezTo>
                      <a:pt x="460" y="201"/>
                      <a:pt x="460" y="201"/>
                      <a:pt x="460" y="201"/>
                    </a:cubicBezTo>
                    <a:cubicBezTo>
                      <a:pt x="403" y="201"/>
                      <a:pt x="403" y="201"/>
                      <a:pt x="403" y="201"/>
                    </a:cubicBezTo>
                    <a:cubicBezTo>
                      <a:pt x="403" y="168"/>
                      <a:pt x="403" y="168"/>
                      <a:pt x="403" y="168"/>
                    </a:cubicBezTo>
                    <a:cubicBezTo>
                      <a:pt x="388" y="182"/>
                      <a:pt x="388" y="182"/>
                      <a:pt x="388" y="182"/>
                    </a:cubicBezTo>
                    <a:cubicBezTo>
                      <a:pt x="388" y="201"/>
                      <a:pt x="388" y="201"/>
                      <a:pt x="388" y="201"/>
                    </a:cubicBezTo>
                    <a:cubicBezTo>
                      <a:pt x="370" y="201"/>
                      <a:pt x="370" y="201"/>
                      <a:pt x="370" y="201"/>
                    </a:cubicBezTo>
                    <a:cubicBezTo>
                      <a:pt x="348" y="222"/>
                      <a:pt x="348" y="222"/>
                      <a:pt x="348" y="222"/>
                    </a:cubicBezTo>
                    <a:cubicBezTo>
                      <a:pt x="388" y="222"/>
                      <a:pt x="388" y="222"/>
                      <a:pt x="388" y="222"/>
                    </a:cubicBezTo>
                    <a:cubicBezTo>
                      <a:pt x="388" y="350"/>
                      <a:pt x="388" y="350"/>
                      <a:pt x="388" y="350"/>
                    </a:cubicBezTo>
                    <a:cubicBezTo>
                      <a:pt x="331" y="350"/>
                      <a:pt x="331" y="350"/>
                      <a:pt x="331" y="350"/>
                    </a:cubicBezTo>
                    <a:cubicBezTo>
                      <a:pt x="331" y="239"/>
                      <a:pt x="331" y="239"/>
                      <a:pt x="331" y="239"/>
                    </a:cubicBezTo>
                    <a:cubicBezTo>
                      <a:pt x="314" y="255"/>
                      <a:pt x="314" y="255"/>
                      <a:pt x="314" y="255"/>
                    </a:cubicBezTo>
                    <a:cubicBezTo>
                      <a:pt x="314" y="280"/>
                      <a:pt x="314" y="280"/>
                      <a:pt x="314" y="280"/>
                    </a:cubicBezTo>
                    <a:cubicBezTo>
                      <a:pt x="290" y="280"/>
                      <a:pt x="290" y="280"/>
                      <a:pt x="290" y="280"/>
                    </a:cubicBezTo>
                    <a:cubicBezTo>
                      <a:pt x="276" y="293"/>
                      <a:pt x="276" y="293"/>
                      <a:pt x="276" y="293"/>
                    </a:cubicBezTo>
                    <a:cubicBezTo>
                      <a:pt x="314" y="293"/>
                      <a:pt x="314" y="293"/>
                      <a:pt x="314" y="293"/>
                    </a:cubicBezTo>
                    <a:cubicBezTo>
                      <a:pt x="314" y="350"/>
                      <a:pt x="314" y="350"/>
                      <a:pt x="314" y="350"/>
                    </a:cubicBezTo>
                    <a:cubicBezTo>
                      <a:pt x="257" y="350"/>
                      <a:pt x="257" y="350"/>
                      <a:pt x="257" y="350"/>
                    </a:cubicBezTo>
                    <a:cubicBezTo>
                      <a:pt x="257" y="312"/>
                      <a:pt x="257" y="312"/>
                      <a:pt x="257" y="312"/>
                    </a:cubicBezTo>
                    <a:cubicBezTo>
                      <a:pt x="242" y="326"/>
                      <a:pt x="242" y="326"/>
                      <a:pt x="242" y="326"/>
                    </a:cubicBezTo>
                    <a:cubicBezTo>
                      <a:pt x="242" y="350"/>
                      <a:pt x="242" y="350"/>
                      <a:pt x="242" y="350"/>
                    </a:cubicBezTo>
                    <a:cubicBezTo>
                      <a:pt x="218" y="350"/>
                      <a:pt x="218" y="350"/>
                      <a:pt x="218" y="350"/>
                    </a:cubicBezTo>
                    <a:cubicBezTo>
                      <a:pt x="190" y="378"/>
                      <a:pt x="190" y="378"/>
                      <a:pt x="190" y="378"/>
                    </a:cubicBezTo>
                    <a:cubicBezTo>
                      <a:pt x="384" y="378"/>
                      <a:pt x="384" y="378"/>
                      <a:pt x="384" y="378"/>
                    </a:cubicBezTo>
                    <a:cubicBezTo>
                      <a:pt x="390" y="378"/>
                      <a:pt x="395" y="383"/>
                      <a:pt x="395" y="389"/>
                    </a:cubicBezTo>
                    <a:cubicBezTo>
                      <a:pt x="395" y="395"/>
                      <a:pt x="390" y="400"/>
                      <a:pt x="384" y="400"/>
                    </a:cubicBezTo>
                    <a:cubicBezTo>
                      <a:pt x="189" y="400"/>
                      <a:pt x="189" y="400"/>
                      <a:pt x="189" y="400"/>
                    </a:cubicBezTo>
                    <a:cubicBezTo>
                      <a:pt x="183" y="400"/>
                      <a:pt x="178" y="396"/>
                      <a:pt x="178" y="390"/>
                    </a:cubicBezTo>
                    <a:cubicBezTo>
                      <a:pt x="168" y="399"/>
                      <a:pt x="168" y="399"/>
                      <a:pt x="168" y="399"/>
                    </a:cubicBezTo>
                    <a:cubicBezTo>
                      <a:pt x="168" y="429"/>
                      <a:pt x="168" y="429"/>
                      <a:pt x="168" y="429"/>
                    </a:cubicBezTo>
                    <a:cubicBezTo>
                      <a:pt x="138" y="429"/>
                      <a:pt x="138" y="429"/>
                      <a:pt x="138" y="429"/>
                    </a:cubicBezTo>
                    <a:cubicBezTo>
                      <a:pt x="125" y="442"/>
                      <a:pt x="125" y="442"/>
                      <a:pt x="125" y="442"/>
                    </a:cubicBezTo>
                    <a:cubicBezTo>
                      <a:pt x="168" y="442"/>
                      <a:pt x="168" y="442"/>
                      <a:pt x="168" y="442"/>
                    </a:cubicBezTo>
                    <a:cubicBezTo>
                      <a:pt x="168" y="500"/>
                      <a:pt x="168" y="500"/>
                      <a:pt x="168" y="500"/>
                    </a:cubicBezTo>
                    <a:cubicBezTo>
                      <a:pt x="111" y="500"/>
                      <a:pt x="111" y="500"/>
                      <a:pt x="111" y="500"/>
                    </a:cubicBezTo>
                    <a:cubicBezTo>
                      <a:pt x="111" y="456"/>
                      <a:pt x="111" y="456"/>
                      <a:pt x="111" y="456"/>
                    </a:cubicBezTo>
                    <a:cubicBezTo>
                      <a:pt x="96" y="470"/>
                      <a:pt x="96" y="470"/>
                      <a:pt x="96" y="470"/>
                    </a:cubicBezTo>
                    <a:cubicBezTo>
                      <a:pt x="96" y="500"/>
                      <a:pt x="96" y="500"/>
                      <a:pt x="96" y="500"/>
                    </a:cubicBezTo>
                    <a:cubicBezTo>
                      <a:pt x="66" y="500"/>
                      <a:pt x="66" y="500"/>
                      <a:pt x="66" y="500"/>
                    </a:cubicBezTo>
                    <a:cubicBezTo>
                      <a:pt x="0" y="566"/>
                      <a:pt x="0" y="566"/>
                      <a:pt x="0" y="566"/>
                    </a:cubicBezTo>
                    <a:cubicBezTo>
                      <a:pt x="199" y="566"/>
                      <a:pt x="199" y="566"/>
                      <a:pt x="199" y="566"/>
                    </a:cubicBezTo>
                    <a:cubicBezTo>
                      <a:pt x="199" y="416"/>
                      <a:pt x="199" y="416"/>
                      <a:pt x="199" y="416"/>
                    </a:cubicBezTo>
                    <a:cubicBezTo>
                      <a:pt x="374" y="416"/>
                      <a:pt x="374" y="416"/>
                      <a:pt x="374" y="416"/>
                    </a:cubicBezTo>
                    <a:cubicBezTo>
                      <a:pt x="374" y="566"/>
                      <a:pt x="374" y="566"/>
                      <a:pt x="374" y="566"/>
                    </a:cubicBezTo>
                    <a:cubicBezTo>
                      <a:pt x="573" y="566"/>
                      <a:pt x="573" y="566"/>
                      <a:pt x="573" y="566"/>
                    </a:cubicBezTo>
                    <a:cubicBezTo>
                      <a:pt x="573" y="566"/>
                      <a:pt x="573" y="566"/>
                      <a:pt x="573" y="566"/>
                    </a:cubicBezTo>
                    <a:cubicBezTo>
                      <a:pt x="573" y="0"/>
                      <a:pt x="573" y="0"/>
                      <a:pt x="573" y="0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8" name="îšḻïḍê">
                <a:extLst>
                  <a:ext uri="{FF2B5EF4-FFF2-40B4-BE49-F238E27FC236}">
                    <a16:creationId xmlns="" xmlns:a16="http://schemas.microsoft.com/office/drawing/2014/main" id="{BC6114AF-F9B8-4B34-9F50-E936AC82E98A}"/>
                  </a:ext>
                </a:extLst>
              </p:cNvPr>
              <p:cNvSpPr/>
              <p:nvPr/>
            </p:nvSpPr>
            <p:spPr bwMode="auto">
              <a:xfrm>
                <a:off x="25628600" y="42713276"/>
                <a:ext cx="2514600" cy="2155825"/>
              </a:xfrm>
              <a:custGeom>
                <a:avLst/>
                <a:gdLst/>
                <a:ahLst/>
                <a:cxnLst>
                  <a:cxn ang="0">
                    <a:pos x="1584" y="0"/>
                  </a:cxn>
                  <a:cxn ang="0">
                    <a:pos x="0" y="0"/>
                  </a:cxn>
                  <a:cxn ang="0">
                    <a:pos x="0" y="1358"/>
                  </a:cxn>
                  <a:cxn ang="0">
                    <a:pos x="1584" y="0"/>
                  </a:cxn>
                </a:cxnLst>
                <a:rect l="0" t="0" r="r" b="b"/>
                <a:pathLst>
                  <a:path w="1584" h="1358">
                    <a:moveTo>
                      <a:pt x="1584" y="0"/>
                    </a:moveTo>
                    <a:lnTo>
                      <a:pt x="0" y="0"/>
                    </a:lnTo>
                    <a:lnTo>
                      <a:pt x="0" y="1358"/>
                    </a:lnTo>
                    <a:lnTo>
                      <a:pt x="1584" y="0"/>
                    </a:lnTo>
                    <a:close/>
                  </a:path>
                </a:pathLst>
              </a:custGeom>
              <a:solidFill>
                <a:srgbClr val="7F6260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9" name="îŝľiḑe">
                <a:extLst>
                  <a:ext uri="{FF2B5EF4-FFF2-40B4-BE49-F238E27FC236}">
                    <a16:creationId xmlns="" xmlns:a16="http://schemas.microsoft.com/office/drawing/2014/main" id="{B8FD36ED-663C-473E-AE7B-B7AF7D9E5A35}"/>
                  </a:ext>
                </a:extLst>
              </p:cNvPr>
              <p:cNvSpPr/>
              <p:nvPr/>
            </p:nvSpPr>
            <p:spPr bwMode="auto">
              <a:xfrm>
                <a:off x="25628600" y="42713276"/>
                <a:ext cx="2514600" cy="2155825"/>
              </a:xfrm>
              <a:custGeom>
                <a:avLst/>
                <a:gdLst/>
                <a:ahLst/>
                <a:cxnLst>
                  <a:cxn ang="0">
                    <a:pos x="1584" y="0"/>
                  </a:cxn>
                  <a:cxn ang="0">
                    <a:pos x="0" y="0"/>
                  </a:cxn>
                  <a:cxn ang="0">
                    <a:pos x="0" y="1358"/>
                  </a:cxn>
                  <a:cxn ang="0">
                    <a:pos x="1584" y="0"/>
                  </a:cxn>
                </a:cxnLst>
                <a:rect l="0" t="0" r="r" b="b"/>
                <a:pathLst>
                  <a:path w="1584" h="1358">
                    <a:moveTo>
                      <a:pt x="1584" y="0"/>
                    </a:moveTo>
                    <a:lnTo>
                      <a:pt x="0" y="0"/>
                    </a:lnTo>
                    <a:lnTo>
                      <a:pt x="0" y="1358"/>
                    </a:lnTo>
                    <a:lnTo>
                      <a:pt x="1584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0" name="îṧlïďè">
                <a:extLst>
                  <a:ext uri="{FF2B5EF4-FFF2-40B4-BE49-F238E27FC236}">
                    <a16:creationId xmlns="" xmlns:a16="http://schemas.microsoft.com/office/drawing/2014/main" id="{1306E5E8-F149-4BA9-9793-704EDB188D35}"/>
                  </a:ext>
                </a:extLst>
              </p:cNvPr>
              <p:cNvSpPr/>
              <p:nvPr/>
            </p:nvSpPr>
            <p:spPr bwMode="auto">
              <a:xfrm>
                <a:off x="25628600" y="42713276"/>
                <a:ext cx="2514600" cy="2155825"/>
              </a:xfrm>
              <a:custGeom>
                <a:avLst/>
                <a:gdLst/>
                <a:ahLst/>
                <a:cxnLst>
                  <a:cxn ang="0">
                    <a:pos x="1584" y="0"/>
                  </a:cxn>
                  <a:cxn ang="0">
                    <a:pos x="1584" y="0"/>
                  </a:cxn>
                  <a:cxn ang="0">
                    <a:pos x="0" y="1358"/>
                  </a:cxn>
                  <a:cxn ang="0">
                    <a:pos x="1584" y="1358"/>
                  </a:cxn>
                  <a:cxn ang="0">
                    <a:pos x="1584" y="0"/>
                  </a:cxn>
                </a:cxnLst>
                <a:rect l="0" t="0" r="r" b="b"/>
                <a:pathLst>
                  <a:path w="1584" h="1358">
                    <a:moveTo>
                      <a:pt x="1584" y="0"/>
                    </a:moveTo>
                    <a:lnTo>
                      <a:pt x="1584" y="0"/>
                    </a:lnTo>
                    <a:lnTo>
                      <a:pt x="0" y="1358"/>
                    </a:lnTo>
                    <a:lnTo>
                      <a:pt x="1584" y="1358"/>
                    </a:lnTo>
                    <a:lnTo>
                      <a:pt x="1584" y="0"/>
                    </a:lnTo>
                    <a:close/>
                  </a:path>
                </a:pathLst>
              </a:custGeom>
              <a:solidFill>
                <a:srgbClr val="6C5250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1" name="îṧḷîḓè">
                <a:extLst>
                  <a:ext uri="{FF2B5EF4-FFF2-40B4-BE49-F238E27FC236}">
                    <a16:creationId xmlns="" xmlns:a16="http://schemas.microsoft.com/office/drawing/2014/main" id="{9E1234FE-5F26-4C47-A1D8-C1217BDCCD74}"/>
                  </a:ext>
                </a:extLst>
              </p:cNvPr>
              <p:cNvSpPr/>
              <p:nvPr/>
            </p:nvSpPr>
            <p:spPr bwMode="auto">
              <a:xfrm>
                <a:off x="25628600" y="42713276"/>
                <a:ext cx="2514600" cy="2155825"/>
              </a:xfrm>
              <a:custGeom>
                <a:avLst/>
                <a:gdLst/>
                <a:ahLst/>
                <a:cxnLst>
                  <a:cxn ang="0">
                    <a:pos x="1584" y="0"/>
                  </a:cxn>
                  <a:cxn ang="0">
                    <a:pos x="1584" y="0"/>
                  </a:cxn>
                  <a:cxn ang="0">
                    <a:pos x="0" y="1358"/>
                  </a:cxn>
                  <a:cxn ang="0">
                    <a:pos x="1584" y="1358"/>
                  </a:cxn>
                  <a:cxn ang="0">
                    <a:pos x="1584" y="0"/>
                  </a:cxn>
                </a:cxnLst>
                <a:rect l="0" t="0" r="r" b="b"/>
                <a:pathLst>
                  <a:path w="1584" h="1358">
                    <a:moveTo>
                      <a:pt x="1584" y="0"/>
                    </a:moveTo>
                    <a:lnTo>
                      <a:pt x="1584" y="0"/>
                    </a:lnTo>
                    <a:lnTo>
                      <a:pt x="0" y="1358"/>
                    </a:lnTo>
                    <a:lnTo>
                      <a:pt x="1584" y="1358"/>
                    </a:lnTo>
                    <a:lnTo>
                      <a:pt x="1584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2" name="îşḻiďè">
                <a:extLst>
                  <a:ext uri="{FF2B5EF4-FFF2-40B4-BE49-F238E27FC236}">
                    <a16:creationId xmlns="" xmlns:a16="http://schemas.microsoft.com/office/drawing/2014/main" id="{A72174F3-E465-4E08-8B7B-A250B3FD8A32}"/>
                  </a:ext>
                </a:extLst>
              </p:cNvPr>
              <p:cNvSpPr/>
              <p:nvPr/>
            </p:nvSpPr>
            <p:spPr bwMode="auto">
              <a:xfrm>
                <a:off x="28086050" y="39352538"/>
                <a:ext cx="258763" cy="273050"/>
              </a:xfrm>
              <a:custGeom>
                <a:avLst/>
                <a:gdLst/>
                <a:ahLst/>
                <a:cxnLst>
                  <a:cxn ang="0">
                    <a:pos x="163" y="0"/>
                  </a:cxn>
                  <a:cxn ang="0">
                    <a:pos x="0" y="172"/>
                  </a:cxn>
                  <a:cxn ang="0">
                    <a:pos x="163" y="172"/>
                  </a:cxn>
                  <a:cxn ang="0">
                    <a:pos x="163" y="0"/>
                  </a:cxn>
                </a:cxnLst>
                <a:rect l="0" t="0" r="r" b="b"/>
                <a:pathLst>
                  <a:path w="163" h="172">
                    <a:moveTo>
                      <a:pt x="163" y="0"/>
                    </a:moveTo>
                    <a:lnTo>
                      <a:pt x="0" y="172"/>
                    </a:lnTo>
                    <a:lnTo>
                      <a:pt x="163" y="172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3" name="îṣḷiḓé">
                <a:extLst>
                  <a:ext uri="{FF2B5EF4-FFF2-40B4-BE49-F238E27FC236}">
                    <a16:creationId xmlns="" xmlns:a16="http://schemas.microsoft.com/office/drawing/2014/main" id="{8EBB394C-62F1-417D-BDCC-2141473D4FA0}"/>
                  </a:ext>
                </a:extLst>
              </p:cNvPr>
              <p:cNvSpPr/>
              <p:nvPr/>
            </p:nvSpPr>
            <p:spPr bwMode="auto">
              <a:xfrm>
                <a:off x="28086050" y="39352538"/>
                <a:ext cx="258763" cy="273050"/>
              </a:xfrm>
              <a:custGeom>
                <a:avLst/>
                <a:gdLst/>
                <a:ahLst/>
                <a:cxnLst>
                  <a:cxn ang="0">
                    <a:pos x="163" y="0"/>
                  </a:cxn>
                  <a:cxn ang="0">
                    <a:pos x="0" y="172"/>
                  </a:cxn>
                  <a:cxn ang="0">
                    <a:pos x="163" y="172"/>
                  </a:cxn>
                  <a:cxn ang="0">
                    <a:pos x="163" y="0"/>
                  </a:cxn>
                </a:cxnLst>
                <a:rect l="0" t="0" r="r" b="b"/>
                <a:pathLst>
                  <a:path w="163" h="172">
                    <a:moveTo>
                      <a:pt x="163" y="0"/>
                    </a:moveTo>
                    <a:lnTo>
                      <a:pt x="0" y="172"/>
                    </a:lnTo>
                    <a:lnTo>
                      <a:pt x="163" y="172"/>
                    </a:lnTo>
                    <a:lnTo>
                      <a:pt x="163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4" name="ïşlîḋe">
                <a:extLst>
                  <a:ext uri="{FF2B5EF4-FFF2-40B4-BE49-F238E27FC236}">
                    <a16:creationId xmlns="" xmlns:a16="http://schemas.microsoft.com/office/drawing/2014/main" id="{B66AD6CC-6FBE-4995-81AE-7E7C91A2C5CC}"/>
                  </a:ext>
                </a:extLst>
              </p:cNvPr>
              <p:cNvSpPr/>
              <p:nvPr/>
            </p:nvSpPr>
            <p:spPr bwMode="auto">
              <a:xfrm>
                <a:off x="29106813" y="38331776"/>
                <a:ext cx="273050" cy="273050"/>
              </a:xfrm>
              <a:custGeom>
                <a:avLst/>
                <a:gdLst/>
                <a:ahLst/>
                <a:cxnLst>
                  <a:cxn ang="0">
                    <a:pos x="172" y="0"/>
                  </a:cxn>
                  <a:cxn ang="0">
                    <a:pos x="0" y="172"/>
                  </a:cxn>
                  <a:cxn ang="0">
                    <a:pos x="172" y="172"/>
                  </a:cxn>
                  <a:cxn ang="0">
                    <a:pos x="172" y="0"/>
                  </a:cxn>
                </a:cxnLst>
                <a:rect l="0" t="0" r="r" b="b"/>
                <a:pathLst>
                  <a:path w="172" h="172">
                    <a:moveTo>
                      <a:pt x="172" y="0"/>
                    </a:moveTo>
                    <a:lnTo>
                      <a:pt x="0" y="172"/>
                    </a:lnTo>
                    <a:lnTo>
                      <a:pt x="172" y="172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5" name="íṥḻíḍe">
                <a:extLst>
                  <a:ext uri="{FF2B5EF4-FFF2-40B4-BE49-F238E27FC236}">
                    <a16:creationId xmlns="" xmlns:a16="http://schemas.microsoft.com/office/drawing/2014/main" id="{990236FF-3B28-4B2A-AC3F-F22970BE8E54}"/>
                  </a:ext>
                </a:extLst>
              </p:cNvPr>
              <p:cNvSpPr/>
              <p:nvPr/>
            </p:nvSpPr>
            <p:spPr bwMode="auto">
              <a:xfrm>
                <a:off x="29106813" y="38331776"/>
                <a:ext cx="273050" cy="273050"/>
              </a:xfrm>
              <a:custGeom>
                <a:avLst/>
                <a:gdLst/>
                <a:ahLst/>
                <a:cxnLst>
                  <a:cxn ang="0">
                    <a:pos x="172" y="0"/>
                  </a:cxn>
                  <a:cxn ang="0">
                    <a:pos x="0" y="172"/>
                  </a:cxn>
                  <a:cxn ang="0">
                    <a:pos x="172" y="172"/>
                  </a:cxn>
                  <a:cxn ang="0">
                    <a:pos x="172" y="0"/>
                  </a:cxn>
                </a:cxnLst>
                <a:rect l="0" t="0" r="r" b="b"/>
                <a:pathLst>
                  <a:path w="172" h="172">
                    <a:moveTo>
                      <a:pt x="172" y="0"/>
                    </a:moveTo>
                    <a:lnTo>
                      <a:pt x="0" y="172"/>
                    </a:lnTo>
                    <a:lnTo>
                      <a:pt x="172" y="172"/>
                    </a:lnTo>
                    <a:lnTo>
                      <a:pt x="172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6" name="îṩľîḍé">
                <a:extLst>
                  <a:ext uri="{FF2B5EF4-FFF2-40B4-BE49-F238E27FC236}">
                    <a16:creationId xmlns="" xmlns:a16="http://schemas.microsoft.com/office/drawing/2014/main" id="{3A884404-5BC6-42AE-B29F-4AFF03EBEFF5}"/>
                  </a:ext>
                </a:extLst>
              </p:cNvPr>
              <p:cNvSpPr/>
              <p:nvPr/>
            </p:nvSpPr>
            <p:spPr bwMode="auto">
              <a:xfrm>
                <a:off x="28560713" y="38792151"/>
                <a:ext cx="819150" cy="833438"/>
              </a:xfrm>
              <a:custGeom>
                <a:avLst/>
                <a:gdLst/>
                <a:ahLst/>
                <a:cxnLst>
                  <a:cxn ang="0">
                    <a:pos x="516" y="0"/>
                  </a:cxn>
                  <a:cxn ang="0">
                    <a:pos x="226" y="0"/>
                  </a:cxn>
                  <a:cxn ang="0">
                    <a:pos x="0" y="226"/>
                  </a:cxn>
                  <a:cxn ang="0">
                    <a:pos x="0" y="525"/>
                  </a:cxn>
                  <a:cxn ang="0">
                    <a:pos x="516" y="525"/>
                  </a:cxn>
                  <a:cxn ang="0">
                    <a:pos x="516" y="0"/>
                  </a:cxn>
                </a:cxnLst>
                <a:rect l="0" t="0" r="r" b="b"/>
                <a:pathLst>
                  <a:path w="516" h="525">
                    <a:moveTo>
                      <a:pt x="516" y="0"/>
                    </a:moveTo>
                    <a:lnTo>
                      <a:pt x="226" y="0"/>
                    </a:lnTo>
                    <a:lnTo>
                      <a:pt x="0" y="226"/>
                    </a:lnTo>
                    <a:lnTo>
                      <a:pt x="0" y="525"/>
                    </a:lnTo>
                    <a:lnTo>
                      <a:pt x="516" y="525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7" name="íS1ídè">
                <a:extLst>
                  <a:ext uri="{FF2B5EF4-FFF2-40B4-BE49-F238E27FC236}">
                    <a16:creationId xmlns="" xmlns:a16="http://schemas.microsoft.com/office/drawing/2014/main" id="{F35B6225-03E7-4A6B-8844-9E02407F59E4}"/>
                  </a:ext>
                </a:extLst>
              </p:cNvPr>
              <p:cNvSpPr/>
              <p:nvPr/>
            </p:nvSpPr>
            <p:spPr bwMode="auto">
              <a:xfrm>
                <a:off x="28560713" y="38792151"/>
                <a:ext cx="819150" cy="833438"/>
              </a:xfrm>
              <a:custGeom>
                <a:avLst/>
                <a:gdLst/>
                <a:ahLst/>
                <a:cxnLst>
                  <a:cxn ang="0">
                    <a:pos x="516" y="0"/>
                  </a:cxn>
                  <a:cxn ang="0">
                    <a:pos x="226" y="0"/>
                  </a:cxn>
                  <a:cxn ang="0">
                    <a:pos x="0" y="226"/>
                  </a:cxn>
                  <a:cxn ang="0">
                    <a:pos x="0" y="525"/>
                  </a:cxn>
                  <a:cxn ang="0">
                    <a:pos x="516" y="525"/>
                  </a:cxn>
                  <a:cxn ang="0">
                    <a:pos x="516" y="0"/>
                  </a:cxn>
                </a:cxnLst>
                <a:rect l="0" t="0" r="r" b="b"/>
                <a:pathLst>
                  <a:path w="516" h="525">
                    <a:moveTo>
                      <a:pt x="516" y="0"/>
                    </a:moveTo>
                    <a:lnTo>
                      <a:pt x="226" y="0"/>
                    </a:lnTo>
                    <a:lnTo>
                      <a:pt x="0" y="226"/>
                    </a:lnTo>
                    <a:lnTo>
                      <a:pt x="0" y="525"/>
                    </a:lnTo>
                    <a:lnTo>
                      <a:pt x="516" y="525"/>
                    </a:lnTo>
                    <a:lnTo>
                      <a:pt x="516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8" name="ïṣḷïḑê">
                <a:extLst>
                  <a:ext uri="{FF2B5EF4-FFF2-40B4-BE49-F238E27FC236}">
                    <a16:creationId xmlns="" xmlns:a16="http://schemas.microsoft.com/office/drawing/2014/main" id="{33ED5A4C-6D40-4E00-B6E0-8288463911B4}"/>
                  </a:ext>
                </a:extLst>
              </p:cNvPr>
              <p:cNvSpPr/>
              <p:nvPr/>
            </p:nvSpPr>
            <p:spPr bwMode="auto">
              <a:xfrm>
                <a:off x="29624338" y="37785676"/>
                <a:ext cx="819150" cy="1839913"/>
              </a:xfrm>
              <a:custGeom>
                <a:avLst/>
                <a:gdLst/>
                <a:ahLst/>
                <a:cxnLst>
                  <a:cxn ang="0">
                    <a:pos x="516" y="0"/>
                  </a:cxn>
                  <a:cxn ang="0">
                    <a:pos x="199" y="0"/>
                  </a:cxn>
                  <a:cxn ang="0">
                    <a:pos x="0" y="199"/>
                  </a:cxn>
                  <a:cxn ang="0">
                    <a:pos x="0" y="1159"/>
                  </a:cxn>
                  <a:cxn ang="0">
                    <a:pos x="516" y="1159"/>
                  </a:cxn>
                  <a:cxn ang="0">
                    <a:pos x="516" y="0"/>
                  </a:cxn>
                </a:cxnLst>
                <a:rect l="0" t="0" r="r" b="b"/>
                <a:pathLst>
                  <a:path w="516" h="1159">
                    <a:moveTo>
                      <a:pt x="516" y="0"/>
                    </a:moveTo>
                    <a:lnTo>
                      <a:pt x="199" y="0"/>
                    </a:lnTo>
                    <a:lnTo>
                      <a:pt x="0" y="199"/>
                    </a:lnTo>
                    <a:lnTo>
                      <a:pt x="0" y="1159"/>
                    </a:lnTo>
                    <a:lnTo>
                      <a:pt x="516" y="1159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9" name="íŝ1îďê">
                <a:extLst>
                  <a:ext uri="{FF2B5EF4-FFF2-40B4-BE49-F238E27FC236}">
                    <a16:creationId xmlns="" xmlns:a16="http://schemas.microsoft.com/office/drawing/2014/main" id="{106CC495-5481-4A99-8DBD-404F9C7E8672}"/>
                  </a:ext>
                </a:extLst>
              </p:cNvPr>
              <p:cNvSpPr/>
              <p:nvPr/>
            </p:nvSpPr>
            <p:spPr bwMode="auto">
              <a:xfrm>
                <a:off x="29624338" y="37785676"/>
                <a:ext cx="819150" cy="1839913"/>
              </a:xfrm>
              <a:custGeom>
                <a:avLst/>
                <a:gdLst/>
                <a:ahLst/>
                <a:cxnLst>
                  <a:cxn ang="0">
                    <a:pos x="516" y="0"/>
                  </a:cxn>
                  <a:cxn ang="0">
                    <a:pos x="199" y="0"/>
                  </a:cxn>
                  <a:cxn ang="0">
                    <a:pos x="0" y="199"/>
                  </a:cxn>
                  <a:cxn ang="0">
                    <a:pos x="0" y="1159"/>
                  </a:cxn>
                  <a:cxn ang="0">
                    <a:pos x="516" y="1159"/>
                  </a:cxn>
                  <a:cxn ang="0">
                    <a:pos x="516" y="0"/>
                  </a:cxn>
                </a:cxnLst>
                <a:rect l="0" t="0" r="r" b="b"/>
                <a:pathLst>
                  <a:path w="516" h="1159">
                    <a:moveTo>
                      <a:pt x="516" y="0"/>
                    </a:moveTo>
                    <a:lnTo>
                      <a:pt x="199" y="0"/>
                    </a:lnTo>
                    <a:lnTo>
                      <a:pt x="0" y="199"/>
                    </a:lnTo>
                    <a:lnTo>
                      <a:pt x="0" y="1159"/>
                    </a:lnTo>
                    <a:lnTo>
                      <a:pt x="516" y="1159"/>
                    </a:lnTo>
                    <a:lnTo>
                      <a:pt x="516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0" name="işļîḋe">
                <a:extLst>
                  <a:ext uri="{FF2B5EF4-FFF2-40B4-BE49-F238E27FC236}">
                    <a16:creationId xmlns="" xmlns:a16="http://schemas.microsoft.com/office/drawing/2014/main" id="{30E70BED-71BE-4A3D-B50D-0A83EB579C61}"/>
                  </a:ext>
                </a:extLst>
              </p:cNvPr>
              <p:cNvSpPr/>
              <p:nvPr/>
            </p:nvSpPr>
            <p:spPr bwMode="auto">
              <a:xfrm>
                <a:off x="25901650" y="41421051"/>
                <a:ext cx="344488" cy="344488"/>
              </a:xfrm>
              <a:custGeom>
                <a:avLst/>
                <a:gdLst/>
                <a:ahLst/>
                <a:cxnLst>
                  <a:cxn ang="0">
                    <a:pos x="217" y="0"/>
                  </a:cxn>
                  <a:cxn ang="0">
                    <a:pos x="0" y="217"/>
                  </a:cxn>
                  <a:cxn ang="0">
                    <a:pos x="217" y="217"/>
                  </a:cxn>
                  <a:cxn ang="0">
                    <a:pos x="217" y="0"/>
                  </a:cxn>
                </a:cxnLst>
                <a:rect l="0" t="0" r="r" b="b"/>
                <a:pathLst>
                  <a:path w="217" h="217">
                    <a:moveTo>
                      <a:pt x="217" y="0"/>
                    </a:moveTo>
                    <a:lnTo>
                      <a:pt x="0" y="217"/>
                    </a:lnTo>
                    <a:lnTo>
                      <a:pt x="217" y="217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1" name="íṡľïḍè">
                <a:extLst>
                  <a:ext uri="{FF2B5EF4-FFF2-40B4-BE49-F238E27FC236}">
                    <a16:creationId xmlns="" xmlns:a16="http://schemas.microsoft.com/office/drawing/2014/main" id="{6540D6D9-E9AF-4A94-AA01-67401F895822}"/>
                  </a:ext>
                </a:extLst>
              </p:cNvPr>
              <p:cNvSpPr/>
              <p:nvPr/>
            </p:nvSpPr>
            <p:spPr bwMode="auto">
              <a:xfrm>
                <a:off x="25901650" y="41421051"/>
                <a:ext cx="344488" cy="344488"/>
              </a:xfrm>
              <a:custGeom>
                <a:avLst/>
                <a:gdLst/>
                <a:ahLst/>
                <a:cxnLst>
                  <a:cxn ang="0">
                    <a:pos x="217" y="0"/>
                  </a:cxn>
                  <a:cxn ang="0">
                    <a:pos x="0" y="217"/>
                  </a:cxn>
                  <a:cxn ang="0">
                    <a:pos x="217" y="217"/>
                  </a:cxn>
                  <a:cxn ang="0">
                    <a:pos x="217" y="0"/>
                  </a:cxn>
                </a:cxnLst>
                <a:rect l="0" t="0" r="r" b="b"/>
                <a:pathLst>
                  <a:path w="217" h="217">
                    <a:moveTo>
                      <a:pt x="217" y="0"/>
                    </a:moveTo>
                    <a:lnTo>
                      <a:pt x="0" y="217"/>
                    </a:lnTo>
                    <a:lnTo>
                      <a:pt x="217" y="217"/>
                    </a:lnTo>
                    <a:lnTo>
                      <a:pt x="217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2" name="išliḓé">
                <a:extLst>
                  <a:ext uri="{FF2B5EF4-FFF2-40B4-BE49-F238E27FC236}">
                    <a16:creationId xmlns="" xmlns:a16="http://schemas.microsoft.com/office/drawing/2014/main" id="{F351840C-221E-4732-BFC3-5173FF1366D7}"/>
                  </a:ext>
                </a:extLst>
              </p:cNvPr>
              <p:cNvSpPr/>
              <p:nvPr/>
            </p:nvSpPr>
            <p:spPr bwMode="auto">
              <a:xfrm>
                <a:off x="26936700" y="40400288"/>
                <a:ext cx="344488" cy="360363"/>
              </a:xfrm>
              <a:custGeom>
                <a:avLst/>
                <a:gdLst/>
                <a:ahLst/>
                <a:cxnLst>
                  <a:cxn ang="0">
                    <a:pos x="217" y="0"/>
                  </a:cxn>
                  <a:cxn ang="0">
                    <a:pos x="0" y="227"/>
                  </a:cxn>
                  <a:cxn ang="0">
                    <a:pos x="217" y="227"/>
                  </a:cxn>
                  <a:cxn ang="0">
                    <a:pos x="217" y="0"/>
                  </a:cxn>
                </a:cxnLst>
                <a:rect l="0" t="0" r="r" b="b"/>
                <a:pathLst>
                  <a:path w="217" h="227">
                    <a:moveTo>
                      <a:pt x="217" y="0"/>
                    </a:moveTo>
                    <a:lnTo>
                      <a:pt x="0" y="227"/>
                    </a:lnTo>
                    <a:lnTo>
                      <a:pt x="217" y="227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3" name="íṩḻïḓé">
                <a:extLst>
                  <a:ext uri="{FF2B5EF4-FFF2-40B4-BE49-F238E27FC236}">
                    <a16:creationId xmlns="" xmlns:a16="http://schemas.microsoft.com/office/drawing/2014/main" id="{C1788FAC-DA36-40E1-B3DF-8D16D8B01E03}"/>
                  </a:ext>
                </a:extLst>
              </p:cNvPr>
              <p:cNvSpPr/>
              <p:nvPr/>
            </p:nvSpPr>
            <p:spPr bwMode="auto">
              <a:xfrm>
                <a:off x="26936700" y="40400288"/>
                <a:ext cx="344488" cy="360363"/>
              </a:xfrm>
              <a:custGeom>
                <a:avLst/>
                <a:gdLst/>
                <a:ahLst/>
                <a:cxnLst>
                  <a:cxn ang="0">
                    <a:pos x="217" y="0"/>
                  </a:cxn>
                  <a:cxn ang="0">
                    <a:pos x="0" y="227"/>
                  </a:cxn>
                  <a:cxn ang="0">
                    <a:pos x="217" y="227"/>
                  </a:cxn>
                  <a:cxn ang="0">
                    <a:pos x="217" y="0"/>
                  </a:cxn>
                </a:cxnLst>
                <a:rect l="0" t="0" r="r" b="b"/>
                <a:pathLst>
                  <a:path w="217" h="227">
                    <a:moveTo>
                      <a:pt x="217" y="0"/>
                    </a:moveTo>
                    <a:lnTo>
                      <a:pt x="0" y="227"/>
                    </a:lnTo>
                    <a:lnTo>
                      <a:pt x="217" y="227"/>
                    </a:lnTo>
                    <a:lnTo>
                      <a:pt x="217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4" name="íṩḻidê">
                <a:extLst>
                  <a:ext uri="{FF2B5EF4-FFF2-40B4-BE49-F238E27FC236}">
                    <a16:creationId xmlns="" xmlns:a16="http://schemas.microsoft.com/office/drawing/2014/main" id="{685E610D-0118-432F-ABEA-02D659A35A49}"/>
                  </a:ext>
                </a:extLst>
              </p:cNvPr>
              <p:cNvSpPr/>
              <p:nvPr/>
            </p:nvSpPr>
            <p:spPr bwMode="auto">
              <a:xfrm>
                <a:off x="26462038" y="40946388"/>
                <a:ext cx="819150" cy="819150"/>
              </a:xfrm>
              <a:custGeom>
                <a:avLst/>
                <a:gdLst/>
                <a:ahLst/>
                <a:cxnLst>
                  <a:cxn ang="0">
                    <a:pos x="516" y="0"/>
                  </a:cxn>
                  <a:cxn ang="0">
                    <a:pos x="172" y="0"/>
                  </a:cxn>
                  <a:cxn ang="0">
                    <a:pos x="0" y="172"/>
                  </a:cxn>
                  <a:cxn ang="0">
                    <a:pos x="0" y="516"/>
                  </a:cxn>
                  <a:cxn ang="0">
                    <a:pos x="516" y="516"/>
                  </a:cxn>
                  <a:cxn ang="0">
                    <a:pos x="516" y="0"/>
                  </a:cxn>
                </a:cxnLst>
                <a:rect l="0" t="0" r="r" b="b"/>
                <a:pathLst>
                  <a:path w="516" h="516">
                    <a:moveTo>
                      <a:pt x="516" y="0"/>
                    </a:moveTo>
                    <a:lnTo>
                      <a:pt x="172" y="0"/>
                    </a:lnTo>
                    <a:lnTo>
                      <a:pt x="0" y="172"/>
                    </a:lnTo>
                    <a:lnTo>
                      <a:pt x="0" y="516"/>
                    </a:lnTo>
                    <a:lnTo>
                      <a:pt x="516" y="516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5" name="išļîḑè">
                <a:extLst>
                  <a:ext uri="{FF2B5EF4-FFF2-40B4-BE49-F238E27FC236}">
                    <a16:creationId xmlns="" xmlns:a16="http://schemas.microsoft.com/office/drawing/2014/main" id="{AF16F6A1-C81D-4DE4-B02C-F45819074862}"/>
                  </a:ext>
                </a:extLst>
              </p:cNvPr>
              <p:cNvSpPr/>
              <p:nvPr/>
            </p:nvSpPr>
            <p:spPr bwMode="auto">
              <a:xfrm>
                <a:off x="26462038" y="40946388"/>
                <a:ext cx="819150" cy="819150"/>
              </a:xfrm>
              <a:custGeom>
                <a:avLst/>
                <a:gdLst/>
                <a:ahLst/>
                <a:cxnLst>
                  <a:cxn ang="0">
                    <a:pos x="516" y="0"/>
                  </a:cxn>
                  <a:cxn ang="0">
                    <a:pos x="172" y="0"/>
                  </a:cxn>
                  <a:cxn ang="0">
                    <a:pos x="0" y="172"/>
                  </a:cxn>
                  <a:cxn ang="0">
                    <a:pos x="0" y="516"/>
                  </a:cxn>
                  <a:cxn ang="0">
                    <a:pos x="516" y="516"/>
                  </a:cxn>
                  <a:cxn ang="0">
                    <a:pos x="516" y="0"/>
                  </a:cxn>
                </a:cxnLst>
                <a:rect l="0" t="0" r="r" b="b"/>
                <a:pathLst>
                  <a:path w="516" h="516">
                    <a:moveTo>
                      <a:pt x="516" y="0"/>
                    </a:moveTo>
                    <a:lnTo>
                      <a:pt x="172" y="0"/>
                    </a:lnTo>
                    <a:lnTo>
                      <a:pt x="0" y="172"/>
                    </a:lnTo>
                    <a:lnTo>
                      <a:pt x="0" y="516"/>
                    </a:lnTo>
                    <a:lnTo>
                      <a:pt x="516" y="516"/>
                    </a:lnTo>
                    <a:lnTo>
                      <a:pt x="516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6" name="ïŝḷiďê">
                <a:extLst>
                  <a:ext uri="{FF2B5EF4-FFF2-40B4-BE49-F238E27FC236}">
                    <a16:creationId xmlns="" xmlns:a16="http://schemas.microsoft.com/office/drawing/2014/main" id="{81AA43F3-0D0B-4E11-B9C1-439E05C8526C}"/>
                  </a:ext>
                </a:extLst>
              </p:cNvPr>
              <p:cNvSpPr/>
              <p:nvPr/>
            </p:nvSpPr>
            <p:spPr bwMode="auto">
              <a:xfrm>
                <a:off x="27525663" y="39927213"/>
                <a:ext cx="819150" cy="1838325"/>
              </a:xfrm>
              <a:custGeom>
                <a:avLst/>
                <a:gdLst/>
                <a:ahLst/>
                <a:cxnLst>
                  <a:cxn ang="0">
                    <a:pos x="516" y="0"/>
                  </a:cxn>
                  <a:cxn ang="0">
                    <a:pos x="154" y="0"/>
                  </a:cxn>
                  <a:cxn ang="0">
                    <a:pos x="0" y="153"/>
                  </a:cxn>
                  <a:cxn ang="0">
                    <a:pos x="0" y="1158"/>
                  </a:cxn>
                  <a:cxn ang="0">
                    <a:pos x="516" y="1158"/>
                  </a:cxn>
                  <a:cxn ang="0">
                    <a:pos x="516" y="0"/>
                  </a:cxn>
                </a:cxnLst>
                <a:rect l="0" t="0" r="r" b="b"/>
                <a:pathLst>
                  <a:path w="516" h="1158">
                    <a:moveTo>
                      <a:pt x="516" y="0"/>
                    </a:moveTo>
                    <a:lnTo>
                      <a:pt x="154" y="0"/>
                    </a:lnTo>
                    <a:lnTo>
                      <a:pt x="0" y="153"/>
                    </a:lnTo>
                    <a:lnTo>
                      <a:pt x="0" y="1158"/>
                    </a:lnTo>
                    <a:lnTo>
                      <a:pt x="516" y="1158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7" name="islíďê">
                <a:extLst>
                  <a:ext uri="{FF2B5EF4-FFF2-40B4-BE49-F238E27FC236}">
                    <a16:creationId xmlns="" xmlns:a16="http://schemas.microsoft.com/office/drawing/2014/main" id="{1A713FFB-38BB-4F84-BF8B-E073CDD27B39}"/>
                  </a:ext>
                </a:extLst>
              </p:cNvPr>
              <p:cNvSpPr/>
              <p:nvPr/>
            </p:nvSpPr>
            <p:spPr bwMode="auto">
              <a:xfrm>
                <a:off x="27525663" y="39927213"/>
                <a:ext cx="819150" cy="1838325"/>
              </a:xfrm>
              <a:custGeom>
                <a:avLst/>
                <a:gdLst/>
                <a:ahLst/>
                <a:cxnLst>
                  <a:cxn ang="0">
                    <a:pos x="516" y="0"/>
                  </a:cxn>
                  <a:cxn ang="0">
                    <a:pos x="154" y="0"/>
                  </a:cxn>
                  <a:cxn ang="0">
                    <a:pos x="0" y="153"/>
                  </a:cxn>
                  <a:cxn ang="0">
                    <a:pos x="0" y="1158"/>
                  </a:cxn>
                  <a:cxn ang="0">
                    <a:pos x="516" y="1158"/>
                  </a:cxn>
                  <a:cxn ang="0">
                    <a:pos x="516" y="0"/>
                  </a:cxn>
                </a:cxnLst>
                <a:rect l="0" t="0" r="r" b="b"/>
                <a:pathLst>
                  <a:path w="516" h="1158">
                    <a:moveTo>
                      <a:pt x="516" y="0"/>
                    </a:moveTo>
                    <a:lnTo>
                      <a:pt x="154" y="0"/>
                    </a:lnTo>
                    <a:lnTo>
                      <a:pt x="0" y="153"/>
                    </a:lnTo>
                    <a:lnTo>
                      <a:pt x="0" y="1158"/>
                    </a:lnTo>
                    <a:lnTo>
                      <a:pt x="516" y="1158"/>
                    </a:lnTo>
                    <a:lnTo>
                      <a:pt x="516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8" name="îsḻíḋè">
                <a:extLst>
                  <a:ext uri="{FF2B5EF4-FFF2-40B4-BE49-F238E27FC236}">
                    <a16:creationId xmlns="" xmlns:a16="http://schemas.microsoft.com/office/drawing/2014/main" id="{CACA5A4D-F0FE-4BA2-8AFD-BE5E719A199F}"/>
                  </a:ext>
                </a:extLst>
              </p:cNvPr>
              <p:cNvSpPr/>
              <p:nvPr/>
            </p:nvSpPr>
            <p:spPr bwMode="auto">
              <a:xfrm>
                <a:off x="28560713" y="39927213"/>
                <a:ext cx="819150" cy="83343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9" name="iṡliḋé">
                <a:extLst>
                  <a:ext uri="{FF2B5EF4-FFF2-40B4-BE49-F238E27FC236}">
                    <a16:creationId xmlns="" xmlns:a16="http://schemas.microsoft.com/office/drawing/2014/main" id="{DE5CD927-90F8-4B25-874B-56E9F5745223}"/>
                  </a:ext>
                </a:extLst>
              </p:cNvPr>
              <p:cNvSpPr/>
              <p:nvPr/>
            </p:nvSpPr>
            <p:spPr bwMode="auto">
              <a:xfrm>
                <a:off x="28560713" y="39927213"/>
                <a:ext cx="819150" cy="8334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0" name="iṡľîḓé">
                <a:extLst>
                  <a:ext uri="{FF2B5EF4-FFF2-40B4-BE49-F238E27FC236}">
                    <a16:creationId xmlns="" xmlns:a16="http://schemas.microsoft.com/office/drawing/2014/main" id="{C818C71A-50A9-4509-B363-3B597E784BD5}"/>
                  </a:ext>
                </a:extLst>
              </p:cNvPr>
              <p:cNvSpPr/>
              <p:nvPr/>
            </p:nvSpPr>
            <p:spPr bwMode="auto">
              <a:xfrm>
                <a:off x="28560713" y="40946388"/>
                <a:ext cx="819150" cy="81915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1" name="ïṩlïḋe">
                <a:extLst>
                  <a:ext uri="{FF2B5EF4-FFF2-40B4-BE49-F238E27FC236}">
                    <a16:creationId xmlns="" xmlns:a16="http://schemas.microsoft.com/office/drawing/2014/main" id="{A231D1FE-6009-4BAD-B682-6DBFEE7B6AE6}"/>
                  </a:ext>
                </a:extLst>
              </p:cNvPr>
              <p:cNvSpPr/>
              <p:nvPr/>
            </p:nvSpPr>
            <p:spPr bwMode="auto">
              <a:xfrm>
                <a:off x="28560713" y="40946388"/>
                <a:ext cx="819150" cy="81915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2" name="ïṡľiḓé">
                <a:extLst>
                  <a:ext uri="{FF2B5EF4-FFF2-40B4-BE49-F238E27FC236}">
                    <a16:creationId xmlns="" xmlns:a16="http://schemas.microsoft.com/office/drawing/2014/main" id="{4926D5C8-65D5-40C9-B97D-5047D8748F75}"/>
                  </a:ext>
                </a:extLst>
              </p:cNvPr>
              <p:cNvSpPr/>
              <p:nvPr/>
            </p:nvSpPr>
            <p:spPr bwMode="auto">
              <a:xfrm>
                <a:off x="29624338" y="39927213"/>
                <a:ext cx="819150" cy="183832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3" name="ísľiḋê">
                <a:extLst>
                  <a:ext uri="{FF2B5EF4-FFF2-40B4-BE49-F238E27FC236}">
                    <a16:creationId xmlns="" xmlns:a16="http://schemas.microsoft.com/office/drawing/2014/main" id="{1FC2968B-3BE1-4630-9EDC-07DF86C35846}"/>
                  </a:ext>
                </a:extLst>
              </p:cNvPr>
              <p:cNvSpPr/>
              <p:nvPr/>
            </p:nvSpPr>
            <p:spPr bwMode="auto">
              <a:xfrm>
                <a:off x="29624338" y="39927213"/>
                <a:ext cx="819150" cy="183832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4" name="ïṧļiḑe">
                <a:extLst>
                  <a:ext uri="{FF2B5EF4-FFF2-40B4-BE49-F238E27FC236}">
                    <a16:creationId xmlns="" xmlns:a16="http://schemas.microsoft.com/office/drawing/2014/main" id="{AC744A43-7F89-4668-A6A6-83D85507F6F1}"/>
                  </a:ext>
                </a:extLst>
              </p:cNvPr>
              <p:cNvSpPr/>
              <p:nvPr/>
            </p:nvSpPr>
            <p:spPr bwMode="auto">
              <a:xfrm>
                <a:off x="23717250" y="43489563"/>
                <a:ext cx="431800" cy="431800"/>
              </a:xfrm>
              <a:custGeom>
                <a:avLst/>
                <a:gdLst/>
                <a:ahLst/>
                <a:cxnLst>
                  <a:cxn ang="0">
                    <a:pos x="272" y="0"/>
                  </a:cxn>
                  <a:cxn ang="0">
                    <a:pos x="0" y="272"/>
                  </a:cxn>
                  <a:cxn ang="0">
                    <a:pos x="272" y="272"/>
                  </a:cxn>
                  <a:cxn ang="0">
                    <a:pos x="272" y="0"/>
                  </a:cxn>
                </a:cxnLst>
                <a:rect l="0" t="0" r="r" b="b"/>
                <a:pathLst>
                  <a:path w="272" h="272">
                    <a:moveTo>
                      <a:pt x="272" y="0"/>
                    </a:moveTo>
                    <a:lnTo>
                      <a:pt x="0" y="272"/>
                    </a:lnTo>
                    <a:lnTo>
                      <a:pt x="272" y="272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5" name="işľiďé">
                <a:extLst>
                  <a:ext uri="{FF2B5EF4-FFF2-40B4-BE49-F238E27FC236}">
                    <a16:creationId xmlns="" xmlns:a16="http://schemas.microsoft.com/office/drawing/2014/main" id="{C0F09B6A-82F0-48C0-8EDD-756AEEB20F31}"/>
                  </a:ext>
                </a:extLst>
              </p:cNvPr>
              <p:cNvSpPr/>
              <p:nvPr/>
            </p:nvSpPr>
            <p:spPr bwMode="auto">
              <a:xfrm>
                <a:off x="23717250" y="43489563"/>
                <a:ext cx="431800" cy="431800"/>
              </a:xfrm>
              <a:custGeom>
                <a:avLst/>
                <a:gdLst/>
                <a:ahLst/>
                <a:cxnLst>
                  <a:cxn ang="0">
                    <a:pos x="272" y="0"/>
                  </a:cxn>
                  <a:cxn ang="0">
                    <a:pos x="0" y="272"/>
                  </a:cxn>
                  <a:cxn ang="0">
                    <a:pos x="272" y="272"/>
                  </a:cxn>
                  <a:cxn ang="0">
                    <a:pos x="272" y="0"/>
                  </a:cxn>
                </a:cxnLst>
                <a:rect l="0" t="0" r="r" b="b"/>
                <a:pathLst>
                  <a:path w="272" h="272">
                    <a:moveTo>
                      <a:pt x="272" y="0"/>
                    </a:moveTo>
                    <a:lnTo>
                      <a:pt x="0" y="272"/>
                    </a:lnTo>
                    <a:lnTo>
                      <a:pt x="272" y="272"/>
                    </a:lnTo>
                    <a:lnTo>
                      <a:pt x="272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6" name="íṡľîḍé">
                <a:extLst>
                  <a:ext uri="{FF2B5EF4-FFF2-40B4-BE49-F238E27FC236}">
                    <a16:creationId xmlns="" xmlns:a16="http://schemas.microsoft.com/office/drawing/2014/main" id="{60144FBE-66DD-48A5-8911-63F5328BC59B}"/>
                  </a:ext>
                </a:extLst>
              </p:cNvPr>
              <p:cNvSpPr/>
              <p:nvPr/>
            </p:nvSpPr>
            <p:spPr bwMode="auto">
              <a:xfrm>
                <a:off x="24752300" y="42470388"/>
                <a:ext cx="431800" cy="430213"/>
              </a:xfrm>
              <a:custGeom>
                <a:avLst/>
                <a:gdLst/>
                <a:ahLst/>
                <a:cxnLst>
                  <a:cxn ang="0">
                    <a:pos x="272" y="0"/>
                  </a:cxn>
                  <a:cxn ang="0">
                    <a:pos x="0" y="271"/>
                  </a:cxn>
                  <a:cxn ang="0">
                    <a:pos x="272" y="271"/>
                  </a:cxn>
                  <a:cxn ang="0">
                    <a:pos x="272" y="0"/>
                  </a:cxn>
                </a:cxnLst>
                <a:rect l="0" t="0" r="r" b="b"/>
                <a:pathLst>
                  <a:path w="272" h="271">
                    <a:moveTo>
                      <a:pt x="272" y="0"/>
                    </a:moveTo>
                    <a:lnTo>
                      <a:pt x="0" y="271"/>
                    </a:lnTo>
                    <a:lnTo>
                      <a:pt x="272" y="271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7" name="îşḻïḍê">
                <a:extLst>
                  <a:ext uri="{FF2B5EF4-FFF2-40B4-BE49-F238E27FC236}">
                    <a16:creationId xmlns="" xmlns:a16="http://schemas.microsoft.com/office/drawing/2014/main" id="{1281DA9C-29ED-41CB-9D96-D1A0AD6B31B2}"/>
                  </a:ext>
                </a:extLst>
              </p:cNvPr>
              <p:cNvSpPr/>
              <p:nvPr/>
            </p:nvSpPr>
            <p:spPr bwMode="auto">
              <a:xfrm>
                <a:off x="24752300" y="42470388"/>
                <a:ext cx="431800" cy="430213"/>
              </a:xfrm>
              <a:custGeom>
                <a:avLst/>
                <a:gdLst/>
                <a:ahLst/>
                <a:cxnLst>
                  <a:cxn ang="0">
                    <a:pos x="272" y="0"/>
                  </a:cxn>
                  <a:cxn ang="0">
                    <a:pos x="0" y="271"/>
                  </a:cxn>
                  <a:cxn ang="0">
                    <a:pos x="272" y="271"/>
                  </a:cxn>
                  <a:cxn ang="0">
                    <a:pos x="272" y="0"/>
                  </a:cxn>
                </a:cxnLst>
                <a:rect l="0" t="0" r="r" b="b"/>
                <a:pathLst>
                  <a:path w="272" h="271">
                    <a:moveTo>
                      <a:pt x="272" y="0"/>
                    </a:moveTo>
                    <a:lnTo>
                      <a:pt x="0" y="271"/>
                    </a:lnTo>
                    <a:lnTo>
                      <a:pt x="272" y="271"/>
                    </a:lnTo>
                    <a:lnTo>
                      <a:pt x="272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8" name="ïšļîḓe">
                <a:extLst>
                  <a:ext uri="{FF2B5EF4-FFF2-40B4-BE49-F238E27FC236}">
                    <a16:creationId xmlns="" xmlns:a16="http://schemas.microsoft.com/office/drawing/2014/main" id="{CA2B36AB-59A5-4EF5-9902-1DF4FE49A8A3}"/>
                  </a:ext>
                </a:extLst>
              </p:cNvPr>
              <p:cNvSpPr/>
              <p:nvPr/>
            </p:nvSpPr>
            <p:spPr bwMode="auto">
              <a:xfrm>
                <a:off x="24364950" y="43087926"/>
                <a:ext cx="819150" cy="833438"/>
              </a:xfrm>
              <a:custGeom>
                <a:avLst/>
                <a:gdLst/>
                <a:ahLst/>
                <a:cxnLst>
                  <a:cxn ang="0">
                    <a:pos x="516" y="0"/>
                  </a:cxn>
                  <a:cxn ang="0">
                    <a:pos x="126" y="0"/>
                  </a:cxn>
                  <a:cxn ang="0">
                    <a:pos x="0" y="126"/>
                  </a:cxn>
                  <a:cxn ang="0">
                    <a:pos x="0" y="525"/>
                  </a:cxn>
                  <a:cxn ang="0">
                    <a:pos x="516" y="525"/>
                  </a:cxn>
                  <a:cxn ang="0">
                    <a:pos x="516" y="0"/>
                  </a:cxn>
                </a:cxnLst>
                <a:rect l="0" t="0" r="r" b="b"/>
                <a:pathLst>
                  <a:path w="516" h="525">
                    <a:moveTo>
                      <a:pt x="516" y="0"/>
                    </a:moveTo>
                    <a:lnTo>
                      <a:pt x="126" y="0"/>
                    </a:lnTo>
                    <a:lnTo>
                      <a:pt x="0" y="126"/>
                    </a:lnTo>
                    <a:lnTo>
                      <a:pt x="0" y="525"/>
                    </a:lnTo>
                    <a:lnTo>
                      <a:pt x="516" y="525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9" name="ís1íḓê">
                <a:extLst>
                  <a:ext uri="{FF2B5EF4-FFF2-40B4-BE49-F238E27FC236}">
                    <a16:creationId xmlns="" xmlns:a16="http://schemas.microsoft.com/office/drawing/2014/main" id="{9D38B8C0-5CCF-4667-966C-9C887FA8A082}"/>
                  </a:ext>
                </a:extLst>
              </p:cNvPr>
              <p:cNvSpPr/>
              <p:nvPr/>
            </p:nvSpPr>
            <p:spPr bwMode="auto">
              <a:xfrm>
                <a:off x="24364950" y="43087926"/>
                <a:ext cx="819150" cy="833438"/>
              </a:xfrm>
              <a:custGeom>
                <a:avLst/>
                <a:gdLst/>
                <a:ahLst/>
                <a:cxnLst>
                  <a:cxn ang="0">
                    <a:pos x="516" y="0"/>
                  </a:cxn>
                  <a:cxn ang="0">
                    <a:pos x="126" y="0"/>
                  </a:cxn>
                  <a:cxn ang="0">
                    <a:pos x="0" y="126"/>
                  </a:cxn>
                  <a:cxn ang="0">
                    <a:pos x="0" y="525"/>
                  </a:cxn>
                  <a:cxn ang="0">
                    <a:pos x="516" y="525"/>
                  </a:cxn>
                  <a:cxn ang="0">
                    <a:pos x="516" y="0"/>
                  </a:cxn>
                </a:cxnLst>
                <a:rect l="0" t="0" r="r" b="b"/>
                <a:pathLst>
                  <a:path w="516" h="525">
                    <a:moveTo>
                      <a:pt x="516" y="0"/>
                    </a:moveTo>
                    <a:lnTo>
                      <a:pt x="126" y="0"/>
                    </a:lnTo>
                    <a:lnTo>
                      <a:pt x="0" y="126"/>
                    </a:lnTo>
                    <a:lnTo>
                      <a:pt x="0" y="525"/>
                    </a:lnTo>
                    <a:lnTo>
                      <a:pt x="516" y="525"/>
                    </a:lnTo>
                    <a:lnTo>
                      <a:pt x="516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0" name="ïṧḻiḑè">
                <a:extLst>
                  <a:ext uri="{FF2B5EF4-FFF2-40B4-BE49-F238E27FC236}">
                    <a16:creationId xmlns="" xmlns:a16="http://schemas.microsoft.com/office/drawing/2014/main" id="{5B346F0B-EFC0-4DE7-BE91-71301BFC8BD2}"/>
                  </a:ext>
                </a:extLst>
              </p:cNvPr>
              <p:cNvSpPr/>
              <p:nvPr/>
            </p:nvSpPr>
            <p:spPr bwMode="auto">
              <a:xfrm>
                <a:off x="28560713" y="42081451"/>
                <a:ext cx="819150" cy="81915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1" name="îšļïḓè">
                <a:extLst>
                  <a:ext uri="{FF2B5EF4-FFF2-40B4-BE49-F238E27FC236}">
                    <a16:creationId xmlns="" xmlns:a16="http://schemas.microsoft.com/office/drawing/2014/main" id="{9BD86660-BE36-43D6-812E-E0F7C7D1FA97}"/>
                  </a:ext>
                </a:extLst>
              </p:cNvPr>
              <p:cNvSpPr/>
              <p:nvPr/>
            </p:nvSpPr>
            <p:spPr bwMode="auto">
              <a:xfrm>
                <a:off x="28560713" y="42081451"/>
                <a:ext cx="819150" cy="81915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2" name="iŝḷïḑè">
                <a:extLst>
                  <a:ext uri="{FF2B5EF4-FFF2-40B4-BE49-F238E27FC236}">
                    <a16:creationId xmlns="" xmlns:a16="http://schemas.microsoft.com/office/drawing/2014/main" id="{BA5B56A8-21D4-47E3-96F5-61973FD4C127}"/>
                  </a:ext>
                </a:extLst>
              </p:cNvPr>
              <p:cNvSpPr/>
              <p:nvPr/>
            </p:nvSpPr>
            <p:spPr bwMode="auto">
              <a:xfrm>
                <a:off x="28560713" y="43087926"/>
                <a:ext cx="819150" cy="83343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3" name="işľïdé">
                <a:extLst>
                  <a:ext uri="{FF2B5EF4-FFF2-40B4-BE49-F238E27FC236}">
                    <a16:creationId xmlns="" xmlns:a16="http://schemas.microsoft.com/office/drawing/2014/main" id="{BF7FEB80-0345-4E89-8C8C-2B1828821634}"/>
                  </a:ext>
                </a:extLst>
              </p:cNvPr>
              <p:cNvSpPr/>
              <p:nvPr/>
            </p:nvSpPr>
            <p:spPr bwMode="auto">
              <a:xfrm>
                <a:off x="28560713" y="43087926"/>
                <a:ext cx="819150" cy="8334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4" name="îṩlíḓé">
                <a:extLst>
                  <a:ext uri="{FF2B5EF4-FFF2-40B4-BE49-F238E27FC236}">
                    <a16:creationId xmlns="" xmlns:a16="http://schemas.microsoft.com/office/drawing/2014/main" id="{1A379109-DFA9-4FDB-9B9D-D67E6A788C11}"/>
                  </a:ext>
                </a:extLst>
              </p:cNvPr>
              <p:cNvSpPr/>
              <p:nvPr/>
            </p:nvSpPr>
            <p:spPr bwMode="auto">
              <a:xfrm>
                <a:off x="29624338" y="42081451"/>
                <a:ext cx="819150" cy="183991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5" name="íşļîḓé">
                <a:extLst>
                  <a:ext uri="{FF2B5EF4-FFF2-40B4-BE49-F238E27FC236}">
                    <a16:creationId xmlns="" xmlns:a16="http://schemas.microsoft.com/office/drawing/2014/main" id="{2FF8C954-39A4-452D-8530-0DAEA2965494}"/>
                  </a:ext>
                </a:extLst>
              </p:cNvPr>
              <p:cNvSpPr/>
              <p:nvPr/>
            </p:nvSpPr>
            <p:spPr bwMode="auto">
              <a:xfrm>
                <a:off x="29624338" y="42081451"/>
                <a:ext cx="819150" cy="18399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6" name="îṡľîḍé">
                <a:extLst>
                  <a:ext uri="{FF2B5EF4-FFF2-40B4-BE49-F238E27FC236}">
                    <a16:creationId xmlns="" xmlns:a16="http://schemas.microsoft.com/office/drawing/2014/main" id="{2BCC1184-7815-4E79-8C4E-D1FDB78A2F38}"/>
                  </a:ext>
                </a:extLst>
              </p:cNvPr>
              <p:cNvSpPr/>
              <p:nvPr/>
            </p:nvSpPr>
            <p:spPr bwMode="auto">
              <a:xfrm>
                <a:off x="25326975" y="42167176"/>
                <a:ext cx="3117850" cy="317500"/>
              </a:xfrm>
              <a:custGeom>
                <a:avLst/>
                <a:gdLst/>
                <a:ahLst/>
                <a:cxnLst>
                  <a:cxn ang="0">
                    <a:pos x="206" y="0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11" y="22"/>
                  </a:cxn>
                  <a:cxn ang="0">
                    <a:pos x="206" y="22"/>
                  </a:cxn>
                  <a:cxn ang="0">
                    <a:pos x="217" y="11"/>
                  </a:cxn>
                  <a:cxn ang="0">
                    <a:pos x="206" y="0"/>
                  </a:cxn>
                </a:cxnLst>
                <a:rect l="0" t="0" r="r" b="b"/>
                <a:pathLst>
                  <a:path w="217" h="22">
                    <a:moveTo>
                      <a:pt x="206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8"/>
                      <a:pt x="5" y="22"/>
                      <a:pt x="11" y="22"/>
                    </a:cubicBezTo>
                    <a:cubicBezTo>
                      <a:pt x="206" y="22"/>
                      <a:pt x="206" y="22"/>
                      <a:pt x="206" y="22"/>
                    </a:cubicBezTo>
                    <a:cubicBezTo>
                      <a:pt x="212" y="22"/>
                      <a:pt x="217" y="17"/>
                      <a:pt x="217" y="11"/>
                    </a:cubicBezTo>
                    <a:cubicBezTo>
                      <a:pt x="217" y="5"/>
                      <a:pt x="212" y="0"/>
                      <a:pt x="206" y="0"/>
                    </a:cubicBezTo>
                  </a:path>
                </a:pathLst>
              </a:custGeom>
              <a:solidFill>
                <a:srgbClr val="332C2C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7" name="íSliḑê">
                <a:extLst>
                  <a:ext uri="{FF2B5EF4-FFF2-40B4-BE49-F238E27FC236}">
                    <a16:creationId xmlns="" xmlns:a16="http://schemas.microsoft.com/office/drawing/2014/main" id="{4DF956B4-9FEA-4405-A718-FDCFF4F2BA6F}"/>
                  </a:ext>
                </a:extLst>
              </p:cNvPr>
              <p:cNvSpPr/>
              <p:nvPr/>
            </p:nvSpPr>
            <p:spPr bwMode="auto">
              <a:xfrm>
                <a:off x="22596475" y="36420426"/>
                <a:ext cx="8578850" cy="330200"/>
              </a:xfrm>
              <a:custGeom>
                <a:avLst/>
                <a:gdLst/>
                <a:ahLst/>
                <a:cxnLst>
                  <a:cxn ang="0">
                    <a:pos x="597" y="11"/>
                  </a:cxn>
                  <a:cxn ang="0">
                    <a:pos x="585" y="23"/>
                  </a:cxn>
                  <a:cxn ang="0">
                    <a:pos x="12" y="23"/>
                  </a:cxn>
                  <a:cxn ang="0">
                    <a:pos x="0" y="11"/>
                  </a:cxn>
                  <a:cxn ang="0">
                    <a:pos x="12" y="0"/>
                  </a:cxn>
                  <a:cxn ang="0">
                    <a:pos x="585" y="0"/>
                  </a:cxn>
                  <a:cxn ang="0">
                    <a:pos x="597" y="11"/>
                  </a:cxn>
                </a:cxnLst>
                <a:rect l="0" t="0" r="r" b="b"/>
                <a:pathLst>
                  <a:path w="597" h="23">
                    <a:moveTo>
                      <a:pt x="597" y="11"/>
                    </a:moveTo>
                    <a:cubicBezTo>
                      <a:pt x="597" y="18"/>
                      <a:pt x="591" y="23"/>
                      <a:pt x="585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5" y="23"/>
                      <a:pt x="0" y="18"/>
                      <a:pt x="0" y="11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585" y="0"/>
                      <a:pt x="585" y="0"/>
                      <a:pt x="585" y="0"/>
                    </a:cubicBezTo>
                    <a:cubicBezTo>
                      <a:pt x="591" y="0"/>
                      <a:pt x="597" y="5"/>
                      <a:pt x="597" y="11"/>
                    </a:cubicBezTo>
                    <a:close/>
                  </a:path>
                </a:pathLst>
              </a:custGeom>
              <a:solidFill>
                <a:srgbClr val="53474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8" name="íśļîḍê">
                <a:extLst>
                  <a:ext uri="{FF2B5EF4-FFF2-40B4-BE49-F238E27FC236}">
                    <a16:creationId xmlns="" xmlns:a16="http://schemas.microsoft.com/office/drawing/2014/main" id="{123141BB-0304-4AE3-AAFA-A754AA49B08F}"/>
                  </a:ext>
                </a:extLst>
              </p:cNvPr>
              <p:cNvSpPr/>
              <p:nvPr/>
            </p:nvSpPr>
            <p:spPr bwMode="auto">
              <a:xfrm>
                <a:off x="19062700" y="44869101"/>
                <a:ext cx="12228513" cy="574675"/>
              </a:xfrm>
              <a:custGeom>
                <a:avLst/>
                <a:gdLst/>
                <a:ahLst/>
                <a:cxnLst>
                  <a:cxn ang="0">
                    <a:pos x="851" y="20"/>
                  </a:cxn>
                  <a:cxn ang="0">
                    <a:pos x="831" y="40"/>
                  </a:cxn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831" y="0"/>
                  </a:cxn>
                  <a:cxn ang="0">
                    <a:pos x="851" y="20"/>
                  </a:cxn>
                </a:cxnLst>
                <a:rect l="0" t="0" r="r" b="b"/>
                <a:pathLst>
                  <a:path w="851" h="40">
                    <a:moveTo>
                      <a:pt x="851" y="20"/>
                    </a:moveTo>
                    <a:cubicBezTo>
                      <a:pt x="851" y="31"/>
                      <a:pt x="842" y="40"/>
                      <a:pt x="831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ubicBezTo>
                      <a:pt x="0" y="8"/>
                      <a:pt x="9" y="0"/>
                      <a:pt x="20" y="0"/>
                    </a:cubicBezTo>
                    <a:cubicBezTo>
                      <a:pt x="831" y="0"/>
                      <a:pt x="831" y="0"/>
                      <a:pt x="831" y="0"/>
                    </a:cubicBezTo>
                    <a:cubicBezTo>
                      <a:pt x="842" y="0"/>
                      <a:pt x="851" y="8"/>
                      <a:pt x="851" y="2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9" name="ísļíḑe">
                <a:extLst>
                  <a:ext uri="{FF2B5EF4-FFF2-40B4-BE49-F238E27FC236}">
                    <a16:creationId xmlns="" xmlns:a16="http://schemas.microsoft.com/office/drawing/2014/main" id="{F213B0DD-2D6E-4D6F-B494-A3A5BEF367C9}"/>
                  </a:ext>
                </a:extLst>
              </p:cNvPr>
              <p:cNvSpPr/>
              <p:nvPr/>
            </p:nvSpPr>
            <p:spPr bwMode="auto">
              <a:xfrm>
                <a:off x="19191288" y="44869101"/>
                <a:ext cx="12099925" cy="574675"/>
              </a:xfrm>
              <a:custGeom>
                <a:avLst/>
                <a:gdLst/>
                <a:ahLst/>
                <a:cxnLst>
                  <a:cxn ang="0">
                    <a:pos x="822" y="0"/>
                  </a:cxn>
                  <a:cxn ang="0">
                    <a:pos x="822" y="0"/>
                  </a:cxn>
                  <a:cxn ang="0">
                    <a:pos x="11" y="40"/>
                  </a:cxn>
                  <a:cxn ang="0">
                    <a:pos x="822" y="40"/>
                  </a:cxn>
                  <a:cxn ang="0">
                    <a:pos x="842" y="20"/>
                  </a:cxn>
                  <a:cxn ang="0">
                    <a:pos x="822" y="0"/>
                  </a:cxn>
                </a:cxnLst>
                <a:rect l="0" t="0" r="r" b="b"/>
                <a:pathLst>
                  <a:path w="842" h="40">
                    <a:moveTo>
                      <a:pt x="822" y="0"/>
                    </a:moveTo>
                    <a:cubicBezTo>
                      <a:pt x="822" y="0"/>
                      <a:pt x="822" y="0"/>
                      <a:pt x="822" y="0"/>
                    </a:cubicBezTo>
                    <a:cubicBezTo>
                      <a:pt x="822" y="0"/>
                      <a:pt x="0" y="40"/>
                      <a:pt x="11" y="40"/>
                    </a:cubicBezTo>
                    <a:cubicBezTo>
                      <a:pt x="822" y="40"/>
                      <a:pt x="822" y="40"/>
                      <a:pt x="822" y="40"/>
                    </a:cubicBezTo>
                    <a:cubicBezTo>
                      <a:pt x="833" y="40"/>
                      <a:pt x="842" y="31"/>
                      <a:pt x="842" y="20"/>
                    </a:cubicBezTo>
                    <a:cubicBezTo>
                      <a:pt x="842" y="8"/>
                      <a:pt x="833" y="0"/>
                      <a:pt x="822" y="0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2438430" hangingPunct="1"/>
                <a:endParaRPr sz="4800" b="0" kern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5" name="is1ïḍê">
              <a:extLst>
                <a:ext uri="{FF2B5EF4-FFF2-40B4-BE49-F238E27FC236}">
                  <a16:creationId xmlns="" xmlns:a16="http://schemas.microsoft.com/office/drawing/2014/main" id="{03949B9C-69ED-4BAE-A9D4-D67894C05C73}"/>
                </a:ext>
              </a:extLst>
            </p:cNvPr>
            <p:cNvSpPr/>
            <p:nvPr/>
          </p:nvSpPr>
          <p:spPr bwMode="auto">
            <a:xfrm>
              <a:off x="3881897" y="2984232"/>
              <a:ext cx="191111" cy="659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</a:ln>
          </p:spPr>
          <p:txBody>
            <a:bodyPr wrap="square" lIns="243840" tIns="121920" rIns="243840" bIns="121920" anchor="ctr">
              <a:normAutofit fontScale="25000" lnSpcReduction="20000"/>
            </a:bodyPr>
            <a:lstStyle/>
            <a:p>
              <a:pPr defTabSz="2438430" hangingPunct="1"/>
              <a:endParaRPr sz="4800" b="0" kern="12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41" name="Picture 2" descr="C:\Users\Administrator\Desktop\qw.png">
            <a:extLst>
              <a:ext uri="{FF2B5EF4-FFF2-40B4-BE49-F238E27FC236}">
                <a16:creationId xmlns="" xmlns:a16="http://schemas.microsoft.com/office/drawing/2014/main" id="{3E1AE282-1CC0-4CBA-8171-EE954BDDD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2777" y="3492029"/>
            <a:ext cx="4523957" cy="2544427"/>
          </a:xfrm>
          <a:prstGeom prst="rect">
            <a:avLst/>
          </a:prstGeom>
          <a:noFill/>
        </p:spPr>
      </p:pic>
      <p:sp>
        <p:nvSpPr>
          <p:cNvPr id="342" name="标题 6">
            <a:extLst>
              <a:ext uri="{FF2B5EF4-FFF2-40B4-BE49-F238E27FC236}">
                <a16:creationId xmlns="" xmlns:a16="http://schemas.microsoft.com/office/drawing/2014/main" id="{9B6992EA-858D-4DE1-A4F8-7673B855C202}"/>
              </a:ext>
            </a:extLst>
          </p:cNvPr>
          <p:cNvSpPr>
            <a:spLocks noGrp="1"/>
          </p:cNvSpPr>
          <p:nvPr/>
        </p:nvSpPr>
        <p:spPr>
          <a:xfrm>
            <a:off x="1276188" y="772683"/>
            <a:ext cx="6229957" cy="1385421"/>
          </a:xfrm>
          <a:prstGeom prst="rect">
            <a:avLst/>
          </a:prstGeom>
          <a:noFill/>
        </p:spPr>
        <p:txBody>
          <a:bodyPr vert="horz" lIns="243840" tIns="121920" rIns="243840" bIns="1219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0" kern="1200">
                <a:gradFill>
                  <a:gsLst>
                    <a:gs pos="0">
                      <a:srgbClr val="1E5B93"/>
                    </a:gs>
                    <a:gs pos="100000">
                      <a:srgbClr val="3E1840"/>
                    </a:gs>
                  </a:gsLst>
                  <a:lin ang="0" scaled="1"/>
                </a:gradFill>
                <a:latin typeface="时尚中黑简体" panose="01010104010101010101" pitchFamily="2" charset="-122"/>
                <a:ea typeface="时尚中黑简体" panose="01010104010101010101" pitchFamily="2" charset="-122"/>
                <a:cs typeface="+mj-cs"/>
              </a:defRPr>
            </a:lvl1pPr>
          </a:lstStyle>
          <a:p>
            <a:pPr defTabSz="1828823"/>
            <a:r>
              <a:rPr lang="zh-CN" altLang="en-US" sz="5600" dirty="0" smtClea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数制转换</a:t>
            </a:r>
            <a:endParaRPr lang="zh-CN" altLang="en-US" sz="560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45" name="直接连接符 344">
            <a:extLst>
              <a:ext uri="{FF2B5EF4-FFF2-40B4-BE49-F238E27FC236}">
                <a16:creationId xmlns="" xmlns:a16="http://schemas.microsoft.com/office/drawing/2014/main" id="{0D1F490F-1235-4A3F-90F2-285B235273D3}"/>
              </a:ext>
            </a:extLst>
          </p:cNvPr>
          <p:cNvCxnSpPr/>
          <p:nvPr/>
        </p:nvCxnSpPr>
        <p:spPr>
          <a:xfrm rot="5400000">
            <a:off x="-147084" y="1581348"/>
            <a:ext cx="1274618" cy="0"/>
          </a:xfrm>
          <a:prstGeom prst="line">
            <a:avLst/>
          </a:prstGeom>
          <a:ln w="76200">
            <a:solidFill>
              <a:srgbClr val="5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ï$ḷiḑé">
            <a:extLst>
              <a:ext uri="{FF2B5EF4-FFF2-40B4-BE49-F238E27FC236}">
                <a16:creationId xmlns="" xmlns:a16="http://schemas.microsoft.com/office/drawing/2014/main" id="{BC83C549-7BEB-4AB0-BF0F-CDBE45BE111D}"/>
              </a:ext>
            </a:extLst>
          </p:cNvPr>
          <p:cNvSpPr txBox="1"/>
          <p:nvPr/>
        </p:nvSpPr>
        <p:spPr>
          <a:xfrm>
            <a:off x="10233117" y="926628"/>
            <a:ext cx="12381079" cy="2339101"/>
          </a:xfrm>
          <a:prstGeom prst="rect">
            <a:avLst/>
          </a:prstGeom>
          <a:noFill/>
        </p:spPr>
        <p:txBody>
          <a:bodyPr wrap="square" lIns="243840" tIns="121920" rIns="243840" bIns="121920" anchor="ctr">
            <a:normAutofit/>
          </a:bodyPr>
          <a:lstStyle/>
          <a:p>
            <a:pPr algn="l" defTabSz="2438430" hangingPunct="1"/>
            <a:r>
              <a:rPr lang="zh-CN" altLang="en-US" sz="6000" kern="1200" dirty="0" smtClean="0">
                <a:solidFill>
                  <a:srgbClr val="FFFFFF">
                    <a:lumMod val="8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为什么使用二进制？ </a:t>
            </a:r>
            <a:endParaRPr lang="en-US" altLang="zh-CN" sz="6000" kern="1200" dirty="0">
              <a:solidFill>
                <a:srgbClr val="FFFFFF">
                  <a:lumMod val="8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4210767"/>
      </p:ext>
    </p:extLst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roup 49"/>
          <p:cNvGrpSpPr/>
          <p:nvPr/>
        </p:nvGrpSpPr>
        <p:grpSpPr>
          <a:xfrm>
            <a:off x="-2" y="3286840"/>
            <a:ext cx="9850066" cy="3198612"/>
            <a:chOff x="-1" y="0"/>
            <a:chExt cx="9850064" cy="319861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32" name="Rectangle 9"/>
            <p:cNvSpPr/>
            <p:nvPr/>
          </p:nvSpPr>
          <p:spPr>
            <a:xfrm>
              <a:off x="-1" y="0"/>
              <a:ext cx="9850064" cy="3198610"/>
            </a:xfrm>
            <a:prstGeom prst="rect">
              <a:avLst/>
            </a:prstGeom>
            <a:solidFill>
              <a:srgbClr val="1136B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3" name="Title 11"/>
            <p:cNvSpPr txBox="1"/>
            <p:nvPr/>
          </p:nvSpPr>
          <p:spPr>
            <a:xfrm>
              <a:off x="427008" y="952975"/>
              <a:ext cx="5907840" cy="12926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l" defTabSz="1828800">
                <a:defRPr sz="7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>
                  <a:latin typeface="+mn-lt"/>
                  <a:ea typeface="+mn-ea"/>
                  <a:cs typeface="+mn-ea"/>
                  <a:sym typeface="+mn-lt"/>
                </a:rPr>
                <a:t>COMAPANY</a:t>
              </a:r>
            </a:p>
          </p:txBody>
        </p:sp>
      </p:grpSp>
      <p:sp>
        <p:nvSpPr>
          <p:cNvPr id="235" name="Title 11"/>
          <p:cNvSpPr txBox="1"/>
          <p:nvPr/>
        </p:nvSpPr>
        <p:spPr>
          <a:xfrm>
            <a:off x="13597907" y="2155833"/>
            <a:ext cx="4298935" cy="1292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1828800">
              <a:defRPr sz="7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zh-CN" altLang="en-US" b="0" dirty="0" smtClean="0">
                <a:latin typeface="+mn-lt"/>
                <a:ea typeface="+mn-ea"/>
                <a:cs typeface="+mn-ea"/>
                <a:sym typeface="+mn-lt"/>
              </a:rPr>
              <a:t>方法：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9" name="TextBox 29"/>
          <p:cNvSpPr txBox="1"/>
          <p:nvPr/>
        </p:nvSpPr>
        <p:spPr>
          <a:xfrm>
            <a:off x="2899096" y="8214688"/>
            <a:ext cx="941384" cy="1181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algn="l" defTabSz="1828800">
              <a:lnSpc>
                <a:spcPct val="12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5400" dirty="0">
                <a:latin typeface="+mn-lt"/>
                <a:ea typeface="+mn-ea"/>
                <a:cs typeface="+mn-ea"/>
                <a:sym typeface="+mn-lt"/>
              </a:rPr>
              <a:t>1</a:t>
            </a:r>
            <a:endParaRPr sz="5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标题 6">
            <a:extLst>
              <a:ext uri="{FF2B5EF4-FFF2-40B4-BE49-F238E27FC236}">
                <a16:creationId xmlns="" xmlns:a16="http://schemas.microsoft.com/office/drawing/2014/main" id="{FEE5575D-A458-4568-80CD-5C22E07ED5E8}"/>
              </a:ext>
            </a:extLst>
          </p:cNvPr>
          <p:cNvSpPr>
            <a:spLocks noGrp="1"/>
          </p:cNvSpPr>
          <p:nvPr/>
        </p:nvSpPr>
        <p:spPr>
          <a:xfrm>
            <a:off x="1276188" y="772683"/>
            <a:ext cx="6229957" cy="1385421"/>
          </a:xfrm>
          <a:prstGeom prst="rect">
            <a:avLst/>
          </a:prstGeom>
          <a:noFill/>
        </p:spPr>
        <p:txBody>
          <a:bodyPr vert="horz" lIns="243840" tIns="121920" rIns="243840" bIns="1219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0" kern="1200">
                <a:gradFill>
                  <a:gsLst>
                    <a:gs pos="0">
                      <a:srgbClr val="1E5B93"/>
                    </a:gs>
                    <a:gs pos="100000">
                      <a:srgbClr val="3E1840"/>
                    </a:gs>
                  </a:gsLst>
                  <a:lin ang="0" scaled="1"/>
                </a:gradFill>
                <a:latin typeface="时尚中黑简体" panose="01010104010101010101" pitchFamily="2" charset="-122"/>
                <a:ea typeface="时尚中黑简体" panose="01010104010101010101" pitchFamily="2" charset="-122"/>
                <a:cs typeface="+mj-cs"/>
              </a:defRPr>
            </a:lvl1pPr>
          </a:lstStyle>
          <a:p>
            <a:pPr defTabSz="1828823"/>
            <a:r>
              <a:rPr lang="zh-CN" altLang="en-US" sz="5600" dirty="0" smtClea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二进制转换十进制</a:t>
            </a:r>
            <a:endParaRPr lang="zh-CN" altLang="en-US" sz="560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8" name="直接连接符 37">
            <a:extLst>
              <a:ext uri="{FF2B5EF4-FFF2-40B4-BE49-F238E27FC236}">
                <a16:creationId xmlns="" xmlns:a16="http://schemas.microsoft.com/office/drawing/2014/main" id="{DBE76D96-EB4D-4D81-892D-113BEC5951D8}"/>
              </a:ext>
            </a:extLst>
          </p:cNvPr>
          <p:cNvCxnSpPr/>
          <p:nvPr/>
        </p:nvCxnSpPr>
        <p:spPr>
          <a:xfrm rot="5400000">
            <a:off x="-147084" y="1581348"/>
            <a:ext cx="1274618" cy="0"/>
          </a:xfrm>
          <a:prstGeom prst="line">
            <a:avLst/>
          </a:prstGeom>
          <a:ln w="76200">
            <a:solidFill>
              <a:srgbClr val="5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B5B129DF-8BC9-4DCF-A254-8ABFC419D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759" y="3026982"/>
            <a:ext cx="7110131" cy="39525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29"/>
          <p:cNvSpPr txBox="1"/>
          <p:nvPr/>
        </p:nvSpPr>
        <p:spPr>
          <a:xfrm>
            <a:off x="2376373" y="7048676"/>
            <a:ext cx="11364894" cy="1181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algn="l" defTabSz="1828800">
              <a:lnSpc>
                <a:spcPct val="12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zh-CN" altLang="en-US" sz="5400" dirty="0" smtClean="0">
                <a:latin typeface="+mn-lt"/>
                <a:ea typeface="+mn-ea"/>
                <a:cs typeface="+mn-ea"/>
                <a:sym typeface="+mn-lt"/>
              </a:rPr>
              <a:t>例如：二进制</a:t>
            </a:r>
            <a:r>
              <a:rPr lang="en-US" altLang="zh-CN" sz="5400" dirty="0" smtClean="0">
                <a:latin typeface="+mn-lt"/>
                <a:ea typeface="+mn-ea"/>
                <a:cs typeface="+mn-ea"/>
                <a:sym typeface="+mn-lt"/>
              </a:rPr>
              <a:t>1101</a:t>
            </a:r>
            <a:r>
              <a:rPr lang="zh-CN" altLang="en-US" sz="5400" dirty="0" smtClean="0">
                <a:latin typeface="+mn-lt"/>
                <a:ea typeface="+mn-ea"/>
                <a:cs typeface="+mn-ea"/>
                <a:sym typeface="+mn-lt"/>
              </a:rPr>
              <a:t>转换为十进制</a:t>
            </a:r>
            <a:endParaRPr sz="5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TextBox 29"/>
          <p:cNvSpPr txBox="1"/>
          <p:nvPr/>
        </p:nvSpPr>
        <p:spPr>
          <a:xfrm>
            <a:off x="13893667" y="3480643"/>
            <a:ext cx="7916950" cy="2179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algn="l" defTabSz="1828800">
              <a:lnSpc>
                <a:spcPct val="12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zh-CN" altLang="en-US" sz="5400" dirty="0">
                <a:latin typeface="+mn-lt"/>
                <a:ea typeface="+mn-ea"/>
                <a:cs typeface="+mn-ea"/>
                <a:sym typeface="+mn-lt"/>
              </a:rPr>
              <a:t>各位</a:t>
            </a:r>
            <a:r>
              <a:rPr lang="zh-CN" altLang="en-US" sz="5400" dirty="0" smtClean="0">
                <a:latin typeface="+mn-lt"/>
                <a:ea typeface="+mn-ea"/>
                <a:cs typeface="+mn-ea"/>
                <a:sym typeface="+mn-lt"/>
              </a:rPr>
              <a:t>数值乘以</a:t>
            </a:r>
            <a:r>
              <a:rPr lang="en-US" altLang="zh-CN" sz="5400" dirty="0" smtClean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5400" dirty="0" smtClean="0">
                <a:latin typeface="+mn-lt"/>
                <a:ea typeface="+mn-ea"/>
                <a:cs typeface="+mn-ea"/>
                <a:sym typeface="+mn-lt"/>
              </a:rPr>
              <a:t>的幂次，依次相加</a:t>
            </a:r>
            <a:endParaRPr sz="5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TextBox 29"/>
          <p:cNvSpPr txBox="1"/>
          <p:nvPr/>
        </p:nvSpPr>
        <p:spPr>
          <a:xfrm>
            <a:off x="4671290" y="8224025"/>
            <a:ext cx="941384" cy="1181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algn="l" defTabSz="1828800">
              <a:lnSpc>
                <a:spcPct val="12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5400" dirty="0">
                <a:latin typeface="+mn-lt"/>
                <a:ea typeface="+mn-ea"/>
                <a:cs typeface="+mn-ea"/>
                <a:sym typeface="+mn-lt"/>
              </a:rPr>
              <a:t>1</a:t>
            </a:r>
            <a:endParaRPr sz="5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TextBox 29"/>
          <p:cNvSpPr txBox="1"/>
          <p:nvPr/>
        </p:nvSpPr>
        <p:spPr>
          <a:xfrm>
            <a:off x="8618353" y="8205976"/>
            <a:ext cx="941384" cy="1181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algn="l" defTabSz="1828800">
              <a:lnSpc>
                <a:spcPct val="12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5400" dirty="0">
                <a:latin typeface="+mn-lt"/>
                <a:ea typeface="+mn-ea"/>
                <a:cs typeface="+mn-ea"/>
                <a:sym typeface="+mn-lt"/>
              </a:rPr>
              <a:t>1</a:t>
            </a:r>
            <a:endParaRPr sz="5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TextBox 29"/>
          <p:cNvSpPr txBox="1"/>
          <p:nvPr/>
        </p:nvSpPr>
        <p:spPr>
          <a:xfrm>
            <a:off x="6644403" y="8201620"/>
            <a:ext cx="941384" cy="1181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algn="l" defTabSz="1828800">
              <a:lnSpc>
                <a:spcPct val="12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5400" dirty="0" smtClean="0">
                <a:latin typeface="+mn-lt"/>
                <a:ea typeface="+mn-ea"/>
                <a:cs typeface="+mn-ea"/>
                <a:sym typeface="+mn-lt"/>
              </a:rPr>
              <a:t>0</a:t>
            </a:r>
            <a:endParaRPr sz="5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TextBox 29"/>
          <p:cNvSpPr txBox="1"/>
          <p:nvPr/>
        </p:nvSpPr>
        <p:spPr>
          <a:xfrm>
            <a:off x="2618313" y="9250387"/>
            <a:ext cx="941384" cy="1181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algn="l" defTabSz="1828800">
              <a:lnSpc>
                <a:spcPct val="12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5400" dirty="0" smtClean="0">
                <a:latin typeface="+mn-lt"/>
                <a:ea typeface="+mn-ea"/>
                <a:cs typeface="+mn-ea"/>
                <a:sym typeface="+mn-lt"/>
              </a:rPr>
              <a:t>*</a:t>
            </a:r>
            <a:endParaRPr sz="5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TextBox 29"/>
          <p:cNvSpPr txBox="1"/>
          <p:nvPr/>
        </p:nvSpPr>
        <p:spPr>
          <a:xfrm>
            <a:off x="4412229" y="9250387"/>
            <a:ext cx="941384" cy="1181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algn="l" defTabSz="1828800">
              <a:lnSpc>
                <a:spcPct val="12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5400" dirty="0" smtClean="0">
                <a:latin typeface="+mn-lt"/>
                <a:ea typeface="+mn-ea"/>
                <a:cs typeface="+mn-ea"/>
                <a:sym typeface="+mn-lt"/>
              </a:rPr>
              <a:t>*</a:t>
            </a:r>
            <a:endParaRPr sz="5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TextBox 29"/>
          <p:cNvSpPr txBox="1"/>
          <p:nvPr/>
        </p:nvSpPr>
        <p:spPr>
          <a:xfrm>
            <a:off x="6277746" y="9250387"/>
            <a:ext cx="941384" cy="1181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algn="l" defTabSz="1828800">
              <a:lnSpc>
                <a:spcPct val="12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5400" dirty="0" smtClean="0">
                <a:latin typeface="+mn-lt"/>
                <a:ea typeface="+mn-ea"/>
                <a:cs typeface="+mn-ea"/>
                <a:sym typeface="+mn-lt"/>
              </a:rPr>
              <a:t>*</a:t>
            </a:r>
            <a:endParaRPr sz="5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TextBox 29"/>
          <p:cNvSpPr txBox="1"/>
          <p:nvPr/>
        </p:nvSpPr>
        <p:spPr>
          <a:xfrm>
            <a:off x="8246130" y="9250387"/>
            <a:ext cx="941384" cy="1181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algn="l" defTabSz="1828800">
              <a:lnSpc>
                <a:spcPct val="12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5400" dirty="0" smtClean="0">
                <a:latin typeface="+mn-lt"/>
                <a:ea typeface="+mn-ea"/>
                <a:cs typeface="+mn-ea"/>
                <a:sym typeface="+mn-lt"/>
              </a:rPr>
              <a:t>*</a:t>
            </a:r>
            <a:endParaRPr sz="5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下箭头 4"/>
          <p:cNvSpPr/>
          <p:nvPr/>
        </p:nvSpPr>
        <p:spPr>
          <a:xfrm>
            <a:off x="9089045" y="9312256"/>
            <a:ext cx="334873" cy="1753534"/>
          </a:xfrm>
          <a:prstGeom prst="down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5" name="下箭头 54"/>
          <p:cNvSpPr/>
          <p:nvPr/>
        </p:nvSpPr>
        <p:spPr>
          <a:xfrm>
            <a:off x="3247109" y="9312256"/>
            <a:ext cx="334873" cy="1753534"/>
          </a:xfrm>
          <a:prstGeom prst="down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6" name="下箭头 55"/>
          <p:cNvSpPr/>
          <p:nvPr/>
        </p:nvSpPr>
        <p:spPr>
          <a:xfrm>
            <a:off x="4974545" y="9312256"/>
            <a:ext cx="334873" cy="1753534"/>
          </a:xfrm>
          <a:prstGeom prst="down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7" name="下箭头 56"/>
          <p:cNvSpPr/>
          <p:nvPr/>
        </p:nvSpPr>
        <p:spPr>
          <a:xfrm>
            <a:off x="6947658" y="9312256"/>
            <a:ext cx="334873" cy="1753534"/>
          </a:xfrm>
          <a:prstGeom prst="down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8" name="TextBox 29"/>
          <p:cNvSpPr txBox="1"/>
          <p:nvPr/>
        </p:nvSpPr>
        <p:spPr>
          <a:xfrm>
            <a:off x="6700898" y="11032826"/>
            <a:ext cx="1581854" cy="1090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algn="l" defTabSz="1828800">
              <a:lnSpc>
                <a:spcPct val="12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5400" dirty="0" smtClean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en-US" sz="5400" baseline="30000" dirty="0" smtClean="0">
                <a:latin typeface="+mn-lt"/>
                <a:ea typeface="+mn-ea"/>
                <a:cs typeface="+mn-ea"/>
                <a:sym typeface="+mn-lt"/>
              </a:rPr>
              <a:t>1</a:t>
            </a:r>
            <a:endParaRPr sz="5400" baseline="30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TextBox 29"/>
          <p:cNvSpPr txBox="1"/>
          <p:nvPr/>
        </p:nvSpPr>
        <p:spPr>
          <a:xfrm>
            <a:off x="8809098" y="11032826"/>
            <a:ext cx="1958428" cy="1090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algn="l" defTabSz="1828800">
              <a:lnSpc>
                <a:spcPct val="12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5400" dirty="0" smtClean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en-US" sz="5400" baseline="30000" dirty="0" smtClean="0">
                <a:latin typeface="+mn-lt"/>
                <a:ea typeface="+mn-ea"/>
                <a:cs typeface="+mn-ea"/>
                <a:sym typeface="+mn-lt"/>
              </a:rPr>
              <a:t>0</a:t>
            </a:r>
            <a:endParaRPr sz="5400" baseline="30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TextBox 29"/>
          <p:cNvSpPr txBox="1"/>
          <p:nvPr/>
        </p:nvSpPr>
        <p:spPr>
          <a:xfrm>
            <a:off x="4698250" y="11051487"/>
            <a:ext cx="1616817" cy="1090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algn="l" defTabSz="1828800">
              <a:lnSpc>
                <a:spcPct val="12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5400" dirty="0" smtClean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en-US" sz="5400" baseline="30000" dirty="0" smtClean="0">
                <a:latin typeface="+mn-lt"/>
                <a:ea typeface="+mn-ea"/>
                <a:cs typeface="+mn-ea"/>
                <a:sym typeface="+mn-lt"/>
              </a:rPr>
              <a:t>2</a:t>
            </a:r>
            <a:endParaRPr sz="5400" baseline="30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TextBox 29"/>
          <p:cNvSpPr txBox="1"/>
          <p:nvPr/>
        </p:nvSpPr>
        <p:spPr>
          <a:xfrm>
            <a:off x="2963026" y="11032826"/>
            <a:ext cx="1064063" cy="1090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algn="l" defTabSz="1828800">
              <a:lnSpc>
                <a:spcPct val="12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5400" dirty="0" smtClean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en-US" sz="5400" baseline="30000" dirty="0" smtClean="0">
                <a:latin typeface="+mn-lt"/>
                <a:ea typeface="+mn-ea"/>
                <a:cs typeface="+mn-ea"/>
                <a:sym typeface="+mn-lt"/>
              </a:rPr>
              <a:t>3</a:t>
            </a:r>
            <a:endParaRPr sz="5400" baseline="30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TextBox 29"/>
          <p:cNvSpPr txBox="1"/>
          <p:nvPr/>
        </p:nvSpPr>
        <p:spPr>
          <a:xfrm>
            <a:off x="8618353" y="11820535"/>
            <a:ext cx="941384" cy="1181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algn="l" defTabSz="1828800">
              <a:lnSpc>
                <a:spcPct val="12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5400" dirty="0">
                <a:latin typeface="+mn-lt"/>
                <a:ea typeface="+mn-ea"/>
                <a:cs typeface="+mn-ea"/>
                <a:sym typeface="+mn-lt"/>
              </a:rPr>
              <a:t>1</a:t>
            </a:r>
            <a:endParaRPr sz="5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" name="TextBox 29"/>
          <p:cNvSpPr txBox="1"/>
          <p:nvPr/>
        </p:nvSpPr>
        <p:spPr>
          <a:xfrm>
            <a:off x="4636456" y="11820535"/>
            <a:ext cx="941384" cy="1181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algn="l" defTabSz="1828800">
              <a:lnSpc>
                <a:spcPct val="12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5400" dirty="0" smtClean="0">
                <a:latin typeface="+mn-lt"/>
                <a:ea typeface="+mn-ea"/>
                <a:cs typeface="+mn-ea"/>
                <a:sym typeface="+mn-lt"/>
              </a:rPr>
              <a:t>4</a:t>
            </a:r>
            <a:endParaRPr sz="5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" name="TextBox 29"/>
          <p:cNvSpPr txBox="1"/>
          <p:nvPr/>
        </p:nvSpPr>
        <p:spPr>
          <a:xfrm>
            <a:off x="6947658" y="11820535"/>
            <a:ext cx="941384" cy="1181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algn="l" defTabSz="1828800">
              <a:lnSpc>
                <a:spcPct val="12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5400" dirty="0" smtClean="0">
                <a:latin typeface="+mn-lt"/>
                <a:ea typeface="+mn-ea"/>
                <a:cs typeface="+mn-ea"/>
                <a:sym typeface="+mn-lt"/>
              </a:rPr>
              <a:t>0</a:t>
            </a:r>
            <a:endParaRPr sz="5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" name="TextBox 29"/>
          <p:cNvSpPr txBox="1"/>
          <p:nvPr/>
        </p:nvSpPr>
        <p:spPr>
          <a:xfrm>
            <a:off x="5621067" y="11820535"/>
            <a:ext cx="941384" cy="1181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algn="l" defTabSz="1828800">
              <a:lnSpc>
                <a:spcPct val="12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5400" dirty="0" smtClean="0">
                <a:latin typeface="+mn-lt"/>
                <a:ea typeface="+mn-ea"/>
                <a:cs typeface="+mn-ea"/>
                <a:sym typeface="+mn-lt"/>
              </a:rPr>
              <a:t>+</a:t>
            </a:r>
            <a:endParaRPr sz="5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" name="TextBox 29"/>
          <p:cNvSpPr txBox="1"/>
          <p:nvPr/>
        </p:nvSpPr>
        <p:spPr>
          <a:xfrm>
            <a:off x="3781305" y="11820535"/>
            <a:ext cx="941384" cy="1181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algn="l" defTabSz="1828800">
              <a:lnSpc>
                <a:spcPct val="12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5400" dirty="0" smtClean="0">
                <a:latin typeface="+mn-lt"/>
                <a:ea typeface="+mn-ea"/>
                <a:cs typeface="+mn-ea"/>
                <a:sym typeface="+mn-lt"/>
              </a:rPr>
              <a:t>+</a:t>
            </a:r>
            <a:endParaRPr sz="5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7" name="TextBox 29"/>
          <p:cNvSpPr txBox="1"/>
          <p:nvPr/>
        </p:nvSpPr>
        <p:spPr>
          <a:xfrm>
            <a:off x="2963026" y="11820535"/>
            <a:ext cx="941384" cy="1181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algn="l" defTabSz="1828800">
              <a:lnSpc>
                <a:spcPct val="12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5400" dirty="0" smtClean="0">
                <a:latin typeface="+mn-lt"/>
                <a:ea typeface="+mn-ea"/>
                <a:cs typeface="+mn-ea"/>
                <a:sym typeface="+mn-lt"/>
              </a:rPr>
              <a:t>8</a:t>
            </a:r>
            <a:endParaRPr sz="5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8" name="TextBox 29"/>
          <p:cNvSpPr txBox="1"/>
          <p:nvPr/>
        </p:nvSpPr>
        <p:spPr>
          <a:xfrm>
            <a:off x="10161423" y="11820535"/>
            <a:ext cx="1520504" cy="1090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algn="l" defTabSz="1828800">
              <a:lnSpc>
                <a:spcPct val="12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5400" dirty="0" smtClean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13</a:t>
            </a:r>
            <a:endParaRPr sz="5400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9" name="TextBox 29"/>
          <p:cNvSpPr txBox="1"/>
          <p:nvPr/>
        </p:nvSpPr>
        <p:spPr>
          <a:xfrm>
            <a:off x="7688707" y="11820535"/>
            <a:ext cx="941384" cy="1181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algn="l" defTabSz="1828800">
              <a:lnSpc>
                <a:spcPct val="12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5400" dirty="0" smtClean="0">
                <a:latin typeface="+mn-lt"/>
                <a:ea typeface="+mn-ea"/>
                <a:cs typeface="+mn-ea"/>
                <a:sym typeface="+mn-lt"/>
              </a:rPr>
              <a:t>+</a:t>
            </a:r>
            <a:endParaRPr sz="5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0" name="TextBox 29"/>
          <p:cNvSpPr txBox="1"/>
          <p:nvPr/>
        </p:nvSpPr>
        <p:spPr>
          <a:xfrm>
            <a:off x="9256481" y="11820535"/>
            <a:ext cx="941384" cy="1181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algn="l" defTabSz="1828800">
              <a:lnSpc>
                <a:spcPct val="12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5400" dirty="0" smtClean="0">
                <a:latin typeface="+mn-lt"/>
                <a:ea typeface="+mn-ea"/>
                <a:cs typeface="+mn-ea"/>
                <a:sym typeface="+mn-lt"/>
              </a:rPr>
              <a:t>=</a:t>
            </a:r>
            <a:endParaRPr sz="54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7000">
    <p:random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3" nodeType="afterEffect">
                                  <p:stCondLst>
                                    <p:cond delay="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2" presetClass="entr" presetSubtype="8" fill="hold" grpId="4" nodeType="afterEffect">
                                  <p:stCondLst>
                                    <p:cond delay="9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9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9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9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9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8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9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9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4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9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8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9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2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9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6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9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9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9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9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9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2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9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3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9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9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6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9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8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9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9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9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1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9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62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9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74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9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1" animBg="1" advAuto="0"/>
      <p:bldP spid="235" grpId="3" animBg="1" advAuto="0"/>
      <p:bldP spid="239" grpId="4" animBg="1" advAuto="0"/>
      <p:bldP spid="39" grpId="0" animBg="1" advAuto="0"/>
      <p:bldP spid="40" grpId="0" animBg="1" advAuto="0"/>
      <p:bldP spid="41" grpId="0" animBg="1" advAuto="0"/>
      <p:bldP spid="42" grpId="0" animBg="1" advAuto="0"/>
      <p:bldP spid="43" grpId="0" animBg="1" advAuto="0"/>
      <p:bldP spid="44" grpId="0" animBg="1" advAuto="0"/>
      <p:bldP spid="45" grpId="0" animBg="1" advAuto="0"/>
      <p:bldP spid="46" grpId="0" animBg="1" advAuto="0"/>
      <p:bldP spid="47" grpId="0" animBg="1" advAuto="0"/>
      <p:bldP spid="58" grpId="0" animBg="1" advAuto="0"/>
      <p:bldP spid="59" grpId="0" animBg="1" advAuto="0"/>
      <p:bldP spid="60" grpId="0" animBg="1" advAuto="0"/>
      <p:bldP spid="61" grpId="0" animBg="1" advAuto="0"/>
      <p:bldP spid="62" grpId="0" animBg="1" advAuto="0"/>
      <p:bldP spid="63" grpId="0" animBg="1" advAuto="0"/>
      <p:bldP spid="64" grpId="0" animBg="1" advAuto="0"/>
      <p:bldP spid="65" grpId="0" animBg="1" advAuto="0"/>
      <p:bldP spid="66" grpId="0" animBg="1" advAuto="0"/>
      <p:bldP spid="67" grpId="0" animBg="1" advAuto="0"/>
      <p:bldP spid="68" grpId="0" animBg="1" advAuto="0"/>
      <p:bldP spid="69" grpId="0" animBg="1" advAuto="0"/>
      <p:bldP spid="70" grpId="0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si5q13fw">
      <a:majorFont>
        <a:latin typeface="Arial"/>
        <a:ea typeface="FZHei-B01S"/>
        <a:cs typeface=""/>
      </a:majorFont>
      <a:minorFont>
        <a:latin typeface="Arial"/>
        <a:ea typeface="FZHei-B01S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si5q13fw">
      <a:majorFont>
        <a:latin typeface="Arial"/>
        <a:ea typeface="FZHei-B01S"/>
        <a:cs typeface=""/>
      </a:majorFont>
      <a:minorFont>
        <a:latin typeface="Arial"/>
        <a:ea typeface="FZHei-B01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暗香扑面">
    <a:dk1>
      <a:srgbClr val="000000"/>
    </a:dk1>
    <a:lt1>
      <a:srgbClr val="FFFFFF"/>
    </a:lt1>
    <a:dk2>
      <a:srgbClr val="768395"/>
    </a:dk2>
    <a:lt2>
      <a:srgbClr val="F0F0F0"/>
    </a:lt2>
    <a:accent1>
      <a:srgbClr val="003378"/>
    </a:accent1>
    <a:accent2>
      <a:srgbClr val="01518A"/>
    </a:accent2>
    <a:accent3>
      <a:srgbClr val="0184CB"/>
    </a:accent3>
    <a:accent4>
      <a:srgbClr val="00A0E6"/>
    </a:accent4>
    <a:accent5>
      <a:srgbClr val="015CB3"/>
    </a:accent5>
    <a:accent6>
      <a:srgbClr val="01386A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1530</Words>
  <Application>Microsoft Office PowerPoint</Application>
  <PresentationFormat>自定义</PresentationFormat>
  <Paragraphs>269</Paragraphs>
  <Slides>26</Slides>
  <Notes>25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28" baseType="lpstr">
      <vt:lpstr>White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1</Manager>
  <Company>1</Company>
  <LinksUpToDate>false</LinksUpToDate>
  <SharedDoc>false</SharedDoc>
  <HyperlinkBase>1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subject>1</dc:subject>
  <dc:creator>1</dc:creator>
  <dc:description>1</dc:description>
  <cp:lastModifiedBy>8617861004958</cp:lastModifiedBy>
  <cp:revision>56</cp:revision>
  <dcterms:modified xsi:type="dcterms:W3CDTF">2021-06-02T00:39:18Z</dcterms:modified>
</cp:coreProperties>
</file>