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2.xml" ContentType="application/vnd.openxmlformats-officedocument.theme+xml"/>
  <Override PartName="/ppt/tags/tag71.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517" r:id="rId2"/>
    <p:sldId id="548" r:id="rId3"/>
    <p:sldId id="549" r:id="rId4"/>
    <p:sldId id="550" r:id="rId5"/>
    <p:sldId id="551" r:id="rId6"/>
    <p:sldId id="556" r:id="rId7"/>
    <p:sldId id="558" r:id="rId8"/>
    <p:sldId id="562" r:id="rId9"/>
    <p:sldId id="564" r:id="rId10"/>
    <p:sldId id="569" r:id="rId11"/>
    <p:sldId id="570" r:id="rId12"/>
    <p:sldId id="565" r:id="rId13"/>
    <p:sldId id="566"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6">
          <p15:clr>
            <a:srgbClr val="A4A3A4"/>
          </p15:clr>
        </p15:guide>
        <p15:guide id="2" pos="390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0" clrIdx="0"/>
  <p:cmAuthor id="1" name="Ding feng" initials="Df" lastIdx="0" clrIdx="0"/>
  <p:cmAuthor id="2" name="lenovo" initials="l" lastIdx="0" clrIdx="1"/>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61" d="100"/>
          <a:sy n="61" d="100"/>
        </p:scale>
        <p:origin x="84" y="648"/>
      </p:cViewPr>
      <p:guideLst>
        <p:guide orient="horz" pos="2216"/>
        <p:guide pos="390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41302" units="1/cm"/>
          <inkml:channelProperty channel="Y" name="resolution" value="658.23627" units="1/cm"/>
          <inkml:channelProperty channel="T" name="resolution" value="1" units="1/dev"/>
        </inkml:channelProperties>
      </inkml:inkSource>
      <inkml:timestamp xml:id="ts0" timeString="2021-05-25T00:52:45.676"/>
    </inkml:context>
    <inkml:brush xml:id="br0">
      <inkml:brushProperty name="width" value="0.05292" units="cm"/>
      <inkml:brushProperty name="height" value="0.05292" units="cm"/>
      <inkml:brushProperty name="color" value="#FF0000"/>
    </inkml:brush>
  </inkml:definitions>
  <inkml:trace contextRef="#ctx0" brushRef="#br0">18113 11159 0,'-13'71'15,"-3"2"-15,1 0 16,-3 16-16,1 19 15,1 15 1,-4 14-16,3 20 16,-1-3-1,5 7-15,-1 11 16,8 10 0,-10 16-16,0 10 15,-3 9 1,-2 15-16,2 2 15,1 3 1,-2 5-16,-5 6 16,6 5-16,5 5 15,7-1 1,10-6-16,5-11 16,8-16-1,9-14 1,-6-33-16,-3-25 0,-9-18 15</inkml:trace>
  <inkml:trace contextRef="#ctx0" brushRef="#br0" timeOffset="834.2227">22106 11061 0,'-11'107'0,"0"-11"15,-2 32 1,-1 13-16,2 20 16,-11 17-1,5 5-15,3 9 16,-6 1-1,0 8-15,-4 8 16,2 8 0,-4 20-16,0-4 15,4 1 1,5 10-16,0 6 16,9 7-1,3-2-15,2 5 16,-1 7-16,5 6 15,5 11 1,3 6-16,10 0 16,6 4-1,18 0 1,6 0-16,11-4 0,1-2 16</inkml:trace>
  <inkml:trace contextRef="#ctx0" brushRef="#br0" timeOffset="3617.6257">19282 16202 0,'-15'75'0,"-3"-9"16,6-1-1,0 4-15,7 8 16,3 18-1,4 14-15,5-7 16,7-8 0,1-13-16,4-8 15,4-10-15,-2-19 16,-21-44 0,27 28-16,6-8 15,8-13 1,0-12-16,3-8 15,1-8 1,-1-7-16,4-10 16,-2-7-1,1-4-15,2-10 16,11-12-16,-4-8 16,-3-2-1,-2 6-15,-14 5 16,1 1-1,-5 1-15,-4 7 16,-5 4 0,-7 10-16,1-4 15,-1 3 1,-5 3-16,-12 45 16,9-42-1,-9 42-15,4-40 16,-4 40-1,0 0-15,0 0 16,-2-32-16,-5 14 16,-3 16-1,-2 7-15,-1 10 16,-3 10 0,-1 8-16,-2 12 15,-2 5 1,6 5-16,-3 4 15,7 1 1,0-2-16,4-1 16,2-4-16,3-3 15,4-4 1,-2-46-16,5 45 16,-5-45-1,7 42 1,-7-42-16,11 43 15,-11-43-15,11 41 16,-11-41 0,0 0-16,0 0 15,11 35-15,-11-35 16,0 0 0,0 0-16,11 27 15,-11-27 1,0 0-16,0 0 15,7 22 1,-7-22-16,0 0 16,0 0-1,7 19-15,-7-19 16,0 0 0,4 6-16,3-8 15,0-12-15,-2-8 16</inkml:trace>
  <inkml:trace contextRef="#ctx0" brushRef="#br0" timeOffset="3766.0198">20220 16719 0,'7'28'0,"6"-28"16,11-35-16</inkml:trace>
  <inkml:trace contextRef="#ctx0" brushRef="#br0" timeOffset="16285.3283">18129 13847 0,'0'0'0,"0"0"16,0 0-16,-9 13 15,-7 7 1,-2 7-16,5-3 16,5-1-1,2-5-15,4 0 16,2-3-1,2 1-15,4-3 16,0-1 0,3-1-16,2-5 15,0 0-15,4 2 16,4-6 0,1 0-16,1-4 15,3-5 1,1 1-16,2-5 15,-1-5 1,2 0 0,-1-2-16,0 0 15,-1-2-15,-26 20 16,24-24 0,-24 24-16,0 0 15,20-28 1,-20 28-16,16-33 15,-3 0-15,-13 33 16,7-38 0,-7 38-16,2-45 15,-9 2 1,7 43-16,-13-34 16,-5 12-1,-4 8-15,-3 8 16,2 6-1,-2 2-15,4 2 16,-4 3 0,3 5-16,-1 2 15,2 5-15,0 1 16,2 5 0,4-2-16,2 3 15,3-1 1,2 0-16,3-3 15,5-2 1,0-2-16,5 0 16,1-5-16,3 1 15,3-6 1,0-3-16,6-5 16,-1 0-1,-1-1-15,4-5 16,-3 2-1,4-1-15,-2 1 16,2-3 0,-3 1-16,-1-1 15,-2 2 1,-4-2-16,-3 3 16,0 0-16,-2-1 15,1-2 1,-3 1-16,-4-3 15,-2-2 1,-5-8-16,1 2 16</inkml:trace>
  <inkml:trace contextRef="#ctx0" brushRef="#br0" timeOffset="16518.9482">18357 13748 0,'-7'57'16,"-5"0"-1,4-4-15,-5 1 16,3-6-16,2-8 15,8-40 1,-20 42-16</inkml:trace>
  <inkml:trace contextRef="#ctx0" brushRef="#br0" timeOffset="17405.3078">18562 13154 0,'0'0'15,"0"0"-15,-3-21 16,-4-17-1,-5-20-15,-1 10 16,1 8 0,0 7-16,-2 9 15,14 24 1,-13-23-16,-8 6 16,2 8-1,-4 9-15,-1 7 16,-2 9-16,5 4 15,2 5 1,6-6-16,6 1 16,7-1-1,4-2-15,6-3 16,3-6 0,5-1-16,1-2 15,5-5-15,1 0 16,-3 0-1,0 0-15,-2 0 16,0 2 0,-2 1-16,-2 1 15,-2 4 1,-8 3-16,-3 8 16,-8 4-1,-5 10-15,0 5 16,-7 12-1,2-2-15,4-3 16,4-2 0,3-9-16,4-10 15,0-4 1,2-6-16,4-5 16,4-5-16,3-6 15,2-7 1,5-7-16,2-9 15,-5 1 1,-3 2-16,-3-2 16,-3 3-1,-5 1-15,0 4 16,-11 2-16,0 5 16,-5 3-1,-1 6-15,1 3 16,-1-3-1,4 2-15,8-2 16,2-2 0,2-8-16</inkml:trace>
  <inkml:trace contextRef="#ctx0" brushRef="#br0" timeOffset="17619.8786">18853 13315 0,'0'0'16,"-2"21"0,-4 10-16,4 9 15,6-16 1,5-16-16,5-17 15</inkml:trace>
  <inkml:trace contextRef="#ctx0" brushRef="#br0" timeOffset="18285.6499">19210 13011 0,'0'0'15,"0"0"-15,0 0 16,0 0 0,0 0-16,0 0 15,-2 22-15,-10 12 16,1 13 0,0-14-16,4-11 15,7-12 1,2-14-16,10-10 15,1-14 1,5-4-16,4-7 16,3 3-1,0 3-15,2 3 16,-1 6 0,-3 6-16,-8 8 15,1 3-15,-1 7 16,1 7-1,-7 5 1,-4 6-16,-3 9 16,-4 3-16,-1-3 15,1-4 1,0-2-16,-1-8 16,3-2-16,0-1 15,5-8 1,4-6-16,10-8 15,-2-8 1,7-3-16,-24 23 16,25-21-1,-25 21-15,29-22 16,-29 22 0,27-10-16,-2 12 15,-9 18 1,-6 13-16,0 20 15,3 21 1,5 29-16,2 17 16</inkml:trace>
  <inkml:trace contextRef="#ctx0" brushRef="#br0" timeOffset="18694.7368">19709 17238 0,'0'0'0,"0"0"15,0 0 1,18-9-16,15-11 16</inkml:trace>
  <inkml:trace contextRef="#ctx0" brushRef="#br0" timeOffset="21475.1371">25306 12807 0,'-4'-67'0,"-1"13"16,3 14-16,-4 13 16,0 9-1,-3 7-15,0 2 16,4 7-1,3 9-15,0 11 16,0 15 0,2 12-16,0 13 15,0 14 1,0 8-16,0 21 16,0-1-16,0 4 15,2-6 1,0 3-16,5-4 15,2-5 1,2-12-16,6-6 16,3-12-1,0-16-15,2-16 16,-22-30 0,32 27-16,3-9 15,8-13 1,0-12-16,1-13 15,5-14-15,-2-13 16,3-12 0,10-22-16,6-21 15,-1 0 1,-3-11-16,-1 1 16,-5-1-1,-3 2-15,-6 1 16,-2 3-1,-4 5-15,-12 14 16,-6 10-16,-5 8 16,-9 14-1,-2 9 1,-7 5-16,0 42 16,-3-40-16,3 40 15,-10-32 1,-3 11-16,13 21 15,-16-8 1,-2 8-16,18 0 16,-20 10-16,2 9 15,5 3 1,0 5-16,-1 2 16,5 4-1,5 2-15,4 0 16,4-1-1,-4-34-15,9 31 16,9-4 0,6-4-16,1-8 15,6-1 1,2-5-16,4 0 16,-37-9-16,0 0 15,36 11 1</inkml:trace>
  <inkml:trace contextRef="#ctx0" brushRef="#br0" timeOffset="21803.0074">26737 12861 0,'0'0'16,"20"0"-16,18 0 16,13-4-1,-4-1-15,-6 3 16,-3-1-16,-5 2 15,-33 1 1,0 0-16,27 0 16,-14 0-1</inkml:trace>
  <inkml:trace contextRef="#ctx0" brushRef="#br0" timeOffset="22152.9379">26517 13381 0,'0'0'16,"0"0"-16,0 0 16,21 0-1,13 0-15,16 0 16,2-5 0,4 1-16,2-1 15,2 0 1,6-2-16,0 3 15,1 2 1,-2 2-16</inkml:trace>
  <inkml:trace contextRef="#ctx0" brushRef="#br0" timeOffset="27155.2503">28816 11381 0,'0'0'16,"0"0"-16,0 0 15,-9 11 1,-4 5-16,-5 2 16,0-5-16,-2 1 15,3-2 1,-4 2-16,3 0 15,0-3 1,0-1-16,-3 2 16,4-1-1,-1-2-15,18-9 16,-15 12 0,15-12-16,0 0 15,0 0-15,-12 9 16,12-9-1,-6 11-15,6-1 16,4-1 0,6-1-16,5-4 15,3-2 1,7-2-16,4 0 16,5 0-1,6-4-15,9 0 16,4-2-1,6 3-15,3-3 16,11 0-16,4-1 16,31-4-1,23-4-15,8-1 16,4 0 0,-8 0-16,-14 5 15,2 0 1,-2 1-16,0 3 15,0-1 1,2 0-16,4-6 16,3-4-1,1 0-15,-6 4 16,-7 1-16,-6 2 16,-13 2-1,-10 0-15,-9 5 16,-12 3-1,-13 1 1,-55 0-16,38 0 0,-12 0 16</inkml:trace>
  <inkml:trace contextRef="#ctx0" brushRef="#br0" timeOffset="27903.2366">28435 11837 0,'0'0'0,"0"21"16,0 16-1,-6 31-15,-5 10 16,-5 31-16,-3 10 15,-6 19 1,0 23-16,0 4 16,-2-1-1,-2-1-15,0-4 16,0-6 0,5-21-16,4-21 15,1-21 1,19-90-16,-11 64 15,11-64-15,-13 36 16,-3-17 0,-1-17-16,-4-11 15,-1-9 1,-5-12-16,-6-16 16,1-8-1,-2-4-15,1-4 16,-2 3-1,-1 0-15,1 13 16,35 46 0,-37-41-16,-2 19 15,-5 18-15,-5 23 16,-2 25 0,0 16-16,-11 36 15,-1 27 1,7 14-16,21-16 15,35-121 1,-14 84-16,18-31 16</inkml:trace>
  <inkml:trace contextRef="#ctx0" brushRef="#br0" timeOffset="29373.1491">28986 12089 0,'0'0'0,"0"0"15,0 0 1,22 0-16,17-5 16,17 0-1,-10 5-15,-7 5 16,-7 4-1,-13 2-15,-5 4 16,-14 3 0,-12 3-16,-11 3 15,-14 8-15,-17 8 16,-3 5 0,-5 0-16,-8 4 15,70-49 1,0 0-16,0 0 15,-61 39 1,61-39-16,-34 26 16,25-13-1,15-7-15,13-1 16,12 0-16,11-5 16,18-5-1,11 0 1,6-3-16,27-11 15,13-7-15,3-8 16,-14-3 0,-25 3-16,-15-2 15,-14 7 1,-18 2-16,-34 27 16,24-34-16,-8-9 15,-9-3 1,-7-1-16,-10 3 15,-3-1 1,-2 9-16,-7 9 16,-1 12-1,-7 15-15,-4 15 16,-4 8 0,-5 17-16,10 0 15,33-40 1,-21 40-16,9-2 15,12-6-15,12-13 16,3-6 0,7-8-16,7-5 15,2-6 1,3-6-16,-34 12 16,0 0-1,0 0-15,34-13 16,-34 13-16,0 0 15,30-6 1,-10 3-16,-13 17 16,-12 15-1,-11 11-15,-9 25 16,-2 9 0,-8 26-16,2 15 15,10-4 1,11-21-16,12-22 15,8-26 1,-8-42-16,14 34 16,-14-34-16,21 19 15,-2-8 1,6-5-16,-2-12 16,3-5-1,-2-8-15,2-12 16,3-14-1,-6-7-15,-6-2 16,-9-2 0,-8-2-16,-8 7 15,-9 6 1,-8 6-16,-4 10 16,-2 14-16,3 8 15,28 7 1,-19-2-1,4-3-15</inkml:trace>
  <inkml:trace contextRef="#ctx0" brushRef="#br0" timeOffset="30087.047">30319 12046 0,'0'0'0,"0"0"16,0 19-16,-5 17 15,1 23 1,2 2-16,0 1 16,2-1-1,4-5-15,5-8 16,-9-48 0,16 39-16,-16-39 15,22 23-15,3-23 16,3-12-1,11-15-15,12-20 16,3-12 0,10-19-16,6-11 15,-12 4 1,-13 11-16,-13 16 16,-13 13-1,-19 45-15,14-41 16,-14 41-1,0 0-15,0 0 16,9-35 0,-9 35-16,0 0 15,0 0-15,6-27 16,-6 27 0,0 0-16,0 0 15,0-14 1,0 14-1,2-2-15,-2 14 16,0-12-16,0 17 16,0-17-1,6 26-15,-6-26 16,6 28-16,5-1 16</inkml:trace>
  <inkml:trace contextRef="#ctx0" brushRef="#br0" timeOffset="30821.0011">28861 13085 0,'0'0'0,"0"0"16,0 0-16,27 0 15,29 0 1,32 0-16,27-4 15,10-8 1,11-2-16,16-5 16,22-4-16,2-4 15,-7 0 1,-3-2-16,-8 0 16,-12 3-1,-20 3-15,-22 10 16,-18 4-1,-18 2-15,-68 7 16,0 0-16,0 0 16,42-2-1,-29-5-15,-29-6 16</inkml:trace>
  <inkml:trace contextRef="#ctx0" brushRef="#br0" timeOffset="31536.9043">29361 13309 0,'0'0'0,"0"0"15,0 0-15,0 22 16,-6 22 0,-3 22-16,1 5 15,0 3 1,-5 13-16,1-10 16,-2-10-16,14-67 15,0 0 1,0 0-16,-3 36 15,12-27 1,14-28-16,16-27 16,25-33-1,34-41-15,14-16 16,-21 25 0,-91 111-16,64-65 15,-26 34-15,-38 31 16,27-5-1,-7 17-15,-9 8 16,-4 13 0,-4 13-16,-11 16 15,0 1 1,8-63-16,0 0 16,0 0-1,-9 55-15,2-14 16,12-24-1,12-23-15,20-21 16,26-31 0,30-29-16,14-21 15,-12 9-15,-95 99 16,69-67 0,-69 67-16,51-35 15,-8 28 1,-9 23-1,-10 13-15,-8 25 16,-10 31-16,-14 71 16,-23 111-16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41302" units="1/cm"/>
          <inkml:channelProperty channel="Y" name="resolution" value="658.23627" units="1/cm"/>
          <inkml:channelProperty channel="T" name="resolution" value="1" units="1/dev"/>
        </inkml:channelProperties>
      </inkml:inkSource>
      <inkml:timestamp xml:id="ts0" timeString="2021-05-25T01:13:54.143"/>
    </inkml:context>
    <inkml:brush xml:id="br0">
      <inkml:brushProperty name="width" value="0.05292" units="cm"/>
      <inkml:brushProperty name="height" value="0.05292" units="cm"/>
      <inkml:brushProperty name="color" value="#FF0000"/>
    </inkml:brush>
  </inkml:definitions>
  <inkml:trace contextRef="#ctx0" brushRef="#br0">22597 13358 0,'0'0'0,"0"0"16,0 0-1,0 0-15,0 0 16,0 0-16,0 0 16,7 4-1,-3-1-15,0 1 16,-2 2 0,-2-6-16,0 1 15,0-1 1,0 0-16,8 11 15,-2 7-15,4 0 16,-6-5 0,-2-4-16,1-2 15,-1 0 1,1-3-16,-3 1 16,0-1-1,0-1 1,0-2-16,-3-1 15,3-4-15,0-5 16,3 0 0,-1-4-16,2 2 15,-2-2-15,3 1 16,-3 1 0,0 2-16,0 3 15,2-1 1,4 2-16,-2 0 15,1 5 1,-1 0-16,-1 7 16,-3 3-1,0 2-15,-4 4 16,0 4 0,-3 1-16,-1-3 15,-3-1-15,0-5 16,2-2-1,-1-4-15,1-3 16,0-3 0,0-2-1,1-5-15,0-3 16,6-6-16,4-1 16,0-9-1,2 2-15,4-1 16,1 3-16,2 4 15,-2 2 1,0 10 0,-2 3-16,0 6 15,0 3-15,0 3 16,-7 6 0,-2 2-16</inkml:trace>
  <inkml:trace contextRef="#ctx0" brushRef="#br0" timeOffset="7533.0399">23541 12769 0,'0'0'0,"8"4"16,1-1-1,3 2-15,-2-1 16,-4-4 0,-1 2-16,-3-2 15,-2 2 1,0 3-16,-4-1 16,-5-1-16,-1-1 15,4 0 1,-3-2-16,3 2 15,-2 0 1,0-2-16,1-2 16,-2 0-1,3-2-15,2 1 16,2-1 0,2-1-16,4-2 15,4 4 1,1-7-16,0 1 15,0-1-15,0 3 16,2-3 0,1 2-16,-2 3 15,3 0 1,-1 3-16,-1 2 16,-2 0-1,-2 2-15,-3 3 16,-4-3-1,-7 2-15,-2 1 16,-2 1-16,0 3 16,-2-2-1,0 0-15,1-2 16,-3-3 0,3-2-16,-1-2 15,4-1 1,-1-1-16,4-5 15,4 3 1,-1-1-16,6 0 16,1 0-16,0 0 15,4 0 1,1 0-16,0 4 16,-1 0-1,0 2-15,1 1 16,-5 0-1,2 1-15,-1 2 16,-2-1 0,-3 2-16,0 3 15,-8 2-15,2 0 16,-5-1 0,-1 1-16,-1-5 15,-2 1 1,3-10-16,-5-5 15</inkml:trace>
  <inkml:trace contextRef="#ctx0" brushRef="#br0" timeOffset="10339.5074">24567 12393 0,'0'0'0,"0"0"16,18 0 0,7 0-16,8 0 15,-12 0 1,-8 0-16,-2 0 16,-4 0-16,-3 0 15,1 0 1,-3 0-16,0 0 15,-2 7 1,-2 0-16,-5 4 16,3 0-1,-5-3-15,2-2 16,0-1 0,-1 0-16,1-3 15,2-2 1,-1-2-16,-1-3 15,3 0-15,-1 2 16,1-5 0,2 5-16,2-4 15,2 0 1,5 0-16,1-1 16,3 1-1,1-2-15,-1 4 16,2 1-1,-4 2-15,2 2 16,1 4-16,-4 1 16,-1-1-1,-1 0-15,-4 1 16,0 0 0,-4-4-16,0 1 15,-4 2 1,-1-3-16,-1-1 15,-4 3 1,-1-3-16,1-3 16,1-2-16,3 0 15,-1-3 1,4 0-16,-2-1 16,5-1-1,2 2-15,2-1 16,5 2-1,2 0-15,-2 3 16,-1 2 0,1 2-16,-3 0 15,4 4 1,-4 1-16,-2 1 16,0 1-1,0 0-15,-2 0 16,0-1-1,-2 1-15,-2 0 16,-5-3-16,-5-1 16,4-3-1,-2 1-15,8 2 16</inkml:trace>
  <inkml:trace contextRef="#ctx0" brushRef="#br0" timeOffset="12084.1486">25236 12776 0,'0'0'0,"0"0"16,0 0-16,0 0 15,0 0 1,0 0-16,0 0 16,0 0-1,0 0 1,0 0-16,0 0 16,0 0-16,9 6 15,0 1 1,4 2-16,-1-2 15,-2 0 1,3-3-16,-4 3 16,-3 0-1,-1 2-15,-3-1 16,-2 2-16,-2 1 16,-1-3-1,-1-2-15,-2 0 16,-4-2-1,3 1-15,-2-3 16,2-2 0,-2-2-16,5-1 15,-3-1 1,3 0-16,0-1 16,4-1-1,0-3-15,2 2 16,2-2-16,2-1 15,4 3 1,-1 1-16,1 4 16,5-2-1,-6 4-15,0 2 16,-3 2 0,-1 2-16,-3 4 15,-4-1-15,-3 2 16,-1-3-1,-1 2-15,-2-5 16,-2-1 0,-3-2-16,3-2 15,-3-2 1,3 0-16,0-4 16,4-1-1,1-5-15,4-1 16,6-6-1,0 2-15,5-3 16,-2-3-16,-5 1 16,1 2-1</inkml:trace>
  <inkml:trace contextRef="#ctx0" brushRef="#br0" timeOffset="15551.3724">25808 13431 0,'0'0'0,"0"0"15,0 0 1,0 0-16,0 0 16,0 0-1,0 0-15,10 5 16,7-2 0,1 1-16,-4 1 15,-6-5-15,-4 2 16,-1-2-1,-1-2-15,-2-1 16,3 3 0,-3 0-16,0-2 15,0 2 1,2-2 0,0 0-16,3-6 15,1 4-15,-2 0 16,3-1-1,-5 5-15,1 0 16,-6 3-16,-1 1 16,-1 1-1,1-2-15,0 3 16,-1-2 0,-1 1-16,-4-1 15,-3-2 1,2 1-16,0-3 15,2 0-15,0-3 16,-3-1 0,3-1-16,2 1 15,2-4 1,2 0-16,3 0 16,6-4-1,1 3-15,0 0 16,1 3-1,2 0-15,2-2 16,-2 3 0,2 1-16,1 1 15,-4 2 1,2 2-16,0 2 16,-2 1-16,-4 1 15,-1 4 1,-1 2-16,-6 2 15,-1-1 1,-1 1 0,-2 1-16,-1-5 15,1 2-15,-2-4 16,0-4 0,0 0-16,1-3 15,0-4 1,2-1-16,2-1 15,1-3-15,3-3 16,3-3 0,1 1-16,0 1 15,0 0-15,4 1 16,-2-2 0,3 6-1,0-2-15,0 6 16,-2 1-16,-1 0 15,1 1 1,-3 4-16,1 1 16,-3 0-1,-2 4-15,-2 2 16,0 0 0,-1 0-16,-4-1 15,1-1 1,0 2-16,-3-2 15,-5-5-15,-3-4 16</inkml:trace>
  <inkml:trace contextRef="#ctx0" brushRef="#br0" timeOffset="20018.2544">28016 14434 0,'0'0'0,"0"0"16,0 0-16,0 0 16,0 0-16,0 0 15,0 0 1,0 0-1,0 0-15,0 0 16,0 0-16,0 0 16,0 0-1,0 0-15,0 0 16,0 0 0,0 0-16,0 0 15,0 0-15,0 0 16,0 0-1,0 0-15,0 0 16,0 0 0,0 0-1,0 0-15,0 0 16,0 0-16,4-4 16,0-7-1,5-4-15,3 2 16,-4 5-1,3 0-15,-4 2 16,2 3 0,-2 0-16,-3 1 15,-2 2-15,0 0 16,-2 0 0,2 2-16,-2-2 15,-2-4 1,-4-5-16</inkml:trace>
  <inkml:trace contextRef="#ctx0" brushRef="#br0" timeOffset="20723.1307">28816 13891 0,'0'0'16,"0"0"-16,0 0 15,0 0-15,0 0 16,0 0 0,0 0-16,0 0 15,0 0 1,0 0-16,0 0 16,0 0-1,0 0-15,0 0 16,0 0-16,0 0 15,0 0 1,0 0-16,0 0 16,0 0-1,0 0-15,0 0 16,0 0 0,0 0-16,0 0 15,0 0 1,0 0-16,0 0 15,0 0-15,0 0 16,0 0 0,0 0-16,0 0 15,9-5 1,12-12-16</inkml:trace>
  <inkml:trace contextRef="#ctx0" brushRef="#br0" timeOffset="21037.9661">29510 13369 0,'0'0'16,"0"0"0,0 0-16,0 0 15,0 0-15,0 0 16,0 0-1,0 0-15</inkml:trace>
  <inkml:trace contextRef="#ctx0" brushRef="#br0" timeOffset="21911.2908">27151 14802 0,'0'0'16,"0"0"-16,0 0 15,0 0 1,0 0-16,0 0 15,0 0 1,0 0-16,0 0 16,0 0-1,0 0-15,-10 0 16,-5 0 0,-5 0-16,9 0 15,5 0 1,0 2-16,4-2 15,-6 0-15</inkml:trace>
  <inkml:trace contextRef="#ctx0" brushRef="#br0" timeOffset="22476.7964">26515 14059 0,'0'0'0,"0"0"15,0 0-15,0 0 16,0 0 0,0 0-16,0 0 15,0 0 1,0 0-16,0 0 16,0 0-16,0 0 15,0 0 1,0 0-16,0 0 15,0 0 1,0 0-16,0 0 16,0 0-1,0 0-15,0 0 16,0 0-16</inkml:trace>
  <inkml:trace contextRef="#ctx0" brushRef="#br0" timeOffset="25501.8436">22638 13443 0,'0'0'0,"0"0"16,0 0-1,0 0-15,0 0 16,-2-2-16,-6-12 15,-3-4 1,6-2-16,1 3 16,4 0-1,4 2-15,6 0 16,-2-3 0,2 0-1,6 0-15,1 0 16,2 2-16,-2 1 15,-1-2 1,4 1-16,0-5 16,2-1-16,4-1 15,-2-2 1,2 0-16,-26 25 16,31-29-1,10-7-15,-1 6 16,1-2-1,-1 4-15,0 2 16,-2 0-16,2-1 16,-1 2-1,1-2-15,0 2 16,2 0 0,1 3-1,-1 1-15,-42 21 16,47-26-16,6 2 15,-3 1 1,0 1-16,1 2 16,-1 2-1,-1 2-15,-2 1 16,-47 15 0,52-14-16,2 1 15,0-2-15,-1 4 16,-3 3-1,-2 1-15,0 0 16,-1 2 0,0 3-16,0 0 15,2-1 1,-1 3-16,-2 0 16,1 0-1,-3 0-15,2 3 16,0-1-1,-1 5-15,-45-7 16,44 11-16,3 2 16,-1 3-1,-1-1-15,-1 2 16,-1-1 0,-3 2-16,-2 0 15,0 2 1,-1-2-16,1 2 15,-3 2-15,1 1 16,-3 2 0,0-3-16,1-1 15,-2 5 1,1-4-16,-33-22 16,33 27-1,3 5-15,-1-1 16,-4-3-1,0 2-15,-2-1 16,-3-1-16,-1 0 16,-2-4-1,0 3-15,-4 0 16,1 1 0,1 1-16,0-1 15,0 0 1,2-1-16,-3 2 15,1-3-15,-21-26 16,22 29 0,5 3-16,-27-32 15,31 40 1,-2 0-16,0-2 16,-7-2-1,1-2-15,0-2 16,-2-2-1,-21-30-15,21 34 16,-21-34 0,27 35-16,-27-35 15,26 43 1,3-2-16,-1-4 16,-28-37-16,25 42 15,1-7 1,-26-35-16,24 40 15,1-2 1,0 0-16,-1-6 16,-24-32-1,23 33-15,2-1 16,-25-32 0,26 35-16,-1-1 15,-25-34-15,29 35 16,-2 2-1,-1-4-15,2-3 16,-28-30 0,26 32-16,3-2 15,0-2 1,0-2-16,-2-1 16,-5-5-1,1-3-15,-23-17 16,25 18-16,4 3 15,-29-21 1,31 20 0,-31-20-16,35 20 15,12 5-15,-47-25 16,44 20 0,-2-3-16,-42-17 15,45 16 1,-45-16-16,48 14 15,-48-14 1,50 11-16,-50-11 16,52 11-1,1-4-15,-53-7 16,54 5-16,-54-5 16,52 4-1,1-4-15,-3 0 16,-5-3-1,-45 3-15,44-4 16,1 0 0,-2-3-16,-43 7 15,45-7-15,-3-2 16,-42 9 0,46-11-16,-46 11 15,47-13 1,-47 13-16,49-16 15,-49 16 1,48-20-16,5-3 16,-9 1-1,-1 0-15,-5 2 16,-3 0 0,-1-3-16,0 4 15,-3-3 1,-5 3-16,1-2 15,0-1 1,3-6-16,3-1 16,1-1-16,-1 1 15,-2-5 1,1 2-16,-1-2 16,1-5-1,1 1-15,-2-5 16,0 0-1,3-1-15,1-3 16,0-2-16,3-5 16,-1-3-1,7-7-15,11-24 16,12-21 0,-1-12-16,-2-9 15</inkml:trace>
  <inkml:trace contextRef="#ctx0" brushRef="#br0" timeOffset="36322.6311">22588 13343 0,'0'0'0,"0"0"16,0 0-1,0 0-15,0 0 16,0 0-1,0 0-15,0 0 16,0 0-16,0 0 16,0 0-1</inkml:trace>
  <inkml:trace contextRef="#ctx0" brushRef="#br0" timeOffset="62426.0843">29030 13495 0,'0'0'0,"0"0"15,0 0-15,0 0 16,0 0 0,0 0-16,0 0 15,0 0 1,0 0-16,0-2 15,0-5-15,0 2 16,0 5 0,0-2-16,0 2 15,0 2 1,0 3-16,0-5 16,0 4-1,0-1-15,0-3 16,0-7-1,-6-3-15,1-7 16,1 1 0,2 3-16,0 0 15,4-4-15,4 4 16,3 2 0,-1 2-16,1 3 15,-1 3 1,2 3-16,-6 4 15,1 3 1,-1 5-16,-4-2 16,-2 4-16,-2-2 15,-5-4 1,-3-3-16,1-2 16,-5 0-1,0-6-15,-2 1 16,5 1-1,-1-4-15,6 1 16,1 0 0,3-1-16,6 0 15,0 1 1,7-3-16,-1 0 16,2 5-16,1 0 15,-3 4 1,4 2-16,-3 1 15,-3 4 1,-1 0-16,-5 0 16,0 1-1,-2 0-15,-3-1 16,-1-4 0,-3 0-16,2-4 15,-2-1 1,5 0-16,-3-1 15,3-2 1,4 1-16,-2 2 16,4-3-16,0 1 15,2-2 1,1-1-16,-1 1 16,0-4-1,1 7-15,-2-4 16,1 3-16,-2 0 15,0 2 1,0-3-16,-2 3 16,3-1-1,-3 1-15,2 0 16,-2 0 0,0 0-16,2 0 15,-2 0 1,0 0-16,0 0 15,0 0 1,0 0-16,0 0 16,0 0-16,2 0 15,-2 0 1,0 0-16,0 0 16,0 0-1,0 0-15,0 0 16,0 0-1,0 0-15,0 0 16,0 0 0,-2 0-16,2 0 15,2 0 1,-2 0-16,0 0 16,0 0-1,0 0-15,2 0 16,1 0-16,-3 0 15,2 0 1,-2 0-16,4 0 16,-4 0-1,0 0-15,2 0 16,-2 0 0,0 0-16,2 0 15,-2 0-15,0 0 16,0 0-1,0 0-15,0 0 16,0 0 0,0 0-16,0 0 15,0 0 1,0 0-16,0 0 16,0 0-1,2 0-15,-2 0 16,2 0-16,3 1 15,-1 2 1,-4-1-16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41302" units="1/cm"/>
          <inkml:channelProperty channel="Y" name="resolution" value="658.23627" units="1/cm"/>
          <inkml:channelProperty channel="T" name="resolution" value="1" units="1/dev"/>
        </inkml:channelProperties>
      </inkml:inkSource>
      <inkml:timestamp xml:id="ts0" timeString="2021-05-25T00:54:26.654"/>
    </inkml:context>
    <inkml:brush xml:id="br0">
      <inkml:brushProperty name="width" value="0.05292" units="cm"/>
      <inkml:brushProperty name="height" value="0.05292" units="cm"/>
      <inkml:brushProperty name="color" value="#FF0000"/>
    </inkml:brush>
  </inkml:definitions>
  <inkml:trace contextRef="#ctx0" brushRef="#br0">9442 10557 0,'0'0'16,"0"0"-16,0 0 16,22-3-16,22-8 15,22-5 1,-4-1-16,4-6 16,9 1-1,27-10-15,9-4 16,4 4-1,2 6-15,-1 6 16,3 2 0,4 5-16,2-4 15,3 0 1,-1 2-16,-4 2 16,-4 3-16,-10 4 15,-8 3 1,0-1-16,-3 1 15,-4-1 1,-11 2 0,-11-2-16,-16 4 15,-9-3-15,-47 3 16,50 0 0,-50 0-16,38-2 15,-18 0-15</inkml:trace>
  <inkml:trace contextRef="#ctx0" brushRef="#br0" timeOffset="400.0664">11580 9833 0,'69'16'16,"-2"2"-16,-7 5 15,-1 1 1,-1 3-16,1 4 15,-4 3 1,-4-1-16,-5 1 16,-6-3-1,-40-31-15,30 36 16,-16 0 0,-26 4-16,-24 5 15,-27 13 1,-42 23-16,-49 23 15</inkml:trace>
  <inkml:trace contextRef="#ctx0" brushRef="#br0" timeOffset="1101.9319">15777 10174 0,'60'0'0,"5"0"16,11 4-16,27 1 15,6-1 1,10-1-16,9-2 16,5-2-1,7-2-15,-2-3 16,4 3-16,0 1 16,1 2-1,1 0-15,-1 0 16,-6-4-1,-4 1-15,7-6 16,1 4 0,-20-1-16,-27 2 15,-17 1 1,-77 3-16,64-3 16,-13-7-16</inkml:trace>
  <inkml:trace contextRef="#ctx0" brushRef="#br0" timeOffset="1517.0359">18268 9795 0,'0'0'0,"0"0"16,20 14 0,9 6-16,17 9 15,7-1 1,7 7-16,2 0 16,3 3-1,16 12-15,-5-5 16,-9-1-1,-67-44-15,51 41 16,-51-41-16,26 29 16,-29 0-1,-26 2-15,-27 12 16,-22 12 0,-54 33-16,-27 25 15,9-11 1,24-17-16</inkml:trace>
  <inkml:trace contextRef="#ctx0" brushRef="#br0" timeOffset="2084.5461">22689 10075 0,'84'11'16,"-4"-3"-16,24 2 15,15-1-15,14-2 16,9-2-1,10-3 1,43 0-16,1-2 16,-14 0-16,-28 0 15,-14 0 1,-25 0-16,-7 0 16,-4 0-16,-1 7 15,-10 2 1,-7-3-16,-15-2 15,-15 1 1,-4-5-16,-3 0 16,-49 0-1,43-7-15,-12-6 16</inkml:trace>
  <inkml:trace contextRef="#ctx0" brushRef="#br0" timeOffset="2501.6558">24741 9714 0,'0'0'0,"0"0"16,26 8 0,23 5-16,22 11 15,17 12-15,12 2 16,10 0 0,-8 1-16,-7 1 15,-5 0 1,-10-2-16,-13-1 15,-13 2 1,-16-7-16,-11-3 16,-10-3-1,-15-1-15,-21-2 16,-30 9 0,-59 16-16,-116 55 15,-152 74-15,7 9 16</inkml:trace>
  <inkml:trace contextRef="#ctx0" brushRef="#br0" timeOffset="21719.7936">15218 10846 0,'-70'-29'0,"8"2"15,-4 2 1,-12-1-16,-26 0 16,-26 4-1,-7 9-15,-17 6 16,-3 9-16,2 7 16,6 5-1,8 3-15,12 6 16,17 1-1,17 1-15,11-3 16,20-3 0,64-19-16,-40 10 15,13-5 1,13-10-16</inkml:trace>
  <inkml:trace contextRef="#ctx0" brushRef="#br0" timeOffset="22136.8949">13968 10458 0,'0'0'16,"-25"0"-16,-21 4 15,-30 1 1,-26 15-16,-4 11 16,-9 16-16,-10 10 15,-2 12 1,14 0-16,32-6 16,20-8-1,61-55-15,-32 48 16,32-48-1,-8 36-15,14-9 16,7-2 0,12-3-16,12-2 15,22 7-15,10-3 16,13-2 0,36 11-1,40 4-15,22 7 16,-9 2-16</inkml:trace>
  <inkml:trace contextRef="#ctx0" brushRef="#br0" timeOffset="22989.1645">21827 10826 0,'-58'-21'0,"7"1"15,1-3 1,-10 1-16,-15 2 16,-21-3-1,-25-1-15,-11 5 16,-9 7-16,-7 3 16,-3 9-1,-1 6-15,4 4 16,8-1-1,11 1-15,15 0 16,13-1 0,-1 1-16,4 2 15,11 4 1,14-5-16,73-11 16,0 0-1,-44 6-15</inkml:trace>
  <inkml:trace contextRef="#ctx0" brushRef="#br0" timeOffset="23419.3069">20806 10361 0,'-24'0'0,"-14"4"15,-20 2 1,-10 4-16,-16 9 16,-27 7-1,-16 19-15,-16 11 16,-12 16-1,10 4-15,25 0 16,33-6 0,35-16-16,27-5 15,19-15-15,18-12 16,5-2 0,17 0-16,20 3 15,14-1 1,18 4-16,38 12 15,37 19 1,16 15-16</inkml:trace>
  <inkml:trace contextRef="#ctx0" brushRef="#br0" timeOffset="34170.913">8659 11526 0,'-11'25'16,"-3"9"-16,-3 11 15,-2 12 1,8 4-16,-1 6 15,4 4-15,3 6 16,3 19 0,6 7-16,5-15 15,7-21 1,8-22-16,-1-9 16,12-5-1,4-5-15,10-5 16,7-9-1,5-7-15,1-5 16,5-5 0,3-4-16,2-4 15,-3-5-15,-3-4 16,-2-6 0,-4-8-16,-5-9 15,0-4 1,-9-8-16,-1-5 15,-1-22 1,0-9-16,-8-4 16,-9 6-1,-12 8-15,-8 4 16,-5 10-16,-2 15 16,5 8-1,3-2-15,13 4 16,8-3-1,7 2-15,7 2 16</inkml:trace>
  <inkml:trace contextRef="#ctx0" brushRef="#br0" timeOffset="34821.6423">12122 11919 0,'-5'79'0,"1"-4"15,0 7 1,6-4-16,2-10 16,10-19-1,5-9 1,11-10-16,1-15 15,4-15-15,-2-9 16,5-10 0,11-20-16,-4-10 15,-3-7-15,-4-4 16,-5-6 0,-12 4-16,-7 1 15,-12 3 1,-4 5-16,-10 5 15,-7 12 1,-7 7-16,-5 11 16,2 11-16,0 7 15,0 7 1,2 5-16,-1 0 16,5 7-1,2-1-15,3 4 16,1 1-1,1 4-15,1 0 16,1-1 0,3 3-16,-3-2 15,-3 0-15</inkml:trace>
  <inkml:trace contextRef="#ctx0" brushRef="#br0" timeOffset="35653.8567">14892 11490 0,'0'0'0,"-3"20"16,-12 21-16,-6 22 16,-6 10-16,-9 35 15,-6 24 1,5 6-1,8-10-15,10-27 16,11-18-16,8-17 16,8-19-16,6-7 15,10-1 1,7-4-16,14-5 16,8-7-1,4-5-15,5-9 16,4-4-1,-1-5 1,1-3-16,0-5 16,-2-7-16,-4-4 15,1-4-15,-3-6 16,-4-7 0,-3-9-16,-3-8 15,-11-7 1,-1-8-16,2-17 15,-3-2 1,-14 0-16,-3-1 16,-3 2-1,4 2-15,-2 6 16,-1 1 0,-5 4-16,-3 10 15,-8 63 1,0 0-16,0 0 15,2-54 1</inkml:trace>
  <inkml:trace contextRef="#ctx0" brushRef="#br0" timeOffset="36270.4982">18595 11927 0,'0'0'16,"0"0"-16,4 25 15,3 17 1,9 23-16,1-9 16,1-5-1,5-1 1,2-5-16,8-7 15,1-9-15,1-11 16,5-14 0,0-10-16,2-12 15,-5-11 1,-4-10-16,-4-8 16,-11-6-16,-11-1 15,-9 3 1,-10-1-1,-9 7-15,-12 5 16,0 7-16,-4 12 16,-4 8-1,3 7-15,5 6 16,8 8 0,5 3-16,-3 10 15,1 12-15,-1 23 16,3 11-1</inkml:trace>
  <inkml:trace contextRef="#ctx0" brushRef="#br0" timeOffset="37070.6255">21547 11569 0,'0'0'16,"0"0"-1,0 26-15,-2 26 16,-6 28-16,-5 23 16,2 6-1,0-2 1,-2 5-16,-3-2 16,7-7-16,7-12 15,8-16 1,10-4-16,4-24 15,5-7 1,8-6-16,11-8 16,4-8-1,10-6-15,10-10 16,4-8-16,7-8 16,18-10-1,12-11-15,-12 0 16,-6-4-1,-12-1-15,-8-1 16,-11-7 0,-10-9-16,-1-2 15,-14-9 1,-2-6 0,-10-2-16,-8-5 15,-8-1-15,-7-7 16,-2 5-16,4-3 15,7-3 1,11-1-16,2-7 16,1-8-1</inkml:trace>
  <inkml:trace contextRef="#ctx0" brushRef="#br0" timeOffset="37670.2214">25607 12008 0,'0'0'16,"7"22"-16,2 21 15,9 17 1,1-11-16,7-8 16,3-6-1,9-3 1,-38-32-16,43 24 0,5-8 16,-48-16-1,43 5-15,-3-12 16,-5-13-1,-6-13-15,-3-12 16,-9-12 0,-3-3-16,-10-5 15,-8 0 1,-14 4-16,-12 5 16,-8 12-1,-11 15-15,49 29 0,-57-14 16,-15 19-1,-5 19-15,-27 21 16,-11 16 0</inkml:trace>
  <inkml:trace contextRef="#ctx0" brushRef="#br0" timeOffset="51953.2209">11759 12718 0</inkml:trace>
  <inkml:trace contextRef="#ctx0" brushRef="#br0" timeOffset="52770.3948">13934 12108 0,'0'0'0,"0"0"16,24 0-16,28 0 16,25 0-1,23-4 1,9 0-16,9-1 15,6 5-15</inkml:trace>
  <inkml:trace contextRef="#ctx0" brushRef="#br0" timeOffset="53671.7928">17714 12207 0,'0'0'0,"0"0"16,25 0-16,24 0 16,24 4-1,-4-1-15,5 1 16,10-1-1,-7-10-15,-77 7 16,71-27-16</inkml:trace>
  <inkml:trace contextRef="#ctx0" brushRef="#br0" timeOffset="54192.1789">18250 11849 0,'0'0'0,"0"0"16,0 0-16,0 0 16,20 6-1,13 8-15,10 7 16,-5 8-1,-2 6-15,-5 1 16,-2 2 0,-6 2-16,-11 0 15,-9-2 1,-3 1-16,-11-1 16,-10 2-1,-10 2-15,-4-1 16,-5-8-1,-2-4-15,42-29 16,0 0-16,0 0 16,-33 24-1,33-24-15,-19 21 16,19-8 0,13-2-16,11-3 15,12-5 1,8-1-16,11 1 15,5-3 1,1 0-16,-1-5 16,-60 5-1,54-3-15</inkml:trace>
  <inkml:trace contextRef="#ctx0" brushRef="#br0" timeOffset="54772.7233">19185 11354 0,'0'0'0,"0"0"16,0 0-1,-11 13-15,-7 14 16,-7 16-16,3 13 16,0 13-1,1 12-15,-4 30 16,4 17 0,5 1-16,5-11 15,13-15-15,7-9 16,11-12-1,2-5-15,13-9 16,0-8 0,3-24-16,4-17 15,7-8 1,8-11-16,3-11 16,2-11-1,4-11-15,0-12 16,14-25-1,-1-20-15,-8-10 16,-9-3-16,-15 2 16,-13 11-1,-10 8-15,-8 5 16,-6 4 0,1-1-1,5 2 1,1 18-16,1 9 15,2 3-15</inkml:trace>
  <inkml:trace contextRef="#ctx0" brushRef="#br0" timeOffset="55122.653">21141 12482 0,'0'0'0,"25"-3"16,25-14-1,19-8-15,0-5 16,21-12-16,7-4 16,-6 3-1,-17 2-15</inkml:trace>
  <inkml:trace contextRef="#ctx0" brushRef="#br0" timeOffset="55689.1614">21370 11965 0,'0'0'16,"0"0"-16,0 0 15,0 0 1,0 0-16,23 0 16,17 4-1,18 2-15,-4 4 16,-9 8 0,-12 5-16,-33-23 15,22 29 1,-13 0-16,-7 0 15,-10 4-15,-8 6 16,-10 8 0,-5 2-16,1 0 15,30-49 1,0 0-16,-25 49 16,25-49-1,-12 47-15,10-2 16,14-9-1,1-8-15,5-2 16,2 1-16,5-1 16,-3 1-1,-22-27-15,18 34 16,-7 6 0,-8 3-16,-14 2 15,-14-1 1,-16 6-16,-17 3 15,-38 28 1,-36 31-16,-18 27 16,-7 10-16</inkml:trace>
  <inkml:trace contextRef="#ctx0" brushRef="#br0" timeOffset="56305.8007">24427 12108 0,'29'0'0,"20"0"16,26 0-16,15 5 15,-1 0 1,6 1-16,-1 1 15,4 2 1,-4 0-16,-9-3 16</inkml:trace>
  <inkml:trace contextRef="#ctx0" brushRef="#br0" timeOffset="56839.221">25534 11907 0,'0'0'15,"0"0"1,0 0-16,-9-10 16,-11 1-16,-9 4 15,3 16-15,1 6 16,-2 12 0,-2 16-1,8 5-15,8 1 16,8 0-16,13 1 15,7-8 1,9-2-16,12-9 16,7-6-1,8-9-15,5-8 16,4-5 0,6-10-16,-2-3 15,-1-10-15,-6-8 16,-12-7-1,-10-2 1,-35 35-16,25-36 16,-14 2-16,-13 11 15,-10 6 1,-5 2-16,-8 4 16,-2 5-1,-4 9-15,-4 11 16,-17 14-16,2 16 15,-4 18 1,-13 25-16,4 17 16,63-104-1,-37 87-15,27-20 16</inkml:trace>
  <inkml:trace contextRef="#ctx0" brushRef="#br0" timeOffset="57339.5523">26168 12113 0,'0'0'0,"16"-18"16,2-4-16,2-3 16,-6 9-1,-4 7-15,0 9 16,-3 9-1,-5 12-15,0 5 16,2 13 0,0 8-16,3 2 15,5 0-15,-2-1 16,6-3 0,4-1-16,8-7 15,5-5 1,6-8-16,7-7 15,6-9 1,6-5-16,2-8 16,6-8-1,-2-8-15,1-6 16,2-6 0,16-16-16,7-13 15,-11-10-15,-10-2 16,-12-5-1,-12-6-15,-14-2 16,-8-10 0,-6-8-16,4-2 15,4-5-15,6-5 16</inkml:trace>
  <inkml:trace contextRef="#ctx0" brushRef="#br0" timeOffset="87829.777">9610 12245 0,'0'0'0,"0"0"15,0 0 1,-9 0-16,-7 5 16,-9-3-1,8 2-15,5-8 16</inkml:trace>
  <inkml:trace contextRef="#ctx0" brushRef="#br0" timeOffset="91796.3296">14511 11917 0,'0'0'16,"0"0"-16,0 0 15,0 0 1,-2 19-16,-11 14 16,-1 9-1,-4-3-15,0 0 16,2-6-16,3-9 15,2-4 1,-1-5-16,3-6 16,1-1-1,-1-3-15,0-5 16,2-10 0,3-5-16,-3-3 15,5-5-15,2-1 16,2-5-1,1 0-15,3-3 16,3 3 0,0 3-16,2 3 15,-2 5 1,-3 5-16,2 4 16,-2 7-1,0 2-15,-1 4 16,1 3-1,-4 4-15,1 0 16,0 5-16,-3 0 16,0 1-1,0 1-15,-3-2 16,0 0 0,1-1-16,0-3 15,0-1 1,0-2-16,2-2 15,-2-6 1,-5-1-16,-1-8 16</inkml:trace>
  <inkml:trace contextRef="#ctx0" brushRef="#br0" timeOffset="93926.9984">11910 11793 0,'35'20'0,"-8"-3"16,-6 2-1,-1-6-15,2 0 16,3 0-1,4-1-15,-29-12 16,31 14 0,3-1-16,6 3 15,7 2-15,-2-1 16,-4 2 0,3 1-16,0-2 15,1 2 1,-1 2-16,3-1 15,-6 0 1,1 3-16,1-5 16</inkml:trace>
  <inkml:trace contextRef="#ctx0" brushRef="#br0" timeOffset="94459.4129">14294 12375 0,'23'0'16,"16"4"-16,22-1 15,-7 4-15,0-1 16,-4 0 0,6 0-16,1-5 15,1-1 1,2 3-16,3-1 16,2 3-1,-3-1-15,1-2 16,0 0-1,4 3-15,2-1 16,-7 1-16,2-2 16,-1-3-1,1 0-15,1 0 16</inkml:trace>
  <inkml:trace contextRef="#ctx0" brushRef="#br0" timeOffset="96493.8271">9106 9222 0,'0'0'0,"17"-9"15,16-3-15,5-3 16,6 6 0,2 0-16,7 2 15,5 5 1,4 0-16,8-1 16,2-1-1,8-3-15,28-4 16,24-4-16,10-1 15,11 0 1,-14 5-16,1 0 16,-6 2-1,-7 5-15,2-1 16,4-1 0,1-1-16,0 2 15,-2 3 1,0 2-16,-6-3 15,-10-1-15,-7-3 16,-10 3 0,-15 0-16,-12-2 15,-21 6 1,-4-1-16,-3-6 16,-10-7-1,-13-3-15</inkml:trace>
  <inkml:trace contextRef="#ctx0" brushRef="#br0" timeOffset="96977.1114">11808 8785 0,'0'0'15,"0"0"-15,20 14 16,12 4-16,10 7 16,6 1-1,4 1-15,-1 0 16,2 0-1,2-1-15,-3 4 16,-4-3 0,-48-27-1,47 33-15,-4 1 16,-43-34-16,0 0 16,31 36-1,-15-3-15,-21-8 16,-17-1-1,-22 4-15,-24 9 16,-45 19-16,-31 20 16,-17 17-1,21-4-15,14-13 16,10-13-16</inkml:trace>
  <inkml:trace contextRef="#ctx0" brushRef="#br0" timeOffset="101760.8397">11703 13118 0,'-2'19'15,"-9"19"-15,-5 15 16,3-6 0,-1-2-16,1 10 15,0 3 1,5 13-16,-1-2 16,7 2-16,0-1 15,6-5 1,3-7-16,7-13 15,8-7 1,7-11-16,7-8 16,9-12-1,6-11 1,5-7-16,5-10 16,4-5-16,3-8 15,12-13 1,5-10-16,-2-4 15,-7-8-15,-7-8 16,-11-6 0,-8-2-16,-14-2 15,-7 9 1,-7-1-16,0 1 16,1 0-1,-5-2-15,4-2 16,0 1-16</inkml:trace>
  <inkml:trace contextRef="#ctx0" brushRef="#br0" timeOffset="102365.4491">14507 13171 0,'-9'82'16,"-3"1"-16,-5 20 15,0 5-15,4-6 16,4-7 0,6-11-16,11-19 15,5-21 1,6-5-16,8-10 15,10-9 1,10-9-16,6-17 16,6-13-1,8-16-15,19-26 16,5-21 0,-3-15-16,-13-14 15,-9-2-15,-20 8 16,-19 11-1,-20 7-15,-18 11 16,-18 8 0,-11 17-1,-6 6-15,-12 3 16,-5 3-16,-6 0 16,-18-6-1,-16-3-15</inkml:trace>
  <inkml:trace contextRef="#ctx0" brushRef="#br0" timeOffset="103444.3184">12881 9356 0,'0'0'16,"25"0"-16,22-5 15,22 1 1,0 2-16,4-1 16,15 1-1,4 2-15,-2 0 16,3 0-1,4 0-15,3 0 16,6 0 0,3 0-16,-1 0 15,-1-2-15,-5-1 16,-4-3 0,-2 3-16,-6 3 15,-12-1 1,-2-2-16,-5-3 15,-14-1 1,-12-5-16,-5-1 16,-7-10-16</inkml:trace>
  <inkml:trace contextRef="#ctx0" brushRef="#br0" timeOffset="103944.6489">14892 9052 0,'0'0'15,"0"0"-15,17 11 16,12 7 0,11 4-16,8 3 15,-2 4 1,4-2-16,-1 2 15,0 0 1,1 3-16,-6-1 16,0 0-16,-44-31 15,37 31 1,-37-31-16,27 36 16,-14 0-1,-20-3-15,-15-1 16,-26 9-1,-27 7-15,-45 24 16,-61 37 0,-44 31-16,-17 5 15</inkml:trace>
  <inkml:trace contextRef="#ctx0" brushRef="#br0" timeOffset="106848.3761">14544 14417 0,'-11'13'0,"-9"19"15,-7 13-15,-1 15 16,3 10 0,-9 21-16,0 12 15,8-13 1,8-17-16,3-3 15,10-18 1,7-7-16,5 2 16,10-5-16,6 1 15,10-10 1,7-4-16,8-9 16,8-6-1,6-7-15,6-7 16,1-2-1,5-6-15,18-7 16,1-5 0,-8-7-16,-7-2 15,-6-4-15,-5-10 16,-7-9 0,-3-10-16,-8-13 15,-3-8 1,-4-10-16,-9-17 15,-4-2 1,-11 2-16,-5 9 16,-4 16-1,0 14-15,2 18 16,0 9-16,4-1 16</inkml:trace>
  <inkml:trace contextRef="#ctx0" brushRef="#br0" timeOffset="107463.0097">18080 14032 0,'-15'80'15,"-6"-3"1,-5 19-16,-4 21 16,3 1-16,12-4 15,5-15 1,6-12-16,8-22 16,8-20-1,5-12-15,12-8 16,11-8-1,6-14-15,7-12 16,11-15-16,-2-17 16,11-21-1,8-28-15,-10-6 16,-3-11 0,-12-1-16,-13 0 15,-20 7 1,-13 3-16,-18 2 15,-9 7 1,-14 14-16,-14 11 16,-14 5-1,-10 9-15,-4 1 16,1-2-16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41302" units="1/cm"/>
          <inkml:channelProperty channel="Y" name="resolution" value="658.23627" units="1/cm"/>
          <inkml:channelProperty channel="T" name="resolution" value="1" units="1/dev"/>
        </inkml:channelProperties>
      </inkml:inkSource>
      <inkml:timestamp xml:id="ts0" timeString="2021-05-25T00:57:04.286"/>
    </inkml:context>
    <inkml:brush xml:id="br0">
      <inkml:brushProperty name="width" value="0.05292" units="cm"/>
      <inkml:brushProperty name="height" value="0.05292" units="cm"/>
      <inkml:brushProperty name="color" value="#FF0000"/>
    </inkml:brush>
  </inkml:definitions>
  <inkml:trace contextRef="#ctx0" brushRef="#br0">6467 16601 0,'-29'26'0,"4"-8"16,6-2 0,-4-4-16,1 5 15,-1-4 1,2-1-16,-3 1 16,6 0-1,-2 0-15</inkml:trace>
  <inkml:trace contextRef="#ctx0" brushRef="#br0" timeOffset="56890.356">9026 6525 0,'0'0'0,"0"0"15,16 7 1,8-1-16,12 5 16,-5-7-1,1 0-15,-1 0 16,0 2-16,1 0 16,-3-5-1,3 2-15,-32-3 16,0 0-1,35 2 1,-35-2-16,40-5 16,-40 5-16,0 0 15,45-1 1,-45 1-16,0 0 16,0 0-1,40-9-15,-40 9 16,0 0-16,34-9 15,-34 9 1,0 0-16,0 0 16,31-11-1,-31 11-15,0 0 16,0 0 0,23-7-16,-23 7 15,0 0 1,0 0-16,17-13 15,-8-7 1</inkml:trace>
  <inkml:trace contextRef="#ctx0" brushRef="#br0" timeOffset="57052.7882">9426 6528 0,'0'0'0,"0"0"16,0 0-1</inkml:trace>
  <inkml:trace contextRef="#ctx0" brushRef="#br0" timeOffset="57856.9291">12199 6564 0,'0'0'15,"20"0"-15,20 0 16,18 0 0,-2 0-16,2 0 15,-3 0 1,0 0-16,-55 0 15,58 0 1,-58 0-16,0 0 16,0 0-1,54 0-15,-54 0 16,0 0 0,45-4-16,-25-10 15</inkml:trace>
  <inkml:trace contextRef="#ctx0" brushRef="#br0" timeOffset="58675.1043">15787 6609 0,'17'6'15,"18"1"-15,19 2 16,-5-4-1,-5-1-15,4-2 16,-6-2 0,-42 0-16,48 3 15,-48-3-15,48 0 16,-48 0 0,58 0-16,1 2 15,-3 2 1,-56-4-16,48 9 15,-48-9 1,0 0-16,42 3 16,-13-9-16</inkml:trace>
  <inkml:trace contextRef="#ctx0" brushRef="#br0" timeOffset="59457.1865">20046 6654 0,'0'0'15,"0"0"-15,0 0 16,24 0-16,20-5 16,28 1-1,6 6-15,19 7 16,-6 5-1,-7 3 1,-15-2-16,-16-1 16,-8-12-16,-2-9 15</inkml:trace>
  <inkml:trace contextRef="#ctx0" brushRef="#br0" timeOffset="82855.4361">7812 15557 0,'20'0'16,"11"4"-16,10 1 16,-12 4-16,-4-2 15</inkml:trace>
  <inkml:trace contextRef="#ctx0" brushRef="#br0" timeOffset="83207.3722">7943 15788 0,'0'0'0,"0"0"15,0 0-15,0 0 16,0 0 0</inkml:trace>
  <inkml:trace contextRef="#ctx0" brushRef="#br0" timeOffset="358618.5411">12700 14367 0,'0'0'15,"0"0"-15,0 0 16,0 0-1,0 0-15,0 0 16,0 0-16,0 0 16,0 0-1,0 0-15,0 0 16,0 0 0,0 0-16,7 5 15,2-2 1,4 3-16,1 0 15,-8-2 1,1 0-16,-5 0 16,0-1-1,0 0-15,-2 4 16,0 0-16,-2 2 16,0 3-1,-3-3-15,-1 2 16,-3 0-1,2 0-15,0 2 16,1 1 0,-5-1-16,2-1 15,-5 1 1,2 1-16,1-3 16,0 0-16,0-2 15,0 0 1,2-3-1,-3-1-15,2 0 16,-1-5-16,1 0 16,2-5-1,-1 0-15,3-1 16,-2-3 0,4-2-16,0-3 15,1 3 1,1-2-16,0-3 15,2 0 1,2 3-16,0 0 16,1 1-16,1-1 15,2 3 1,2 0-16,-2 2 16,3 2-1,0-1-15,2 3 16,-2 0-1,-1-2-15,2 5 16,-3 1-16,-3 1 16,2-1-1,1 6-15,0-5 16,-2 6 0,-1 0-16,2 1 15,-1 5 1,2-2-16,-5 0 15,0 2 1,-2 3-16,0-3 16,-2-2-1,0 3-15,-1-3 16,1-2-16,-3-3 16,1 1-1,0-3-15,0 2 16,-1-4-1,1 0-15,-1 0 16,2-2 0,1-2-16,2 2 15,-2-2 1,2 0-16,-2-5 16,0 0-1,-2-2-15,4 0 16,0-2-1,2-3-15,0 3 16,-2 0-16,2 2 16,2-2-1,-2 4-15,1 0 16,-1 3 0,-2 2-16,3-3 15,-1 3 1,0 2-16,0-3 15,-2 3 1,3 0-16,-1-1 16,-2 2-16,0-1 15,2 0 1,-2 0-16,0 0 16,2-1-1,2-4-15,1-3 16</inkml:trace>
  <inkml:trace contextRef="#ctx0" brushRef="#br0" timeOffset="364159.2828">9230 14632 0,'0'0'0,"0"0"16,0 0-1,0 0-15,0 0 16,0 0 0,0 0-1,0 0-15,0 0 16,-3-2-16,-8-10 16,0-3-1,0-1-15,4 2 16,2 3-1,1 5-15,2 0 16,0-1-16</inkml:trace>
  <inkml:trace contextRef="#ctx0" brushRef="#br0" timeOffset="364662.6198">10841 14471 0,'0'0'0,"0"0"15,0 0-15,0 0 16,0 0-1,0 11-15,-4 7 16,0 4 0,2-8-16,-1-7 15,1 0 1,-3-7-16,-2 0 16,5-3-16,0 1 15,0 0 1,2-1-1,0 2-15,-2-4 16,2-2-16,0 2 16,0-1-1,-2-3-15,2 2 16,-2 1 0,2-2-16,0 2 15,0-3 1,0 0-16,2 0 15,0 5-15,-2-1 16,-2 1 0</inkml:trace>
  <inkml:trace contextRef="#ctx0" brushRef="#br0" timeOffset="364923.3137">10814 14489 0,'-4'6'0,"0"6"15,0-3-15,-1 2 16,-2-4 0,2-1-16,3-1 15,2 1 1,-2-1-16,2-3 16,0 1-16,0-6 15,0 1 1,0-4-16,0-1 15,2 0 1,-2 1-16,5-2 16,-1 2-16</inkml:trace>
  <inkml:trace contextRef="#ctx0" brushRef="#br0" timeOffset="365460.7432">10795 14551 0,'0'0'15,"0"0"1,0 0-16,0 0 15,-5 0-15,0 0 16,3 0 0,0 0-16,0-6 15,2-3 1,2 0-16,2 0 16</inkml:trace>
  <inkml:trace contextRef="#ctx0" brushRef="#br0" timeOffset="366250.8467">8997 14518 0,'0'0'15,"0"0"-15,0 0 16,4 0-16,-2 0 16,4 0-1,-2 0-15,-4 0 16,2 0-1,-2-4-15,0-1 16,0 3-16,0 0 16,-4-1-1,-2 3-15,4 0 16,0 0-16,0 0 16,2-2-1,2 2-15,0 0 16,0 0-1,2 2-15,-2 1 16,-2-1 0,2-2-16,0 4 15,-2-1 1,2-1-16,-2 2 16,2-2-1,0-2-15,1 3 16,-1-3-1,-2 0-15,0 2 16,2-2 0,-2 3-16,2-2 15,-2 4 1,0-5-16,0 0 16,0 0-16,0 3 15,2-3 1,0 1-16</inkml:trace>
  <inkml:trace contextRef="#ctx0" brushRef="#br0" timeOffset="370722.7441">2326 8639 0,'-29'54'0,"-2"0"16,-4 7-1,0 8-15,-10 21 16,-7 15-16,-2 5 16,1 1-1,5-3-15,4-5 16,5-7-1,5 1-15,7-1 16,7-8 0,12-13-16,8-13 15,8-16 1,6-10-16,5-7 16,4-12-16,3-10 15,12-9 1,1-10-16,15-17 15,2-4 1,-4-11-16,-1-4 16,-4-4-1,-8 0-15,-10 0 16,-29 52 0,22-52-16,-22 52 15,0 0 1,0 0-16,10-45 15,-10 16 1,-10 18-16,-3 13 16,-8 12-16,3 7 15,-5 11 1,2 7-16,-3 3 16,6 1-1,18-43-15,0 0 16,0 0-1,-18 36-15,18-36 16,-11 25 0,6-17-16,5-12 15,5-10-15,7-11 16,9-1 0,2-6-16,10-8 15,1 1 1,-34 39-16,31-30 15,-31 30 1,34-25-16,-3 14 16,-6 11-1,-7 11-15,1 7 16,-1 6-16,-2 8 16,-3 6-1,3 9-15,-2 2 16,-6 0-1,4 1-15,-12-50 16,0 0 0,0 0-16,5 47 15,5-11 1,-1-16-16,2-16 16,7-15-16</inkml:trace>
  <inkml:trace contextRef="#ctx0" brushRef="#br0" timeOffset="370972.4078">2822 9329 0,'20'0'15,"21"6"1,24-5-16,2 3 16,1 1-16,0-5 15,-4 2 1,-64-2-16,0 0 16,54 0-1</inkml:trace>
  <inkml:trace contextRef="#ctx0" brushRef="#br0" timeOffset="371188.9829">2811 9697 0,'31'0'16,"25"0"-16,30 0 15,32 0 1,6 0-16,5-5 16,-14-6-1,-24-16-15</inkml:trace>
  <inkml:trace contextRef="#ctx0" brushRef="#br0" timeOffset="371365.4527">3816 9759 0,'0'0'15,"0"0"1,0 0-16</inkml:trace>
  <inkml:trace contextRef="#ctx0" brushRef="#br0" timeOffset="380307.2433">4074 9007 0,'0'22'16,"0"18"-16,0 23 16,0 2-1,0 2-15,0 5 16,0 0 0,0 4-16,0 11 15,0-6 1,4-5-16,6-9 15,-10-67-15,15 56 16,-15-56 0,22 52-1,5-13-15,5-10 16,8-19-16,7-13 16,4-14-1,6-13-15,-4-10 16,3-9-1,5-19-15,-7-7 16,-8-1 0,-9-2-16,-5-2 15,-8 5 1,-7 1-16,-6 4 16,-6 14-16,-5 9 15,-3 3 1,3 44-16,0 0 15,0 0 1,-2-43-16,2 43 16,-2-36-1</inkml:trace>
  <inkml:trace contextRef="#ctx0" brushRef="#br0" timeOffset="381024.1512">4883 9607 0,'0'70'16,"-9"-19"-16,-2 5 16,1-3-1,10-53-15,-11 57 16,11-57-1,0 0-15,0 0 16,-5 45-16,5-45 16,-9 29-1,9-29-15,-6 4 16,2-13 0,4-12-1,7-3-15,3-8 16,5-3-16,3-7 15,3-6 1,-1 6-16,2 0 16,-1 4-1,-4 6-15,-5 7 16,-4 10-16,3 3 16,-3 8-1,0 6-15,1 5 16,-3 9-1,1 4-15,-2 7 16,1 6 0,-4 3-16,4 4 15,-2 10 1,-4-50-16,4 55 16,1 2-1,0-1-15,-5-56 16,4 51-16,-4-51 15,2 48 1,-2-48-16,0 0 16,0 0-1,5 40-15,-5-40 16,0 0 0,1 31-16,-1-31 15,0 0 1,3 13-16,1-15 15,6-14-15</inkml:trace>
  <inkml:trace contextRef="#ctx0" brushRef="#br0" timeOffset="381378.0916">5388 9410 0,'0'0'15,"0"0"-15,0 0 16,0 0-16,8 4 16,-4-2-1,0 4-15,0-2 16,-4-4-1</inkml:trace>
  <inkml:trace contextRef="#ctx0" brushRef="#br0" timeOffset="383274.1372">5482 9471 0,'0'0'15,"0"0"1,26 0-16,28-6 15,27 2-15,18 1 16,3-5 0,-1 2-1,-4 1-15,-1-2 16,-9 1-16,-7 3 16,-12 2-1,-68 1-15,51-3 16,-51 3-1,38 0-15,-19-5 16</inkml:trace>
  <inkml:trace contextRef="#ctx0" brushRef="#br0" timeOffset="383790.5101">5701 9616 0,'0'0'0,"24"5"16,19-1-16,26 6 16,5-3-1,11 5-15,-17 2 16,-26-4-1,-42-10-15,37 16 16,-37-16 0,22 20-16,-15 1 15,-16-3 1,-14 0-16,-11 4 16,-16 7-1,-7 2-15,-2-2 16,3 3-16,5-1 15,51-31 1,-44 29-16,44-29 16,-33 33-1,15-1-15,16-6 16,16-2 0,16-9-16,16-6 15,27-4 1,39-10-16,17-5 15,1-9-15,-18-4 16,-27 1 0</inkml:trace>
  <inkml:trace contextRef="#ctx0" brushRef="#br0" timeOffset="384157.4865">5517 8525 0,'29'0'0,"20"0"15,21 0 1,17 0-16,25 4 16,6 2-1,-5-3-15,-10 0 16,-11 2-1,-92-5-15,83 6 16</inkml:trace>
  <inkml:trace contextRef="#ctx0" brushRef="#br0" timeOffset="384474.3287">6037 8648 0,'0'0'0,"0"0"16,0 25 0,-4 16-16,0 19 15,2-3 1,-3-4-16,-1-2 15,3-1-15,-4-2 16,3 2 0,-5 2-16,0-10 15,2-4 1,7-38-16,0 0 16,-2 45-16</inkml:trace>
  <inkml:trace contextRef="#ctx0" brushRef="#br0" timeOffset="384693.9123">6243 9284 0,'0'0'15,"0"0"-15,0 0 16</inkml:trace>
  <inkml:trace contextRef="#ctx0" brushRef="#br0" timeOffset="401262.9965">14148 7278 0,'0'0'0,"0"0"16,0 0-16,0 0 15,0 0 1,0 0-16,0 0 16,0 0-1,0 0-15,16 7 16,9 0-1,13 1-15,-7-3 16,1 1-16,-5 1 16,-3 3-1,-9-3-15,-3 0 16,-3-2 0,-1-2-16,-1-2 15,3-1 1,-4 3-16,-2-1 15,1 0 1,1 3-16,-4-3 16,3 1-1,-2-1-15,-1 1 16,0-2-16,0 2 16,-2-3-1,0 0-15,2 0 16,-2 2-1,0 0-15,2-2 16,3 5 0,-1-1-16,-4-4 15,0 0 1,10 6-16,-10-6 16,0 0-16,0 0 15,7 10 1,-5-6-16,-9-6 15</inkml:trace>
  <inkml:trace contextRef="#ctx0" brushRef="#br0" timeOffset="402159.3802">8723 8006 0,'-8'67'15,"-3"-7"1,-1-1-16,6-8 16,3-1-16,8-8 15,9-8 1,14-12-1,6-13-15,5-12 16,5-10-16,3-10 16,-3-10-1,0-7-15,-11-7 16,-6-2 0,-12-5-16,-11-2 15,-8 2 1,-13 3-16,-8 6 15,-14 6-15,-10 13 16,-7 13 0,-4 10-16,-3 15 15,1 12 1,4 7-16,5 7 16,11 7-1,15-3-15,15-3 16,18-8-1,19-15-15,14-14 16</inkml:trace>
  <inkml:trace contextRef="#ctx0" brushRef="#br0" timeOffset="402459.178">10766 7567 0,'0'0'16,"-5"26"-16,-4 17 16,-9 30-1,0-3-15,-3 2 16,-2 20-1,2 4-15,1-2 16,5-15-16,-3-8 16,7-16-1,13-13-15,11-11 16</inkml:trace>
  <inkml:trace contextRef="#ctx0" brushRef="#br0" timeOffset="403026.6886">13956 7622 0,'74'28'15,"-5"3"-15,25 16 16,5 14-1,-18-1-15,-27-2 16,-17-4-16,-23-11 16,-16-5-1,-16 2-15,-13-3 16,-15-1 0,-14-4-16,-8-2 15,2-4-15,4 2 16,62-28-1,-55 26-15,55-26 16,-35 25 0,25-3-16,35-6 15,24-5 1,39 0-16,44 4 16,29 6-1,-8-8-15,-153-13 16,111 9-1,-53-13-15,-38-7 16</inkml:trace>
  <inkml:trace contextRef="#ctx0" brushRef="#br0" timeOffset="403215.1879">14602 8391 0,'0'0'0,"0"0"16,0 0 0,0 0-16</inkml:trace>
  <inkml:trace contextRef="#ctx0" brushRef="#br0" timeOffset="410410.3337">8894 6947 0,'0'0'0,"0"0"16,0 0-1,15-2-15,10-5 16,5-4 0,-6 4-1,-1-2-15,0 0 0,6 0 16,0 5-1,2-2-15,9 2 16,6-1 0,6-1-16,-2 5 15,7-2 1,3 3-16,0 0 16,4 0-1,-6-3-15,-3 1 16,0 0-1,-2-2-15,5-1 16,1-5-16</inkml:trace>
  <inkml:trace contextRef="#ctx0" brushRef="#br0" timeOffset="410909.6593">12127 6922 0,'74'0'0,"-3"0"16,6 0-16,10 0 16,-7 0-1,-4 0-15,4 0 16,1 0 0,0 0-16,-3 0 15,-2 5-15,-6 0 16,-12-1-1,-2-2-15,-56-2 16,61-3-16</inkml:trace>
  <inkml:trace contextRef="#ctx0" brushRef="#br0" timeOffset="421329.3826">9263 8938 0,'0'0'0,"0"0"15,6 0 1,3 0-16,5 0 16,-5 0-16,-3-7 15,-2-2 1,-2 0-16,-2 2 16,5-4-1,-5 0-15,2 0 16,2 2-1,0-1-15,-4 4 16,2-5 0,1-3-16,-3 1 15,-3-3 1,1 2-16,-4-1 16,-5 1-16,1 1 15,-3 1 1,-6 4-16,-1-1 15,-4 6 1,-3 3-16,-1 5 16,-1 6-1,-1 2-15,-2 3 16,3 4-16,3 3 16,1 0-1,6 2-15,5 0 16,2-2-1,8-3-15,6 1 16,6-6 0,8-3-16,3-6 15,1-6 1,5 0-16,-2-6 16,2-6-1,0 1-15,-3-2 16,-1-3-16,-3 3 15,-5-1 1,1 2-16,-6 2 16,-1 1-1,-3 3-15,1 1 16,-5 3 0,0 4-16,-3 4 15,-1 5 1,-3 3-16,-1 6 15,-6 5-15,3 4 16,-2 4 0,-3 8-1,-5 8-15,-1 3 16,-5 2-16,1-1 16,1-2-1,25-51-15,-25 54 16,8-2-1,5-4-15,8-3 16,4-45 0,4 36-16,8-8 15,7-8 1,4-9-16,4-6 16,0-8-1,-27 3-15,29-9 16,-3-6-16,-26 15 15,26-25 1,-26 25-16,19-31 16,-3-5-1,-5-9-15,-4 4 16,-5 7 0,-4 4-16,-9 5 15,0 0 1,-5 5-16,3 2 15,-1 7 1,4-2-16,-3 4 16,2-1-1,0 1-15,2 3 16,2-3-16</inkml:trace>
  <inkml:trace contextRef="#ctx0" brushRef="#br0" timeOffset="422771.2189">9616 8765 0,'0'0'0,"0"0"15,0 0-15,0 0 16,0 0 0,0 20-16,-6 14 15,-3 14 1,2-6-16,0-5 16,1 2-16,-1-4 15,-2-1 1,9-34-16,-9 29 15,9-29 1,0 0-16,-11 27 16,11-27-1,0 0-15,-2 25 16,2-25 0,0 22-16,0-22 15,0 0 1,13 20-16,-13-20 15,20 16 1,-20-16-16,29 11 16,-29-11-16,38 9 15,-38-9 1,0 0-16,48 4 16,-48-4-1,0 0-15,44 0 16,-44 0-1,42-4-15,-42 4 16,36-7 0,-36 7-16,26-11 15,-26 11 1,28-16-16,-28 16 16,23-20-16,-23 20 15,20-24 1,-20 24-16,16-27 15,-16 27 1,16-31-16,-16 31 16,0 0-1,13-35-15,-13 35 16,0 0 0,0 0-16,12-33 15,-12 33 1,0 0-16,0 0 15,11-34-15,-11 34 16,0 0 0,0 0-16,8-26 15,-8 26 1,0 0-16,0 0 16,7-25-1,-7 25-15,0 0 16,0 0-1,7-20-15,-7 20 16,0 0 0,0 0-16,4-16 15,-4 16-15,0 0 16,0 0 0,2-11-1,-2 11-15,0 0 16,0 0-1,5-10-15,-5 10 16,0 0-16,0 0 16,0-8-16,0 8 15,0 0 1,0 0 0,2-6-16,-2 6 15,0 0-15,0 0 16,0-5-1,0 5-15,0 0 16,0 0 0,0-5-16,0 5 15,0 0 1,0 0-16,0-1 16,0 1-1,0 0-15,0 0 16,-2-3-1,2-1-15,6-6 16</inkml:trace>
  <inkml:trace contextRef="#ctx0" brushRef="#br0" timeOffset="423234.4495">12252 7287 0,'0'0'0,"25"5"15,38-1-15</inkml:trace>
  <inkml:trace contextRef="#ctx0" brushRef="#br0" timeOffset="423395.8785">13118 7368 0,'0'0'16</inkml:trace>
  <inkml:trace contextRef="#ctx0" brushRef="#br0" timeOffset="425244.7989">12340 8478 0,'0'0'16,"0"0"-16,0 0 15,0 0 1,5-11-16,-3-11 16,4-12-1,1 3 1,0 4-16,-7 0 0,-10 0 16,-7 2-1,-8 3-15,4 7 16,-1 3-1,2 5-15,-4 6 16,-3 1 0,-4 4-16,-1 4 15,0 6 1,3 4-16,29-18 16,-29 25-1,29-25-15,-24 31 16,11 3-1,9-10-15,10-6 16,3-2-16,7-7 16,1-5-1,3-1-15,1-6 16,-2-1 0,4-3-16,0-1 15,-3-4 1,-5 3-16,2 0 15,-7 3 1,-1 0-16,-3 3 16,-3 0-16,-3 6 15,-3 0 1,-1 7-16,-5 5 16,-1 8-1,-4 6-15,-1 5 16,-6 6-1,-2 16-15,-2 1 16,-1 7 0,-1-2-16,1 1 15,3 0 1,1-5-16,6-2 16,7-5-16,9-51 15,-5 48 1,8-6-16,-3-42 15,13 36 1,10-11-16,4-14 16,6-9-1,1-11-15,1-4 16,4-12 0,-39 25-16,31-30 15,-9-7-15,-9-5 16,-11-1-1,-10 0-15,-5 1 16,-10 2 0,-1 1-1,24 39-15,-30-35 16,30 35-16,-29-32 16,29 32-1,-20-31-15,13 4 16</inkml:trace>
  <inkml:trace contextRef="#ctx0" brushRef="#br0" timeOffset="425961.7054">12494 8293 0,'0'0'0,"0"0"16,0 0-1,-2 24-15,-12 17 16,-9 15 0,-1-10-1,24-46-15,-22 52 16,22-52-16,-18 49 15,18-49-15,-13 49 16,13-49 0,-9 48-16,9-9 15,0-39 1,7 36-16,-7-36 16,13 28-1,7-11-15,-20-17 16,25 16-16,-25-16 15,33 9 1,-33-9-16,0 0 16,35 7-1,-35-7-15,37 0 16,-37 0 0,35-2-16,-4-5 15,-2-2-15,-29 9 16,29-16-1,-29 16-15,25-22 16,-2-6 0,-1-1-16,-2-1 15,1-4 1,0-6-16,0 1 16,-1-1-1,-20 40-15,17-42 16,0-5-1,-17 47-15,0 0 16,0 0 0,9-45-16,-9 7 15,-14 11-15,-9 11 16,-8 5 0</inkml:trace>
  <inkml:trace contextRef="#ctx0" brushRef="#br0" timeOffset="431628.7836">1332 11300 0,'-9'25'0,"-9"11"15,-8 22 1,2 2-16,3 4 15,0-2 1,4-4-16,17-58 16,0 0-16,0 0 15,-13 51 1,13-51-16,-8 32 16,5-21-1,9-18-15,9-13 16,5-12-1,17-12-15,3-7 16,2-6 0,-1 4-16,2 1 15,-1 5-15,3 9 16,-2 7 0,0 13-16,-2 11 15,-6 14 1,-6 11-16,-10 11 15,-3 9 1,-7 16-16,-6 1 16,-3 4-1,-6-3-15,0 0 16,0-5-16,-4-3 16,0-4-1,4-6 1,9-11-16</inkml:trace>
  <inkml:trace contextRef="#ctx0" brushRef="#br0" timeOffset="432662.5333">2480 11650 0,'0'0'0,"0"0"15,5-20 1,-3-16-16,2-21 15,-8 2-15,-8 0 16,-10 4 0,-11 10-16,-11 3 15,-4 10 1,-7 10-16,1 10 16,-5 14-1,5 14-15,6 11 16,9 8-1,7 7-15,14 1 16,11 5 0,14-1-16,11-4 15,11-8 1,7-9-16,5-9 16,5-6-16,4-8 15,-1-9 1,0-3-16,-4-7 15,-4-2 1,-1-4-16,-9-3 16,-6 4-1,-9 3-15,-7 1 16,0 2 0,0 6-16,-7 3 15,-4 9-15,-8 6 16,-4 12-1,-4 9 1,-6 19-16,-2 9 16,-4 13-16,-14 28 15,-3 18 1,-4 8-16,-2 3 16,10-6-1,11-14-15,7 1 16,8-5-16,8-12 15,17-4 1,5-10-16,13-16 16,-1-14-1,7-14-15,6-4 16,0-12 0,5-13-16,-3-11 15,-5-16 1,1-9-16,-7-14 15,-8-11 1,-10-7-16,-13-6 16,-11-8-1,-15 3-15,-20-18 16,-11-2-16,-3 16 16,-1 16-1,5 11-15,2 7 16,56 40-1,-45-25-15,11 1 16,9-5-16</inkml:trace>
  <inkml:trace contextRef="#ctx0" brushRef="#br0" timeOffset="433629.1053">2794 11318 0,'0'0'0,"0"0"16,0 21-1,-2 15-15,-10 16 16,1 3-1,-3-2-15,0-3 16,-3-5 0,5 3-16,-2-3 15,1-3-15,5 0 16,8-42 0,-9 39-16,7 3 15,4-2 1,-2-40-16,12 35 15,6-6 1,5-7-16,5 1 16,3-5-1,1-2-15,7-3 16,-39-13-16,44 11 16,4-2-1,-48-9 1,49 3-16,-4-9 15,-5 0-15,-4-5 16,-12-2 0,2-3-16,-5-4 15,0-4 1,-3-2-16,-1-3 16,-1 0-1,-16 29-15,14-33 16,4-3-16,-1-9 15,-3 3 1,-14 42-16,13-44 16,1 4-1,-14 40-15,11-47 16,-1 2 0,-10 45-16,10-44 15,-10 44 1,8-44-16,-8 44 15,8-45-15,-8 45 16,0 0 0,0 0-16,6-45 15,-6 45 1,0 0-16,2-45 16,-4 5-1,-9 2-15,-11 6 16</inkml:trace>
  <inkml:trace contextRef="#ctx0" brushRef="#br0" timeOffset="434162.5229">3851 11462 0,'0'0'16,"0"0"-16,24-3 16,21-8-1,25 0-15,-2 0 16,-1 4 0,-6 5-16,-61 2 15,58 0 1,-58 0-16,0 0 15,49 2-15</inkml:trace>
  <inkml:trace contextRef="#ctx0" brushRef="#br0" timeOffset="434412.187">3751 11846 0,'0'0'0,"33"0"16,22-5-1,29-1-15,23 0 16,-1-1-16,-1 2 15,1 3 1,-9 0-16,-6 2 16</inkml:trace>
  <inkml:trace contextRef="#ctx0" brushRef="#br0" timeOffset="439495.7116">4958 11694 0,'23'-2'0,"24"-9"16,35-3 0,18-2-16,11 8 15,-3 5 1,0 8-16,-9 4 16,-14 1-16,-85-10 15,70 14 1</inkml:trace>
  <inkml:trace contextRef="#ctx0" brushRef="#br0" timeOffset="439962.9547">5197 11875 0,'0'0'16,"0"0"-16,0 0 15,20 0 1,24 0-16,24 0 16,5 0-16,-73 0 15,80 7 1,-80-7-16,60 18 16,-33 1-1,-25 5-15,-16-4 16,-17 7-1,-21 9-15,-10 1 16,0 1-16,-1-4 16,7-3-1,56-31-15,0 0 16,0 0 0,-44 27-16,19-4 15,23-9 1,19-5-16,23-5 15,28-2 1,5-6-16,26-7 16,1-9-1,-19-17-15,-27-10 16,-21-4-16</inkml:trace>
  <inkml:trace contextRef="#ctx0" brushRef="#br0" timeOffset="440196.5761">5477 10937 0,'0'0'0,"0"0"16,0 0-16,-3 27 15,-12 29 1,-10 25-16,-7 17 16,9 17-1,13-17-15,17-26 16</inkml:trace>
  <inkml:trace contextRef="#ctx0" brushRef="#br0" timeOffset="440880.3979">5891 11553 0,'-18'61'16,"-2"-6"-1,-5 2-15,25-57 16,-21 56-1,21-56-15,0 0 16,-16 44-16,11-19 16,12-27-1,11-18-15,13-14 16,11-15 0,3-3-16,-5 5 15,-10 7 1,-2 11-16,-2 13 15,-8 14 1,-2 9-16,-10 13 16,-4 7-16,-6 6 15,-2 2 1,-4 2-16,4-6 16,1-6-1,1-5-15,0-7 16,1-2-1,6-8-15,5-12 16,13-11 0,8-10-16,11-12 15,2 2 1,-4 2-16,0 6 16,-38 32-1,41-23-15,-1 10 16,-40 13-16,35 3 15,-10 7 1,-5 13-16,-9 9 16,-9 0-1,-4 10 1,-4 6-16,6-48 16,-7 54-16,7-54 15,-2 41 1,4-18-16</inkml:trace>
  <inkml:trace contextRef="#ctx0" brushRef="#br0" timeOffset="441330.5955">6749 11318 0,'0'0'15,"0"0"-15,-2 22 16,-9 25 0,-5 25-16,1 2 15,-6 15-15,6 6 16,6-11 0,9-13-16,9-21 15,-9-50 1,17 39-16,13-10 15,15-11 1,7-15-16,9-16 16,2-16-1,-1-15-15,9-21 16,-9-11 0,-9-7-16,-12 0 15,-15 5 1,-10 2-16,-5 6 15,-4 19-15,-7 51 16,-5-43 0,-8 10-16,-9 15 15,22 18 1,-20-3-16</inkml:trace>
  <inkml:trace contextRef="#ctx0" brushRef="#br0" timeOffset="441850.978">7132 11981 0,'0'0'0,"-5"22"16,-2 14 0,-1 15-1,3-8-15,1-10 16,2-10-16,2-9 15,-6-7 1,4-12-16,-2-11 16,8-11-16,6-9 15,7-6 1,12-1-16,4 5 16,4 3-1,-1 3-15,2 3 16,-7 2-1,-4 7-15,-7 9 16,-4 8 0,-3 3-16,1 9 15,-5 7 1,-3 3-16,-4 8 16,-2 6-1,-4 4-15,-2 8 16,-3 2-16,1 0 15,8-47 1,-8 47-16,8-47 16,0 0-1,0 0-15,-7 45 16,1-13 0,2-21-16,2-18 15</inkml:trace>
  <inkml:trace contextRef="#ctx0" brushRef="#br0" timeOffset="442500.7084">7550 11043 0,'0'0'0,"0"0"15,0 0-15,0 0 16,23 6 0,12 10-16,9 9 15,-15 4 1,-4 0-16,-6-2 15,-6-6 1,-5-3-16,-4 1 16,-2-1-1,-6 0-15,-4-1 16,-2 0-16,-4-2 16,0-1-1,14-14-15,-15 15 16,15-15-1,0 0-15,0 0 16,-19 18 0,19-18-16,0 0 15,0 0 1,-12 22 0,12-22-16,0 0 15,-10 25-15,10-25 16,4 25-1,10-3-15,9-4 16,-23-18-16,31 16 16,5-2-1,10-2-15,2-2 16,-48-10 0,46 8-16,7-2 15,-53-6 1,50 0-16</inkml:trace>
  <inkml:trace contextRef="#ctx0" brushRef="#br0" timeOffset="458167.3877">8661 7370 0,'0'0'0,"18"-2"16,9-10-16,13-2 16</inkml:trace>
  <inkml:trace contextRef="#ctx0" brushRef="#br0" timeOffset="458611.5692">9795 7341 0,'0'0'0,"0"0"15,0 0-15</inkml:trace>
  <inkml:trace contextRef="#ctx0" brushRef="#br0" timeOffset="458996.594">8894 7260 0,'0'0'15,"0"0"-15,0 0 16</inkml:trace>
  <inkml:trace contextRef="#ctx0" brushRef="#br0" timeOffset="479316.6548">10754 14449 0,'0'0'0,"0"0"16,0 0-16,0 0 15,0 0 1</inkml:trace>
  <inkml:trace contextRef="#ctx0" brushRef="#br0" timeOffset="480789.5758">5363 16083 0,'0'0'0,"0"0"16,0 0 0,0 0-16,0 0 15,0 0 1,0 0-16,0 0 15,4 15-15,-1 15 16,10 17 0</inkml:trace>
  <inkml:trace contextRef="#ctx0" brushRef="#br0" timeOffset="481613.7664">8679 11855 0</inkml:trace>
  <inkml:trace contextRef="#ctx0" brushRef="#br0" timeOffset="490085.3053">5888 10680 0,'0'0'16,"0"0"-16,7 14 15,7 10 1,3 3-16,6-5 16,1-6-16,2-3 15,6 1 1,3-1-16,13-3 15,1-2 1,0-3-16,0-5 16,-1-5-1,2-7-15,0-3 16,1-5 0,-1-5-16,-1-4 15,-3-4 1,4-9-16,-4 0 15,-2-4 1,0-4-16,4-1 16,-4-3-16,-1-3 15,-4-2 1,-3-4-16,-2-2 16,-5-3-1,-4 0 1,-5-6-16,-5-18 15,-8-7-15,-7-6 16,-11 7-16,-4 6 16,-5 6-1,-5 4-15,0-3 16,2-1 0,-7 4-16,-4 1 15,-9 0 1,-3 1-16,-6-1 15,-4 3 1,-4-5-16,-4 7 16,7 4-1,-1 7-15,-4 2 16,0 5-16,-2 5 16,-2 4-1,2 8-15,0 5 16,-4 9-1,12 7-15,5 7 16,-7 4 0,3 4-16,-1 5 15,4 7 1,-2 4-16,54-11 16,-50 17-1,-4 6-15,6 6 16,4 3-16,6 4 15,2 0 1,4 4-16,3-2 16,1 4-1,3 1-15,0 4 16,5 2 0,-1-2-16,3 4 15,1 1 1,1 0-16,3 1 15,1 3 1,6 1-16,4-1 16,2 2-16,0 0 15,4 1 1,0 1-16,6 0 16,-2 3-1,3-1-15,1-1 16,3 2-1,3-3-15,2 3 16,3-1 0,-2 3-16,0 0 15,4-2 1,4 0-16,-3-1 16,5 1-1,-3 0-15,1-3 16,0 1-16,5-1 15,1 0 1,-1-3-16,2 2 16,-3-7-1,-1-2-15,4-1 16,-4-6-16,-1-1 16,2-4-1,1-2-15,-1-1 16,5-2-1,6-4-15,-2 2 16,4-4 0,5 0-16,2-3 15,3-6 1,-3-5-16</inkml:trace>
  <inkml:trace contextRef="#ctx0" brushRef="#br0" timeOffset="495727.3174">7076 12547 0,'0'0'0,"0"0"16,0 0-1,0 0-15,0 0 16,0 0 0,0 0-16,0 0 15</inkml:trace>
  <inkml:trace contextRef="#ctx0" brushRef="#br0" timeOffset="503336.5597">2889 13343 0,'0'0'15,"0"0"-15,-8 4 16,-13-2 0,-3 3-16,0-1 15,4-4 1,-3 3-16,-1-3 16,0 0-1,0 0-15,-3 0 16,-1 0-1,1 0-15,27 0 16,-36 0 0,-6 1-16,2 2 15,2-1-15,5-2 16,3 0 0,0 0-16,-2-2 15,-3 2 1,35 0-16,-39-3 15,-14 2 1,-2-2-16,2-1 16,3 1-1,-1 3-15,-2-2 16,6 0-16,-4-1 16,1-1-1,1 0-15,-4 1 16,-4 0-1,4-7 1,0 3-16,-1 3 16,2 2-16,4 2 15,1 2-15,1 0 16,1 2 0,45-4-16,-44 3 15,-7 1 1,51-4-16,-54 3 15,-1-1 1,55-2-16,-58-2 16,1-5-1,1-2 1,5-2-16</inkml:trace>
  <inkml:trace contextRef="#ctx0" brushRef="#br0" timeOffset="507136.6706">5141 12715 0,'0'0'16,"21"0"-16,14 0 16,20-7-1,-9-1-15,-4-1 16,-1 2 0,0-4-16,-4 1 15,2 2-15,-39 8 16,44-5-1,8 1-15,1 2 16,1 2 0,-1 0-16,2 2 15,0 1 1,-3-3-16,7 1 16,-1-1-1,2 3-15,1-1 16,-1 0-1,1 3-15,2-4 16,-3 1-16,2 1 16,4 2-1,-4-3-15,0 2 16,1 1 0,0-3-16,2 1 15,-3 2 1,5-4-16,-4 4 15,-1-1 1,1-1-16,-2 1 16,-3-2-1,2 5-15,-3-2 16,1 1-16,-3 0 16,0 3-1,-4 3-15,0 1 16,-2-2-16</inkml:trace>
  <inkml:trace contextRef="#ctx0" brushRef="#br0" timeOffset="543307.9037">26863 12233 0,'0'0'0,"0"0"16,0 0-1,0 0 1,0 0-16,17 14 16,3 8-16,7 6 15,-5-4 1,1 1-16,-6 4 15,-1 3 1,-5 4-16,-3-2 16,-8 7-16,-6 9 15,-9-1 1,-12 5-16,-6 1 16,-7 1-1,-8 1-15,-1-4 16,0 1-1,49-54-15,-48 47 16,48-47 0,0 0-16,0 0 15,-40 38-15,16-14 16,13-12 0,11-12-16,4 2 15,9-6 1,7-8-16,7 2 15,1-2 1,3 1-16,2-1 16,-33 12-1,36-7-15,-1 4 16,-35 3 0,39 3-16,2 11 15,-8 7 1,-33-21-16,27 26 15,-14 2-15,-5 8 16,-6 7 0,-8 10-16,-11 0 15,-8 3 1,-10 0-16,-10 5 16,-19 14-1,-11 13-15,-2-10 16,10-10-16,12-17 15,55-51 1,-48 41-16,15-30 16,11-16-1</inkml:trace>
  <inkml:trace contextRef="#ctx0" brushRef="#br0" timeOffset="543940.5864">27754 12432 0,'0'0'15,"12"16"-15,7 9 16,1 12 0,3-2-16,-4 3 15,2 0 1,-4 3-16,-1-2 15,-3 3 1,-6 0-16,-7 0 16,-5-1-1,-4 2-15,-6-4 16,-9 2-16,-7-1 16,-5 0-1,-7 1-15,2 1 16,3-2-1,38-40-15,0 0 16,-33 39 0,33-39-16,-23 35 15,23-35-15,-2 32 16,13-14 0,-11-18-16,27 13 15,8-4 1,10-5-1,15-5-15,4-6 16,3-9-16,7-6 16,15-21-1,6-23-15</inkml:trace>
  <inkml:trace contextRef="#ctx0" brushRef="#br0" timeOffset="544524.1393">28637 12833 0,'0'0'0,"0"0"16,0 0-1,0 0-15,0 26 16,0 14-1,0 16-15,0-8 16,4-3 0,3-3-16,12-2 15,0-9-15,2-7 16,-21-24 0,22 16-1,-22-16-15,32 10 16,3-9-16,0-8 15,2-5-15,1-13 16,-4-8 0,-3-4-1,-2-8-15,-7-3 16,-3 0-16,-7 2 16,-4-2-1,-6 3-15,-9 3 16,-6 6-1,-8 3-15,-6 8 16,-1 8 0,-4 7-16,-4 5 15,-4 8 1,-5 3-16,2 10 16,8 3-1,4 5-15,6 1 16,9-3-16,2-5 15,8 4 1</inkml:trace>
  <inkml:trace contextRef="#ctx0" brushRef="#br0" timeOffset="545074.6051">29492 12921 0,'0'0'15,"0"0"1,0 18-16,0 12 16,5 16-1,-1-8-15,7-2 16,5-2-1,-1-10-15,4-3 16,-19-21-16,20 14 16,4 1-1,5-8 1,-29-7-16,31 1 16,0-5-16,0-8 15,-1-8 1,-2-2-16,-5-2 15,-3-6-15,-5-3 16,1-2 0,-5-8-16,-7 0 15,-4 43 1,-2-40-16,-14 2 16,-8 7-1,-9 8 1,-9 10-16,-3 8 15,-2 11-15,1 8 16,-1 4 0,6 2-16,10-6 15,6-7-15</inkml:trace>
  <inkml:trace contextRef="#ctx0" brushRef="#br0" timeOffset="546061.23">30395 12959 0,'0'0'0,"0"25"15,0 16-15,0 19 16,0-5 0,0-1-16,0-4 15,0-1 1,0-5-16,0-44 16,-5 42-16,5-42 15,0 0 1,-4 28-1,6-14-15,7-21 16,9-16-16,4-7 16,10-6-1,3-9-15,4-5 16,3-1 0,4 2-16,-2 0 15,0 5 1,-1 7-16,-43 37 15,43-31-15,-3 11 16,-2 8 0,-7 12-16,-6 9 15,-10 4 1,1 6-16,-4 4 16,-4 7-1,-6 4-15,-2-1 16,-4 4-1,4-37-15,-6 45 16,6-45 0,0 0-16,0 0 15,-7 43-15,7-43 16,-3 32 0,8-16-16,4-14 15,9-11 1,7-8-16,3-8 15,15-12 1,-1-2-16,4-6 16,0 4-1,-3 1-15,-1 4 16,-2 2-16,-4 7 16,-36 27-1,41-22-15,-41 22 16,39-13-1,-39 13-15,48-7 16,-3 12 0,-6 8-16,-5 6 15,-8 7 1,-4-2-16,-2 8 16,-3 1-16,3 10 15,-5 2 1,-1 2-16,1-1 15,-4 6 1,2-3-16,-2 3 16,-11-52-1,12 58-15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41302" units="1/cm"/>
          <inkml:channelProperty channel="Y" name="resolution" value="658.23627" units="1/cm"/>
          <inkml:channelProperty channel="T" name="resolution" value="1" units="1/dev"/>
        </inkml:channelProperties>
      </inkml:inkSource>
      <inkml:timestamp xml:id="ts0" timeString="2021-05-25T01:02:08.701"/>
    </inkml:context>
    <inkml:brush xml:id="br0">
      <inkml:brushProperty name="width" value="0.05292" units="cm"/>
      <inkml:brushProperty name="height" value="0.05292" units="cm"/>
      <inkml:brushProperty name="color" value="#FF0000"/>
    </inkml:brush>
  </inkml:definitions>
  <inkml:trace contextRef="#ctx0" brushRef="#br0">4074 13549 0,'19'0'0,"18"0"16,12 0 0,-4 0-16,-2 0 15,-5 0-15,-2 0 16,4 0-1,0 0-15,-40 0 16,41 0 0,10 0-16,-51 0 15,55 4 1,-55-4-16,63 4 16,1 2-1,-7-1-15,-10-2 16,-4-1-16,2-2 15,-4 2 1,4 0-16,-4 1 16,-1-3-1,2 0-15,1 0 16,-43 0 0,47 0-16,3 0 15,4 2 1,-6 1-16,-48-3 15,50 0 1,6-3-16,-2 3 16,-2 0-16,-1 3 15,-3-2 1,1 2-16,-1-1 16,-3 0-1,-1-2-15,1 2 16,-3-2-1,3-2-15,-6 0 16,3-3 0,-1 4-16,0-4 15,-4 2-15,-37 3 16,45-2 0,1-2-16,5 1 15,-5-2 1,-1 5-16,-45 0 15,48 0 1,5 3 0,-2 4-16,-51-7 15,51 4-15,-51-4 16,59 8 0,-1-2-16,-2-2 15,-56-4-15,52 4 16,-52-4-1,56 2-15,-56-2 16,57 0 0,-57 0-16,60 0 15,-1 0 1,-1 3-16,-7-3 16,-3 0-1,-3 4-15,-45-4 16,46 3-1,-1 1-15,2-1 16,-4-1-16,-43-2 16,44 0-1,3 2-15,-47-2 16,50 3 0,-1-3-16,-49 0 15,54 2 1,-54-2-16,59 0 15,-5-2 1,0-1-16,-54 3 16,57-4-1,-57 4-15,61-5 16,-61 5-16,69-2 16,0 2-1,-4 0-15,-5 2 16,-3-2-1,-8 0-15,0-2 16,-1-1 0,-4 2-16,3-2 15,-3 0 1,4-3-16,2 4 16,-4-2-1,3 4-15,0-3 16,3 3-16,4 0 15,-56 0 1,59 0-16,1 0 16,0 0-1,1-1-15,-6-4 16,1 2 0,0-1-16,0 2 15,-2-3 1,0 1-16,-3-1 15,3 1-15,1 0 16,1-1 0,0-2-16,0 5 15,3-3 1,-2 3-16,-5-3 16,3 1-1,-1 2-15,-1-3 16,-4-2-1,3 1-15,-2 0 16,-2-1 0,2 2-16,-1-1 15,0 0-15,-1 3 16,1 0 0,-2-1-16,-1-1 15,4 1 1,-4 2-16,0 2 15,-2-3 1,2 3-16,-2 3 16,-2-3-1,3 2-15,-5-2 16,-40 0 0,48-2-16,-48 2 15,50 0-15,-50 0 16,60-3-1,-60 3-15,66 0 16,-1 0 0,-3-4-16,-62 4 15,58-5 1,-58 5-16,58-3 16,0 1-1,-1 1-15,-57 1 16,54-3-1,-1 3-15,1-2 16,-3 2 0,-51 0-16,55 0 15,-55 0-15,59 0 16,1 0 0,0 0-16,-4 0 15,-7 0 1,1-2-16,-6 2 15,4-2 1,-48 2-16,51-3 16,4-1-1,2 4-15,-3-2 16,-2 2 0,-2 0-16,2-3 15,-3 3-15,2 0 16,2-2-1,-1 0 1,4 0-16,1 2 16,-1-3-16,0 3 15,2 3 1,2-1-16,2 0 16,1 5-1,-1-3-15,6 3 16,0-1-16,-2 2 15,1 1 1,2 0-16,3-3 16,-1 0-1,-2 1-15,0 3 16,1-3 0,-1-1-16,-4 0 15,0-3 1,-3 0-16,7 0 15,-7 0 1,2-1-16,0 0 16,-2 0-1,2 1-15,2 1 16,-2 3-16,-1 3 16,0-2-1,-5 0-15,1 2 16,-6 2-1,-53-12-15,46 8 16,-1-2 0</inkml:trace>
  <inkml:trace contextRef="#ctx0" brushRef="#br0" timeOffset="25575.0316">6446 16790 0,'5'-1'0,"-5"1"15,0 0 1,0 0-16,0 0 0,0 1 16,0 2-1,3 1-15,-1-2 16,0 1-16,0-2 16,0-1-1,-2-1-15,3 1 16,-3-5-1,0 1-15,-3-3 16,3 2 0,-2-1-16,2 1 15,0-2 1,-2 2-16,2 1 16,0 1-16,0 0 15,2-1 1</inkml:trace>
  <inkml:trace contextRef="#ctx0" brushRef="#br0" timeOffset="29187.6445">7557 16747 0,'0'7'16,"0"-3"-16,0 1 16,0 1-1,0 0-15,0-4 16,0 0 0,0 0-16,0 1 15,0 2-15,0-1 16,-4-2-1,-1 0-15,3 0 16,0-2 0,0 0-16,2 0 15,0-2 1,0-5-16,0-4 16,2 1-16</inkml:trace>
  <inkml:trace contextRef="#ctx0" brushRef="#br0" timeOffset="30370.7915">6469 16719 0,'132'0'0,"-132"0"16,0 0-1,0 0-15,119 0 16,-119 0-16,64 16 16,-64-16-16,0 0 15,0 0 1,29 17-16,-29-17 16,0 0-1,0 0-15,14 18 16,-14-18-16,12 5 15,-12-5 1,0 0-16,6 2 16,2-9-1,-8 7 1,0 0-16,0 0 16,4-7-16,-4 7 15,0 0-15,0 0 16,-2-15-1,-12 4-15,-4 2 16</inkml:trace>
  <inkml:trace contextRef="#ctx0" brushRef="#br0" timeOffset="33753.7905">7112 15754 0,'0'0'0,"0"-17"16,0-15 0,0-9-16,0 16 15,0 10 1,0 8-16,0 3 15,0 4 1,4 2-16,2 2 16,15 3-1,3 0-15,8 1 16,0 2-16,3 1 16,0 2-1,7 3-15,-42-16 16,0 0-1,0 0-15,38 14 16,-19-3-16</inkml:trace>
  <inkml:trace contextRef="#ctx0" brushRef="#br0" timeOffset="34237.0763">6939 15770 0,'0'0'0,"0"0"16,0 0-16,22 7 15,20 2 1,15 7-16,-14 1 15,-14-3 1,-10 0-16,-7-4 16,-3 2-16,-7 0 15,-2 0 1,-7 1-16,-2 1 16,-4 0-1,-5-1-15,-2 0 16,0 0-1,-1 0-15,4 1 16,3-1 0,6-1-16,3-1 15,10 0-15,9 0 16,15-2 0,13 0-16,15-2 15,2-4 1,-6-6-16,-6-8 15,-6-9-15</inkml:trace>
  <inkml:trace contextRef="#ctx0" brushRef="#br0" timeOffset="34553.9192">7109 15098 0,'0'0'15,"0"0"1,0 0-16,20 0 16,18 0-1,26 7-15,-2 4 16,-6 9-1,-9-2-15,-7 3 16,-40-21-16,0 0 16,0 0-1,36 17-15,-10-6 16,-12-11-16</inkml:trace>
  <inkml:trace contextRef="#ctx0" brushRef="#br0" timeOffset="34721.3667">7371 15201 0,'-9'8'0,"-6"2"16,-6 5 0,3 4-1,3 3-15,3 1 16,1 5-16,1 1 16,-2 5-1,-1 2-15,13-36 16,-11 42-16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41302" units="1/cm"/>
          <inkml:channelProperty channel="Y" name="resolution" value="658.23627" units="1/cm"/>
          <inkml:channelProperty channel="T" name="resolution" value="1" units="1/dev"/>
        </inkml:channelProperties>
      </inkml:inkSource>
      <inkml:timestamp xml:id="ts0" timeString="2021-05-25T00:47:05.574"/>
    </inkml:context>
    <inkml:brush xml:id="br0">
      <inkml:brushProperty name="width" value="0.05292" units="cm"/>
      <inkml:brushProperty name="height" value="0.05292" units="cm"/>
      <inkml:brushProperty name="color" value="#FF0000"/>
    </inkml:brush>
  </inkml:definitions>
  <inkml:trace contextRef="#ctx0" brushRef="#br0">29178 12628 0,'0'0'15,"0"0"1,0 0-16,0-9 15,0-6-15,0-8 16,0 10 0,0 6-16,5 4 15,-3 3 1,9 3-16,-1 4 16,4 0-1,-6-1-15,1 3 16,-5 0-1,-1 0-15,-3 4 16,0-1 0,-3 1-16,1-2 15,0 0-15,0-1 16,0-4 0,-3-1-16,-3-3 15,-2-4 1,2-1-16,-4-1 15,5 0 1,0-1-16,0-3 16,3 2-16,2 0 15,0 2 1,2-1-16,0-2 16,4 4-1,0 2-15,5 2 16,3 4-1,-3 5-15,0 0 16,-2 2 0,-4 6-16,-3 1 15,-5 2 1,0-1-16,-1 0 16,-2-4-16,2-6 15,1 0 1,0-6-16,-1-6 15,-1-4 1,3-8-16,2-4 16,4-5-1,4-3-15,5-3 16,5 1 0,-2 2-16,2 2 15,-1 3-15,1 5 16,-1 5-1,-3 7-15,-1 6 16,-3 7 0,-4 7-16,-8 4 15,-2 6 1,-7 3-16,-3 3 16,-1-1-1,1-4-15,1-7 16,-1-4-1,2-7-15,0-6 16,3-10-16,0-6 16,4-8-1,2 4-15,5-4 16,3 6 0,3 2-16,1 1 15,4 3 1,5 7-16,0 2 15,0 2 1,0 7-16,-6 3 16,0 5-16,-6 1 15,-2-1 1,-4 4-16,-2-1 16,-3-4-1,0-3-15,1-4 16,-3-4-1,2-5-15,-2-9 16,2-5-16,2-6 16,3 0-1,4-1-15,3 4 16,0 1 0,1 3-16,4 2 15,1 4 1,2 4-16,0 6 15,0 1 1,-1 5-16,-3 0 16,-5 2-1,-4 3-15,-4-6 16,-3 4 0,-1-3-16,-6-5 15,-1-1-15,-1-6 16,-2-6-1,4-1-15,3-7 16,4 2 0,2-5-16,5-3 15,5 1 1,4 4-16,5 1 16,4 5-16,-1 3 15,3 7 1,3 4-16,-4 5 15,0 7 1,-9 1-16,0 3 16,-4 0-1,-6-2-15,-2 1 16,-2-4 0,0 1-16,-6-5 15,4-3 1,-3 0-16,5-6 15,2-7-15,4-11 16</inkml:trace>
  <inkml:trace contextRef="#ctx0" brushRef="#br0" timeOffset="31954.0152">24186 11408 0,'0'0'16,"0"0"-16,0 0 16,0 0-1,0 0-15,0 0 16,0 0 0,0 0-16,0 0 15,0 0-15,0 0 16,0 0-1,0 0-15,0 0 16,0 0 0,0 0-16,0 0 15,0 0 1,0 0-16,0 0 16,0 0-1,0 0-15,0 0 16,0 0-1,0 0-15,0 0 16,0 0-16,0 0 16,0 0-1,0 0-15,0 0 16,0 0 0,0 0-16,0 0 15,0 0 1,0 0-16,0 0 15,0 0 1,8 4-16,3 1 16,1 1-1,6 1-15,-6-5 16,0 3-16,1-3 16,1 0-1,1 0-15,1 1 16,-3-3-1,0 2-15,3 0 16,-1-2 0,3 3-16,2-2 15,-3 2-15,-1 2 16,1-3 0,-17-2-16,20 1 15,-20-1 1,25 3-16,-25-3 15,29 4 1,-29-4-16,33 5 16,4 0-1,-37-5-15,35 4 16,-35-4 0,40 4-16,-40-4 15,49 7-15,-49-7 16,55 10-1,-55-10-15,54 7 16,-54-7 0,54 10-16,3-4 15,-3 1 1,-54-7-16,51 6 16,-2 2-1,3-1-15,-52-7 16,49 9-1,2-3-15,-3 1 16,-1 0-16,-2 1 16,-1 0-1,-44-8-15,48 6 16,0 1 0,2-1-16,-2 2 15,-48-8 1,50 6-16,2 1 15,-2 0-15,-1-1 16,-2 1 0,-47-7-16,51 6 15,-2 3 1,3 0-16,-5 0 16,-1-2-1,-1 2-15,0-2 16,-2 0-1,-3-1-15,2 2 16,-42-8-16,46 10 16,-46-10-1,48 12-15,8-2 16,-1 2 0,-8 0-16,-3 0 15,0-1 1,-2 3-16,-2-4 15,-3 2 1,4-1-16,-3 3 16,-38-14-1,42 14-15,4-1 16,0-1 0,-1 1-16,-2 0 15,-4 0-15,0-2 16,3 3-1,-4 0-15,2-3 16,1 0 0,-1 0-16,-40-11 15,43 14 1,2-3-16,1 2 16,-46-13-16,49 14 15,-49-14 1,55 16-16,1-3 15,-56-13 1,57 15-16,0-1 16,-5 1-1,-3-1-15,-3-1 16,-5-2-16,2 3 16,-5-3-1,-1 3 1,3-3-16,-5 0 15,-4-2-15,1 3 16,-32-12 0,35 11-16,3 2 15,10-1 1,-6 5-16,-3-4 16,0 1-1,-39-14-15,39 16 16,3-3-1,0 3-15,-2-3 16,-1 0-16,-39-13 16,37 14-1,2 1-15,-39-15 16,42 18 0,0-3-16,2 4 15,-5-4 1,-3 0-16,-1 0 15,-1-2 1,-34-13-16,29 14 16,3 1-16,1 2 15,1-2 1,-3 0-16,1 1 16,0 0-1,-1 0-15,-31-16 16,33 15-1,2 1-15,-35-16 16,45 23 0,-2 1-16,-1 0 15,-2-3-15,-4-2 16,1 2 0,-2-4-16,-1 4 15,-1 0 1,0-2-16,1 1 15,1-1 1,-2 1-16,1-1 16,-3 4-1,4-1-15,-2 1 16,2 2-16,-1-3 16,1 2-1,-1 0-15,2 4 16,2-1-1,0 0-15,2 2 16,4 0 0,0 3-16,3 1 15,-1 3 1,7 0-16,0-1 16,6 1-1,3-5-15,0-4 16</inkml:trace>
  <inkml:trace contextRef="#ctx0" brushRef="#br0" timeOffset="34487.7563">25192 11253 0,'0'0'0,"0"0"15,0 0-15,0 0 16,0 0 0,0 0-16,0 0 15,0 0 1,0 0-16,0 0 15,0 0 1,0 0-16,0 0 16,10 6-16,11 4 15,6 2 1,-5-2-16,-5-4 16,3-3-1,-5 1-15,3-1 16,2 1-1,0 1-15,2-1 16,1 1 0,-23-5-16,26 5 15,7 1-15,0-2 16,0 1 0,-33-5-16,40 4 15,-40-4 1,51 2-16,-51-2 15,62 5 1,0-3-16,-62-2 16,66 5-1,-1-1-15,-3 1 16,-1-1 0,-5-2-16,0-2 15,-3 3-15,3-2 16,-2 2-1,2 2-15,-1-3 16,1 0 0,2 0-16,-1-2 15,1-2 1,2 2-16,3-2 16,-3 2-16,1 2 15,0 0 1,1-2-16,-2 2 15,3-4 1,4-2-16,0 2 16,0-3-1,3 1-15,-1-1 16,0 1 0,1 4-16,-3-3 15,2 1 1,0 2-16,-1-2 15,1 0 1,4-3-16,-4 3 16,1 0-16,-4-1 15,4 3 1,-3 0-16,2 0 16,-1 0-1,-1 0-15,0-2 16,0 2-1,0 0-15,0 0 16,-2 0 0,3-2-16,-1 0 15,2 2-15,2-2 16,4-1 0,20 2-16,17-3 15,-2-4 1,-12 1-16,-10-2 15,-14 2 1</inkml:trace>
  <inkml:trace contextRef="#ctx0" brushRef="#br0" timeOffset="36287.5426">29387 11330 0,'0'0'15,"0"0"-15,0 0 16,0 0 0,0 0-16,0 0 15,0 0 1,0 0-16,0 13 15,0 7 1,0 7-16,0-3 16,0-3-1,-4-2-15,0-1 16,0 0-16,2 0 16,-2-2-1,2 0-15,-1-1 16,0 1-1,1 4-15,2-20 16,0 23 0,0-23-16,-2 26 15,2-26 1,0 32-16,0-32 16,-2 37-16,2-37 15,-2 50 1,0 2-16,0-3 15,2-49 1,-3 49-16,3-49 16,-2 49-1,2 4-15,0-5 16,0-3 0,0-45-16,0 46 15,0-46 1,0 50-16,0 0 15,0-50-15,0 51 16,0 1 0,0-4-16,0-48 15,0 47 1,0-47-16,0 50 16,0 4-16,-2-1 15,2-1 1,2-2-16,-2-2 15,0 0 1,2 1-16,-4-2 16,2-47-1,-6 51-15</inkml:trace>
  <inkml:trace contextRef="#ctx0" brushRef="#br0" timeOffset="37638.1371">29697 12187 0,'0'0'15,"0"0"-15,0 0 16,0 0 0,0 0-16,0 0 15,0 0 1,21 0-16,13 0 15,16-5 1,-1-1-16,-2-1 16,0 0-1,0 3 1,-1-4-16,-46 8 16,55-7-16,-5-3 15,-50 10-15,0 0 16,44-7-1,-44 7-15,35-7 16,-19-1-16</inkml:trace>
  <inkml:trace contextRef="#ctx0" brushRef="#br0" timeOffset="38154.5268">29853 12413 0,'0'0'0,"0"0"15,0 0-15,0 0 16,0 0 0,0 0-16,20 0 15,17-5 1,16-2-16,-3 1 15,-6 0 1,-1 3-16,-43 3 16,0 0-16,0 0 15,38 0 1,-9 3-16,-16 11 16,-17 12-1,-12 5-15,-8 2 16,-5 4-1,-3 5-15,-2-3 16,8-6 0,3-6-16,7-9 15,8-6-15,3 0 16,7-3 0,7-2-16,9-3 15,7-1 1,4-6-16,6-4 15,6-6 1,13-6-16,-4-7 16,-6-3-1,-17-9-15</inkml:trace>
  <inkml:trace contextRef="#ctx0" brushRef="#br0" timeOffset="38790.202">30176 11819 0,'0'0'16,"0"0"-16,0 0 15,-16-11 1,-8-4-16,-10-3 16,2 11-1,3 10-15,1 10 16,-1 11 0,-2 11-16,4 4 15,8 1 1,19-40-16,-11 41 15,11-41-15,0 35 16,0-35 0,6 28-16,10-8 15,7-11 1,-1-14-16,7-15 16,2-18-1,9-21-15,2-12 16,2-20-16,-2-8 15,-11 15 1,-31 84-16,14-64 16,-14 64-1,0 0-15,0 0 16,6-47 0,-10 16-16,0 17 15,-6 17 1,-1 15-1,-2 13-15,0 14 16,0 14-16,3 7 16,13-3-16,10-5 15,10-4 1,3-11-16</inkml:trace>
  <inkml:trace contextRef="#ctx0" brushRef="#br0" timeOffset="42388.7769">23568 15402 0,'0'0'0,"0"0"16,0 0-16,21 7 15,21 0 1,25 2 0,7-7-16,21-7 15,-1-6-15,-2 5 16,-5-3 0,-2 4-16,-9 3 15,-5-1 1,-12 2-16,-59 1 15,0 0 1,47-5-16,-28-2 16</inkml:trace>
  <inkml:trace contextRef="#ctx0" brushRef="#br0" timeOffset="42921.191">23676 15870 0,'0'0'0,"0"0"15,0 0-15,0 0 16,0 0 0,27 0-16,26-4 15,24-3 1,13 1-16,-10 0 15,-9 0 1,-19 6-16,-52 0 16,43 6-1,-10 6-15,-15 8 16,-21 4-16,-14 11 16,-18 7-1,-15 12-15,-12 4 16,-26 20-1,-21 10-15,7-15 16,24-18 0,24-22-1,54-33-15,0 0 16,0 0-16,-27 19 16,18-10-1,12-5-15,15-2 16,10-2-1,17-5-15,22-4 16,7 0-16,28-9 16,14-8-1,-6-17-15,-20-14 16</inkml:trace>
  <inkml:trace contextRef="#ctx0" brushRef="#br0" timeOffset="43571.9228">24366 14677 0,'0'0'0,"-25"-14"16,-8 0 0,-12-3-16,-5 13 15,0 15 1,-4 25-16,0 13 16,2 16-16,-5 19 15,8 15 1,19-16-16,23-22 15,7-61 1,11 40-16,12-13 16,4-16-1,4-13-15,5-15 16,20-31 0,5-24-16,20-51 15,32-56-15,2-27 16,-24 25-1,-38 51 1,-21 34-16,-14 28 16,-18 68-16,6-47 15,-6 47 1,0-31-16,-6 19 16,-7 21-1,-8 17-15,-6 20 16,-9 25-16,-13 42 15,-4 35 1,10 2-16,20-12 16,19-26-1,20-27-15,11-20 16,9-27 0,6-19-1,5-17-15</inkml:trace>
  <inkml:trace contextRef="#ctx0" brushRef="#br0" timeOffset="44271.784">25110 15011 0,'0'0'0,"22"0"16,15 4 0,17-2-16,-1 3 15,-1 1 1,-3 0-16,-49-6 15,50 10-15,-8 3 16,-15-4 0,-18 1-16,-13-6 15</inkml:trace>
  <inkml:trace contextRef="#ctx0" brushRef="#br0" timeOffset="44712.9603">24925 15509 0,'0'0'0,"0"0"15,0 0-15,25 0 16,20 0 0,24 0-16,-1 0 15,2-4 1,2-3-16,-2 1 15,-3-1-15,-4 5 16,-63 2 0,60-4-16,-60 4 15,0 0 1,0 0-16,54-3 16,-54 3-1,0 0-15,0 0 16,42-3-1,-42 3-15,0 0 16,0 0 0,27 0-16,-27 0 15,0 0 1,0 0-16,14-1 16,-14 1-1,0 0-15,0 0 16,5-2-16</inkml:trace>
  <inkml:trace contextRef="#ctx0" brushRef="#br0" timeOffset="45099.9896">26191 15333 0,'0'0'0,"0"0"16,26 0-16,26 0 15,28-7 1,11-1-16,-8-1 16,1 4-1,-1 3-15,-9-1 16,-6 3 0,-14 0-16,1 3 15,-55-3 1,0 0-16,44 5 15</inkml:trace>
  <inkml:trace contextRef="#ctx0" brushRef="#br0" timeOffset="45704.5969">26148 15770 0,'0'0'16,"0"0"-16,0 0 15,27-3 1,25-7-16,21-6 16,11 0-16,-9 3 15,-1 6 1,-6 3-16,-20 8 15,-48-4 1,41 11-16,-17 7 16,-14 9-1,-18 2-15,-14 11 16,-16 16-16,-11 2 16,-23 9-1,-8 1 1,-1-15-16,14-12 15,11-12-15,56-29 16,0 0 0,0 0-16,-40 20 15,40-20 1,-25 11-16,18-9 16,16-4-1,12-5-15,12-1 16,14-1-1,18-5-15,4 5 16,5 0 0,20 2-16,-1 3 15,0-1-15,-13 3 16,-15-4 0,-22-8-16,-15-17 15,-3-14-15</inkml:trace>
  <inkml:trace contextRef="#ctx0" brushRef="#br0" timeOffset="45939.2208">26837 14285 0,'-5'36'15,"-10"30"-15,-9 42 16,-16 58 0,-6 58-16,0 29 15</inkml:trace>
  <inkml:trace contextRef="#ctx0" brushRef="#br0" timeOffset="46161.813">27397 15447 0,'0'0'15,"6"20"1,3 5-16</inkml:trace>
  <inkml:trace contextRef="#ctx0" brushRef="#br0" timeOffset="47872.3657">28571 14122 0,'-29'-50'0,"6"12"0,-4 2 16,-3 4-1,-5 6-15,-7 16 16,-7 17-1,-6 23-15,-1 18 16,3 14 0,-3 23-16,16 2 15,24-19-15,18-24 16,14-14 0,8-13-16,5-13 15,8-8 1,5-6-16,12-19 15,-3-4 1,1-5-16,-3-6 16,-3 5-1,-7 6-15,-8 6 16,-11 9-16,-13 11 16,-7 14-1,-11 15-15,-9 18 16,-14 26-1,-6 10-15,-10 36 16,-2 29 0,6 2-16,17-21 15,16-27 1,8-27-16,5-68 16,7 40-1,4-12-15,5-16 16,1-9-16,9-12 15,0-14 1,6-16-16,3-16 16,0-7-1,-7-1-15,-7 2 16,-15 5 0,-8 7-16,-11 9 15,-8 9 1,-4 15-16,-4 9 15,29 7-15,-31-4 16</inkml:trace>
  <inkml:trace contextRef="#ctx0" brushRef="#br0" timeOffset="48308.5255">28880 14098 0,'0'25'0,"0"22"16,0 30-1,-5 23-15,-2 3 16,0-6 0,1-7-1,4-12-15,6-16 16,7-19-16,11-12 15,5-10 1,2-14-16,0-10 16,7-11-1,14-12-15,0-15 16,4-13-16,16-28 16,4-21-1,-10-9-15,-17 9 16,-18 19-1,-15 13-15,-12 22 16,-4 1 0,-2 6-16,4 42 15,-10-39 1,10 39-16,-10-39 16,-4 4-1</inkml:trace>
  <inkml:trace contextRef="#ctx0" brushRef="#br0" timeOffset="48805.8498">27690 15322 0,'0'0'0,"0"0"15,24-3 1,23-7-16,31-6 16,13-2-1,6-3-15,15 8 16,3 2 0,18 0-16,12 0 15,5-3 1,-7-4-16,-9-4 15,-15 2 1,-9-1-16,-18 6 16,-15 4-16,-77 11 15,0 0 1,55-2-16,-33 2 16</inkml:trace>
  <inkml:trace contextRef="#ctx0" brushRef="#br0" timeOffset="49472.6228">27936 15644 0,'0'0'16,"0"0"-1,0 0-15,7 25 16,0 27-16,3 29 16,-8 23-1,-14-1 1,-10-4-16,-5-19 15,27-80-15,0 0 16,0 0 0,-20 41-16,17-41 15,15-32 1,8-14-16,13-33 16,15-28-1,17-21-15,-5 20 16,-8 38-16,-14 35 15,-16 22 1,-7 19-16,-8 14 16,-7 23-1,-11 25-15,-7 12 16,18-80 0,0 0-16,0 0 15,-22 92 1,8-36-16,19-49 15,11-34 1,3-14-16,15-21 16,0-1-16,2 7 15,-36 56 1,31-36-16,-4 27 16,-12 35-1,-1 29-15,-3 39 16,-3 49-16</inkml:trace>
  <inkml:trace contextRef="#ctx0" brushRef="#br0" timeOffset="50089.2632">29063 15940 0,'-16'-51'16,"-3"3"-1,-7 1-15,-1 5 16,-2 12-16,-6 15 16,-3 23-1,-6 20-15,2 26 16,5 18-1,-2 28 1,18 7-16,17-19 16,14-28-16,5-26 15,3-19 1,3-11-16,2-12 16,4-14-16,7-20 15,9-26 1,18-44-16,12-47 15,1-23 1,-14 10-16,-20 26 16,-19 37-1,-21 109-15,7-76 16,-7 76 0,-5-45-16,-9 36 15,-2 27 1,-1 23-16,-8 23 15,5 19 1,3 34-16,5 26 16,12-2-16,16-14 15,11-23 1,4-15-16,10-17 16,4-17-1,-8-27-15,-1-22 16</inkml:trace>
  <inkml:trace contextRef="#ctx0" brushRef="#br0" timeOffset="50249.6885">29724 15136 0,'15'30'0,"-2"1"16</inkml:trace>
  <inkml:trace contextRef="#ctx0" brushRef="#br0" timeOffset="51289.4564">30941 13951 0,'0'0'16,"0"0"-16,-2 29 16,-16 32-1,-11 32-15,-16 40 16,-4 32 0,11 4-16,17-31 15,17-32-15,10-36 16,8-31-1,-14-39-15,24 26 16,8-16 0,7-14-16,21-21 15,2-21 1,16-42-16</inkml:trace>
  <inkml:trace contextRef="#ctx0" brushRef="#br0" timeOffset="51738.6497">31290 13801 0,'0'0'0,"0"0"15,22 4-15,17 2 16,14 5-1,-6 2-15,-10 5 16,-7 2 0,-9-2-16,-11 2 15,-2 3 1,-16 3-16,-5 5 16,-9 5-1,-9 9-15,-1-5 16,32-40-1,0 0-15,0 0 16,-27 38-16,27-38 16,-13 32-1,13-10-15,13-4 16,11-6 0,11-6-16,2 3 15,15-1 1,-7 8-16,-8 0 15,-10 7-15</inkml:trace>
  <inkml:trace contextRef="#ctx0" brushRef="#br0" timeOffset="52173.8092">30079 15411 0,'0'0'0,"32"-4"16,24-12-16,26-9 16,22-6-1,26 3-15,12 0 16,19 2 0,5-1-16,-8 4 15,-5 3 1,-9 3-16,-12-2 15,-17 6-15,-11 4 16,-23 9 0,-18 0-16,-63 0 15,34 0 1,-26-3-16,-16-3 16</inkml:trace>
  <inkml:trace contextRef="#ctx0" brushRef="#br0" timeOffset="52615.9858">30428 15572 0,'0'0'0,"0"0"15,0 0-15,0 30 16,0 30 0,0 37-16,4 28 15,3 2 1,10-6-16,8-6 16,12-17-1,1-28-15,-1-22 16,-5-25-1,0-14-15,-1-15 16,-2-17-16,9-22 16,12-35-1,18-52 1,13-43-16,-9 5 16,-29 49-16,-43 121 15,22-74 1,-22 74-16,0 0 15,7-39 1,-12 26-16</inkml:trace>
  <inkml:trace contextRef="#ctx0" brushRef="#br0" timeOffset="53056.156">31057 16799 0,'0'0'0,"0"0"15,0 0 1,22 0-16,16 0 16,12 0-16,-12-9 15,-9-11 1,-9-11-16,-7-6 15,-3-7 1,-6-2 0,-6 1-16,-10 9 15,-3 16-15,-5 8 16,-7 12 0,-2 17-16,-3 11 15,-2 17-15,10 4 16,9 1-1,6-3-15,11-3 16,7-3 0,6-5-16,7-9 15,1-15 1,3-17-16,-6-16 16</inkml:trace>
  <inkml:trace contextRef="#ctx0" brushRef="#br0" timeOffset="53422.1295">31483 15611 0,'0'0'16,"0"0"-16,19 0 15,18-6 1,16 3-16,-2 3 16,-7 6-1,-9 10-15,-11 7 16,-16 3-16,-4 2 16,-10 9-1,-6 15-15,-3 5 16,-1-5-1,16-52-15,-5 48 16,12-12 0,10-21-16,23-15 15,20-22-15,12-28 16,28-39 0</inkml:trace>
  <inkml:trace contextRef="#ctx0" brushRef="#br0" timeOffset="55254.0026">29676 14856 0</inkml:trace>
  <inkml:trace contextRef="#ctx0" brushRef="#br0" timeOffset="98560.2642">17520 10226 0,'-14'21'0,"-1"10"15,-11 14-15,-1 11 16,3 7 0,0 9-16,-7 27 15,2 17 1,3 3-16,8-14 15,11-18 1,10-15-16,3-16 16,6-7-16,4 1 15,4-1 1,3 0-16,0-2 16,6-5-1,0-6-15,7-2 16,3-7-1,3-3-15,3-5 16,2-4 0,1-6-16,0-6 15,-48-3 1,56-3-16,4-6 16,0-3-16,-4 0 15,-5-6 1,-6-3-16,-5-1 15,-2-5 1,-2-2-16,-2-9 16,-5-5-1,2-8-15,-2-5 16,-5-10 0,1-7-16,3-25 15,1-19 1,-3-2-16,1 3 15,-3 3-15,-4 13 16,-1 6 0,-7 14-16,1 9 15,-13 71 1,7-55-16,-3-1 16</inkml:trace>
  <inkml:trace contextRef="#ctx0" brushRef="#br0" timeOffset="99063.6041">18342 12089 0,'0'0'15,"0"0"-15,-12-16 16,1-18-16,5-18 16,14-19-1,15-19-15,17-35 16,14-21-1,-1 21-15,-53 125 16,47-85 0,-11 40-16,-9 28 15,-4 23 1,-4 9-16,-3 8 16,-1 13-16,4 18 15,-4 11 1,-2 11-16,1 27 15,2 20 1,-5 2-16,-4-11 16,-7-114-1,-2 90-15,2-90 16,-11 58 0,-12-42-16,-7-22 15</inkml:trace>
  <inkml:trace contextRef="#ctx0" brushRef="#br0" timeOffset="99962.9971">18338 11784 0,'0'0'16,"0"0"-16,0 0 16,27 0-1,32-2-15,24-15 16,7-11-1,-7-11-15,-3-3 16,-11-5 0,-13 2-16,-56 45 15,41-34-15,-41 34 16,26-17 0,-8 14-16,-7 17 15,-1 15 1,-4 18-16,-4 28 15,-2 32 1,-6 14-16,6-121 16,0 0-1,0 0-15,-10 98 16,-3-46 0,0-52-16,2-27 15,9-21-15,6-23 16,8-19-1,9-26-15,10-18 16,6 26 0,-3 39-16,-34 69 15,44-41 1,-6 24-16,0 15 16,-2 7-1,-36-5-15,28 12 16,-9 6-16,-10 9 15,-9 4 1,-11 5-16,-12 4 16,-15 12-1,-6-6-15,44-46 16,-50 39 0,50-39-16,0 0 15,0 0 1,-42 28-16,10-7 15,20-10 1,10-6-16,14-1 16,5-4-16,9 0 15,5 0 1,4 4-16,1 1 16,0 7-1,-36-12-15,33 14 16,-33-14-1,25 23-15,-6 4 16,-13 5 0,-10-3-16,-9 3 15,-10 4 1,-13 3-16,-2-5 16,0-9-16,0-7 15,0-14 1,0-13-16</inkml:trace>
  <inkml:trace contextRef="#ctx0" brushRef="#br0" timeOffset="102461.6447">20777 10521 0,'0'0'0,"0"0"16,0 0-1,0 0-15,0 0 16,-16 11 0,-13 3-16,-6 8 15,-4-4 1,4 3-16,-2-2 16,2 1-1,-3-2-15,2 0 16,0 0-1,1 2-15,-4-1 16,2-2-16,-4 2 16,4 0-1,-2-1-15,1-1 16,0 0 0,38-17-16,-38 18 15,38-18 1,-43 17-16,-3-2 15,0 2 1,46-17-16,-44 15 16,6-2-1,38-13-15,-41 12 16,41-12-16,0 0 16,-36 11-1,36-11-15,0 0 16,0 0-1,-30 7-15,30-7 16,0 0 0,0 0-16,-27 7 15,27-7 1,0 0-16,0 0 16,-17 4-16,17-4 15,-12 7 1,12-7-16,0 0 15,-2 6 1,9 0-16,-7-6 16,14 10-1,1 1-15,5 0 16,4 1-16,2 1 16,-26-13-1,30 11 1,6 3-16,6 4 15,2 0-15,-2-1 16,-3 1 0,6-1-16,-45-17 15,50 17 1,3-1-16,1-1 16,0 2-1,-3-2-15,1 1 16,-4-2-16,-48-14 15,55 16 1,-4 1-16,-51-17 16,52 16-1,-52-16-15,46 15 16,-46-15 0,46 16-16,-9-5 15,-5-11 1</inkml:trace>
  <inkml:trace contextRef="#ctx0" brushRef="#br0" timeOffset="103198.6044">21516 10914 0,'0'0'15,"0"0"-15,25 8 16,30 0-16,30 8 16,14 2-1,15-7-15,8-6 16,12-10 0,9-3-16,5-6 15,-6 0 1,-2 3-16,-10 2 15,-15 7-15,-3 4 16,-10 5 0,-9-3-1,-12 1-15,-7-1 16,-12-2-16,-17-4 16,-18-9-1,-15-4-15</inkml:trace>
  <inkml:trace contextRef="#ctx0" brushRef="#br0" timeOffset="103777.1427">21953 9921 0,'0'0'0,"-8"21"16,-4 9-16,3 13 15,7 7-15,11 12 16,9 7-1,13 10 1,25 17-16,27 7 16,22-14-16,20-22 15,5-35 1,-5-26-16,4-16 16,1-16-16,1-12 15,-14-7 1,-8-5-16,-20-10 15,-15-14 1,-16-10-16,-11-10 16,-20-7-1,-25 0-15,-33 7 16,-35 10 0,-37 19-16,-32 10 15,-31 24-15,-13 20 16,-2 18-1,4 19-15,18 19 16,11 21 0,14 16-16,18 12 15,7 0-15</inkml:trace>
  <inkml:trace contextRef="#ctx0" brushRef="#br0" timeOffset="104311.5654">21800 11936 0,'43'56'16,"-2"-9"-16,6 0 15,4 4-15,12 2 16,19 9 0,21-6-16,7-20 15,-3-25 1,2-29-16,0-22 16,-9-22-1,-6-13-15,-16-6 16,-17 0-1,-10-1-15,-12-4 16,-16 4 0,-13-2-16,-14-2 15,-19 1-15,-17 2 16,-20 5 0,-26 5-16,-15 13 15,-17 9 1,-11 15-1,-4 15-15,2 13 16,-1 19-16,-6 22 16,-8 30-1,3 36-15,12 42 16,7 34-16,3 33 16</inkml:trace>
  <inkml:trace contextRef="#ctx0" brushRef="#br0" timeOffset="115779.074">23954 11103 0,'0'0'16,"7"7"-16,2 0 16,9 2-1,-1-6-15,1 3 16,-2-5-16,-5-1 16,1 3-1,2-1-15,1 5 16,1-1-1,-1 2-15,-1-5 16,1 0 0,3 0-16,1-2 15,-19-1 1,27 3 0,3 1-16,-30-4 15,34 3-15,2-3 16,2 0-16,8 0 15,0 0 1,-46 0-16,48 0 16,4 0-1,0 4-15,-1-4 16,-4 0 0,1 2-16,5-2 15,-2 2 1,3-2-16,-3 0 15,3 0-15,4-2 16,-1 2 0,3-2-16,0 2 15,5-4 1,0 4-16,1-3 16,4 1-1,-1 0-15,6-2 16,16-3-1,7 0-15,8-2 16,-6 2-16,-7-2 16,-7 0-1,0-4-15,8-1 16,0-4 0,1 1-16,-2-1 15,6-3 1,5 0-16,2 0 15,0 0 1,-2-3 0,2-3-16,-2-3 15,7-2-15,-2-2 16,3-2-16,3-1 16,5-8-1,-6 2-15,3-1 16,0-4-1,-1-4-15,3-1 16,1-6 0,1-1-16,2-4 15,10-10 1,-2 4-16,1-2 16,1-7-16,-1-1 15,1-7 1,10-5-16,3-7 15,3-4 1,19-11 0,16-16-16,8-15 15,-9 1-15</inkml:trace>
  <inkml:trace contextRef="#ctx0" brushRef="#br0" timeOffset="120862.5983">22351 13208 0,'0'0'0,"0"0"16,0 0-16,0 0 16,13 0-1,12 0-15,13 0 16,0 0 0,3 0-16,1-4 15,5-3-15,2 1 16,5-3-1,4-2-15,-1-2 16,-7 1 0,4-1-16,2 1 15,1 0 1,-2 1-16,-4 2 16,-3 1-1,-48 8-15,44-10 16,-44 10-16,33-13 15,-17 1 1</inkml:trace>
  <inkml:trace contextRef="#ctx0" brushRef="#br0" timeOffset="121245.6169">22798 12816 0,'0'0'16,"0"20"-16,0 23 16,0 24-1,0 9-15,0 23 16,0 2 0,0 8-16,-7 10 15,-5 11 1,0 17-16,1 40 15,7 7 1,-1-22-16</inkml:trace>
  <inkml:trace contextRef="#ctx0" brushRef="#br0" timeOffset="122763.6575">22692 9087 0,'0'0'0,"0"0"16,0 0-16,0 0 16,0 0-16,19 0 15,15 0 1,15 0 0,-1 0-16,-4 0 15,1 0-15,-5 0 16,5 0-1,-45 0-15,51 0 16,-51 0 0,60 0-16,1 0 15,-3-2 1,-11 0-16,-47 2 16,0 0-16,42-5 15,-42 5 1,45-1-16,-45 1 15,46 0 1,-2-5-16,-7 0 16,3-6-16</inkml:trace>
  <inkml:trace contextRef="#ctx0" brushRef="#br0" timeOffset="128446.7773">16665 10577 0,'0'0'16,"0"0"-16,-16 0 15,-10-6 1,-16-3-16,11 1 15,0 3 1,2 2-16,-5 2 16,-3-1-16,-4 2 15,-6 2 1,-2 2-16,-7 9 16,-2 0-1,4 2-15,-5 5 16,11-4-1,-2-3-15,4 2 16,-3-1 0,49-14-16,-49 12 15,2-3 1,47-9-16,0 0 16,-49 11-1,49-11-15,0 0 16,0 0-16,-41 13 15,10 1 1,31-14-16,-13 15 16,8-1-1,10 5-15,6-3 16,7 5 0,4-1-16,10 2 15,7 5 1,2 0-16,8-2 15,6 1-15,3 1 16,2-2 0,6 0-16,0 0 15,4-1 1,2-2-16,15 6 16,3-4-1,-6 3-15,-11-5 16,-11-3-1,-14-3-15,-6 0 16,-42-16-16,40 16 16,-40-16-1,40 14 1,-40-14-16,0 0 16,0 0-16,38 11 15,-38-11 1,0 0-16,0 0 15,31 11 1,-31-11-16,0 0 16,0 0-1,20 7-15,-20-7 16,0 0 0,0 0-16,15 7 15,-15-7-15,0 0 16,0 0-1,6 2 1,-6-2-16,0 0 16,0 0-16,4 3 15,-4-3 1,0 0-16,-2-3 16,-9-2-1,-10-6-15</inkml:trace>
  <inkml:trace contextRef="#ctx0" brushRef="#br0" timeOffset="129280.9968">12984 10917 0,'0'0'16,"0"0"-16,0 0 15,0 0 1,0 0-16,0 0 15,19 0 1,19 0 0,19 0-16,1 0 15,0 0-15,1 0 16,1-4 0,0-1-16,-1 4 15,-3-2 1,-4-2-16,-3 0 15,-5 1-15,3 0 16,6-4 0,5-2-16,3-8 15,-5-6 1</inkml:trace>
  <inkml:trace contextRef="#ctx0" brushRef="#br0" timeOffset="129614.8856">14408 10745 0,'0'0'0,"0"0"16,25 4-16,20-2 15,21 3 1,-1-1-16,5-4 16,-1 2-1,3-2-15,2 0 16,10 0 0,4 0-16,-3 0 15,0 0-15,-3-6 16,-1-8-1,-16-10-15,-25-7 16</inkml:trace>
  <inkml:trace contextRef="#ctx0" brushRef="#br0" timeOffset="130200.4431">14288 10183 0,'0'0'0,"0"0"15,0 0 1,10 24-16,9 10 16,10 16-1,8 1-15,7-7 16,13-4-16,8-7 16,6-7-1,22-10-15,0-14 16,-7-15-1,-7-10-15,3-8 16,-9-11 0,0-10-16,-9-7 15,-9-10-15,-9-6 16,-17-6 0,-16-1-16,-17 3 15,-17 8 1,-17 6-16,-16 10 15,-17 12 1,-21 15-16,-19 14 16,-10 16-1,-14 20-15,-6 16 16,9 21 0,21 9-16,18 12 15,4 11-15</inkml:trace>
  <inkml:trace contextRef="#ctx0" brushRef="#br0" timeOffset="130763.9408">14131 11611 0,'13'83'0,"7"-15"16,7-4-1,4-4-15,7 4 16,10-9 0,0-3-16,13-9 15,20-3 1,10-15-16,4-19 15,-4-17 1,1-16-16,2-16 16,6-17-16,-2-18 15,1-12 1,-19-4-16,-14 1 16,-21 0-1,-14 8-15,-20 9 16,-18 6-1,-13 14-15,-11 2 16,-13 3 0,-17 7-16,-29-4 15,-26 11 1,-14 16-16,-13 21 16,-7 25-16,5 27 15,5 30 1,6 33-16,16 21 15,17 14 1,14 1-16,8-14 16</inkml:trace>
  <inkml:trace contextRef="#ctx0" brushRef="#br0" timeOffset="156199.6113">29767 12493 0,'19'28'0,"6"9"16,10 16 0,-1 1-16,-4 6 15,-8-6-15,-13-8 16,-11-12 0,-13-24-16,-18-13 15</inkml:trace>
  <inkml:trace contextRef="#ctx0" brushRef="#br0" timeOffset="157993.3838">29194 12718 0,'0'0'0,"0"13"15,-4-7 1,-1-12-16</inkml:trace>
  <inkml:trace contextRef="#ctx0" brushRef="#br0" timeOffset="158144.7868">29194 12718 0,'0'0'16,"0"0"-16,0 0 15</inkml:trace>
  <inkml:trace contextRef="#ctx0" brushRef="#br0" timeOffset="160217.3023">16501 13918 0,'-55'13'0,"4"3"15,9-1 1,7 3-16,2 4 15,4 1 1,29-23-16,-22 25 16,22-25-16,-13 29 15,2 7 1,4 2-16,3 8 16,6-2-1,4-5-15,6-3 16,3-4-1,7-3-15,0 0 16,6-3 0,9 2-16,2-4 15,4-5 1,2-4-16,1-1 16,6-3-1,3-6-15,-3-5 16,2-10-1,1-3-15,-2-7 16,-4-5-16,-2 1 16,-2-4-1,-45 28-15,38-32 16,-2-5 0,-5-1-16,-9 0 15,-6 0 1,-9 2-16,-7 36 15,-5-34 1,-4 4-16,-9-2 16,-2 3-16,-6 2 15,-5 0 1,-10-3-16,-2 8 16,3 2-1,-3 3-15,1 4 16,2-3-1,-1 2-15,1 5 16,0 0-16,0 4 16,-1 8-1,3 3-15,-2 8 16,2 4 0,2 1-16,4 4 15,1-1 1,0 1-16</inkml:trace>
  <inkml:trace contextRef="#ctx0" brushRef="#br0" timeOffset="163534.1256">16671 14177 0,'-9'70'15,"-6"0"-15,1-4 16,1 1 0,0 5-16,-1 4 15,-2 24 1,0 11-16,0-5 16,6-2-1,-4-1-15,3-6 16,2-1-1,3-11-15,1-13 16,-4-21-16,-4-13 16,-12-13-1,-5-14-15</inkml:trace>
  <inkml:trace contextRef="#ctx0" brushRef="#br0" timeOffset="164917.8097">16287 15163 0,'0'0'0,"4"27"16,-2 28-1,3 29-15,1 16 16,4-3-1,3-10-15,7-19 16,1-18 0,4-15-16,7-15 15,1-20-15,2-19 16,13-23 0,7-24-16,11-32 15,7-23 1,-9 21-16,-13 35 15,-8 33 1,-12 26-16,-11 14 16,-11 13-1,-6 11 1,-6 7-16,-2 18 16,-2-1-16,7-56 15,0 0-15,0 0 16,-6 48-1,2-14-15,6-25 16,4-20 0,6-16-16,6-14 15,3-5 1,-21 46-16,0 0 16,23-41-1,0 19-15,-7 20 16,-5 15-1,-5 9-15,-4 12 16,-2-34-16,0 0 16,0 0-1,5 31-15,2-9 16,2-16 0,4-18-16,5-12 15,-18 24 1,19-34-16,-19 34 15,26-36 1,-2 12-16,-1 15 16,-5 13-1,-1 14-15,2 5 16,0 3-16,-19-26 16,24 25-1,2-7-15,5-14 16,-2-12-1,3-20-15,1-19 16,1-13 0,-7-7-16,-7 0 15,-13 7 1,-9 10-16,-10 12 16,-5 17-1,-4 17-15,-4 11 16,3 11-16,2 8 15,20-26 1,-15 32-16,15-32 16,-10 36-1,10 7-15,7 6 16,9-2 0,-1 0-16,5 2 15,-1 5-15,-2 9 16,-5 1-1,-3 10-15,-7 21 16,-4 1 0,-9 2-16,-7-18 15,-6-14 1,3-20-16,-4-10 16,25-36-1,-27 32-15,-2-12 16,3-16-1,7-10-15,6-19 16,4-18 0,9-28-16,9-16 15,14-30-15,6-9 16,-2 22 0,-27 104-16,0 0 15,0 0 1,23-68-16,-23 68 15,0 0 1,0 0-16,16-38 16,-16 38-16,0 0 15,7-22 1,-9 9-16</inkml:trace>
  <inkml:trace contextRef="#ctx0" brushRef="#br0" timeOffset="165550.4895">16446 15727 0,'0'0'0,"-3"25"16,-7 22-16,-4 27 16,-4 9-1,-3-1-15,7 6 16,6 1 0,1 1-16,-1 0 15,-2-2 1,4-4-16,-1 1 15,3-4 1,2-8-16,2-73 16,-5 65-16,5-65 15,-14 38 1,-6-22-16,-8-19 16</inkml:trace>
  <inkml:trace contextRef="#ctx0" brushRef="#br0" timeOffset="165900.4203">16093 16435 0,'4'62'0,"-2"8"15,4 8 1,5 24-16,5-5 16,1-12-1,6-19-15,-23-66 16,25 40 0,4-18-16,1-15 15,-1-18-15,6-16 16,13-29-1,21-38-15,13-21 16,-82 115 0,74-112-16,-27 30 15</inkml:trace>
  <inkml:trace contextRef="#ctx0" brushRef="#br0" timeOffset="166934.1715">16996 16862 0,'-18'-59'16,"-2"7"-16,-1 4 16,3 2-16,-2 1 15,20 45 1,-22-39-16,22 39 16,-29-29-1,-4 19-15,6 16 16,3 12-1,7 10-15,-1 7 16,5 11 0,7 2-16,2-6 15,10-2-15,0-8 16,5-10 0,5-4-16,1-7 15,7-8 1,3-13-16,-3-5 15,3-8 1,-3-4-16,0 0 16,-1 0-1,-2 3-15,-6 6 16,1 3 0,-7 4-16,0 1 15,-7 7-15,-2 6 16,-4 13-1,-5 13-15,-3 13 16,-3 21 0,-4 9-16,2 7 15,-6 24 1,3 13-16,5-3 16,4-16-1,6-12-15,5-11 16,2-9-1,5-15-15,-7-50 16,11 39-16,-11-39 16,18 28-1,-18-28-15,20 18 16,2-13 0,4-5-16,-5-7 15,4-9 1,0-5-16,-3-3 15,1-5 1,-6-5-16,-17 34 16,18-42-1,-7-7-15,-11 49 16,5-53-16,-7 5 16,-12 3-1,-2 4-15,-3 6 16,-6 4-1,-4 1-15,-2 5 16,-2 6 0,-2 4-16,35 15 15,-31-12 1,31 12-16,-38-11 16,-13-2-16</inkml:trace>
  <inkml:trace contextRef="#ctx0" brushRef="#br0" timeOffset="167501.6821">17157 16584 0,'0'0'0,"6"23"16,4 22-16,5 22 15,-1-7 1,-3-4-16,-3 2 16,1-4-1,-2-6-15,-7-48 16,11 44-1,2-6-15,-13-38 16,18 29-16,-18-29 16,23 21-1,-23-21 1,20 11-16,-20-11 16,0 0-16,27 6 15,-27-6 1,0 0-16,0 0 15,27 5 1,-27-5-16,0 0 16,0 0-16,22 2 15,-22-2 1,0 0-16,0 0 16,11 2-1,-6-2-15,-5 0 16,-7-6-1,-6-8-15,-12-11 16,1-3 0</inkml:trace>
  <inkml:trace contextRef="#ctx0" brushRef="#br0" timeOffset="168167.4515">17157 16433 0,'0'0'16,"0"0"0,0 0-16,0 0 15,0 0-15,0 0 16,27 0-1,19-9-15,22-10 16,-13-5 0,-7-3-16,-6 0 15,-1 5 1,-41 22-16,0 0 16,0 0-1,29-21-15,-16 14 16,-9 14-16,-10 7 15,-5 8 1,-9 9 0,-4 4-16,-7 14 15,2 0-15,0 5 16,2 4 0,6 0-16,5 0 15,4 0 1,6-4-16,8-1 15,5-3 1,6-5-16,5-5 16,3-1-16,-21-39 15,31 33 1,4-11-16,5-3 16,4-17-1,-2-7-15,-2-13 16,-5-2-1,2-7-15,-37 27 16,0 0 0,24-26-16,-12 1 15,-16 0 1,-23 5-16</inkml:trace>
  <inkml:trace contextRef="#ctx0" brushRef="#br0" timeOffset="168384.0277">17330 16829 0,'0'0'16,"15"-16"-16,12-11 16,12-11-1,4-1-15,4 0 16,5 3-1,4 0-15,3 3 16,-7-1 0,-4 0-16</inkml:trace>
  <inkml:trace contextRef="#ctx0" brushRef="#br0" timeOffset="168503.3454">17919 16683 0</inkml:trace>
  <inkml:trace contextRef="#ctx0" brushRef="#br0" timeOffset="170250.9955">19977 14123 0,'0'0'0,"-13"20"15,-4 7 1,-6 15-16,7 6 16,3 4-1,5-1-15,3 1 16,5-5 0,5-2-16,5-1 15,4-3 1,4-1-16,6-4 15,6-2 1,8-8-16,-38-26 16,45 19-1,5-11-15,5-8 16,-1-2 0,-4-10-16,1-3 15,-2-6-15,-5-7 16,-2-4-1,-4-6-15,-8-2 16,-6-2 0,-6-3-16,-9 5 15,-5-1 1,-6 5-16,-7 4 16,-1 0-1,-9 0-15,-5-1 16,-6-2-16,-3 9 15,-5 2 1,-2 5-16,-5 8 16,0 7-1,-2 6-15,3 9 16,-5 8 0,-1 4-16,3 6 15,3 3-15,2 2 16,9-1-1,6-1-15,6-5 16</inkml:trace>
  <inkml:trace contextRef="#ctx0" brushRef="#br0" timeOffset="176518.6704">20171 14354 0,'0'0'0,"0"13"16,-4 9-1,-3 17-15,0-3 16,0 11-1,4 9-15,-1 9 16,4 14 0,-4 19-16,-3 5 15,-5 0-15,2 4 16,1 3 0,-1 5-16,4-6 15,2-2 1,1-12-16,1-22 15,2-73 1,-9 50-16,-4-29 16,-8-21-16</inkml:trace>
  <inkml:trace contextRef="#ctx0" brushRef="#br0" timeOffset="177802.086">19902 15340 0,'0'0'0,"0"24"15,-5 17 1,3 24-16,4 4 16,9 5-1,12 8-15,6-20 16,-1-22-1,-2-18-15,3-15 16,2-17-16,11-18 16,17-31-1,22-42-15,9-35 16,-11-5 0,-21 43-16,-9 53 15,-14 36 1,-12 22-16,-11 14 15,-7 7 1,-5 11-16,-5 14 16,-1 9-16,-4-4 15,10-64 1,0 0-16,0 0 16,-6 57-1,2-26-15,6-26 16,6-25-1,6-17-15,9-14 16,0 0 0,-23 51-16,0 0 15,29-45-15,1 20 16,-5 18 0,-11 18-16,-3 17 15,-5 7 1,-6-35-16,0 0 15,0 0 1,5 39-16,1-6 16,4-22-1,3-19-15,3-17 16,1-11 0,8-11-16,0 0 15,-25 47-15,27-36 16,4 10-1,-2 14-15,-4 19 16,-6 13 0,4 14-1,2 13-15,-25-47 16,31 44-16,3-6 16,-1-16-1,0-13-15,-3-15 16,-3-14-16,-4-16 15,0-18 1,-4-8-16,-9-3 16,-8 2-1,-8 12-15,-5 12 16,-7 15 0,1 20-16,-4 12 15,3 14 1,5 10-16,4 4 15,3 4-15,4 12 16,8 1 0,3 4-1,2 3-15,7 6 16,-1 8-16,6 29 16,-3 19-1,-5 8-15,-7-2 16,-11-10-1,-6-2-15,-6-8 16,-5-14 0,-5-13-16,-2-15 15,1-21 1,26-45-16,-31 34 16,-2-18-16,2-16 15,9-21 1,4-22-16,10-41 15,10-58 1,18-72 0,18-32-16,8 25 15,-5 63-15,-25 50 16,-21 19-16</inkml:trace>
  <inkml:trace contextRef="#ctx0" brushRef="#br0" timeOffset="178702.4862">20240 14615 0,'0'0'16,"0"0"-16,4-21 15,-2-19-15,6-20 16,0-4 0,3 0-16,1-11 15,1-9 1,3-8-16,-4-5 15,0-14 1,2-7-16,-1-2 16,1-5-16,-7 4 15,-3 5 1,2-2-16,2 2 16,0 11-1,3 0-15,1 4 16,-1 2-1,0 8-15,0 14 16,-4 13 0,-7 64-16,0 0 15,2-52 1,-2 52-16,0 0 16,-2-40-1,-10 15-15,-1 16 16,-5 15-16,-4 13 15,-7 9 1,-11 17-16,-3 7 16,1 4-1,1-2 1,4-2-16,37-52 16,0 0-16,-37 38 15,-1-18-15</inkml:trace>
  <inkml:trace contextRef="#ctx0" brushRef="#br0" timeOffset="178902.0107">20446 12287 0,'48'43'16,"-2"-2"-16,-2-1 15,3 2 1,-3 3-16,0 0 16,-8-2-1,-5-3-15</inkml:trace>
  <inkml:trace contextRef="#ctx0" brushRef="#br0" timeOffset="179888.637">21203 12644 0,'0'0'16,"6"-23"0,-1-15-16,4-21 15,-3 1-15,-4 3 16,-4 6-16,-9 6 16,-8 5-1,19 38-15,-31-20 16,0 13-1,0 14-15,-3 8 16,1 10 0,1 11-16,7 0 15,12-1 1,11-6-16,11-11 16,7-7-1,3-4-15,5-3 16,1 1-16,-3 1 15,-3 9 1,0 4-16,-9 11 16,-5 10-1,-10 23-15,-3 11 16,-10 30 0,0 16-16,0-8 15,18-112-15,-11 85 16,11-85-1,0 0-15,5 58 16,3-31 0,10-21-16,0-14 15,4-20 1,7-14-16,9-26 16,4-22-1,-13-3 1,-19 17-16,-16 22 15,-8 21-15,-1 13 16,1 2-16,3 2 16,7 3-1,8-6-15,9 0 16,7-6 0,5 3-16,6-3 15,5 0 1,-1 8-16,-35 17 15,0 0 1,41-14-16,-41 14 16,0 0-16,34 0 15,-12 14 1,-16 9-16,-8 14 16,-7 6-1,-6 13-15,-1-2 16,3-2-1,6-1-15,5-3 16,2-48 0,7 45-16,6-4 15,-13-41-15,25 31 16,6-11 0,0-11-16,2-12 15,4-3 1,-37 6-16,33-16 15,-33 16 1,31-17-16,-8-6 16,-17 3-16</inkml:trace>
  <inkml:trace contextRef="#ctx0" brushRef="#br0" timeOffset="180085.1584">21590 12762 0,'0'0'15,"0"0"-15,24 0 16,22-7-16,26-4 16,-2-2-1,-9-3-15,-17-1 16</inkml:trace>
  <inkml:trace contextRef="#ctx0" brushRef="#br0" timeOffset="180239.5696">21973 12899 0,'0'0'0,"0"0"16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41302" units="1/cm"/>
          <inkml:channelProperty channel="Y" name="resolution" value="658.23627" units="1/cm"/>
          <inkml:channelProperty channel="T" name="resolution" value="1" units="1/dev"/>
        </inkml:channelProperties>
      </inkml:inkSource>
      <inkml:timestamp xml:id="ts0" timeString="2021-05-25T01:10:41.046"/>
    </inkml:context>
    <inkml:brush xml:id="br0">
      <inkml:brushProperty name="width" value="0.05292" units="cm"/>
      <inkml:brushProperty name="height" value="0.05292" units="cm"/>
      <inkml:brushProperty name="color" value="#FF0000"/>
    </inkml:brush>
  </inkml:definitions>
  <inkml:trace contextRef="#ctx0" brushRef="#br0">25850 11551 0,'0'0'0,"0"0"16,0 0-16,0 0 15,0 0 1,0 0-16,0 0 15,0 0 1,0 0-16,0 0 16,0 0-1,0 0-15,0 0 16,0 0 0,0 0-16,0 0 15,0 0-15,0 0 16,12 0-1,3 0-15,10 0 16,-5 2 0,-2 0-16,-5 1 15,0 1 1,-4 3-16,1-1 16,-4 4-1,-4-1-15,-4 2 16,0 0-16,-5-2 15,-2 2 1,-2-2-16,0 0 16,-5-2-1,3-4-15,-3 2 16,6-2 0,-2 0-16,1-3 15,2 0 1,3 0-16,1-6 15,0 0-15,3-1 16,2 1 0,2-4-16,6 0 15,-2-2 1,3 1-16,-3 1 16,6 1-1,1 3 1,-2 2-16,5 1 15,-5 3-15,0 0 16,-4 0 0,-1 5-16,1-3 15,-3 3-15,-4-1 16,-2 2 0,-5 2-16,-3 1 15,-2-1 1,-3 0-16,-1 1 15,1-5 1,-1 0-16,1-4 16,-4-2-1,4-3-15,0-2 16,5 4 0,1-2-16,4-2 15,2-2 1,0 0-16,6 0 15,5 0-15,1-2 16,1 2 0,7 2-16,-4 3 15,-1-1 1,-1 5-16,-3 0 16,4 5-16,-3 2 15,-3-1 1,-1 3-16,-3 5 15,-2-4 1,-5 4-16,-3 0 16,-1 0-1,0-2-15,-2 0 16,-2-3 0,-1 0-16,1-3 15,-2-3 1,2-1-16,1-2 15,3 0-15,0-2 16,3-1 0,4 1-16,0-2 15,4-2 1,2 0-16,5 0 16,1-3-1,3 0-15,-2 0 16,3 0-1,0 4-15,-1 1 16,-2 2 0,0 2-16,1 0 15,1 0-15,-2 2 16,-2-2 0,0 3-16,-3-3 15,-1 0 1,-3 1-16,0-1 15,-2 0 1,-2 0-16,2 0 16,-2 0-16,-1 0 15,-1 0 1,2-1-16,-2 1 16,2-3-1,-1 3-15,1-2 16,2 2-1,-2 0-15,2-2 16,-3 2 0,1-3-1,2 3-15,0-2 16,-2 2-16,2 0 16,0 0-1,-3 0-15,6 0 16,-1 0-16,5-6 15</inkml:trace>
  <inkml:trace contextRef="#ctx0" brushRef="#br0" timeOffset="12310.7526">25775 10442 0,'0'0'0,"0"0"0,0 0 15,0 0 1,0 0-16,0 0 15,0 0 1,0 0-16,0 0 16,0 0-1,0 0-15,13 7 16,13-1 0,4 6-16,-7-3 15,-8 2 1,-4 3-16,-4-3 15,-3-2-15,-2-3 16,0 3 0,-2-4-16,0-1 15,3 0 1,-3-1 0,-3-3-16,1 0 15,0-3-15,-2 0 16,0 0-1,-1-7-15,-2 3 16,2-3-16,1 1 16,2-2-1,0 0-15,2 2 16,0-2 0,4 1-16,0 1 15,4 2 1,1-1-16,1 0 15,4 5 1,-3 1-16,2-3 16,1 5-16,1-3 15,-1 3 1,1 3-16,0-1 16,-7 3-1,-3-2-15,-3 3 16,-6 1-1,-3-1-15,-4 3 16,-4-1 0,0 4-16,-3 2 15,0-3-15,-1 0 16,-4-2 0,3 1-16,0-7 15,4 0 1,5-3-16,0 0 15,1-3 1,1 0-16,5 0 16,-1-4-1,3 3-15,2-1 16,5-1 0,1-1-16,5 0 15,4 1-15,2-1 16,2 2-1,1 3-15,-1 2 16,6 0 0,0 0-16,-1 0 15,-2-2-15</inkml:trace>
  <inkml:trace contextRef="#ctx0" brushRef="#br0" timeOffset="31194.9934">27650 13405 0,'0'0'0,"0"0"15,0 7-15,0 2 16,0 6 0,0-1-16,0-1 15,0 0 1,-4 1-16,-2 0 15,2-1 1,-5 0-16,1 1 16,1-1-16,0 1 15,5 0 1,-4-6-16,0 3 16,2-4-1,-1-5-15,3-2 16,-1 0-1,1-5 1,2-4-16,0 1 16,0-6-16,0 0 15,5 1 1,0-4-16,5-2 16,0 2-16,0-4 15,-2 2 1,1 1-16,3 2 15,-2 0 1,-1 5-16,3 0 16,-2 5-1,-1 3-15,1 2 16,-2 2-16,-1 2 16,-1 3-1,-2 3-15,2 2 16,-4 1-1,-2 1-15,0 0 16,-5 1 0,0-3-16,-1-3 15,-1 2 1,-1-6-16,0 1 16,2-3-1,-1-4-15,1 0 16,-1-5-1,2 2-15,1-1 16,2-6-16,0 1 16,-1-2-1,3-1-15,3-2 16,1-2 0,2 6-16,4-2 15,-1 3 1,-3 0-16,4 1 15,-4 4 1,3-1-16,-1 2 16,2 3-16,1 0 15,-3 2 1,-1 2-16,0 3 16,-3 2-1,2 1-15,-6 3 16,-3 3-1,-4 0-15,3-1 16,-1 0 0,-6 3-16,-2 0 15,-5-3-15,-5-2 16</inkml:trace>
  <inkml:trace contextRef="#ctx0" brushRef="#br0" timeOffset="37653.1755">28977 13325 0,'0'0'0,"0"0"15,5 6-15,-3 7 16,2 8-16,0-1 16,-4-2-1,-4 0 1,2 2-16,-2 1 16,-7 0-16,-1 0 15,-3 1 1,3-7-16,1 1 15,3-5 1,1-2-16,-2-1 16,2-4-1,1 0-15,-1-4 16,3-2-16,1-7 16,6-5-1,1-1-15,1-3 16,3 0-1,3-2-15,3-1 16,1 2 0,1-2-16,-1 6 15,1 1 1,-1 3-16,-1 4 16,-3 5-16,0 2 15,-3 2 1,-1 5-16,-3 2 15,-4 3 1,-2-2-16,-2 6 16,-3 0-1,1-3-15,-5 1 16,2 1 0,3-5-16,-4-2 15,4-1 1,-3-5-16,3-4 15,-2-1 1,4-3-16,2 0 16,4-6-16,2-1 15,4 2 1,3-5-16,2-2 16,3 2-1,-3 0-15,6 1 16,-3 2-1,-3 1-15,2 5 16,-1 0 0,-1 6-16,-4 1 15,-2 0-15,-1 1 16,-4 6 0,-2-2-16,-4 4 15,0 0 1,-3 2-16,2 0 15,1-1 1,1-15-16,3-11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41302" units="1/cm"/>
          <inkml:channelProperty channel="Y" name="resolution" value="658.23627" units="1/cm"/>
          <inkml:channelProperty channel="T" name="resolution" value="1" units="1/dev"/>
        </inkml:channelProperties>
      </inkml:inkSource>
      <inkml:timestamp xml:id="ts0" timeString="2021-05-25T01:11:29.837"/>
    </inkml:context>
    <inkml:brush xml:id="br0">
      <inkml:brushProperty name="width" value="0.05292" units="cm"/>
      <inkml:brushProperty name="height" value="0.05292" units="cm"/>
      <inkml:brushProperty name="color" value="#FF0000"/>
    </inkml:brush>
  </inkml:definitions>
  <inkml:trace contextRef="#ctx0" brushRef="#br0">30541 9663 0,'0'0'0,"0"0"16,0 0-16,0 0 16,0 0-1</inkml:trace>
  <inkml:trace contextRef="#ctx0" brushRef="#br0" timeOffset="215.5741">30393 9636 0</inkml:trace>
  <inkml:trace contextRef="#ctx0" brushRef="#br0" timeOffset="413.0994">30512 9574 0,'0'0'15,"0"0"-15,0 0 16,0 0-16,0 0 16</inkml:trace>
  <inkml:trace contextRef="#ctx0" brushRef="#br0" timeOffset="11140.6397">31888 10790 0,'0'0'15,"0"0"-15,21 0 16,14-5 0,17-2-16,0-2 15,-4-4 1,-2-1 0,-7-1-16,6 3 15,3 1-15,-4 3 16,3-3-1,-2 1-15,-45 10 16,45-7-16,-45 7 16,0 0-1,35-6-15</inkml:trace>
  <inkml:trace contextRef="#ctx0" brushRef="#br0" timeOffset="11440.4371">32212 10485 0,'0'0'0,"0"0"16,8 25-16,0 28 15,9 35 1,1 26-16,3 17 16,-3 18-16,-5 2 15,-8-22 1</inkml:trace>
  <inkml:trace contextRef="#ctx0" brushRef="#br0" timeOffset="12911.3528">27115 10700 0,'0'0'16,"0"0"-16,7 0 15,6 0 1,12 0-16,4 0 16,-3 0-1,3 0-15,4 0 16,0 0 0,4-4-16,3-5 15,2 0-15,-2-7 16,-3 3-1,-1-4-15,-1 4 16,-35 13 0,44-12-16,2-4 15,1 8 1,-47 8-16,52-8 16</inkml:trace>
  <inkml:trace contextRef="#ctx0" brushRef="#br0" timeOffset="14257.9349">30536 8326 0,'0'0'15,"0"0"-15,0 0 16,0 0-1,0 0-15,0 0 16,0 0 0,0 0-16,0 0 15,24 7 1,21-1-16,27 4 16,-3-6-1,4-8-15,-9-3 16,-64 7-16,64-14 15,-64 14 1,55-20-16,-55 20 16,38-34-16</inkml:trace>
  <inkml:trace contextRef="#ctx0" brushRef="#br0" timeOffset="14474.5092">30965 8043 0,'0'0'0,"0"0"16,-9 18-16,-4 17 16,-7 18-1,1 23-15,-2 45 16,-10 54-1,-10 24-15</inkml:trace>
  <inkml:trace contextRef="#ctx0" brushRef="#br0" timeOffset="15174.3723">30105 12894 0,'0'0'16,"0"0"-16,26 0 15,21 0 1,26 0-16,13-4 16,-1-4-1,2-3-15,-1 3 16,-2-5 0,-10-1-16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41302" units="1/cm"/>
          <inkml:channelProperty channel="Y" name="resolution" value="658.23627" units="1/cm"/>
          <inkml:channelProperty channel="T" name="resolution" value="1" units="1/dev"/>
        </inkml:channelProperties>
      </inkml:inkSource>
      <inkml:timestamp xml:id="ts0" timeString="2021-05-25T01:12:32.970"/>
    </inkml:context>
    <inkml:brush xml:id="br0">
      <inkml:brushProperty name="width" value="0.05292" units="cm"/>
      <inkml:brushProperty name="height" value="0.05292" units="cm"/>
      <inkml:brushProperty name="color" value="#FF0000"/>
    </inkml:brush>
  </inkml:definitions>
  <inkml:trace contextRef="#ctx0" brushRef="#br0">25995 13396 0,'0'0'0,"0"0"16,0 0-1,0 0-15,0 0 16,0 0-1,0 0-15,-2 4 16,-4-1 0,-6 1-1,6 1-15,1 0 16,1-4-16,2-1 16,2-1-1,-2-4-15,2 2 16,-3-1-1,3-1-15,0-1 16,0-1-16,0-1 16,-2-2-1,2 3-15,0-1 16,0-3 0,0 1-16,0-1 15,-2-2 1,2-1-16,0 1 15,0-1 1,0-1-16,2-1 16,0-2-1,1 3-15,-1-7 16,-2 6-16,0-4 16,0 0-1,0 20-15,0-21 16,0 21-1,0-24-15,0 24 16,0-31 0,0 1-16,0 30 15,2-31-15,-2 31 16,0-36 0,0 36-16,2-39 15,-2 39 1,0-48-16,0 48 15,0-48 1,0 48-16,0-49 16,0 49-1,0-47-15,0 47 16,0-49 0,0 4-16,0 45 15,2-42-15,-2 42 16,0-41-1,0 41-15,0-45 16,0 45 0,-2-47-16,0 5 15,2 42 1,2-43-16,-2 43 16,2-46-1,-2 46-15,2-44 16,-2 44-16,3-45 15,-3 45 1,0-48-16,0 48 16,2-48-1,-2 48-15,2-48 16,-2 48 0,0-50-16,0 50 15,2-47 1,-2 47-16,3-47 15,-3 47-15,0-45 16,0 45 0,0-42-16,0 42 15,0 0 1,-3-45-16,3 45 16,-2-45-1,2 45-15,0 0 16,-2-45-1,2 45-15,0 0 16,0-48 0,0 48-16,0 0 15,0-45-15,0 45 16,-2-45 0,2 45-16,0 0 15,-5-45 1,5 45-16,0 0 15,-2-45 1,2 45-16,0 0 16,-2-45-16,2 45 15,-2-42 1,2 42-16,0 0 16,-2-41-1,2 41-15,0 0 16,2-42-1,-2 42-15,0 0 16,0-42 0,0 42-16,0 0 15,0-42 1,0 42-16,0 0 16,0-40-16,0 40 15,0 0 1,0-39-16,0 39 15,0 0 1,2-39-16,-2 39 16,0 0-1,0 0-15,2-42 16,-2 42 0,0 0-16,4-38 15,-4 38-15,0 0 16,0 0-1,7-39-15,-7 39 16,0 0 0,0 0-16,7-37 15,-7 37 1,0 0-16,0 0 16,7-39-1,-7 39-15,0 0 16,0 0-1,6-34-15,-6 34 16,0 0-16,0 0 16,7-23-1,-7 23-15,0 0 16,0 0 0,5-23-1,-5 23-15,0 0 16,0 0-16,5-21 15,-5 21 1,0 0-16,0 0 16,5-17-1,-5 17-15,0 0 16,0 0-16,2-11 16,-2 11-1,0 0-15,0 0 16,2-9-1,-2 9-15,0 0 16,0 0 0,0 0-16,0 0 15,0 0-15,-2 4 16,2-4 0,0 0-1,0 0-15,-5 13 16,5-13-16,0 0 15,0 0 1,-5 16-16,5-16 16,0 0-1,-2 18-15,2-18 16,0 0-16,2 24 16,-2-24-1,0 0-15,0 25 16,0-25-1,0 0-15,0 0 16,3 27 0,-3-27-16,0 0 15,-3 29 1,3-29-16,-2 29 16,2-29-1,0 0-15,-5 32 16,5-32-16,-5 32 15,5-32 1,-8 36-16,8-36 16,-9 35-1,9-35-15,-9 38 16,9-38 0,-11 46-1,11-46-15,-7 47 16,7-47-16,-9 45 15,9-45-15,-9 49 16,9-49 0,-8 43-16,8-43 15,-7 45 1,7-45-16,-7 46 16,2-2-1,5-44-15,-6 42 16,6-42-1,-7 42-15,7-42 16,-4 43-16,4-43 16,-2 42-1,2-42-15,-3 44 16,3-44 0,0 45-16,0-45 15,-2 44 1,2-44-16,0 0 15,-3 43 1,3-43-16,-2 42 16,2-42-1,0 45-15,0-45 16,2 42 0,-2-42-16,0 0 15,3 43-15,-3-43 16,0 45-1,0-45-15,0 43 16,0-43 0,0 0-16,0 44 15,0-44 1,-3 45-16,3-45 16,0 45-16,0-45 15,0 42 1,0-42-16,3 41 15,-3-41 1,2 42-16,1-1 16,-3-41-1,-3 37-15,3-37 16,-2 38 0,2-38-16,0 40 15,0-40-15,-3 39 16,-1 0-1,4-39-15,0 0 16,-4 38 0,4-38-16,0 0 15,-4 37 1,4-37-16,0 0 16,0 0-1,-3 40-15,3-40 16,0 0-1,-2 43-15,2-43 16,0 0-16,-2 43 16,2-43-1,0 0-15,0 0 16,-2 42 0,2-42-16,0 0 15,-5 43 1,5-43-16,-3 42 15,1-8 1,2-7-16,-2-7 16,2-3-16,0-1 15,0-2 1,0 0 0,0-2-16,0-2 15,0-1-15,0 0 16,0-4-1,0 0-15,0-3 16,0 2 0,0-1-16,0 3 15,0 0-15,0-1 16,0-1 0,0 1-16,0-2 31,0-1-31,0 3 15,0-2-15,2 0 16,-2 0 0,0 5-16,0-4 15,0 4-15,-4-1 16,2 0 0,0 2-16,2-2 15,-2 2 1,-1 0-16,3-3 15,-2 3 1,0 1-16,2 1 16,-2 0-16,2 0 15,0 0 1,-3 3-16,3-3 16,-2 0-1,2 3-15,-3-1 16,0 2-16,1-1 15,2 3 1,-2 0-16,0-2 16,0 1-1,0 2-15,2-3 16,0 3 0,-3 1-16,3 0 15,0 2 1,0 1-16,0-22 15,0 20 1,0-20-16,-2 27 16,2-27-16,-2 28 15,2 7 1,0-35-16,0 36 16,0-36-1,0 37-15,0-37 16,-2 50-1,2-1-15,2-2 16,-2-5 0,0-42-16,-2 43 15,2 0-15,2 1 16,-4-1 0,2-43-16,0 43 15,-3 2 1,3 1-1,0-46-15,-2 45 16,-1 2-16,0 0 16,3 0-1,0-47-15,0 47 16,0-47-16,-2 47 16,2 2-1,0 1-15,0-5 16,0-3-1,2-2-15,-2-40 16,0 45 0,0-45-16,0 45 15,-2 4 1,2-49-16,0 46 16,0-46-16,0 50 15,0-50 1,0 55-1,0-55-15,0 53 16,0-53-16,0 54 16,0-3-1,0-51-15,2 50 16,-2-50 0,6 47-16,-6-47 15,0 0-15,2 45 16,-2-45-1,0 46-15,0-46 16,5 48 0,-5-48-16,2 47 15,-2-47 1,2 44-16,-2-44 16,0 0-1,3 45-15,-3-45 16,0 0-1,2 44-15,-2-44 16,2 44-16,-2-44 16,0 0-1,0 0-15,4 40 16,-4-40 0,0 0-16,0 0 15,2 40 1,-2-40-16,0 0 15,0 0 1,6 41-16,-6-41 16,0 0-16,0 0 15,5 37 1,-5-37-16,0 0 16,0 0-1,6 36-15,-6-36 16,0 0-1,0 0-15,3 29 16,-3-29 0,0 0-16,0 0 15,4 28-15,-4-28 16,0 0 0,0 0-16,4 25 15,-4-25 1,0 0-16,0 0 15,4 17 1,-4-17-16,0 0 16,0 0-1,6 15-15,-6-15 16,0 0 0,0 0-16,2 10 15,-2-10 1,0 0-16,0 0 15,0 6-15,0-6 16,0 0 0,0 0-16,0 0 15,0 0 1,0 0-16,0-9 16,0 9-1,2-16-15,-2 16 16,2-22-16,-2 22 15,2-26 1,-2 26 0,3-30-16,-3 30 15,0-35 1,0 35-16,2-36 16,-2 36-16,2-41 15,-2 41 1,0-51-16,0 51 15,4-52-15,-4 52 16,2-54 0,-2 54-16,7-53 15,-2 1 1,-5 52-16,2-52 16,0 4-1,3 0-15,-5 48 16,2-47-1,2 1-15,-2-1 16,-2 47 0,2-45-16,-2 45 15,3-47 1,-1-1-16,3 5 16,-3-2-16,0 3 15,-2 42 1,5-40-16,-3-3 15,0 1 1,-2 42-16,2-45 16,-2 45-1,0-47-15,0 47 16,2-53-16,-2 53 16,2-59-1,-2 1-15,3 3 16,-3 5-1,-3 3-15,3 47 16,-2-48 0,2 2-16,0-6 15,0 5 1,2 2-16,-2 3 16,0 2-16,3-4 15,-3 44 1,4-43-16,-4 43 15,5-50 1,-1-1-16,1-1 16,-3 6-1,2 0-15,-2 5 16,3 2 0,-3 0-16,0 4 15,-2 6-15,3 0 16,-1-3-1,0-2-15,3 4 16,-1-4 0,-2 0-16,5 0 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41302" units="1/cm"/>
          <inkml:channelProperty channel="Y" name="resolution" value="658.23627" units="1/cm"/>
          <inkml:channelProperty channel="T" name="resolution" value="1" units="1/dev"/>
        </inkml:channelProperties>
      </inkml:inkSource>
      <inkml:timestamp xml:id="ts0" timeString="2021-05-25T01:13:19.225"/>
    </inkml:context>
    <inkml:brush xml:id="br0">
      <inkml:brushProperty name="width" value="0.05292" units="cm"/>
      <inkml:brushProperty name="height" value="0.05292" units="cm"/>
      <inkml:brushProperty name="color" value="#FF0000"/>
    </inkml:brush>
  </inkml:definitions>
  <inkml:trace contextRef="#ctx0" brushRef="#br0">27859 13382 0,'0'0'0,"0"0"16,0 0 0,0 0-16,0 0 15,0 0-15,0 0 16,0 0 0,0 0-16,0 0 15,0 0 1,0 0-16,0 0 15,0 0 1,0 0-16,0 0 16,0 0-16,0 0 15,0-3 1,0-11-16,0-4 16,0 1-1,0 0-15,0 2 16,-2-1-1,-3 0-15,3 0 16,-1-1 0,1-4-16,-2 2 15,4-5-15,-2 5 16,0-5 0,2 24-16,-3-25 15,3 25 1,0-32-16,0 32 15,-2-38 1,2-9-16,0 47 16,2-47-1,-2 0-15,0 0 16,3 2 0,-3 45-16,2-45 15,-2 0-15,2 0 16,-2 45-1,-2-46-15,2-2 16,0 1 0,0 1-16,0 2 15,0 2 1,2 0-16,-2-1 16,2 3-1,0-2-15,0 1 16,-2 41-16,0-42 15,0-3 1,0 0-16,-2 3 16,0 2-1,0-1-15,2 2 16,0 39 0,0-39-16,0 39 15,0-42 1,0 42-16,-2-50 15,2 50 1,-5-52-16,5 52 16,-6-55-16,-1 2 15,2 5 1,5 48-16,-6-48 16,6 48-1,-7-47-15,7 47 16,-6-51-1,3 2-15,3 49 16,-5-50-16,5 50 16,-2-49-1,2 49 1,-4-47-16,4 47 16,-3-51-16,3 51 15,0-50 1,0 50-16,0-51 15,0 51 1,0-47-16,0 47 16,-3-45-1,3 45-15,0 0 16,-5-42-16,5 42 16,0 0-1,0 0-15,-4-41 16,4 41-1,0 0-15,0 0 16,-5-38 0,5 38-16,0 0 15,0 0 1,-2-38-16,2 38 16,0 0-1,0 0-15,-5-33 16,5 33-16,0 0 15,0 0 1,-4-26-16,4 26 16,0 0-1,0 0-15,-2-24 16,2 24 0,0 0-16,0 0 15,-2-21 1,2 21-16,0 0 15,0 0-15,0-19 16,0 19 0,0 0-16,0 0 15,2-18 1,-2 18-16,0 0 16,0 0-1,4-18-15,-4 18 16,0 0-1,0 0-15,7-14 16,-7 14 0,0 0-16,0 0 15,9-13-15,-9 13 16,0 0 0,0 0-16,10-6 15,-10 6 1,0 0-1,0 0-15,9 0 16,-9 0-16,0 0 16,8 4-16,-8-4 15,0 0 1,4 15-16,-4-15 16,0 0-1,2 21-15,-2-21 16,2 22-1,-2-22-15,0 0 16,3 26 0,-3-26-16,0 28 15,0-28-15,0 31 16,0-31 0,-3 34-16,3-34 15,0 0 1,0 35-16,0-35 15,3 39 1,-3-39-16,4 45 16,0-3-1,-4-42-15,5 40 16,-5-40 0,5 44-16,-3-5 15,0 2-15,-2-41 16,0 40-1,0-40-15,0 45 16,-2 0 0,2-45-16,-2 46 15,2 2 1,0-4-16,0-44 16,-3 50-1,1-3-15,2-47 16,-3 53-1,-1-2-15,4 0 16,0-3-16,0-3 16,0-5-1,-2 3-15,2-43 16,0 45 0,0 2-16,-2 2 15,-3-2 1,1 3-16,2-5 15,0 0 1,2-45-16,-3 47 16,3 4-16,-2 0 15,2-51 1,0 52-16,-3-1 16,1 0-1,2-2 1,-2-3-16,2-46 15,0 49-15,0-2 16,2 0 0,0-2-16,-2-3 15,0 1-15,-2-3 16,4 3 0,-2-3-16,3 1 15,-3-4 1,2 1-16,1-2 15,-1-7 1,-2 0-16,2 3 16,0 1-1,-2-1-15,0-1 16,2 1-16,1-2 16,-1 2-1,0-1 1,-2 0-16,0 4 15,2-4-15,-2 0 16,0 0 0,-2 1-16,2-32 15,0 36 1,0-36-16,0 38 16,0-38-16,2 49 15,-2 3 1,-2-4-16,2-48 15,0 48 1,0-48-16,-2 52 16,2-52-1,0 52-15,0-52 16,0 52 0,2-1-16,-2-51 15,2 53 1,-2-53-16,2 53 15,0 2-15,-2-55 16,0 50 0,3-3-16,-3-2 15,0-45 1,-3 47-16,3-47 16,0 47-1,0-47-15,0 50 16,0-50-1,0 53-15,0-53 16,3 54-16,-3-54 16,2 56-1,-2-56-15,3 56 16,-3-56 0,4 54-16,-4-54 15,2 56 1,3-3-16,-5-53 15,2 51 1,2-1-16,-4-50 16,4 48-1,-4-48-15,5 51 16,-5-51-16,2 52 16,1 1-1,-3-53-15,2 51 16,-2-51-1,4 53-15,-1-2 16,-3-51 0,2 51-16,0-2 15,-2-49 1,2 45 0,-2-45-16,2 45 0,-2-45 15,4 46 1,-4-46-16,3 47 15,-3-47 1,2 50-16,-2-50 16,5 47-1,-5-47-15,2 50 16,-2-50 0,2 47-16,-2-47 15,3 46 1,-3-46-16,2 45 15,-2-45-15,0 47 16,0-47 0,0 0-16,2 48 15,-2-48 1,2 46-16,-2-46 16,0 0-1,0 48-15,0-48 16,0 0-1,2 46-15,-2-46 16,0 0-16,0 0 16,2 44-1,-2-44-15,0 0 16,0 0 0,5 42-16,-5-42 15,0 0 1,0 0-16,2 28 15,-2-28 1,0 0-16,0 0 16,2 14-1,-2-14-15,0 0 16,0 0-16,0-14 16,0 14-1,0-20-15,0-9 16,0 29-1,0-31-15,0 31 16,2-36 0,1-5-16,-3-4 15,2 1-15,-2 1 16,0 43 0,0-45-16,0 3 15,3-3 1,-3 3-1,-3 3-15,1 3 16,-1-3-16,1 3 16,2 36-1,-2-34-15,2 34 16,-5-42 0,3-10-16,-2 1 15,4 51-15,-4-47 16,4 47-1,-5-51-15,5 51 16,-4-56 0,4 56-16,-7-61 15,7 61 1,-5-60-16,1-3 16,0 5-1,4 58-15,-2-54 16,2 54-1,0-56-15,-3 0 16,3 56-16,-2-56 16,2 56-1,-2-54-15,0 1 16,2 53 0,-3-54-16,3 54 15,-2-52 1,0-2-16,2 54 15,0-51-15,0-1 16,0 52 0,-3-51-16,3 51 15,0-55 1,0 55-16,0-53 16,0 53-1,3-56-15,-1 3 16,-2 53-1,0-52-15,0 52 16,2-49 0,-2 0-16,0 49 15,-2-45-15,2 45 16,-5-42 0,5 42-16,-4-45 15,4 45 1,-2-47-16,4 4 15,0 2 1,-2 8-16,0 11 16,0-1-1,0 4-15,2-3 16,1 3-16,-1 1 16,-2 0-1,2 3-15,-2-3 16,0 4-1,0 1 1,0-4-16,0 7 16,0-3-16,0-1 15,0 0 1,-2 1-16,2 0 16,-2-1-16,2 1 15,-3-1 1,1 0-16,2 1 15,0-5 1,0-1-16,2-7 16,1-2-1,-1-6-15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2021/5/25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46426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2021/5/25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custDataLst>
              <p:tags r:id="rId1"/>
            </p:custDataLst>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quarter" idx="1"/>
            <p:custDataLst>
              <p:tags r:id="rId2"/>
            </p:custDataLst>
          </p:nvPr>
        </p:nvSpPr>
        <p:spPr>
          <a:xfrm>
            <a:off x="838200" y="1825625"/>
            <a:ext cx="5181600" cy="20986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custDataLst>
              <p:tags r:id="rId3"/>
            </p:custDataLst>
          </p:nvPr>
        </p:nvSpPr>
        <p:spPr>
          <a:xfrm>
            <a:off x="6172200" y="1825625"/>
            <a:ext cx="5181600" cy="20986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custDataLst>
              <p:tags r:id="rId4"/>
            </p:custDataLst>
          </p:nvPr>
        </p:nvSpPr>
        <p:spPr>
          <a:xfrm>
            <a:off x="838200" y="4076701"/>
            <a:ext cx="5181600" cy="21002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6" name="内容占位符 5"/>
          <p:cNvSpPr>
            <a:spLocks noGrp="1"/>
          </p:cNvSpPr>
          <p:nvPr>
            <p:ph sz="quarter" idx="4"/>
            <p:custDataLst>
              <p:tags r:id="rId5"/>
            </p:custDataLst>
          </p:nvPr>
        </p:nvSpPr>
        <p:spPr>
          <a:xfrm>
            <a:off x="6172200" y="4076701"/>
            <a:ext cx="5181600" cy="21002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custDataLst>
              <p:tags r:id="rId6"/>
            </p:custDataLst>
          </p:nvPr>
        </p:nvSpPr>
        <p:spPr>
          <a:xfrm>
            <a:off x="609600" y="6245226"/>
            <a:ext cx="2844800" cy="476251"/>
          </a:xfrm>
        </p:spPr>
        <p:txBody>
          <a:bodyPr/>
          <a:lstStyle/>
          <a:p>
            <a:pPr lvl="0" fontAlgn="base"/>
            <a:endParaRPr lang="zh-CN" altLang="en-US" strike="noStrike" noProof="1"/>
          </a:p>
        </p:txBody>
      </p:sp>
      <p:sp>
        <p:nvSpPr>
          <p:cNvPr id="8" name="页脚占位符 7"/>
          <p:cNvSpPr>
            <a:spLocks noGrp="1"/>
          </p:cNvSpPr>
          <p:nvPr>
            <p:ph type="ftr" sz="quarter" idx="11"/>
            <p:custDataLst>
              <p:tags r:id="rId7"/>
            </p:custDataLst>
          </p:nvPr>
        </p:nvSpPr>
        <p:spPr>
          <a:xfrm>
            <a:off x="4165600" y="6245226"/>
            <a:ext cx="3860800" cy="476251"/>
          </a:xfrm>
        </p:spPr>
        <p:txBody>
          <a:bodyPr/>
          <a:lstStyle/>
          <a:p>
            <a:pPr lvl="0" fontAlgn="base"/>
            <a:endParaRPr lang="zh-CN" strike="noStrike" noProof="1"/>
          </a:p>
        </p:txBody>
      </p:sp>
      <p:sp>
        <p:nvSpPr>
          <p:cNvPr id="9" name="灯片编号占位符 8"/>
          <p:cNvSpPr>
            <a:spLocks noGrp="1"/>
          </p:cNvSpPr>
          <p:nvPr>
            <p:ph type="sldNum" sz="quarter" idx="12"/>
            <p:custDataLst>
              <p:tags r:id="rId8"/>
            </p:custDataLst>
          </p:nvPr>
        </p:nvSpPr>
        <p:spPr>
          <a:xfrm>
            <a:off x="8737600" y="6245226"/>
            <a:ext cx="2844800" cy="476251"/>
          </a:xfrm>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t>‹#›</a:t>
            </a:fld>
            <a:endParaRPr lang="zh-CN" strike="noStrike" noProof="1"/>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标题幻灯片">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2021/5/25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2021/5/25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2021/5/25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2021/5/25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2021/5/25</a:t>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Layout" Target="../slideLayouts/slideLayout13.xml"/><Relationship Id="rId1" Type="http://schemas.openxmlformats.org/officeDocument/2006/relationships/tags" Target="../tags/tag7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customXml" Target="../ink/ink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customXml" Target="../ink/ink1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customXml" Target="../ink/ink5.xml"/><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120707" y="2250757"/>
            <a:ext cx="5950585" cy="70548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algn="ctr" latinLnBrk="1" hangingPunct="0"/>
            <a:r>
              <a:rPr lang="zh-CN" altLang="en-US" sz="40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Arial" panose="020B0604020202020204"/>
              </a:rPr>
              <a:t>第十章  静电场中的能量</a:t>
            </a:r>
          </a:p>
        </p:txBody>
      </p:sp>
      <p:sp>
        <p:nvSpPr>
          <p:cNvPr id="4" name="文本框 3"/>
          <p:cNvSpPr txBox="1"/>
          <p:nvPr/>
        </p:nvSpPr>
        <p:spPr>
          <a:xfrm>
            <a:off x="2299970" y="3258185"/>
            <a:ext cx="7750175" cy="6438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algn="ctr" latinLnBrk="1" hangingPunct="0"/>
            <a:r>
              <a:rPr lang="zh-CN" altLang="en-US" sz="3600" b="1" kern="100" dirty="0">
                <a:latin typeface="Times New Roman" panose="02020603050405020304" charset="0"/>
                <a:ea typeface="微软雅黑" panose="020B0503020204020204" pitchFamily="34" charset="-122"/>
                <a:cs typeface="Times New Roman" panose="02020603050405020304" charset="0"/>
                <a:sym typeface="+mn-ea"/>
              </a:rPr>
              <a:t>第</a:t>
            </a:r>
            <a:r>
              <a:rPr lang="en-US" altLang="zh-CN" sz="3600" b="1" kern="100" dirty="0">
                <a:latin typeface="Times New Roman" panose="02020603050405020304" charset="0"/>
                <a:ea typeface="微软雅黑" panose="020B0503020204020204" pitchFamily="34" charset="-122"/>
                <a:cs typeface="Times New Roman" panose="02020603050405020304" charset="0"/>
                <a:sym typeface="+mn-ea"/>
              </a:rPr>
              <a:t>5</a:t>
            </a:r>
            <a:r>
              <a:rPr lang="zh-CN" altLang="en-US" sz="3600" b="1" kern="100" dirty="0">
                <a:latin typeface="Times New Roman" panose="02020603050405020304" charset="0"/>
                <a:ea typeface="微软雅黑" panose="020B0503020204020204" pitchFamily="34" charset="-122"/>
                <a:cs typeface="Times New Roman" panose="02020603050405020304" charset="0"/>
                <a:sym typeface="+mn-ea"/>
              </a:rPr>
              <a:t>节   带</a:t>
            </a:r>
            <a:r>
              <a:rPr sz="3600" b="1" kern="100" dirty="0">
                <a:latin typeface="Times New Roman" panose="02020603050405020304" charset="0"/>
                <a:ea typeface="微软雅黑" panose="020B0503020204020204" pitchFamily="34" charset="-122"/>
                <a:cs typeface="Times New Roman" panose="02020603050405020304" charset="0"/>
                <a:sym typeface="+mn-ea"/>
              </a:rPr>
              <a:t>电</a:t>
            </a:r>
            <a:r>
              <a:rPr lang="zh-CN" sz="3600" b="1" kern="100" dirty="0">
                <a:latin typeface="Times New Roman" panose="02020603050405020304" charset="0"/>
                <a:ea typeface="微软雅黑" panose="020B0503020204020204" pitchFamily="34" charset="-122"/>
                <a:cs typeface="Times New Roman" panose="02020603050405020304" charset="0"/>
                <a:sym typeface="+mn-ea"/>
              </a:rPr>
              <a:t>粒子在电场中的运动</a:t>
            </a:r>
            <a:r>
              <a:rPr sz="3200" b="1" kern="100" dirty="0">
                <a:latin typeface="Times New Roman" panose="02020603050405020304" charset="0"/>
                <a:ea typeface="微软雅黑" panose="020B0503020204020204" pitchFamily="34" charset="-122"/>
                <a:cs typeface="Times New Roman" panose="02020603050405020304" charset="0"/>
                <a:sym typeface="+mn-ea"/>
              </a:rPr>
              <a:t> </a:t>
            </a:r>
          </a:p>
        </p:txBody>
      </p:sp>
      <mc:AlternateContent xmlns:mc="http://schemas.openxmlformats.org/markup-compatibility/2006">
        <mc:Choice xmlns:p14="http://schemas.microsoft.com/office/powerpoint/2010/main" Requires="p14">
          <p:contentPart p14:bwMode="auto" r:id="rId3">
            <p14:nvContentPartPr>
              <p14:cNvPr id="2" name="墨迹 1"/>
              <p14:cNvContentPartPr/>
              <p14:nvPr/>
            </p14:nvContentPartPr>
            <p14:xfrm>
              <a:off x="6384960" y="3981960"/>
              <a:ext cx="5023440" cy="2462760"/>
            </p14:xfrm>
          </p:contentPart>
        </mc:Choice>
        <mc:Fallback>
          <p:pic>
            <p:nvPicPr>
              <p:cNvPr id="2" name="墨迹 1"/>
              <p:cNvPicPr/>
              <p:nvPr/>
            </p:nvPicPr>
            <p:blipFill>
              <a:blip r:embed="rId4"/>
              <a:stretch>
                <a:fillRect/>
              </a:stretch>
            </p:blipFill>
            <p:spPr>
              <a:xfrm>
                <a:off x="6375600" y="3972600"/>
                <a:ext cx="5042160" cy="2481480"/>
              </a:xfrm>
              <a:prstGeom prst="rect">
                <a:avLst/>
              </a:prstGeom>
            </p:spPr>
          </p:pic>
        </mc:Fallback>
      </mc:AlternateContent>
    </p:spTree>
    <p:custDataLst>
      <p:tags r:id="rId1"/>
    </p:custData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0130" y="953770"/>
            <a:ext cx="11288395" cy="4526280"/>
          </a:xfrm>
        </p:spPr>
        <p:txBody>
          <a:bodyPr>
            <a:normAutofit/>
          </a:bodyPr>
          <a:lstStyle/>
          <a:p>
            <a:pPr marL="0" indent="0">
              <a:buNone/>
            </a:pPr>
            <a:r>
              <a:rPr lang="en-US" altLang="zh-CN" sz="2400" dirty="0" err="1" smtClean="0"/>
              <a:t>示波管的构造如图所示</a:t>
            </a:r>
            <a:r>
              <a:rPr lang="en-US" altLang="zh-CN" sz="2400" dirty="0" err="1"/>
              <a:t>。如果在荧光屏上P点出现亮斑，那么示波管中的</a:t>
            </a:r>
            <a:r>
              <a:rPr lang="en-US" altLang="zh-CN" sz="2400" dirty="0"/>
              <a:t>（　　）</a:t>
            </a:r>
          </a:p>
        </p:txBody>
      </p:sp>
      <p:sp>
        <p:nvSpPr>
          <p:cNvPr id="4" name="灯片编号占位符 3"/>
          <p:cNvSpPr>
            <a:spLocks noGrp="1"/>
          </p:cNvSpPr>
          <p:nvPr>
            <p:ph type="sldNum" sz="quarter" idx="12"/>
          </p:nvPr>
        </p:nvSpPr>
        <p:spPr/>
        <p:txBody>
          <a:bodyPr/>
          <a:lstStyle/>
          <a:p>
            <a:pPr>
              <a:defRPr/>
            </a:pPr>
            <a:fld id="{FC8CE352-3BD9-44D0-8368-887969368F42}" type="slidenum">
              <a:rPr lang="zh-CN" altLang="en-US"/>
              <a:t>10</a:t>
            </a:fld>
            <a:endParaRPr lang="zh-CN" altLang="en-US"/>
          </a:p>
        </p:txBody>
      </p:sp>
      <p:pic>
        <p:nvPicPr>
          <p:cNvPr id="100001" name="图片 100001" descr="figure"/>
          <p:cNvPicPr>
            <a:picLocks noChangeAspect="1"/>
          </p:cNvPicPr>
          <p:nvPr/>
        </p:nvPicPr>
        <p:blipFill>
          <a:blip r:embed="rId2"/>
          <a:stretch>
            <a:fillRect/>
          </a:stretch>
        </p:blipFill>
        <p:spPr>
          <a:xfrm>
            <a:off x="4697095" y="2762250"/>
            <a:ext cx="6780530" cy="1986915"/>
          </a:xfrm>
          <a:prstGeom prst="rect">
            <a:avLst/>
          </a:prstGeom>
        </p:spPr>
      </p:pic>
      <p:sp>
        <p:nvSpPr>
          <p:cNvPr id="110" name="文本框 109"/>
          <p:cNvSpPr txBox="1"/>
          <p:nvPr/>
        </p:nvSpPr>
        <p:spPr>
          <a:xfrm>
            <a:off x="609600" y="2417444"/>
            <a:ext cx="4169410" cy="2676525"/>
          </a:xfrm>
          <a:prstGeom prst="rect">
            <a:avLst/>
          </a:prstGeom>
          <a:noFill/>
          <a:ln w="9525">
            <a:noFill/>
          </a:ln>
        </p:spPr>
        <p:txBody>
          <a:bodyPr wrap="square">
            <a:spAutoFit/>
          </a:bodyPr>
          <a:lstStyle/>
          <a:p>
            <a:pPr indent="0" fontAlgn="auto">
              <a:lnSpc>
                <a:spcPct val="150000"/>
              </a:lnSpc>
            </a:pPr>
            <a:r>
              <a:rPr lang="en-US" sz="2800" b="1" dirty="0">
                <a:latin typeface="Times New Roman" panose="02020603050405020304" charset="0"/>
                <a:ea typeface="华文仿宋" panose="02010600040101010101" charset="-122"/>
              </a:rPr>
              <a:t>A</a:t>
            </a:r>
            <a:r>
              <a:rPr lang="zh-CN" sz="2800" b="1" dirty="0">
                <a:ea typeface="华文仿宋" panose="02010600040101010101" charset="-122"/>
              </a:rPr>
              <a:t>．极板</a:t>
            </a:r>
            <a:r>
              <a:rPr lang="en-US" sz="2800" b="1" i="1" dirty="0">
                <a:latin typeface="Times New Roman" panose="02020603050405020304" charset="0"/>
                <a:ea typeface="华文仿宋" panose="02010600040101010101" charset="-122"/>
              </a:rPr>
              <a:t>X</a:t>
            </a:r>
            <a:r>
              <a:rPr lang="zh-CN" sz="2800" b="1" dirty="0">
                <a:ea typeface="华文仿宋" panose="02010600040101010101" charset="-122"/>
              </a:rPr>
              <a:t>应带正电</a:t>
            </a:r>
            <a:r>
              <a:rPr lang="en-US" sz="2800" b="1" dirty="0">
                <a:latin typeface="Times New Roman" panose="02020603050405020304" charset="0"/>
                <a:ea typeface="华文仿宋" panose="02010600040101010101" charset="-122"/>
              </a:rPr>
              <a:t>	</a:t>
            </a:r>
          </a:p>
          <a:p>
            <a:pPr indent="0" fontAlgn="auto">
              <a:lnSpc>
                <a:spcPct val="150000"/>
              </a:lnSpc>
            </a:pPr>
            <a:r>
              <a:rPr lang="en-US" sz="2800" b="1" dirty="0">
                <a:latin typeface="Times New Roman" panose="02020603050405020304" charset="0"/>
                <a:ea typeface="华文仿宋" panose="02010600040101010101" charset="-122"/>
              </a:rPr>
              <a:t>B</a:t>
            </a:r>
            <a:r>
              <a:rPr lang="zh-CN" sz="2800" b="1" dirty="0">
                <a:ea typeface="华文仿宋" panose="02010600040101010101" charset="-122"/>
              </a:rPr>
              <a:t>．极板</a:t>
            </a:r>
            <a:r>
              <a:rPr lang="en-US" sz="2800" b="1" i="1" dirty="0">
                <a:latin typeface="Times New Roman" panose="02020603050405020304" charset="0"/>
                <a:ea typeface="华文仿宋" panose="02010600040101010101" charset="-122"/>
              </a:rPr>
              <a:t>X</a:t>
            </a:r>
            <a:r>
              <a:rPr lang="en-US" sz="2800" b="1" dirty="0">
                <a:latin typeface="Times New Roman" panose="02020603050405020304" charset="0"/>
                <a:ea typeface="华文仿宋" panose="02010600040101010101" charset="-122"/>
              </a:rPr>
              <a:t>′</a:t>
            </a:r>
            <a:r>
              <a:rPr lang="zh-CN" sz="2800" b="1" dirty="0">
                <a:ea typeface="华文仿宋" panose="02010600040101010101" charset="-122"/>
              </a:rPr>
              <a:t>应带正电</a:t>
            </a:r>
            <a:endParaRPr lang="en-US" sz="2800" b="1" dirty="0">
              <a:latin typeface="Times New Roman" panose="02020603050405020304" charset="0"/>
              <a:ea typeface="华文仿宋" panose="02010600040101010101" charset="-122"/>
            </a:endParaRPr>
          </a:p>
          <a:p>
            <a:pPr indent="0" fontAlgn="auto">
              <a:lnSpc>
                <a:spcPct val="150000"/>
              </a:lnSpc>
            </a:pPr>
            <a:r>
              <a:rPr lang="en-US" sz="2800" b="1" dirty="0">
                <a:latin typeface="Times New Roman" panose="02020603050405020304" charset="0"/>
                <a:ea typeface="华文仿宋" panose="02010600040101010101" charset="-122"/>
              </a:rPr>
              <a:t>C</a:t>
            </a:r>
            <a:r>
              <a:rPr lang="zh-CN" sz="2800" b="1" dirty="0">
                <a:ea typeface="华文仿宋" panose="02010600040101010101" charset="-122"/>
              </a:rPr>
              <a:t>．极板</a:t>
            </a:r>
            <a:r>
              <a:rPr lang="en-US" sz="2800" b="1" i="1" dirty="0">
                <a:latin typeface="Times New Roman" panose="02020603050405020304" charset="0"/>
                <a:ea typeface="华文仿宋" panose="02010600040101010101" charset="-122"/>
              </a:rPr>
              <a:t>Y</a:t>
            </a:r>
            <a:r>
              <a:rPr lang="zh-CN" sz="2800" b="1" dirty="0">
                <a:ea typeface="华文仿宋" panose="02010600040101010101" charset="-122"/>
              </a:rPr>
              <a:t>应带正电</a:t>
            </a:r>
          </a:p>
          <a:p>
            <a:pPr indent="0" fontAlgn="auto">
              <a:lnSpc>
                <a:spcPct val="150000"/>
              </a:lnSpc>
            </a:pPr>
            <a:r>
              <a:rPr lang="en-US" sz="2800" b="1" dirty="0">
                <a:latin typeface="Times New Roman" panose="02020603050405020304" charset="0"/>
                <a:ea typeface="华文仿宋" panose="02010600040101010101" charset="-122"/>
              </a:rPr>
              <a:t>D</a:t>
            </a:r>
            <a:r>
              <a:rPr lang="zh-CN" sz="2800" b="1" dirty="0">
                <a:ea typeface="华文仿宋" panose="02010600040101010101" charset="-122"/>
              </a:rPr>
              <a:t>．极板</a:t>
            </a:r>
            <a:r>
              <a:rPr lang="en-US" sz="2800" b="1" i="1" dirty="0">
                <a:latin typeface="Times New Roman" panose="02020603050405020304" charset="0"/>
                <a:ea typeface="华文仿宋" panose="02010600040101010101" charset="-122"/>
              </a:rPr>
              <a:t>Y</a:t>
            </a:r>
            <a:r>
              <a:rPr lang="en-US" sz="2800" b="1" dirty="0">
                <a:latin typeface="Times New Roman" panose="02020603050405020304" charset="0"/>
                <a:ea typeface="华文仿宋" panose="02010600040101010101" charset="-122"/>
              </a:rPr>
              <a:t>′</a:t>
            </a:r>
            <a:r>
              <a:rPr lang="zh-CN" sz="2800" b="1" dirty="0">
                <a:ea typeface="华文仿宋" panose="02010600040101010101" charset="-122"/>
              </a:rPr>
              <a:t>应带正电</a:t>
            </a:r>
            <a:endParaRPr lang="zh-CN" altLang="en-US" sz="2800" b="1" dirty="0">
              <a:ea typeface="华文仿宋" panose="02010600040101010101" charset="-122"/>
            </a:endParaRPr>
          </a:p>
        </p:txBody>
      </p:sp>
      <p:sp>
        <p:nvSpPr>
          <p:cNvPr id="5" name="文本框 4"/>
          <p:cNvSpPr txBox="1"/>
          <p:nvPr/>
        </p:nvSpPr>
        <p:spPr>
          <a:xfrm>
            <a:off x="751644" y="1507930"/>
            <a:ext cx="986790" cy="583565"/>
          </a:xfrm>
          <a:prstGeom prst="rect">
            <a:avLst/>
          </a:prstGeom>
          <a:noFill/>
          <a:ln w="9525">
            <a:noFill/>
          </a:ln>
        </p:spPr>
        <p:txBody>
          <a:bodyPr wrap="square">
            <a:spAutoFit/>
          </a:bodyPr>
          <a:lstStyle/>
          <a:p>
            <a:pPr indent="0"/>
            <a:r>
              <a:rPr lang="en-US" sz="3200" b="0" dirty="0">
                <a:solidFill>
                  <a:srgbClr val="FF0000"/>
                </a:solidFill>
                <a:latin typeface="Times New Roman" panose="02020603050405020304" charset="0"/>
                <a:ea typeface="宋体" panose="02010600030101010101" pitchFamily="2" charset="-122"/>
              </a:rPr>
              <a:t>AC</a:t>
            </a:r>
            <a:endParaRPr lang="en-US" altLang="en-US" sz="3200" b="0" dirty="0">
              <a:solidFill>
                <a:srgbClr val="FF0000"/>
              </a:solidFill>
              <a:latin typeface="Times New Roman" panose="02020603050405020304" charset="0"/>
              <a:ea typeface="宋体" panose="02010600030101010101" pitchFamily="2" charset="-122"/>
            </a:endParaRPr>
          </a:p>
        </p:txBody>
      </p:sp>
      <mc:AlternateContent xmlns:mc="http://schemas.openxmlformats.org/markup-compatibility/2006">
        <mc:Choice xmlns:p14="http://schemas.microsoft.com/office/powerpoint/2010/main" Requires="p14">
          <p:contentPart p14:bwMode="auto" r:id="rId3">
            <p14:nvContentPartPr>
              <p14:cNvPr id="2" name="墨迹 1"/>
              <p14:cNvContentPartPr/>
              <p14:nvPr/>
            </p14:nvContentPartPr>
            <p14:xfrm>
              <a:off x="9761400" y="2895480"/>
              <a:ext cx="1935360" cy="1746720"/>
            </p14:xfrm>
          </p:contentPart>
        </mc:Choice>
        <mc:Fallback>
          <p:pic>
            <p:nvPicPr>
              <p:cNvPr id="2" name="墨迹 1"/>
              <p:cNvPicPr/>
              <p:nvPr/>
            </p:nvPicPr>
            <p:blipFill>
              <a:blip r:embed="rId4"/>
              <a:stretch>
                <a:fillRect/>
              </a:stretch>
            </p:blipFill>
            <p:spPr>
              <a:xfrm>
                <a:off x="9752040" y="2886120"/>
                <a:ext cx="1954080" cy="176544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9"/>
          <p:cNvSpPr txBox="1"/>
          <p:nvPr/>
        </p:nvSpPr>
        <p:spPr>
          <a:xfrm>
            <a:off x="868307" y="341861"/>
            <a:ext cx="9317355" cy="460375"/>
          </a:xfrm>
          <a:prstGeom prst="rect">
            <a:avLst/>
          </a:prstGeom>
          <a:noFill/>
        </p:spPr>
        <p:txBody>
          <a:bodyPr wrap="none" rtlCol="0" anchor="t">
            <a:spAutoFit/>
          </a:bodyPr>
          <a:lstStyle/>
          <a:p>
            <a:r>
              <a:rPr lang="en-US" altLang="zh-CN" sz="2400">
                <a:solidFill>
                  <a:schemeClr val="accent5">
                    <a:lumMod val="25000"/>
                  </a:schemeClr>
                </a:solidFill>
                <a:latin typeface="华文楷体" panose="02010600040101010101" pitchFamily="2" charset="-122"/>
                <a:ea typeface="华文楷体" panose="02010600040101010101" pitchFamily="2" charset="-122"/>
                <a:sym typeface="+mn-ea"/>
              </a:rPr>
              <a:t>5.Y</a:t>
            </a:r>
            <a:r>
              <a:rPr lang="zh-CN" altLang="en-US" sz="2400">
                <a:solidFill>
                  <a:schemeClr val="accent5">
                    <a:lumMod val="25000"/>
                  </a:schemeClr>
                </a:solidFill>
                <a:latin typeface="华文楷体" panose="02010600040101010101" pitchFamily="2" charset="-122"/>
                <a:ea typeface="华文楷体" panose="02010600040101010101" pitchFamily="2" charset="-122"/>
                <a:sym typeface="+mn-ea"/>
              </a:rPr>
              <a:t>，</a:t>
            </a:r>
            <a:r>
              <a:rPr lang="en-US" altLang="zh-CN" sz="2400">
                <a:solidFill>
                  <a:schemeClr val="accent5">
                    <a:lumMod val="25000"/>
                  </a:schemeClr>
                </a:solidFill>
                <a:latin typeface="华文楷体" panose="02010600040101010101" pitchFamily="2" charset="-122"/>
                <a:ea typeface="华文楷体" panose="02010600040101010101" pitchFamily="2" charset="-122"/>
                <a:sym typeface="+mn-ea"/>
              </a:rPr>
              <a:t>Y'</a:t>
            </a:r>
            <a:r>
              <a:rPr lang="zh-CN" altLang="en-US" sz="2400">
                <a:solidFill>
                  <a:schemeClr val="accent5">
                    <a:lumMod val="25000"/>
                  </a:schemeClr>
                </a:solidFill>
                <a:latin typeface="华文楷体" panose="02010600040101010101" pitchFamily="2" charset="-122"/>
                <a:ea typeface="华文楷体" panose="02010600040101010101" pitchFamily="2" charset="-122"/>
                <a:sym typeface="+mn-ea"/>
              </a:rPr>
              <a:t>所加电压如图甲，</a:t>
            </a:r>
            <a:r>
              <a:rPr lang="en-US" altLang="zh-CN" sz="2400">
                <a:solidFill>
                  <a:schemeClr val="accent5">
                    <a:lumMod val="25000"/>
                  </a:schemeClr>
                </a:solidFill>
                <a:latin typeface="华文楷体" panose="02010600040101010101" pitchFamily="2" charset="-122"/>
                <a:ea typeface="华文楷体" panose="02010600040101010101" pitchFamily="2" charset="-122"/>
                <a:sym typeface="+mn-ea"/>
              </a:rPr>
              <a:t>X,X'</a:t>
            </a:r>
            <a:r>
              <a:rPr lang="zh-CN" altLang="en-US" sz="2400">
                <a:solidFill>
                  <a:schemeClr val="accent5">
                    <a:lumMod val="25000"/>
                  </a:schemeClr>
                </a:solidFill>
                <a:latin typeface="华文楷体" panose="02010600040101010101" pitchFamily="2" charset="-122"/>
                <a:ea typeface="华文楷体" panose="02010600040101010101" pitchFamily="2" charset="-122"/>
                <a:sym typeface="+mn-ea"/>
              </a:rPr>
              <a:t>不加电压，荧光屏将会看到什么图形？</a:t>
            </a:r>
          </a:p>
        </p:txBody>
      </p:sp>
      <p:pic>
        <p:nvPicPr>
          <p:cNvPr id="5" name="图片 4"/>
          <p:cNvPicPr>
            <a:picLocks noChangeAspect="1"/>
          </p:cNvPicPr>
          <p:nvPr/>
        </p:nvPicPr>
        <p:blipFill>
          <a:blip r:embed="rId2">
            <a:lum bright="6000" contrast="6000"/>
          </a:blip>
          <a:srcRect t="4438"/>
          <a:stretch>
            <a:fillRect/>
          </a:stretch>
        </p:blipFill>
        <p:spPr>
          <a:xfrm>
            <a:off x="1345498" y="942473"/>
            <a:ext cx="3871048" cy="2698616"/>
          </a:xfrm>
          <a:prstGeom prst="rect">
            <a:avLst/>
          </a:prstGeom>
        </p:spPr>
      </p:pic>
      <p:pic>
        <p:nvPicPr>
          <p:cNvPr id="6" name="图片 5"/>
          <p:cNvPicPr>
            <a:picLocks noChangeAspect="1"/>
          </p:cNvPicPr>
          <p:nvPr/>
        </p:nvPicPr>
        <p:blipFill rotWithShape="1">
          <a:blip r:embed="rId3">
            <a:lum bright="6000"/>
          </a:blip>
          <a:srcRect l="19767" r="12382" b="50000"/>
          <a:stretch/>
        </p:blipFill>
        <p:spPr>
          <a:xfrm rot="16200000">
            <a:off x="1702514" y="2289518"/>
            <a:ext cx="3344392" cy="5289889"/>
          </a:xfrm>
          <a:prstGeom prst="rect">
            <a:avLst/>
          </a:prstGeom>
        </p:spPr>
      </p:pic>
      <p:grpSp>
        <p:nvGrpSpPr>
          <p:cNvPr id="7" name="组合 6"/>
          <p:cNvGrpSpPr/>
          <p:nvPr/>
        </p:nvGrpSpPr>
        <p:grpSpPr>
          <a:xfrm>
            <a:off x="7344166" y="2698623"/>
            <a:ext cx="4262245" cy="4029667"/>
            <a:chOff x="7079832" y="3040477"/>
            <a:chExt cx="4262245" cy="4029667"/>
          </a:xfrm>
        </p:grpSpPr>
        <p:sp>
          <p:nvSpPr>
            <p:cNvPr id="8" name="椭圆 7"/>
            <p:cNvSpPr/>
            <p:nvPr/>
          </p:nvSpPr>
          <p:spPr>
            <a:xfrm>
              <a:off x="7466476" y="3641089"/>
              <a:ext cx="3138854" cy="3059723"/>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a:off x="7130562" y="5170950"/>
              <a:ext cx="421151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flipV="1">
              <a:off x="9029553" y="3040477"/>
              <a:ext cx="6350" cy="3879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0772524" y="4795345"/>
              <a:ext cx="346570"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X</a:t>
              </a:r>
              <a:endParaRPr lang="zh-CN" altLang="en-US" dirty="0"/>
            </a:p>
          </p:txBody>
        </p:sp>
        <p:sp>
          <p:nvSpPr>
            <p:cNvPr id="12" name="矩形 11"/>
            <p:cNvSpPr/>
            <p:nvPr/>
          </p:nvSpPr>
          <p:spPr>
            <a:xfrm>
              <a:off x="7079832" y="4801619"/>
              <a:ext cx="386644"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X'</a:t>
              </a:r>
              <a:endParaRPr lang="zh-CN" altLang="en-US" dirty="0"/>
            </a:p>
          </p:txBody>
        </p:sp>
        <p:sp>
          <p:nvSpPr>
            <p:cNvPr id="13" name="矩形 12"/>
            <p:cNvSpPr/>
            <p:nvPr/>
          </p:nvSpPr>
          <p:spPr>
            <a:xfrm>
              <a:off x="9085472" y="3234788"/>
              <a:ext cx="335348"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Y</a:t>
              </a:r>
              <a:endParaRPr lang="zh-CN" altLang="en-US" dirty="0"/>
            </a:p>
          </p:txBody>
        </p:sp>
        <p:sp>
          <p:nvSpPr>
            <p:cNvPr id="14" name="矩形 13"/>
            <p:cNvSpPr/>
            <p:nvPr/>
          </p:nvSpPr>
          <p:spPr>
            <a:xfrm>
              <a:off x="9059012" y="6700812"/>
              <a:ext cx="375424"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Y'</a:t>
              </a:r>
              <a:endParaRPr lang="zh-CN" altLang="en-US" dirty="0"/>
            </a:p>
          </p:txBody>
        </p:sp>
      </p:gr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9282960" y="3884400"/>
              <a:ext cx="84240" cy="1885680"/>
            </p14:xfrm>
          </p:contentPart>
        </mc:Choice>
        <mc:Fallback>
          <p:pic>
            <p:nvPicPr>
              <p:cNvPr id="2" name="墨迹 1"/>
              <p:cNvPicPr/>
              <p:nvPr/>
            </p:nvPicPr>
            <p:blipFill>
              <a:blip r:embed="rId5"/>
              <a:stretch>
                <a:fillRect/>
              </a:stretch>
            </p:blipFill>
            <p:spPr>
              <a:xfrm>
                <a:off x="9273600" y="3875040"/>
                <a:ext cx="102960" cy="1904400"/>
              </a:xfrm>
              <a:prstGeom prst="rect">
                <a:avLst/>
              </a:prstGeom>
            </p:spPr>
          </p:pic>
        </mc:Fallback>
      </mc:AlternateContent>
    </p:spTree>
    <p:extLst>
      <p:ext uri="{BB962C8B-B14F-4D97-AF65-F5344CB8AC3E}">
        <p14:creationId xmlns:p14="http://schemas.microsoft.com/office/powerpoint/2010/main" val="3872981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29"/>
          <p:cNvSpPr txBox="1"/>
          <p:nvPr/>
        </p:nvSpPr>
        <p:spPr>
          <a:xfrm>
            <a:off x="415845" y="766298"/>
            <a:ext cx="11558905" cy="460375"/>
          </a:xfrm>
          <a:prstGeom prst="rect">
            <a:avLst/>
          </a:prstGeom>
          <a:noFill/>
        </p:spPr>
        <p:txBody>
          <a:bodyPr wrap="none" rtlCol="0" anchor="t">
            <a:spAutoFit/>
          </a:bodyPr>
          <a:lstStyle/>
          <a:p>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6.Y</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a:t>
            </a:r>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Y'</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所加电压如图甲，</a:t>
            </a:r>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X</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a:t>
            </a:r>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X'</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加恒定电压，且</a:t>
            </a:r>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X</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正</a:t>
            </a:r>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X'</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负，荧光屏将会看到什么图形？</a:t>
            </a:r>
          </a:p>
        </p:txBody>
      </p:sp>
      <p:pic>
        <p:nvPicPr>
          <p:cNvPr id="37" name="图片 36"/>
          <p:cNvPicPr>
            <a:picLocks noChangeAspect="1"/>
          </p:cNvPicPr>
          <p:nvPr/>
        </p:nvPicPr>
        <p:blipFill>
          <a:blip r:embed="rId2">
            <a:lum bright="6000" contrast="6000"/>
          </a:blip>
          <a:srcRect t="4438"/>
          <a:stretch>
            <a:fillRect/>
          </a:stretch>
        </p:blipFill>
        <p:spPr>
          <a:xfrm>
            <a:off x="4714795" y="1226673"/>
            <a:ext cx="2736056" cy="1907381"/>
          </a:xfrm>
          <a:prstGeom prst="rect">
            <a:avLst/>
          </a:prstGeom>
        </p:spPr>
      </p:pic>
      <p:pic>
        <p:nvPicPr>
          <p:cNvPr id="5" name="图片 4"/>
          <p:cNvPicPr>
            <a:picLocks noChangeAspect="1"/>
          </p:cNvPicPr>
          <p:nvPr/>
        </p:nvPicPr>
        <p:blipFill rotWithShape="1">
          <a:blip r:embed="rId3">
            <a:lum bright="6000"/>
          </a:blip>
          <a:srcRect l="19767" r="12382" b="50000"/>
          <a:stretch/>
        </p:blipFill>
        <p:spPr>
          <a:xfrm rot="16200000">
            <a:off x="1702514" y="2289518"/>
            <a:ext cx="3344392" cy="5289889"/>
          </a:xfrm>
          <a:prstGeom prst="rect">
            <a:avLst/>
          </a:prstGeom>
        </p:spPr>
      </p:pic>
      <p:grpSp>
        <p:nvGrpSpPr>
          <p:cNvPr id="6" name="组合 5"/>
          <p:cNvGrpSpPr/>
          <p:nvPr/>
        </p:nvGrpSpPr>
        <p:grpSpPr>
          <a:xfrm>
            <a:off x="7344166" y="2698623"/>
            <a:ext cx="4262245" cy="4029667"/>
            <a:chOff x="7079832" y="3040477"/>
            <a:chExt cx="4262245" cy="4029667"/>
          </a:xfrm>
        </p:grpSpPr>
        <p:sp>
          <p:nvSpPr>
            <p:cNvPr id="7" name="椭圆 6"/>
            <p:cNvSpPr/>
            <p:nvPr/>
          </p:nvSpPr>
          <p:spPr>
            <a:xfrm>
              <a:off x="7466476" y="3641089"/>
              <a:ext cx="3138854" cy="3059723"/>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a:off x="7130562" y="5170950"/>
              <a:ext cx="421151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flipV="1">
              <a:off x="9029553" y="3040477"/>
              <a:ext cx="6350" cy="3879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772524" y="4795345"/>
              <a:ext cx="346570"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X</a:t>
              </a:r>
              <a:endParaRPr lang="zh-CN" altLang="en-US" dirty="0"/>
            </a:p>
          </p:txBody>
        </p:sp>
        <p:sp>
          <p:nvSpPr>
            <p:cNvPr id="11" name="矩形 10"/>
            <p:cNvSpPr/>
            <p:nvPr/>
          </p:nvSpPr>
          <p:spPr>
            <a:xfrm>
              <a:off x="7079832" y="4801619"/>
              <a:ext cx="386644"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X'</a:t>
              </a:r>
              <a:endParaRPr lang="zh-CN" altLang="en-US" dirty="0"/>
            </a:p>
          </p:txBody>
        </p:sp>
        <p:sp>
          <p:nvSpPr>
            <p:cNvPr id="12" name="矩形 11"/>
            <p:cNvSpPr/>
            <p:nvPr/>
          </p:nvSpPr>
          <p:spPr>
            <a:xfrm>
              <a:off x="9085472" y="3234788"/>
              <a:ext cx="335348"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Y</a:t>
              </a:r>
              <a:endParaRPr lang="zh-CN" altLang="en-US" dirty="0"/>
            </a:p>
          </p:txBody>
        </p:sp>
        <p:sp>
          <p:nvSpPr>
            <p:cNvPr id="13" name="矩形 12"/>
            <p:cNvSpPr/>
            <p:nvPr/>
          </p:nvSpPr>
          <p:spPr>
            <a:xfrm>
              <a:off x="9059012" y="6700812"/>
              <a:ext cx="375424"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Y'</a:t>
              </a:r>
              <a:endParaRPr lang="zh-CN" altLang="en-US" dirty="0"/>
            </a:p>
          </p:txBody>
        </p:sp>
      </p:gr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9989280" y="3820680"/>
              <a:ext cx="63720" cy="2043720"/>
            </p14:xfrm>
          </p:contentPart>
        </mc:Choice>
        <mc:Fallback>
          <p:pic>
            <p:nvPicPr>
              <p:cNvPr id="2" name="墨迹 1"/>
              <p:cNvPicPr/>
              <p:nvPr/>
            </p:nvPicPr>
            <p:blipFill>
              <a:blip r:embed="rId5"/>
              <a:stretch>
                <a:fillRect/>
              </a:stretch>
            </p:blipFill>
            <p:spPr>
              <a:xfrm>
                <a:off x="9979920" y="3811320"/>
                <a:ext cx="82440" cy="2062440"/>
              </a:xfrm>
              <a:prstGeom prst="rect">
                <a:avLst/>
              </a:prstGeom>
            </p:spPr>
          </p:pic>
        </mc:Fallback>
      </mc:AlternateContent>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FC8CE352-3BD9-44D0-8368-887969368F42}" type="slidenum">
              <a:rPr lang="zh-CN" altLang="en-US"/>
              <a:t>13</a:t>
            </a:fld>
            <a:endParaRPr lang="zh-CN" altLang="en-US"/>
          </a:p>
        </p:txBody>
      </p:sp>
      <p:pic>
        <p:nvPicPr>
          <p:cNvPr id="36" name="图片 35"/>
          <p:cNvPicPr>
            <a:picLocks noChangeAspect="1"/>
          </p:cNvPicPr>
          <p:nvPr/>
        </p:nvPicPr>
        <p:blipFill>
          <a:blip r:embed="rId2"/>
          <a:stretch>
            <a:fillRect/>
          </a:stretch>
        </p:blipFill>
        <p:spPr>
          <a:xfrm>
            <a:off x="5876942" y="656651"/>
            <a:ext cx="2556000" cy="2295356"/>
          </a:xfrm>
          <a:prstGeom prst="rect">
            <a:avLst/>
          </a:prstGeom>
        </p:spPr>
      </p:pic>
      <p:sp>
        <p:nvSpPr>
          <p:cNvPr id="37" name="文本框 29"/>
          <p:cNvSpPr txBox="1"/>
          <p:nvPr/>
        </p:nvSpPr>
        <p:spPr>
          <a:xfrm>
            <a:off x="945532" y="447736"/>
            <a:ext cx="9926955" cy="460375"/>
          </a:xfrm>
          <a:prstGeom prst="rect">
            <a:avLst/>
          </a:prstGeom>
          <a:noFill/>
        </p:spPr>
        <p:txBody>
          <a:bodyPr wrap="none" rtlCol="0" anchor="t">
            <a:spAutoFit/>
          </a:bodyPr>
          <a:lstStyle/>
          <a:p>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7.Y</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a:t>
            </a:r>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Y'</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所加电压如图甲，</a:t>
            </a:r>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X,X'</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加电压如图乙，荧光屏将会看到什么图形？</a:t>
            </a:r>
          </a:p>
        </p:txBody>
      </p:sp>
      <p:pic>
        <p:nvPicPr>
          <p:cNvPr id="38" name="图片 37"/>
          <p:cNvPicPr>
            <a:picLocks noChangeAspect="1"/>
          </p:cNvPicPr>
          <p:nvPr/>
        </p:nvPicPr>
        <p:blipFill>
          <a:blip r:embed="rId3">
            <a:lum bright="6000" contrast="6000"/>
          </a:blip>
          <a:srcRect t="4438"/>
          <a:stretch>
            <a:fillRect/>
          </a:stretch>
        </p:blipFill>
        <p:spPr>
          <a:xfrm>
            <a:off x="2958482" y="908111"/>
            <a:ext cx="2918463" cy="2034542"/>
          </a:xfrm>
          <a:prstGeom prst="rect">
            <a:avLst/>
          </a:prstGeom>
        </p:spPr>
      </p:pic>
      <p:pic>
        <p:nvPicPr>
          <p:cNvPr id="6" name="图片 5"/>
          <p:cNvPicPr>
            <a:picLocks noChangeAspect="1"/>
          </p:cNvPicPr>
          <p:nvPr/>
        </p:nvPicPr>
        <p:blipFill rotWithShape="1">
          <a:blip r:embed="rId4">
            <a:lum bright="6000"/>
          </a:blip>
          <a:srcRect l="19767" r="12382" b="50000"/>
          <a:stretch/>
        </p:blipFill>
        <p:spPr>
          <a:xfrm rot="16200000">
            <a:off x="1702514" y="2289518"/>
            <a:ext cx="3344392" cy="5289889"/>
          </a:xfrm>
          <a:prstGeom prst="rect">
            <a:avLst/>
          </a:prstGeom>
        </p:spPr>
      </p:pic>
      <p:grpSp>
        <p:nvGrpSpPr>
          <p:cNvPr id="7" name="组合 6"/>
          <p:cNvGrpSpPr/>
          <p:nvPr/>
        </p:nvGrpSpPr>
        <p:grpSpPr>
          <a:xfrm>
            <a:off x="7344166" y="2698623"/>
            <a:ext cx="4262245" cy="4029667"/>
            <a:chOff x="7079832" y="3040477"/>
            <a:chExt cx="4262245" cy="4029667"/>
          </a:xfrm>
        </p:grpSpPr>
        <p:sp>
          <p:nvSpPr>
            <p:cNvPr id="8" name="椭圆 7"/>
            <p:cNvSpPr/>
            <p:nvPr/>
          </p:nvSpPr>
          <p:spPr>
            <a:xfrm>
              <a:off x="7466476" y="3641089"/>
              <a:ext cx="3138854" cy="3059723"/>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a:off x="7130562" y="5170950"/>
              <a:ext cx="421151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flipV="1">
              <a:off x="9029553" y="3040477"/>
              <a:ext cx="6350" cy="3879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0772524" y="4795345"/>
              <a:ext cx="346570"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X</a:t>
              </a:r>
              <a:endParaRPr lang="zh-CN" altLang="en-US" dirty="0"/>
            </a:p>
          </p:txBody>
        </p:sp>
        <p:sp>
          <p:nvSpPr>
            <p:cNvPr id="12" name="矩形 11"/>
            <p:cNvSpPr/>
            <p:nvPr/>
          </p:nvSpPr>
          <p:spPr>
            <a:xfrm>
              <a:off x="7079832" y="4801619"/>
              <a:ext cx="386644"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X'</a:t>
              </a:r>
              <a:endParaRPr lang="zh-CN" altLang="en-US" dirty="0"/>
            </a:p>
          </p:txBody>
        </p:sp>
        <p:sp>
          <p:nvSpPr>
            <p:cNvPr id="13" name="矩形 12"/>
            <p:cNvSpPr/>
            <p:nvPr/>
          </p:nvSpPr>
          <p:spPr>
            <a:xfrm>
              <a:off x="9085472" y="3234788"/>
              <a:ext cx="335348"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Y</a:t>
              </a:r>
              <a:endParaRPr lang="zh-CN" altLang="en-US" dirty="0"/>
            </a:p>
          </p:txBody>
        </p:sp>
        <p:sp>
          <p:nvSpPr>
            <p:cNvPr id="14" name="矩形 13"/>
            <p:cNvSpPr/>
            <p:nvPr/>
          </p:nvSpPr>
          <p:spPr>
            <a:xfrm>
              <a:off x="9059012" y="6700812"/>
              <a:ext cx="375424"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Y'</a:t>
              </a:r>
              <a:endParaRPr lang="zh-CN" altLang="en-US" dirty="0"/>
            </a:p>
          </p:txBody>
        </p:sp>
      </p:gr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8131680" y="4437360"/>
              <a:ext cx="2492280" cy="892440"/>
            </p14:xfrm>
          </p:contentPart>
        </mc:Choice>
        <mc:Fallback>
          <p:pic>
            <p:nvPicPr>
              <p:cNvPr id="2" name="墨迹 1"/>
              <p:cNvPicPr/>
              <p:nvPr/>
            </p:nvPicPr>
            <p:blipFill>
              <a:blip r:embed="rId6"/>
              <a:stretch>
                <a:fillRect/>
              </a:stretch>
            </p:blipFill>
            <p:spPr>
              <a:xfrm>
                <a:off x="8122320" y="4428000"/>
                <a:ext cx="2511000" cy="911160"/>
              </a:xfrm>
              <a:prstGeom prst="rect">
                <a:avLst/>
              </a:prstGeom>
            </p:spPr>
          </p:pic>
        </mc:Fallback>
      </mc:AlternateContent>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7395" y="1000760"/>
            <a:ext cx="1605280" cy="521970"/>
          </a:xfrm>
          <a:prstGeom prst="rect">
            <a:avLst/>
          </a:prstGeom>
          <a:noFill/>
        </p:spPr>
        <p:txBody>
          <a:bodyPr wrap="none" rtlCol="0" anchor="t">
            <a:spAutoFit/>
          </a:bodyPr>
          <a:lstStyle/>
          <a:p>
            <a:r>
              <a:rPr lang="zh-CN" altLang="en-US" sz="2800" b="1" dirty="0">
                <a:sym typeface="+mn-ea"/>
              </a:rPr>
              <a:t>多级加速</a:t>
            </a:r>
          </a:p>
        </p:txBody>
      </p:sp>
      <p:sp>
        <p:nvSpPr>
          <p:cNvPr id="17410" name="文本框 11344"/>
          <p:cNvSpPr txBox="1"/>
          <p:nvPr/>
        </p:nvSpPr>
        <p:spPr>
          <a:xfrm>
            <a:off x="2007870" y="1672908"/>
            <a:ext cx="6311900" cy="457200"/>
          </a:xfrm>
          <a:prstGeom prst="rect">
            <a:avLst/>
          </a:prstGeom>
          <a:noFill/>
          <a:ln w="9525">
            <a:noFill/>
          </a:ln>
        </p:spPr>
        <p:txBody>
          <a:bodyPr wrap="none" anchor="t">
            <a:spAutoFit/>
          </a:bodyPr>
          <a:lstStyle/>
          <a:p>
            <a:r>
              <a:rPr lang="zh-CN" altLang="en-US" sz="2400" b="1">
                <a:latin typeface="Arial" panose="020B0604020202020204" pitchFamily="34" charset="0"/>
                <a:ea typeface="宋体" panose="02010600030101010101" pitchFamily="2" charset="-122"/>
              </a:rPr>
              <a:t>问题：如图多级平行板连接，能否加速离子？</a:t>
            </a:r>
          </a:p>
        </p:txBody>
      </p:sp>
      <p:grpSp>
        <p:nvGrpSpPr>
          <p:cNvPr id="17411" name="组合 11351"/>
          <p:cNvGrpSpPr/>
          <p:nvPr/>
        </p:nvGrpSpPr>
        <p:grpSpPr>
          <a:xfrm>
            <a:off x="2018666" y="2206943"/>
            <a:ext cx="8532813" cy="4081462"/>
            <a:chOff x="272" y="1525"/>
            <a:chExt cx="5375" cy="2571"/>
          </a:xfrm>
        </p:grpSpPr>
        <p:grpSp>
          <p:nvGrpSpPr>
            <p:cNvPr id="17412" name="组合 11343"/>
            <p:cNvGrpSpPr/>
            <p:nvPr/>
          </p:nvGrpSpPr>
          <p:grpSpPr>
            <a:xfrm>
              <a:off x="272" y="1525"/>
              <a:ext cx="5375" cy="2571"/>
              <a:chOff x="272" y="1117"/>
              <a:chExt cx="5375" cy="2979"/>
            </a:xfrm>
          </p:grpSpPr>
          <p:grpSp>
            <p:nvGrpSpPr>
              <p:cNvPr id="17413" name="组合 11336"/>
              <p:cNvGrpSpPr/>
              <p:nvPr/>
            </p:nvGrpSpPr>
            <p:grpSpPr>
              <a:xfrm>
                <a:off x="272" y="1344"/>
                <a:ext cx="5375" cy="2752"/>
                <a:chOff x="272" y="799"/>
                <a:chExt cx="5375" cy="3297"/>
              </a:xfrm>
            </p:grpSpPr>
            <p:grpSp>
              <p:nvGrpSpPr>
                <p:cNvPr id="17414" name="组合 11323"/>
                <p:cNvGrpSpPr/>
                <p:nvPr/>
              </p:nvGrpSpPr>
              <p:grpSpPr>
                <a:xfrm>
                  <a:off x="295" y="799"/>
                  <a:ext cx="5330" cy="3297"/>
                  <a:chOff x="317" y="890"/>
                  <a:chExt cx="5330" cy="3297"/>
                </a:xfrm>
              </p:grpSpPr>
              <p:grpSp>
                <p:nvGrpSpPr>
                  <p:cNvPr id="17415" name="组合 11289"/>
                  <p:cNvGrpSpPr/>
                  <p:nvPr/>
                </p:nvGrpSpPr>
                <p:grpSpPr>
                  <a:xfrm>
                    <a:off x="1617" y="909"/>
                    <a:ext cx="480" cy="1296"/>
                    <a:chOff x="3984" y="2304"/>
                    <a:chExt cx="480" cy="1296"/>
                  </a:xfrm>
                </p:grpSpPr>
                <p:sp>
                  <p:nvSpPr>
                    <p:cNvPr id="17416" name="椭圆 11290"/>
                    <p:cNvSpPr/>
                    <p:nvPr/>
                  </p:nvSpPr>
                  <p:spPr>
                    <a:xfrm>
                      <a:off x="3984" y="2304"/>
                      <a:ext cx="480" cy="1296"/>
                    </a:xfrm>
                    <a:prstGeom prst="ellipse">
                      <a:avLst/>
                    </a:prstGeom>
                    <a:solidFill>
                      <a:srgbClr val="FF9966"/>
                    </a:solidFill>
                    <a:ln w="9525"/>
                    <a:scene3d>
                      <a:camera prst="legacyObliqueRight">
                        <a:rot lat="0" lon="900000" rev="0"/>
                      </a:camera>
                      <a:lightRig rig="legacyFlat1" dir="t"/>
                    </a:scene3d>
                    <a:sp3d extrusionH="163500" prstMaterial="legacyMetal">
                      <a:bevelT w="13500" h="13500" prst="angle"/>
                      <a:bevelB w="13500" h="13500" prst="angle"/>
                      <a:extrusionClr>
                        <a:srgbClr val="CCFFFF"/>
                      </a:extrusionClr>
                    </a:sp3d>
                  </p:spPr>
                  <p:txBody>
                    <a:bodyPr anchor="t"/>
                    <a:lstStyle/>
                    <a:p>
                      <a:endParaRPr lang="zh-CN" altLang="en-US">
                        <a:latin typeface="Arial" panose="020B0604020202020204" pitchFamily="34" charset="0"/>
                        <a:ea typeface="宋体" panose="02010600030101010101" pitchFamily="2" charset="-122"/>
                      </a:endParaRPr>
                    </a:p>
                  </p:txBody>
                </p:sp>
                <p:sp>
                  <p:nvSpPr>
                    <p:cNvPr id="17417" name="椭圆 11291"/>
                    <p:cNvSpPr/>
                    <p:nvPr/>
                  </p:nvSpPr>
                  <p:spPr>
                    <a:xfrm>
                      <a:off x="4176" y="2880"/>
                      <a:ext cx="48" cy="96"/>
                    </a:xfrm>
                    <a:prstGeom prst="ellipse">
                      <a:avLst/>
                    </a:prstGeom>
                    <a:solidFill>
                      <a:srgbClr val="99CCFF"/>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grpSp>
                <p:nvGrpSpPr>
                  <p:cNvPr id="17418" name="组合 11292"/>
                  <p:cNvGrpSpPr/>
                  <p:nvPr/>
                </p:nvGrpSpPr>
                <p:grpSpPr>
                  <a:xfrm>
                    <a:off x="748" y="909"/>
                    <a:ext cx="528" cy="1296"/>
                    <a:chOff x="1200" y="2256"/>
                    <a:chExt cx="528" cy="1296"/>
                  </a:xfrm>
                </p:grpSpPr>
                <p:sp>
                  <p:nvSpPr>
                    <p:cNvPr id="17419" name="椭圆 11293"/>
                    <p:cNvSpPr/>
                    <p:nvPr/>
                  </p:nvSpPr>
                  <p:spPr>
                    <a:xfrm>
                      <a:off x="1200" y="2256"/>
                      <a:ext cx="528" cy="1296"/>
                    </a:xfrm>
                    <a:prstGeom prst="ellipse">
                      <a:avLst/>
                    </a:prstGeom>
                    <a:solidFill>
                      <a:srgbClr val="FF9966"/>
                    </a:solidFill>
                    <a:ln w="9525"/>
                    <a:scene3d>
                      <a:camera prst="legacyObliqueRight">
                        <a:rot lat="0" lon="900000" rev="0"/>
                      </a:camera>
                      <a:lightRig rig="legacyFlat1" dir="t"/>
                    </a:scene3d>
                    <a:sp3d extrusionH="163500" prstMaterial="legacyMetal">
                      <a:bevelT w="13500" h="13500" prst="angle"/>
                      <a:bevelB w="13500" h="13500" prst="angle"/>
                      <a:extrusionClr>
                        <a:srgbClr val="CCFFFF"/>
                      </a:extrusionClr>
                    </a:sp3d>
                  </p:spPr>
                  <p:txBody>
                    <a:bodyPr anchor="t"/>
                    <a:lstStyle/>
                    <a:p>
                      <a:endParaRPr lang="zh-CN" altLang="en-US">
                        <a:latin typeface="Arial" panose="020B0604020202020204" pitchFamily="34" charset="0"/>
                        <a:ea typeface="宋体" panose="02010600030101010101" pitchFamily="2" charset="-122"/>
                      </a:endParaRPr>
                    </a:p>
                  </p:txBody>
                </p:sp>
                <p:sp>
                  <p:nvSpPr>
                    <p:cNvPr id="17420" name="椭圆 11294"/>
                    <p:cNvSpPr/>
                    <p:nvPr/>
                  </p:nvSpPr>
                  <p:spPr>
                    <a:xfrm>
                      <a:off x="1440" y="2832"/>
                      <a:ext cx="48" cy="96"/>
                    </a:xfrm>
                    <a:prstGeom prst="ellipse">
                      <a:avLst/>
                    </a:prstGeom>
                    <a:solidFill>
                      <a:srgbClr val="99CCFF">
                        <a:alpha val="50000"/>
                      </a:srgbClr>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grpSp>
                <p:nvGrpSpPr>
                  <p:cNvPr id="17421" name="组合 11295"/>
                  <p:cNvGrpSpPr/>
                  <p:nvPr/>
                </p:nvGrpSpPr>
                <p:grpSpPr>
                  <a:xfrm>
                    <a:off x="3087" y="909"/>
                    <a:ext cx="480" cy="1296"/>
                    <a:chOff x="3984" y="2304"/>
                    <a:chExt cx="480" cy="1296"/>
                  </a:xfrm>
                </p:grpSpPr>
                <p:sp>
                  <p:nvSpPr>
                    <p:cNvPr id="17422" name="椭圆 11296"/>
                    <p:cNvSpPr/>
                    <p:nvPr/>
                  </p:nvSpPr>
                  <p:spPr>
                    <a:xfrm>
                      <a:off x="3984" y="2304"/>
                      <a:ext cx="480" cy="1296"/>
                    </a:xfrm>
                    <a:prstGeom prst="ellipse">
                      <a:avLst/>
                    </a:prstGeom>
                    <a:solidFill>
                      <a:srgbClr val="FF9966"/>
                    </a:solidFill>
                    <a:ln w="9525"/>
                    <a:scene3d>
                      <a:camera prst="legacyObliqueRight">
                        <a:rot lat="0" lon="900000" rev="0"/>
                      </a:camera>
                      <a:lightRig rig="legacyFlat1" dir="t"/>
                    </a:scene3d>
                    <a:sp3d extrusionH="163500" prstMaterial="legacyMetal">
                      <a:bevelT w="13500" h="13500" prst="angle"/>
                      <a:bevelB w="13500" h="13500" prst="angle"/>
                      <a:extrusionClr>
                        <a:srgbClr val="CCFFFF"/>
                      </a:extrusionClr>
                    </a:sp3d>
                  </p:spPr>
                  <p:txBody>
                    <a:bodyPr anchor="t"/>
                    <a:lstStyle/>
                    <a:p>
                      <a:endParaRPr lang="zh-CN" altLang="en-US">
                        <a:latin typeface="Arial" panose="020B0604020202020204" pitchFamily="34" charset="0"/>
                        <a:ea typeface="宋体" panose="02010600030101010101" pitchFamily="2" charset="-122"/>
                      </a:endParaRPr>
                    </a:p>
                  </p:txBody>
                </p:sp>
                <p:sp>
                  <p:nvSpPr>
                    <p:cNvPr id="17423" name="椭圆 11297"/>
                    <p:cNvSpPr/>
                    <p:nvPr/>
                  </p:nvSpPr>
                  <p:spPr>
                    <a:xfrm>
                      <a:off x="4176" y="2880"/>
                      <a:ext cx="48" cy="96"/>
                    </a:xfrm>
                    <a:prstGeom prst="ellipse">
                      <a:avLst/>
                    </a:prstGeom>
                    <a:solidFill>
                      <a:srgbClr val="99CCFF"/>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grpSp>
                <p:nvGrpSpPr>
                  <p:cNvPr id="17424" name="组合 11298"/>
                  <p:cNvGrpSpPr/>
                  <p:nvPr/>
                </p:nvGrpSpPr>
                <p:grpSpPr>
                  <a:xfrm>
                    <a:off x="2218" y="909"/>
                    <a:ext cx="528" cy="1296"/>
                    <a:chOff x="1200" y="2256"/>
                    <a:chExt cx="528" cy="1296"/>
                  </a:xfrm>
                </p:grpSpPr>
                <p:sp>
                  <p:nvSpPr>
                    <p:cNvPr id="17425" name="椭圆 11299"/>
                    <p:cNvSpPr/>
                    <p:nvPr/>
                  </p:nvSpPr>
                  <p:spPr>
                    <a:xfrm>
                      <a:off x="1200" y="2256"/>
                      <a:ext cx="528" cy="1296"/>
                    </a:xfrm>
                    <a:prstGeom prst="ellipse">
                      <a:avLst/>
                    </a:prstGeom>
                    <a:solidFill>
                      <a:srgbClr val="FF9966"/>
                    </a:solidFill>
                    <a:ln w="9525"/>
                    <a:scene3d>
                      <a:camera prst="legacyObliqueRight">
                        <a:rot lat="0" lon="900000" rev="0"/>
                      </a:camera>
                      <a:lightRig rig="legacyFlat1" dir="t"/>
                    </a:scene3d>
                    <a:sp3d extrusionH="163500" prstMaterial="legacyMetal">
                      <a:bevelT w="13500" h="13500" prst="angle"/>
                      <a:bevelB w="13500" h="13500" prst="angle"/>
                      <a:extrusionClr>
                        <a:srgbClr val="CCFFFF"/>
                      </a:extrusionClr>
                    </a:sp3d>
                  </p:spPr>
                  <p:txBody>
                    <a:bodyPr anchor="t"/>
                    <a:lstStyle/>
                    <a:p>
                      <a:endParaRPr lang="zh-CN" altLang="en-US">
                        <a:latin typeface="Arial" panose="020B0604020202020204" pitchFamily="34" charset="0"/>
                        <a:ea typeface="宋体" panose="02010600030101010101" pitchFamily="2" charset="-122"/>
                      </a:endParaRPr>
                    </a:p>
                  </p:txBody>
                </p:sp>
                <p:sp>
                  <p:nvSpPr>
                    <p:cNvPr id="17426" name="椭圆 11300"/>
                    <p:cNvSpPr/>
                    <p:nvPr/>
                  </p:nvSpPr>
                  <p:spPr>
                    <a:xfrm>
                      <a:off x="1440" y="2832"/>
                      <a:ext cx="48" cy="96"/>
                    </a:xfrm>
                    <a:prstGeom prst="ellipse">
                      <a:avLst/>
                    </a:prstGeom>
                    <a:solidFill>
                      <a:srgbClr val="99CCFF">
                        <a:alpha val="50000"/>
                      </a:srgbClr>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grpSp>
                <p:nvGrpSpPr>
                  <p:cNvPr id="17427" name="组合 11301"/>
                  <p:cNvGrpSpPr/>
                  <p:nvPr/>
                </p:nvGrpSpPr>
                <p:grpSpPr>
                  <a:xfrm>
                    <a:off x="4675" y="890"/>
                    <a:ext cx="480" cy="1296"/>
                    <a:chOff x="3984" y="2304"/>
                    <a:chExt cx="480" cy="1296"/>
                  </a:xfrm>
                </p:grpSpPr>
                <p:sp>
                  <p:nvSpPr>
                    <p:cNvPr id="17428" name="椭圆 11302"/>
                    <p:cNvSpPr/>
                    <p:nvPr/>
                  </p:nvSpPr>
                  <p:spPr>
                    <a:xfrm>
                      <a:off x="3984" y="2304"/>
                      <a:ext cx="480" cy="1296"/>
                    </a:xfrm>
                    <a:prstGeom prst="ellipse">
                      <a:avLst/>
                    </a:prstGeom>
                    <a:solidFill>
                      <a:srgbClr val="FF9966"/>
                    </a:solidFill>
                    <a:ln w="9525"/>
                    <a:scene3d>
                      <a:camera prst="legacyObliqueRight">
                        <a:rot lat="0" lon="900000" rev="0"/>
                      </a:camera>
                      <a:lightRig rig="legacyFlat1" dir="t"/>
                    </a:scene3d>
                    <a:sp3d extrusionH="163500" prstMaterial="legacyMetal">
                      <a:bevelT w="13500" h="13500" prst="angle"/>
                      <a:bevelB w="13500" h="13500" prst="angle"/>
                      <a:extrusionClr>
                        <a:srgbClr val="CCFFFF"/>
                      </a:extrusionClr>
                    </a:sp3d>
                  </p:spPr>
                  <p:txBody>
                    <a:bodyPr anchor="t"/>
                    <a:lstStyle/>
                    <a:p>
                      <a:endParaRPr lang="zh-CN" altLang="en-US">
                        <a:latin typeface="Arial" panose="020B0604020202020204" pitchFamily="34" charset="0"/>
                        <a:ea typeface="宋体" panose="02010600030101010101" pitchFamily="2" charset="-122"/>
                      </a:endParaRPr>
                    </a:p>
                  </p:txBody>
                </p:sp>
                <p:sp>
                  <p:nvSpPr>
                    <p:cNvPr id="17429" name="椭圆 11303"/>
                    <p:cNvSpPr/>
                    <p:nvPr/>
                  </p:nvSpPr>
                  <p:spPr>
                    <a:xfrm>
                      <a:off x="4176" y="2880"/>
                      <a:ext cx="48" cy="96"/>
                    </a:xfrm>
                    <a:prstGeom prst="ellipse">
                      <a:avLst/>
                    </a:prstGeom>
                    <a:solidFill>
                      <a:srgbClr val="99CCFF"/>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grpSp>
                <p:nvGrpSpPr>
                  <p:cNvPr id="17430" name="组合 11304"/>
                  <p:cNvGrpSpPr/>
                  <p:nvPr/>
                </p:nvGrpSpPr>
                <p:grpSpPr>
                  <a:xfrm>
                    <a:off x="3806" y="890"/>
                    <a:ext cx="528" cy="1296"/>
                    <a:chOff x="1200" y="2256"/>
                    <a:chExt cx="528" cy="1296"/>
                  </a:xfrm>
                </p:grpSpPr>
                <p:sp>
                  <p:nvSpPr>
                    <p:cNvPr id="17431" name="椭圆 11305"/>
                    <p:cNvSpPr/>
                    <p:nvPr/>
                  </p:nvSpPr>
                  <p:spPr>
                    <a:xfrm>
                      <a:off x="1200" y="2256"/>
                      <a:ext cx="528" cy="1296"/>
                    </a:xfrm>
                    <a:prstGeom prst="ellipse">
                      <a:avLst/>
                    </a:prstGeom>
                    <a:solidFill>
                      <a:srgbClr val="FF9966"/>
                    </a:solidFill>
                    <a:ln w="9525"/>
                    <a:scene3d>
                      <a:camera prst="legacyObliqueRight">
                        <a:rot lat="0" lon="900000" rev="0"/>
                      </a:camera>
                      <a:lightRig rig="legacyFlat1" dir="t"/>
                    </a:scene3d>
                    <a:sp3d extrusionH="163500" prstMaterial="legacyMetal">
                      <a:bevelT w="13500" h="13500" prst="angle"/>
                      <a:bevelB w="13500" h="13500" prst="angle"/>
                      <a:extrusionClr>
                        <a:srgbClr val="CCFFFF"/>
                      </a:extrusionClr>
                    </a:sp3d>
                  </p:spPr>
                  <p:txBody>
                    <a:bodyPr anchor="t"/>
                    <a:lstStyle/>
                    <a:p>
                      <a:endParaRPr lang="zh-CN" altLang="en-US">
                        <a:latin typeface="Arial" panose="020B0604020202020204" pitchFamily="34" charset="0"/>
                        <a:ea typeface="宋体" panose="02010600030101010101" pitchFamily="2" charset="-122"/>
                      </a:endParaRPr>
                    </a:p>
                  </p:txBody>
                </p:sp>
                <p:sp>
                  <p:nvSpPr>
                    <p:cNvPr id="17432" name="椭圆 11306"/>
                    <p:cNvSpPr/>
                    <p:nvPr/>
                  </p:nvSpPr>
                  <p:spPr>
                    <a:xfrm>
                      <a:off x="1440" y="2832"/>
                      <a:ext cx="48" cy="96"/>
                    </a:xfrm>
                    <a:prstGeom prst="ellipse">
                      <a:avLst/>
                    </a:prstGeom>
                    <a:solidFill>
                      <a:srgbClr val="99CCFF">
                        <a:alpha val="50000"/>
                      </a:srgbClr>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sp>
                <p:nvSpPr>
                  <p:cNvPr id="17433" name="直接连接符 11308"/>
                  <p:cNvSpPr/>
                  <p:nvPr/>
                </p:nvSpPr>
                <p:spPr>
                  <a:xfrm flipH="1">
                    <a:off x="317" y="1979"/>
                    <a:ext cx="703"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17434" name="直接连接符 11309"/>
                  <p:cNvSpPr/>
                  <p:nvPr/>
                </p:nvSpPr>
                <p:spPr>
                  <a:xfrm flipH="1">
                    <a:off x="317" y="1979"/>
                    <a:ext cx="0" cy="2016"/>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17435" name="直接连接符 11310"/>
                  <p:cNvSpPr/>
                  <p:nvPr/>
                </p:nvSpPr>
                <p:spPr>
                  <a:xfrm>
                    <a:off x="317" y="3995"/>
                    <a:ext cx="1245"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17436" name="直接连接符 11311"/>
                  <p:cNvSpPr/>
                  <p:nvPr/>
                </p:nvSpPr>
                <p:spPr>
                  <a:xfrm>
                    <a:off x="5148" y="1979"/>
                    <a:ext cx="499"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17437" name="直接连接符 11312"/>
                  <p:cNvSpPr/>
                  <p:nvPr/>
                </p:nvSpPr>
                <p:spPr>
                  <a:xfrm flipH="1">
                    <a:off x="5647" y="1979"/>
                    <a:ext cx="0" cy="2016"/>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17438" name="直接连接符 11313"/>
                  <p:cNvSpPr/>
                  <p:nvPr/>
                </p:nvSpPr>
                <p:spPr>
                  <a:xfrm flipH="1">
                    <a:off x="3356" y="3995"/>
                    <a:ext cx="2291"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17439" name="直接连接符 11314"/>
                  <p:cNvSpPr/>
                  <p:nvPr/>
                </p:nvSpPr>
                <p:spPr>
                  <a:xfrm flipH="1">
                    <a:off x="2658" y="3755"/>
                    <a:ext cx="0" cy="432"/>
                  </a:xfrm>
                  <a:prstGeom prst="line">
                    <a:avLst/>
                  </a:prstGeom>
                  <a:ln w="38100" cap="flat" cmpd="sng">
                    <a:solidFill>
                      <a:srgbClr val="800080"/>
                    </a:solidFill>
                    <a:prstDash val="solid"/>
                    <a:round/>
                    <a:headEnd type="none" w="med" len="med"/>
                    <a:tailEnd type="none" w="med" len="med"/>
                  </a:ln>
                </p:spPr>
                <p:txBody>
                  <a:bodyPr/>
                  <a:lstStyle/>
                  <a:p>
                    <a:endParaRPr/>
                  </a:p>
                </p:txBody>
              </p:sp>
              <p:sp>
                <p:nvSpPr>
                  <p:cNvPr id="17440" name="直接连接符 11315"/>
                  <p:cNvSpPr/>
                  <p:nvPr/>
                </p:nvSpPr>
                <p:spPr>
                  <a:xfrm flipH="1">
                    <a:off x="2758" y="3851"/>
                    <a:ext cx="0" cy="240"/>
                  </a:xfrm>
                  <a:prstGeom prst="line">
                    <a:avLst/>
                  </a:prstGeom>
                  <a:ln w="38100" cap="flat" cmpd="sng">
                    <a:solidFill>
                      <a:srgbClr val="800080"/>
                    </a:solidFill>
                    <a:prstDash val="solid"/>
                    <a:round/>
                    <a:headEnd type="none" w="med" len="med"/>
                    <a:tailEnd type="none" w="med" len="med"/>
                  </a:ln>
                </p:spPr>
                <p:txBody>
                  <a:bodyPr/>
                  <a:lstStyle/>
                  <a:p>
                    <a:endParaRPr/>
                  </a:p>
                </p:txBody>
              </p:sp>
              <p:sp>
                <p:nvSpPr>
                  <p:cNvPr id="17441" name="直接连接符 11316"/>
                  <p:cNvSpPr/>
                  <p:nvPr/>
                </p:nvSpPr>
                <p:spPr>
                  <a:xfrm>
                    <a:off x="2758" y="3995"/>
                    <a:ext cx="448" cy="0"/>
                  </a:xfrm>
                  <a:prstGeom prst="line">
                    <a:avLst/>
                  </a:prstGeom>
                  <a:ln w="9525" cap="flat" cmpd="sng">
                    <a:solidFill>
                      <a:srgbClr val="800080"/>
                    </a:solidFill>
                    <a:prstDash val="dash"/>
                    <a:round/>
                    <a:headEnd type="none" w="med" len="med"/>
                    <a:tailEnd type="none" w="med" len="med"/>
                  </a:ln>
                </p:spPr>
                <p:txBody>
                  <a:bodyPr/>
                  <a:lstStyle/>
                  <a:p>
                    <a:endParaRPr/>
                  </a:p>
                </p:txBody>
              </p:sp>
              <p:sp>
                <p:nvSpPr>
                  <p:cNvPr id="17442" name="直接连接符 11317"/>
                  <p:cNvSpPr/>
                  <p:nvPr/>
                </p:nvSpPr>
                <p:spPr>
                  <a:xfrm flipH="1">
                    <a:off x="3256" y="3803"/>
                    <a:ext cx="0" cy="384"/>
                  </a:xfrm>
                  <a:prstGeom prst="line">
                    <a:avLst/>
                  </a:prstGeom>
                  <a:ln w="38100" cap="flat" cmpd="sng">
                    <a:solidFill>
                      <a:srgbClr val="800080"/>
                    </a:solidFill>
                    <a:prstDash val="solid"/>
                    <a:round/>
                    <a:headEnd type="none" w="med" len="med"/>
                    <a:tailEnd type="none" w="med" len="med"/>
                  </a:ln>
                </p:spPr>
                <p:txBody>
                  <a:bodyPr/>
                  <a:lstStyle/>
                  <a:p>
                    <a:endParaRPr/>
                  </a:p>
                </p:txBody>
              </p:sp>
              <p:sp>
                <p:nvSpPr>
                  <p:cNvPr id="17443" name="直接连接符 11318"/>
                  <p:cNvSpPr/>
                  <p:nvPr/>
                </p:nvSpPr>
                <p:spPr>
                  <a:xfrm flipH="1">
                    <a:off x="3356" y="3851"/>
                    <a:ext cx="0" cy="240"/>
                  </a:xfrm>
                  <a:prstGeom prst="line">
                    <a:avLst/>
                  </a:prstGeom>
                  <a:ln w="38100" cap="flat" cmpd="sng">
                    <a:solidFill>
                      <a:srgbClr val="800080"/>
                    </a:solidFill>
                    <a:prstDash val="solid"/>
                    <a:round/>
                    <a:headEnd type="none" w="med" len="med"/>
                    <a:tailEnd type="none" w="med" len="med"/>
                  </a:ln>
                </p:spPr>
                <p:txBody>
                  <a:bodyPr/>
                  <a:lstStyle/>
                  <a:p>
                    <a:endParaRPr/>
                  </a:p>
                </p:txBody>
              </p:sp>
              <p:sp>
                <p:nvSpPr>
                  <p:cNvPr id="17444" name="直接连接符 11319"/>
                  <p:cNvSpPr/>
                  <p:nvPr/>
                </p:nvSpPr>
                <p:spPr>
                  <a:xfrm flipH="1">
                    <a:off x="815" y="3995"/>
                    <a:ext cx="0"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7445" name="直接连接符 11320"/>
                  <p:cNvSpPr/>
                  <p:nvPr/>
                </p:nvSpPr>
                <p:spPr>
                  <a:xfrm flipV="1">
                    <a:off x="1513" y="3707"/>
                    <a:ext cx="199" cy="288"/>
                  </a:xfrm>
                  <a:prstGeom prst="line">
                    <a:avLst/>
                  </a:prstGeom>
                  <a:ln w="57150" cap="flat" cmpd="sng">
                    <a:solidFill>
                      <a:schemeClr val="tx1"/>
                    </a:solidFill>
                    <a:prstDash val="solid"/>
                    <a:round/>
                    <a:headEnd type="none" w="med" len="med"/>
                    <a:tailEnd type="none" w="med" len="med"/>
                  </a:ln>
                </p:spPr>
                <p:txBody>
                  <a:bodyPr/>
                  <a:lstStyle/>
                  <a:p>
                    <a:endParaRPr/>
                  </a:p>
                </p:txBody>
              </p:sp>
              <p:sp>
                <p:nvSpPr>
                  <p:cNvPr id="17446" name="直接连接符 11321"/>
                  <p:cNvSpPr/>
                  <p:nvPr/>
                </p:nvSpPr>
                <p:spPr>
                  <a:xfrm>
                    <a:off x="1911" y="3995"/>
                    <a:ext cx="747"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17447" name="文本框 11322"/>
                  <p:cNvSpPr txBox="1"/>
                  <p:nvPr/>
                </p:nvSpPr>
                <p:spPr>
                  <a:xfrm>
                    <a:off x="2857" y="3467"/>
                    <a:ext cx="280" cy="458"/>
                  </a:xfrm>
                  <a:prstGeom prst="rect">
                    <a:avLst/>
                  </a:prstGeom>
                  <a:noFill/>
                  <a:ln w="9525">
                    <a:noFill/>
                  </a:ln>
                </p:spPr>
                <p:txBody>
                  <a:bodyPr wrap="none" anchor="t">
                    <a:spAutoFit/>
                  </a:bodyPr>
                  <a:lstStyle/>
                  <a:p>
                    <a:r>
                      <a:rPr lang="en-US" altLang="zh-CN" sz="2800">
                        <a:solidFill>
                          <a:schemeClr val="accent2"/>
                        </a:solidFill>
                        <a:latin typeface="Times New Roman" panose="02020603050405020304" charset="0"/>
                        <a:ea typeface="宋体" panose="02010600030101010101" pitchFamily="2" charset="-122"/>
                      </a:rPr>
                      <a:t>U</a:t>
                    </a:r>
                  </a:p>
                </p:txBody>
              </p:sp>
            </p:grpSp>
            <p:sp>
              <p:nvSpPr>
                <p:cNvPr id="17448" name="直接连接符 11324"/>
                <p:cNvSpPr/>
                <p:nvPr/>
              </p:nvSpPr>
              <p:spPr>
                <a:xfrm flipH="1">
                  <a:off x="1837" y="2114"/>
                  <a:ext cx="0" cy="454"/>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7449" name="直接连接符 11325"/>
                <p:cNvSpPr/>
                <p:nvPr/>
              </p:nvSpPr>
              <p:spPr>
                <a:xfrm flipH="1">
                  <a:off x="3334" y="2114"/>
                  <a:ext cx="0" cy="454"/>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7450" name="直接连接符 11326"/>
                <p:cNvSpPr/>
                <p:nvPr/>
              </p:nvSpPr>
              <p:spPr>
                <a:xfrm>
                  <a:off x="1837" y="2568"/>
                  <a:ext cx="3810"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7451" name="直接连接符 11327"/>
                <p:cNvSpPr/>
                <p:nvPr/>
              </p:nvSpPr>
              <p:spPr>
                <a:xfrm flipH="1">
                  <a:off x="2517" y="2115"/>
                  <a:ext cx="0" cy="181"/>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7452" name="直接连接符 11328"/>
                <p:cNvSpPr/>
                <p:nvPr/>
              </p:nvSpPr>
              <p:spPr>
                <a:xfrm flipH="1">
                  <a:off x="4105" y="2069"/>
                  <a:ext cx="0" cy="226"/>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7453" name="直接连接符 11329"/>
                <p:cNvSpPr/>
                <p:nvPr/>
              </p:nvSpPr>
              <p:spPr>
                <a:xfrm flipH="1">
                  <a:off x="295" y="2296"/>
                  <a:ext cx="3810"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7454" name="椭圆 11330"/>
                <p:cNvSpPr/>
                <p:nvPr/>
              </p:nvSpPr>
              <p:spPr>
                <a:xfrm>
                  <a:off x="272" y="2273"/>
                  <a:ext cx="46" cy="45"/>
                </a:xfrm>
                <a:prstGeom prst="ellipse">
                  <a:avLst/>
                </a:prstGeom>
                <a:solidFill>
                  <a:schemeClr val="tx2"/>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7455" name="椭圆 11331"/>
                <p:cNvSpPr/>
                <p:nvPr/>
              </p:nvSpPr>
              <p:spPr>
                <a:xfrm>
                  <a:off x="4080" y="2273"/>
                  <a:ext cx="46" cy="45"/>
                </a:xfrm>
                <a:prstGeom prst="ellipse">
                  <a:avLst/>
                </a:prstGeom>
                <a:solidFill>
                  <a:schemeClr val="tx2"/>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7456" name="椭圆 11332"/>
                <p:cNvSpPr/>
                <p:nvPr/>
              </p:nvSpPr>
              <p:spPr>
                <a:xfrm>
                  <a:off x="2493" y="2273"/>
                  <a:ext cx="46" cy="45"/>
                </a:xfrm>
                <a:prstGeom prst="ellipse">
                  <a:avLst/>
                </a:prstGeom>
                <a:solidFill>
                  <a:schemeClr val="tx2"/>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7457" name="椭圆 11333"/>
                <p:cNvSpPr/>
                <p:nvPr/>
              </p:nvSpPr>
              <p:spPr>
                <a:xfrm>
                  <a:off x="1813" y="2545"/>
                  <a:ext cx="46" cy="45"/>
                </a:xfrm>
                <a:prstGeom prst="ellipse">
                  <a:avLst/>
                </a:prstGeom>
                <a:solidFill>
                  <a:schemeClr val="tx2"/>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7458" name="椭圆 11334"/>
                <p:cNvSpPr/>
                <p:nvPr/>
              </p:nvSpPr>
              <p:spPr>
                <a:xfrm>
                  <a:off x="3309" y="2545"/>
                  <a:ext cx="46" cy="45"/>
                </a:xfrm>
                <a:prstGeom prst="ellipse">
                  <a:avLst/>
                </a:prstGeom>
                <a:solidFill>
                  <a:schemeClr val="tx2"/>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7459" name="椭圆 11335"/>
                <p:cNvSpPr/>
                <p:nvPr/>
              </p:nvSpPr>
              <p:spPr>
                <a:xfrm>
                  <a:off x="5601" y="2545"/>
                  <a:ext cx="46" cy="45"/>
                </a:xfrm>
                <a:prstGeom prst="ellipse">
                  <a:avLst/>
                </a:prstGeom>
                <a:solidFill>
                  <a:schemeClr val="tx2"/>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sp>
            <p:nvSpPr>
              <p:cNvPr id="17460" name="文本框 11337"/>
              <p:cNvSpPr txBox="1"/>
              <p:nvPr/>
            </p:nvSpPr>
            <p:spPr>
              <a:xfrm>
                <a:off x="839" y="1117"/>
                <a:ext cx="318" cy="334"/>
              </a:xfrm>
              <a:prstGeom prst="rect">
                <a:avLst/>
              </a:prstGeom>
              <a:noFill/>
              <a:ln w="9525">
                <a:noFill/>
              </a:ln>
            </p:spPr>
            <p:txBody>
              <a:bodyPr anchor="t">
                <a:spAutoFit/>
              </a:bodyPr>
              <a:lstStyle/>
              <a:p>
                <a:pPr>
                  <a:spcBef>
                    <a:spcPct val="50000"/>
                  </a:spcBef>
                </a:pPr>
                <a:r>
                  <a:rPr lang="zh-CN" altLang="en-US" sz="2400" b="1">
                    <a:latin typeface="Arial" panose="020B0604020202020204" pitchFamily="34" charset="0"/>
                    <a:ea typeface="宋体" panose="02010600030101010101" pitchFamily="2" charset="-122"/>
                  </a:rPr>
                  <a:t>＋</a:t>
                </a:r>
              </a:p>
            </p:txBody>
          </p:sp>
          <p:sp>
            <p:nvSpPr>
              <p:cNvPr id="17461" name="文本框 11338"/>
              <p:cNvSpPr txBox="1"/>
              <p:nvPr/>
            </p:nvSpPr>
            <p:spPr>
              <a:xfrm>
                <a:off x="2381" y="1163"/>
                <a:ext cx="318" cy="334"/>
              </a:xfrm>
              <a:prstGeom prst="rect">
                <a:avLst/>
              </a:prstGeom>
              <a:noFill/>
              <a:ln w="9525">
                <a:noFill/>
              </a:ln>
            </p:spPr>
            <p:txBody>
              <a:bodyPr anchor="t">
                <a:spAutoFit/>
              </a:bodyPr>
              <a:lstStyle/>
              <a:p>
                <a:pPr>
                  <a:spcBef>
                    <a:spcPct val="50000"/>
                  </a:spcBef>
                </a:pPr>
                <a:r>
                  <a:rPr lang="zh-CN" altLang="en-US" sz="2400" b="1">
                    <a:latin typeface="Arial" panose="020B0604020202020204" pitchFamily="34" charset="0"/>
                    <a:ea typeface="宋体" panose="02010600030101010101" pitchFamily="2" charset="-122"/>
                  </a:rPr>
                  <a:t>＋</a:t>
                </a:r>
              </a:p>
            </p:txBody>
          </p:sp>
          <p:sp>
            <p:nvSpPr>
              <p:cNvPr id="17462" name="文本框 11339"/>
              <p:cNvSpPr txBox="1"/>
              <p:nvPr/>
            </p:nvSpPr>
            <p:spPr>
              <a:xfrm>
                <a:off x="3923" y="1117"/>
                <a:ext cx="318" cy="334"/>
              </a:xfrm>
              <a:prstGeom prst="rect">
                <a:avLst/>
              </a:prstGeom>
              <a:noFill/>
              <a:ln w="9525">
                <a:noFill/>
              </a:ln>
            </p:spPr>
            <p:txBody>
              <a:bodyPr anchor="t">
                <a:spAutoFit/>
              </a:bodyPr>
              <a:lstStyle/>
              <a:p>
                <a:pPr>
                  <a:spcBef>
                    <a:spcPct val="50000"/>
                  </a:spcBef>
                </a:pPr>
                <a:r>
                  <a:rPr lang="zh-CN" altLang="en-US" sz="2400" b="1">
                    <a:latin typeface="Arial" panose="020B0604020202020204" pitchFamily="34" charset="0"/>
                    <a:ea typeface="宋体" panose="02010600030101010101" pitchFamily="2" charset="-122"/>
                  </a:rPr>
                  <a:t>＋</a:t>
                </a:r>
              </a:p>
            </p:txBody>
          </p:sp>
          <p:sp>
            <p:nvSpPr>
              <p:cNvPr id="17463" name="文本框 11340"/>
              <p:cNvSpPr txBox="1"/>
              <p:nvPr/>
            </p:nvSpPr>
            <p:spPr>
              <a:xfrm>
                <a:off x="1701" y="1147"/>
                <a:ext cx="272" cy="334"/>
              </a:xfrm>
              <a:prstGeom prst="rect">
                <a:avLst/>
              </a:prstGeom>
              <a:noFill/>
              <a:ln w="9525">
                <a:noFill/>
              </a:ln>
            </p:spPr>
            <p:txBody>
              <a:bodyPr anchor="t">
                <a:spAutoFit/>
              </a:bodyPr>
              <a:lstStyle/>
              <a:p>
                <a:pPr>
                  <a:spcBef>
                    <a:spcPct val="50000"/>
                  </a:spcBef>
                </a:pPr>
                <a:r>
                  <a:rPr lang="zh-CN" altLang="en-US" sz="2400" b="1">
                    <a:latin typeface="Arial" panose="020B0604020202020204" pitchFamily="34" charset="0"/>
                    <a:ea typeface="宋体" panose="02010600030101010101" pitchFamily="2" charset="-122"/>
                  </a:rPr>
                  <a:t>－</a:t>
                </a:r>
              </a:p>
            </p:txBody>
          </p:sp>
          <p:sp>
            <p:nvSpPr>
              <p:cNvPr id="17464" name="文本框 11341"/>
              <p:cNvSpPr txBox="1"/>
              <p:nvPr/>
            </p:nvSpPr>
            <p:spPr>
              <a:xfrm>
                <a:off x="3198" y="1163"/>
                <a:ext cx="272" cy="334"/>
              </a:xfrm>
              <a:prstGeom prst="rect">
                <a:avLst/>
              </a:prstGeom>
              <a:noFill/>
              <a:ln w="9525">
                <a:noFill/>
              </a:ln>
            </p:spPr>
            <p:txBody>
              <a:bodyPr anchor="t">
                <a:spAutoFit/>
              </a:bodyPr>
              <a:lstStyle/>
              <a:p>
                <a:pPr>
                  <a:spcBef>
                    <a:spcPct val="50000"/>
                  </a:spcBef>
                </a:pPr>
                <a:r>
                  <a:rPr lang="zh-CN" altLang="en-US" sz="2400" b="1">
                    <a:latin typeface="Arial" panose="020B0604020202020204" pitchFamily="34" charset="0"/>
                    <a:ea typeface="宋体" panose="02010600030101010101" pitchFamily="2" charset="-122"/>
                  </a:rPr>
                  <a:t>－</a:t>
                </a:r>
              </a:p>
            </p:txBody>
          </p:sp>
          <p:sp>
            <p:nvSpPr>
              <p:cNvPr id="17465" name="文本框 11342"/>
              <p:cNvSpPr txBox="1"/>
              <p:nvPr/>
            </p:nvSpPr>
            <p:spPr>
              <a:xfrm>
                <a:off x="4785" y="1117"/>
                <a:ext cx="272" cy="334"/>
              </a:xfrm>
              <a:prstGeom prst="rect">
                <a:avLst/>
              </a:prstGeom>
              <a:noFill/>
              <a:ln w="9525">
                <a:noFill/>
              </a:ln>
            </p:spPr>
            <p:txBody>
              <a:bodyPr anchor="t">
                <a:spAutoFit/>
              </a:bodyPr>
              <a:lstStyle/>
              <a:p>
                <a:pPr>
                  <a:spcBef>
                    <a:spcPct val="50000"/>
                  </a:spcBef>
                </a:pPr>
                <a:r>
                  <a:rPr lang="zh-CN" altLang="en-US" sz="2400" b="1">
                    <a:latin typeface="Arial" panose="020B0604020202020204" pitchFamily="34" charset="0"/>
                    <a:ea typeface="宋体" panose="02010600030101010101" pitchFamily="2" charset="-122"/>
                  </a:rPr>
                  <a:t>－</a:t>
                </a:r>
              </a:p>
            </p:txBody>
          </p:sp>
        </p:grpSp>
        <p:sp>
          <p:nvSpPr>
            <p:cNvPr id="17466" name="文本框 11345"/>
            <p:cNvSpPr txBox="1"/>
            <p:nvPr/>
          </p:nvSpPr>
          <p:spPr>
            <a:xfrm>
              <a:off x="793" y="2614"/>
              <a:ext cx="272" cy="231"/>
            </a:xfrm>
            <a:prstGeom prst="rect">
              <a:avLst/>
            </a:prstGeom>
            <a:noFill/>
            <a:ln w="9525">
              <a:noFill/>
            </a:ln>
          </p:spPr>
          <p:txBody>
            <a:bodyPr anchor="t">
              <a:spAutoFit/>
            </a:bodyPr>
            <a:lstStyle/>
            <a:p>
              <a:pPr>
                <a:spcBef>
                  <a:spcPct val="50000"/>
                </a:spcBef>
              </a:pPr>
              <a:r>
                <a:rPr lang="en-US" altLang="zh-CN">
                  <a:latin typeface="Arial" panose="020B0604020202020204" pitchFamily="34" charset="0"/>
                  <a:ea typeface="宋体" panose="02010600030101010101" pitchFamily="2" charset="-122"/>
                </a:rPr>
                <a:t>A</a:t>
              </a:r>
            </a:p>
          </p:txBody>
        </p:sp>
        <p:sp>
          <p:nvSpPr>
            <p:cNvPr id="17467" name="文本框 11346"/>
            <p:cNvSpPr txBox="1"/>
            <p:nvPr/>
          </p:nvSpPr>
          <p:spPr>
            <a:xfrm>
              <a:off x="1655" y="2614"/>
              <a:ext cx="317" cy="231"/>
            </a:xfrm>
            <a:prstGeom prst="rect">
              <a:avLst/>
            </a:prstGeom>
            <a:noFill/>
            <a:ln w="9525">
              <a:noFill/>
            </a:ln>
          </p:spPr>
          <p:txBody>
            <a:bodyPr anchor="t">
              <a:spAutoFit/>
            </a:bodyPr>
            <a:lstStyle/>
            <a:p>
              <a:pPr>
                <a:spcBef>
                  <a:spcPct val="50000"/>
                </a:spcBef>
              </a:pPr>
              <a:r>
                <a:rPr lang="en-US" altLang="zh-CN">
                  <a:latin typeface="Arial" panose="020B0604020202020204" pitchFamily="34" charset="0"/>
                  <a:ea typeface="宋体" panose="02010600030101010101" pitchFamily="2" charset="-122"/>
                </a:rPr>
                <a:t>B</a:t>
              </a:r>
            </a:p>
          </p:txBody>
        </p:sp>
        <p:sp>
          <p:nvSpPr>
            <p:cNvPr id="17468" name="文本框 11347"/>
            <p:cNvSpPr txBox="1"/>
            <p:nvPr/>
          </p:nvSpPr>
          <p:spPr>
            <a:xfrm>
              <a:off x="2471" y="2614"/>
              <a:ext cx="318" cy="231"/>
            </a:xfrm>
            <a:prstGeom prst="rect">
              <a:avLst/>
            </a:prstGeom>
            <a:noFill/>
            <a:ln w="9525">
              <a:noFill/>
            </a:ln>
          </p:spPr>
          <p:txBody>
            <a:bodyPr anchor="t">
              <a:spAutoFit/>
            </a:bodyPr>
            <a:lstStyle/>
            <a:p>
              <a:pPr>
                <a:spcBef>
                  <a:spcPct val="50000"/>
                </a:spcBef>
              </a:pPr>
              <a:r>
                <a:rPr lang="en-US" altLang="zh-CN">
                  <a:latin typeface="Arial" panose="020B0604020202020204" pitchFamily="34" charset="0"/>
                  <a:ea typeface="宋体" panose="02010600030101010101" pitchFamily="2" charset="-122"/>
                </a:rPr>
                <a:t>C</a:t>
              </a:r>
            </a:p>
          </p:txBody>
        </p:sp>
        <p:sp>
          <p:nvSpPr>
            <p:cNvPr id="17469" name="文本框 11348"/>
            <p:cNvSpPr txBox="1"/>
            <p:nvPr/>
          </p:nvSpPr>
          <p:spPr>
            <a:xfrm>
              <a:off x="3152" y="2614"/>
              <a:ext cx="454" cy="231"/>
            </a:xfrm>
            <a:prstGeom prst="rect">
              <a:avLst/>
            </a:prstGeom>
            <a:noFill/>
            <a:ln w="9525">
              <a:noFill/>
            </a:ln>
          </p:spPr>
          <p:txBody>
            <a:bodyPr anchor="t">
              <a:spAutoFit/>
            </a:bodyPr>
            <a:lstStyle/>
            <a:p>
              <a:pPr>
                <a:spcBef>
                  <a:spcPct val="50000"/>
                </a:spcBef>
              </a:pPr>
              <a:r>
                <a:rPr lang="en-US" altLang="zh-CN">
                  <a:latin typeface="Arial" panose="020B0604020202020204" pitchFamily="34" charset="0"/>
                  <a:ea typeface="宋体" panose="02010600030101010101" pitchFamily="2" charset="-122"/>
                </a:rPr>
                <a:t>D</a:t>
              </a:r>
            </a:p>
          </p:txBody>
        </p:sp>
        <p:sp>
          <p:nvSpPr>
            <p:cNvPr id="17470" name="文本框 11349"/>
            <p:cNvSpPr txBox="1"/>
            <p:nvPr/>
          </p:nvSpPr>
          <p:spPr>
            <a:xfrm>
              <a:off x="3923" y="2614"/>
              <a:ext cx="408" cy="231"/>
            </a:xfrm>
            <a:prstGeom prst="rect">
              <a:avLst/>
            </a:prstGeom>
            <a:noFill/>
            <a:ln w="9525">
              <a:noFill/>
            </a:ln>
          </p:spPr>
          <p:txBody>
            <a:bodyPr anchor="t">
              <a:spAutoFit/>
            </a:bodyPr>
            <a:lstStyle/>
            <a:p>
              <a:pPr>
                <a:spcBef>
                  <a:spcPct val="50000"/>
                </a:spcBef>
              </a:pPr>
              <a:r>
                <a:rPr lang="en-US" altLang="zh-CN">
                  <a:latin typeface="Arial" panose="020B0604020202020204" pitchFamily="34" charset="0"/>
                  <a:ea typeface="宋体" panose="02010600030101010101" pitchFamily="2" charset="-122"/>
                </a:rPr>
                <a:t>E</a:t>
              </a:r>
            </a:p>
          </p:txBody>
        </p:sp>
      </p:grpSp>
      <p:sp>
        <p:nvSpPr>
          <p:cNvPr id="17471" name="文本框 11350"/>
          <p:cNvSpPr txBox="1"/>
          <p:nvPr/>
        </p:nvSpPr>
        <p:spPr>
          <a:xfrm>
            <a:off x="9120189" y="4149726"/>
            <a:ext cx="433387" cy="366713"/>
          </a:xfrm>
          <a:prstGeom prst="rect">
            <a:avLst/>
          </a:prstGeom>
          <a:noFill/>
          <a:ln w="9525">
            <a:noFill/>
          </a:ln>
        </p:spPr>
        <p:txBody>
          <a:bodyPr anchor="t">
            <a:spAutoFit/>
          </a:bodyPr>
          <a:lstStyle/>
          <a:p>
            <a:pPr>
              <a:spcBef>
                <a:spcPct val="50000"/>
              </a:spcBef>
            </a:pPr>
            <a:r>
              <a:rPr lang="en-US" altLang="zh-CN">
                <a:latin typeface="Arial" panose="020B0604020202020204" pitchFamily="34" charset="0"/>
                <a:ea typeface="宋体" panose="02010600030101010101" pitchFamily="2" charset="-122"/>
              </a:rPr>
              <a:t>F</a:t>
            </a:r>
          </a:p>
        </p:txBody>
      </p:sp>
      <mc:AlternateContent xmlns:mc="http://schemas.openxmlformats.org/markup-compatibility/2006">
        <mc:Choice xmlns:p14="http://schemas.microsoft.com/office/powerpoint/2010/main" Requires="p14">
          <p:contentPart p14:bwMode="auto" r:id="rId2">
            <p14:nvContentPartPr>
              <p14:cNvPr id="3" name="墨迹 2"/>
              <p14:cNvContentPartPr/>
              <p14:nvPr/>
            </p14:nvContentPartPr>
            <p14:xfrm>
              <a:off x="3081600" y="3162600"/>
              <a:ext cx="6814800" cy="2380320"/>
            </p14:xfrm>
          </p:contentPart>
        </mc:Choice>
        <mc:Fallback>
          <p:pic>
            <p:nvPicPr>
              <p:cNvPr id="3" name="墨迹 2"/>
              <p:cNvPicPr/>
              <p:nvPr/>
            </p:nvPicPr>
            <p:blipFill>
              <a:blip r:embed="rId3"/>
              <a:stretch>
                <a:fillRect/>
              </a:stretch>
            </p:blipFill>
            <p:spPr>
              <a:xfrm>
                <a:off x="3072240" y="3153240"/>
                <a:ext cx="6833520" cy="2399040"/>
              </a:xfrm>
              <a:prstGeom prst="rect">
                <a:avLst/>
              </a:prstGeom>
            </p:spPr>
          </p:pic>
        </mc:Fallback>
      </mc:AlternateContent>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12340"/>
          <p:cNvSpPr txBox="1"/>
          <p:nvPr/>
        </p:nvSpPr>
        <p:spPr>
          <a:xfrm>
            <a:off x="2417764" y="965835"/>
            <a:ext cx="5673725" cy="457200"/>
          </a:xfrm>
          <a:prstGeom prst="rect">
            <a:avLst/>
          </a:prstGeom>
          <a:noFill/>
          <a:ln w="9525">
            <a:noFill/>
          </a:ln>
        </p:spPr>
        <p:txBody>
          <a:bodyPr anchor="t">
            <a:spAutoFit/>
          </a:bodyPr>
          <a:lstStyle/>
          <a:p>
            <a:pPr>
              <a:spcBef>
                <a:spcPct val="50000"/>
              </a:spcBef>
            </a:pPr>
            <a:r>
              <a:rPr lang="zh-CN" altLang="en-US" sz="2400" b="1">
                <a:latin typeface="Arial" panose="020B0604020202020204" pitchFamily="34" charset="0"/>
                <a:ea typeface="宋体" panose="02010600030101010101" pitchFamily="2" charset="-122"/>
              </a:rPr>
              <a:t>多级直线加速器示意图</a:t>
            </a:r>
          </a:p>
        </p:txBody>
      </p:sp>
      <p:grpSp>
        <p:nvGrpSpPr>
          <p:cNvPr id="18434" name="组合 12357"/>
          <p:cNvGrpSpPr/>
          <p:nvPr/>
        </p:nvGrpSpPr>
        <p:grpSpPr>
          <a:xfrm>
            <a:off x="2833688" y="3918586"/>
            <a:ext cx="5834062" cy="2232025"/>
            <a:chOff x="702" y="1933"/>
            <a:chExt cx="3675" cy="1406"/>
          </a:xfrm>
        </p:grpSpPr>
        <p:sp>
          <p:nvSpPr>
            <p:cNvPr id="18435" name="直接连接符 12334"/>
            <p:cNvSpPr/>
            <p:nvPr/>
          </p:nvSpPr>
          <p:spPr>
            <a:xfrm flipH="1" flipV="1">
              <a:off x="975" y="2024"/>
              <a:ext cx="0" cy="1315"/>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18436" name="直接连接符 12335"/>
            <p:cNvSpPr/>
            <p:nvPr/>
          </p:nvSpPr>
          <p:spPr>
            <a:xfrm>
              <a:off x="975" y="2750"/>
              <a:ext cx="3266" cy="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18437" name="文本框 12341"/>
            <p:cNvSpPr txBox="1"/>
            <p:nvPr/>
          </p:nvSpPr>
          <p:spPr>
            <a:xfrm>
              <a:off x="702" y="1933"/>
              <a:ext cx="273" cy="290"/>
            </a:xfrm>
            <a:prstGeom prst="rect">
              <a:avLst/>
            </a:prstGeom>
            <a:noFill/>
            <a:ln w="9525">
              <a:noFill/>
            </a:ln>
          </p:spPr>
          <p:txBody>
            <a:bodyPr anchor="t">
              <a:spAutoFit/>
            </a:bodyPr>
            <a:lstStyle/>
            <a:p>
              <a:pPr>
                <a:spcBef>
                  <a:spcPct val="50000"/>
                </a:spcBef>
              </a:pPr>
              <a:r>
                <a:rPr lang="en-US" altLang="zh-CN" sz="2400" b="1" i="1">
                  <a:latin typeface="Times New Roman" panose="02020603050405020304" charset="0"/>
                  <a:ea typeface="宋体" panose="02010600030101010101" pitchFamily="2" charset="-122"/>
                  <a:cs typeface="Times New Roman" panose="02020603050405020304" charset="0"/>
                </a:rPr>
                <a:t>U</a:t>
              </a:r>
            </a:p>
          </p:txBody>
        </p:sp>
        <p:sp>
          <p:nvSpPr>
            <p:cNvPr id="18438" name="文本框 12342"/>
            <p:cNvSpPr txBox="1"/>
            <p:nvPr/>
          </p:nvSpPr>
          <p:spPr>
            <a:xfrm>
              <a:off x="794" y="2614"/>
              <a:ext cx="272" cy="231"/>
            </a:xfrm>
            <a:prstGeom prst="rect">
              <a:avLst/>
            </a:prstGeom>
            <a:noFill/>
            <a:ln w="9525">
              <a:noFill/>
            </a:ln>
          </p:spPr>
          <p:txBody>
            <a:bodyPr anchor="t">
              <a:spAutoFit/>
            </a:bodyPr>
            <a:lstStyle/>
            <a:p>
              <a:pPr>
                <a:spcBef>
                  <a:spcPct val="50000"/>
                </a:spcBef>
              </a:pPr>
              <a:r>
                <a:rPr lang="en-US" altLang="zh-CN">
                  <a:latin typeface="Arial" panose="020B0604020202020204" pitchFamily="34" charset="0"/>
                  <a:ea typeface="宋体" panose="02010600030101010101" pitchFamily="2" charset="-122"/>
                </a:rPr>
                <a:t>0</a:t>
              </a:r>
            </a:p>
          </p:txBody>
        </p:sp>
        <p:sp>
          <p:nvSpPr>
            <p:cNvPr id="18439" name="文本框 12343"/>
            <p:cNvSpPr txBox="1"/>
            <p:nvPr/>
          </p:nvSpPr>
          <p:spPr>
            <a:xfrm>
              <a:off x="748" y="2160"/>
              <a:ext cx="454" cy="232"/>
            </a:xfrm>
            <a:prstGeom prst="rect">
              <a:avLst/>
            </a:prstGeom>
            <a:noFill/>
            <a:ln w="9525">
              <a:noFill/>
            </a:ln>
          </p:spPr>
          <p:txBody>
            <a:bodyPr anchor="t">
              <a:spAutoFit/>
            </a:bodyPr>
            <a:lstStyle/>
            <a:p>
              <a:pPr>
                <a:spcBef>
                  <a:spcPct val="50000"/>
                </a:spcBef>
              </a:pPr>
              <a:r>
                <a:rPr lang="en-US" altLang="zh-CN" i="1">
                  <a:latin typeface="Times New Roman" panose="02020603050405020304" charset="0"/>
                  <a:ea typeface="宋体" panose="02010600030101010101" pitchFamily="2" charset="-122"/>
                  <a:cs typeface="Times New Roman" panose="02020603050405020304" charset="0"/>
                </a:rPr>
                <a:t>u</a:t>
              </a:r>
              <a:r>
                <a:rPr lang="en-US" altLang="zh-CN" baseline="-25000">
                  <a:latin typeface="Arial" panose="020B0604020202020204" pitchFamily="34" charset="0"/>
                  <a:ea typeface="宋体" panose="02010600030101010101" pitchFamily="2" charset="-122"/>
                </a:rPr>
                <a:t>0</a:t>
              </a:r>
            </a:p>
          </p:txBody>
        </p:sp>
        <p:sp>
          <p:nvSpPr>
            <p:cNvPr id="18440" name="文本框 12344"/>
            <p:cNvSpPr txBox="1"/>
            <p:nvPr/>
          </p:nvSpPr>
          <p:spPr>
            <a:xfrm>
              <a:off x="748" y="2927"/>
              <a:ext cx="454" cy="232"/>
            </a:xfrm>
            <a:prstGeom prst="rect">
              <a:avLst/>
            </a:prstGeom>
            <a:noFill/>
            <a:ln w="9525">
              <a:noFill/>
            </a:ln>
          </p:spPr>
          <p:txBody>
            <a:bodyPr anchor="t">
              <a:spAutoFit/>
            </a:bodyPr>
            <a:lstStyle/>
            <a:p>
              <a:pPr>
                <a:spcBef>
                  <a:spcPct val="50000"/>
                </a:spcBef>
              </a:pPr>
              <a:r>
                <a:rPr lang="en-US" altLang="zh-CN">
                  <a:latin typeface="Arial" panose="020B0604020202020204" pitchFamily="34" charset="0"/>
                  <a:ea typeface="宋体" panose="02010600030101010101" pitchFamily="2" charset="-122"/>
                </a:rPr>
                <a:t>-</a:t>
              </a:r>
              <a:r>
                <a:rPr lang="en-US" altLang="zh-CN" i="1">
                  <a:latin typeface="Times New Roman" panose="02020603050405020304" charset="0"/>
                  <a:ea typeface="宋体" panose="02010600030101010101" pitchFamily="2" charset="-122"/>
                  <a:cs typeface="Times New Roman" panose="02020603050405020304" charset="0"/>
                </a:rPr>
                <a:t>u</a:t>
              </a:r>
              <a:r>
                <a:rPr lang="en-US" altLang="zh-CN" baseline="-25000">
                  <a:latin typeface="Arial" panose="020B0604020202020204" pitchFamily="34" charset="0"/>
                  <a:ea typeface="宋体" panose="02010600030101010101" pitchFamily="2" charset="-122"/>
                </a:rPr>
                <a:t>0</a:t>
              </a:r>
            </a:p>
          </p:txBody>
        </p:sp>
        <p:sp>
          <p:nvSpPr>
            <p:cNvPr id="18441" name="直接连接符 12345"/>
            <p:cNvSpPr/>
            <p:nvPr/>
          </p:nvSpPr>
          <p:spPr>
            <a:xfrm>
              <a:off x="975" y="2387"/>
              <a:ext cx="408"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8442" name="直接连接符 12346"/>
            <p:cNvSpPr/>
            <p:nvPr/>
          </p:nvSpPr>
          <p:spPr>
            <a:xfrm>
              <a:off x="1383" y="3067"/>
              <a:ext cx="408"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8443" name="直接连接符 12347"/>
            <p:cNvSpPr/>
            <p:nvPr/>
          </p:nvSpPr>
          <p:spPr>
            <a:xfrm>
              <a:off x="1792" y="2387"/>
              <a:ext cx="408"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8444" name="直接连接符 12348"/>
            <p:cNvSpPr/>
            <p:nvPr/>
          </p:nvSpPr>
          <p:spPr>
            <a:xfrm>
              <a:off x="2608" y="2387"/>
              <a:ext cx="408"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8445" name="直接连接符 12349"/>
            <p:cNvSpPr/>
            <p:nvPr/>
          </p:nvSpPr>
          <p:spPr>
            <a:xfrm>
              <a:off x="2200" y="3067"/>
              <a:ext cx="408"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8446" name="直接连接符 12350"/>
            <p:cNvSpPr/>
            <p:nvPr/>
          </p:nvSpPr>
          <p:spPr>
            <a:xfrm flipH="1">
              <a:off x="1383" y="2387"/>
              <a:ext cx="0" cy="680"/>
            </a:xfrm>
            <a:prstGeom prst="line">
              <a:avLst/>
            </a:prstGeom>
            <a:ln w="9525" cap="flat" cmpd="sng">
              <a:solidFill>
                <a:schemeClr val="tx1"/>
              </a:solidFill>
              <a:prstDash val="dash"/>
              <a:round/>
              <a:headEnd type="none" w="med" len="med"/>
              <a:tailEnd type="none" w="med" len="med"/>
            </a:ln>
          </p:spPr>
          <p:txBody>
            <a:bodyPr/>
            <a:lstStyle/>
            <a:p>
              <a:endParaRPr/>
            </a:p>
          </p:txBody>
        </p:sp>
        <p:sp>
          <p:nvSpPr>
            <p:cNvPr id="18447" name="直接连接符 12351"/>
            <p:cNvSpPr/>
            <p:nvPr/>
          </p:nvSpPr>
          <p:spPr>
            <a:xfrm flipH="1">
              <a:off x="1791" y="2387"/>
              <a:ext cx="0" cy="680"/>
            </a:xfrm>
            <a:prstGeom prst="line">
              <a:avLst/>
            </a:prstGeom>
            <a:ln w="9525" cap="flat" cmpd="sng">
              <a:solidFill>
                <a:schemeClr val="tx1"/>
              </a:solidFill>
              <a:prstDash val="dash"/>
              <a:round/>
              <a:headEnd type="none" w="med" len="med"/>
              <a:tailEnd type="none" w="med" len="med"/>
            </a:ln>
          </p:spPr>
          <p:txBody>
            <a:bodyPr/>
            <a:lstStyle/>
            <a:p>
              <a:endParaRPr/>
            </a:p>
          </p:txBody>
        </p:sp>
        <p:sp>
          <p:nvSpPr>
            <p:cNvPr id="18448" name="直接连接符 12352"/>
            <p:cNvSpPr/>
            <p:nvPr/>
          </p:nvSpPr>
          <p:spPr>
            <a:xfrm flipH="1">
              <a:off x="2200" y="2387"/>
              <a:ext cx="0" cy="680"/>
            </a:xfrm>
            <a:prstGeom prst="line">
              <a:avLst/>
            </a:prstGeom>
            <a:ln w="9525" cap="flat" cmpd="sng">
              <a:solidFill>
                <a:schemeClr val="tx1"/>
              </a:solidFill>
              <a:prstDash val="dash"/>
              <a:round/>
              <a:headEnd type="none" w="med" len="med"/>
              <a:tailEnd type="none" w="med" len="med"/>
            </a:ln>
          </p:spPr>
          <p:txBody>
            <a:bodyPr/>
            <a:lstStyle/>
            <a:p>
              <a:endParaRPr/>
            </a:p>
          </p:txBody>
        </p:sp>
        <p:sp>
          <p:nvSpPr>
            <p:cNvPr id="18449" name="直接连接符 12353"/>
            <p:cNvSpPr/>
            <p:nvPr/>
          </p:nvSpPr>
          <p:spPr>
            <a:xfrm flipH="1">
              <a:off x="2608" y="2387"/>
              <a:ext cx="0" cy="680"/>
            </a:xfrm>
            <a:prstGeom prst="line">
              <a:avLst/>
            </a:prstGeom>
            <a:ln w="9525" cap="flat" cmpd="sng">
              <a:solidFill>
                <a:schemeClr val="tx1"/>
              </a:solidFill>
              <a:prstDash val="dash"/>
              <a:round/>
              <a:headEnd type="none" w="med" len="med"/>
              <a:tailEnd type="none" w="med" len="med"/>
            </a:ln>
          </p:spPr>
          <p:txBody>
            <a:bodyPr/>
            <a:lstStyle/>
            <a:p>
              <a:endParaRPr/>
            </a:p>
          </p:txBody>
        </p:sp>
        <p:sp>
          <p:nvSpPr>
            <p:cNvPr id="18450" name="文本框 12354"/>
            <p:cNvSpPr txBox="1"/>
            <p:nvPr/>
          </p:nvSpPr>
          <p:spPr>
            <a:xfrm>
              <a:off x="4059" y="2700"/>
              <a:ext cx="318" cy="231"/>
            </a:xfrm>
            <a:prstGeom prst="rect">
              <a:avLst/>
            </a:prstGeom>
            <a:noFill/>
            <a:ln w="9525">
              <a:noFill/>
            </a:ln>
          </p:spPr>
          <p:txBody>
            <a:bodyPr anchor="t">
              <a:spAutoFit/>
            </a:bodyPr>
            <a:lstStyle/>
            <a:p>
              <a:pPr>
                <a:spcBef>
                  <a:spcPct val="50000"/>
                </a:spcBef>
              </a:pPr>
              <a:r>
                <a:rPr lang="en-US" altLang="zh-CN">
                  <a:latin typeface="Arial" panose="020B0604020202020204" pitchFamily="34" charset="0"/>
                  <a:ea typeface="宋体" panose="02010600030101010101" pitchFamily="2" charset="-122"/>
                </a:rPr>
                <a:t>t</a:t>
              </a:r>
            </a:p>
          </p:txBody>
        </p:sp>
        <p:sp>
          <p:nvSpPr>
            <p:cNvPr id="18451" name="文本框 12355"/>
            <p:cNvSpPr txBox="1"/>
            <p:nvPr/>
          </p:nvSpPr>
          <p:spPr>
            <a:xfrm>
              <a:off x="1746" y="2564"/>
              <a:ext cx="272" cy="231"/>
            </a:xfrm>
            <a:prstGeom prst="rect">
              <a:avLst/>
            </a:prstGeom>
            <a:noFill/>
            <a:ln w="9525">
              <a:noFill/>
            </a:ln>
          </p:spPr>
          <p:txBody>
            <a:bodyPr anchor="t">
              <a:spAutoFit/>
            </a:bodyPr>
            <a:lstStyle/>
            <a:p>
              <a:pPr>
                <a:spcBef>
                  <a:spcPct val="50000"/>
                </a:spcBef>
              </a:pPr>
              <a:r>
                <a:rPr lang="en-US" altLang="zh-CN">
                  <a:latin typeface="Arial" panose="020B0604020202020204" pitchFamily="34" charset="0"/>
                  <a:ea typeface="宋体" panose="02010600030101010101" pitchFamily="2" charset="-122"/>
                </a:rPr>
                <a:t>T</a:t>
              </a:r>
            </a:p>
          </p:txBody>
        </p:sp>
        <p:sp>
          <p:nvSpPr>
            <p:cNvPr id="18452" name="文本框 12356"/>
            <p:cNvSpPr txBox="1"/>
            <p:nvPr/>
          </p:nvSpPr>
          <p:spPr>
            <a:xfrm>
              <a:off x="2562" y="2568"/>
              <a:ext cx="544" cy="231"/>
            </a:xfrm>
            <a:prstGeom prst="rect">
              <a:avLst/>
            </a:prstGeom>
            <a:noFill/>
            <a:ln w="9525">
              <a:noFill/>
            </a:ln>
          </p:spPr>
          <p:txBody>
            <a:bodyPr anchor="t">
              <a:spAutoFit/>
            </a:bodyPr>
            <a:lstStyle/>
            <a:p>
              <a:pPr>
                <a:spcBef>
                  <a:spcPct val="50000"/>
                </a:spcBef>
              </a:pPr>
              <a:r>
                <a:rPr lang="en-US" altLang="zh-CN">
                  <a:latin typeface="Arial" panose="020B0604020202020204" pitchFamily="34" charset="0"/>
                  <a:ea typeface="宋体" panose="02010600030101010101" pitchFamily="2" charset="-122"/>
                </a:rPr>
                <a:t>2T</a:t>
              </a:r>
            </a:p>
          </p:txBody>
        </p:sp>
      </p:grpSp>
      <p:grpSp>
        <p:nvGrpSpPr>
          <p:cNvPr id="18453" name="组合 12362"/>
          <p:cNvGrpSpPr/>
          <p:nvPr/>
        </p:nvGrpSpPr>
        <p:grpSpPr>
          <a:xfrm>
            <a:off x="2289175" y="1384936"/>
            <a:ext cx="6838950" cy="2309813"/>
            <a:chOff x="476" y="618"/>
            <a:chExt cx="4308" cy="1455"/>
          </a:xfrm>
        </p:grpSpPr>
        <p:grpSp>
          <p:nvGrpSpPr>
            <p:cNvPr id="18454" name="组合 12358"/>
            <p:cNvGrpSpPr/>
            <p:nvPr/>
          </p:nvGrpSpPr>
          <p:grpSpPr>
            <a:xfrm>
              <a:off x="476" y="799"/>
              <a:ext cx="4308" cy="1043"/>
              <a:chOff x="522" y="799"/>
              <a:chExt cx="4308" cy="1043"/>
            </a:xfrm>
          </p:grpSpPr>
          <p:grpSp>
            <p:nvGrpSpPr>
              <p:cNvPr id="18455" name="组合 12298"/>
              <p:cNvGrpSpPr/>
              <p:nvPr/>
            </p:nvGrpSpPr>
            <p:grpSpPr>
              <a:xfrm>
                <a:off x="1247" y="1026"/>
                <a:ext cx="635" cy="453"/>
                <a:chOff x="1156" y="709"/>
                <a:chExt cx="771" cy="453"/>
              </a:xfrm>
            </p:grpSpPr>
            <p:sp>
              <p:nvSpPr>
                <p:cNvPr id="18456" name="椭圆 12294"/>
                <p:cNvSpPr/>
                <p:nvPr/>
              </p:nvSpPr>
              <p:spPr>
                <a:xfrm>
                  <a:off x="1746" y="709"/>
                  <a:ext cx="181" cy="453"/>
                </a:xfrm>
                <a:prstGeom prst="ellipse">
                  <a:avLst/>
                </a:prstGeom>
                <a:solidFill>
                  <a:schemeClr val="accent1"/>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57" name="矩形 12293"/>
                <p:cNvSpPr/>
                <p:nvPr/>
              </p:nvSpPr>
              <p:spPr>
                <a:xfrm>
                  <a:off x="1202" y="709"/>
                  <a:ext cx="635" cy="453"/>
                </a:xfrm>
                <a:prstGeom prst="rect">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58" name="椭圆 12291"/>
                <p:cNvSpPr/>
                <p:nvPr/>
              </p:nvSpPr>
              <p:spPr>
                <a:xfrm>
                  <a:off x="1156" y="709"/>
                  <a:ext cx="136" cy="453"/>
                </a:xfrm>
                <a:prstGeom prst="ellipse">
                  <a:avLst/>
                </a:prstGeom>
                <a:solidFill>
                  <a:srgbClr val="800000"/>
                </a:solidFill>
                <a:ln w="1587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59" name="椭圆 12292"/>
                <p:cNvSpPr/>
                <p:nvPr/>
              </p:nvSpPr>
              <p:spPr>
                <a:xfrm>
                  <a:off x="1202" y="890"/>
                  <a:ext cx="46" cy="136"/>
                </a:xfrm>
                <a:prstGeom prst="ellipse">
                  <a:avLst/>
                </a:prstGeom>
                <a:solidFill>
                  <a:schemeClr val="accent1"/>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60" name="矩形 12295"/>
                <p:cNvSpPr/>
                <p:nvPr/>
              </p:nvSpPr>
              <p:spPr>
                <a:xfrm>
                  <a:off x="1701" y="709"/>
                  <a:ext cx="136" cy="453"/>
                </a:xfrm>
                <a:prstGeom prst="rect">
                  <a:avLst/>
                </a:prstGeom>
                <a:solidFill>
                  <a:schemeClr val="accent1"/>
                </a:solidFill>
                <a:ln w="9525" cap="flat" cmpd="sng">
                  <a:solidFill>
                    <a:schemeClr val="accent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61" name="直接连接符 12296"/>
                <p:cNvSpPr/>
                <p:nvPr/>
              </p:nvSpPr>
              <p:spPr>
                <a:xfrm>
                  <a:off x="1224" y="1162"/>
                  <a:ext cx="635"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18462" name="直接连接符 12297"/>
                <p:cNvSpPr/>
                <p:nvPr/>
              </p:nvSpPr>
              <p:spPr>
                <a:xfrm>
                  <a:off x="1224" y="709"/>
                  <a:ext cx="635" cy="0"/>
                </a:xfrm>
                <a:prstGeom prst="line">
                  <a:avLst/>
                </a:prstGeom>
                <a:ln w="28575" cap="flat" cmpd="sng">
                  <a:solidFill>
                    <a:schemeClr val="tx1"/>
                  </a:solidFill>
                  <a:prstDash val="solid"/>
                  <a:round/>
                  <a:headEnd type="none" w="med" len="med"/>
                  <a:tailEnd type="none" w="med" len="med"/>
                </a:ln>
              </p:spPr>
              <p:txBody>
                <a:bodyPr/>
                <a:lstStyle/>
                <a:p>
                  <a:endParaRPr/>
                </a:p>
              </p:txBody>
            </p:sp>
          </p:grpSp>
          <p:grpSp>
            <p:nvGrpSpPr>
              <p:cNvPr id="18463" name="组合 12299"/>
              <p:cNvGrpSpPr/>
              <p:nvPr/>
            </p:nvGrpSpPr>
            <p:grpSpPr>
              <a:xfrm>
                <a:off x="1927" y="1026"/>
                <a:ext cx="771" cy="453"/>
                <a:chOff x="1156" y="709"/>
                <a:chExt cx="771" cy="453"/>
              </a:xfrm>
            </p:grpSpPr>
            <p:sp>
              <p:nvSpPr>
                <p:cNvPr id="18464" name="椭圆 12300"/>
                <p:cNvSpPr/>
                <p:nvPr/>
              </p:nvSpPr>
              <p:spPr>
                <a:xfrm>
                  <a:off x="1746" y="709"/>
                  <a:ext cx="181" cy="453"/>
                </a:xfrm>
                <a:prstGeom prst="ellipse">
                  <a:avLst/>
                </a:prstGeom>
                <a:solidFill>
                  <a:schemeClr val="accent1"/>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65" name="矩形 12301"/>
                <p:cNvSpPr/>
                <p:nvPr/>
              </p:nvSpPr>
              <p:spPr>
                <a:xfrm>
                  <a:off x="1202" y="709"/>
                  <a:ext cx="635" cy="453"/>
                </a:xfrm>
                <a:prstGeom prst="rect">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66" name="椭圆 12302"/>
                <p:cNvSpPr/>
                <p:nvPr/>
              </p:nvSpPr>
              <p:spPr>
                <a:xfrm>
                  <a:off x="1156" y="709"/>
                  <a:ext cx="136" cy="453"/>
                </a:xfrm>
                <a:prstGeom prst="ellipse">
                  <a:avLst/>
                </a:prstGeom>
                <a:solidFill>
                  <a:srgbClr val="800000"/>
                </a:solidFill>
                <a:ln w="1587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67" name="椭圆 12303"/>
                <p:cNvSpPr/>
                <p:nvPr/>
              </p:nvSpPr>
              <p:spPr>
                <a:xfrm>
                  <a:off x="1202" y="890"/>
                  <a:ext cx="46" cy="136"/>
                </a:xfrm>
                <a:prstGeom prst="ellipse">
                  <a:avLst/>
                </a:prstGeom>
                <a:solidFill>
                  <a:schemeClr val="accent1"/>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68" name="矩形 12304"/>
                <p:cNvSpPr/>
                <p:nvPr/>
              </p:nvSpPr>
              <p:spPr>
                <a:xfrm>
                  <a:off x="1701" y="709"/>
                  <a:ext cx="136" cy="453"/>
                </a:xfrm>
                <a:prstGeom prst="rect">
                  <a:avLst/>
                </a:prstGeom>
                <a:solidFill>
                  <a:schemeClr val="accent1"/>
                </a:solidFill>
                <a:ln w="9525" cap="flat" cmpd="sng">
                  <a:solidFill>
                    <a:schemeClr val="accent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69" name="直接连接符 12305"/>
                <p:cNvSpPr/>
                <p:nvPr/>
              </p:nvSpPr>
              <p:spPr>
                <a:xfrm>
                  <a:off x="1224" y="1162"/>
                  <a:ext cx="635"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18470" name="直接连接符 12306"/>
                <p:cNvSpPr/>
                <p:nvPr/>
              </p:nvSpPr>
              <p:spPr>
                <a:xfrm>
                  <a:off x="1224" y="709"/>
                  <a:ext cx="635" cy="0"/>
                </a:xfrm>
                <a:prstGeom prst="line">
                  <a:avLst/>
                </a:prstGeom>
                <a:ln w="28575" cap="flat" cmpd="sng">
                  <a:solidFill>
                    <a:schemeClr val="tx1"/>
                  </a:solidFill>
                  <a:prstDash val="solid"/>
                  <a:round/>
                  <a:headEnd type="none" w="med" len="med"/>
                  <a:tailEnd type="none" w="med" len="med"/>
                </a:ln>
              </p:spPr>
              <p:txBody>
                <a:bodyPr/>
                <a:lstStyle/>
                <a:p>
                  <a:endParaRPr/>
                </a:p>
              </p:txBody>
            </p:sp>
          </p:grpSp>
          <p:grpSp>
            <p:nvGrpSpPr>
              <p:cNvPr id="18471" name="组合 12307"/>
              <p:cNvGrpSpPr/>
              <p:nvPr/>
            </p:nvGrpSpPr>
            <p:grpSpPr>
              <a:xfrm>
                <a:off x="2744" y="1026"/>
                <a:ext cx="907" cy="453"/>
                <a:chOff x="1156" y="709"/>
                <a:chExt cx="771" cy="453"/>
              </a:xfrm>
            </p:grpSpPr>
            <p:sp>
              <p:nvSpPr>
                <p:cNvPr id="18472" name="椭圆 12308"/>
                <p:cNvSpPr/>
                <p:nvPr/>
              </p:nvSpPr>
              <p:spPr>
                <a:xfrm>
                  <a:off x="1746" y="709"/>
                  <a:ext cx="181" cy="453"/>
                </a:xfrm>
                <a:prstGeom prst="ellipse">
                  <a:avLst/>
                </a:prstGeom>
                <a:solidFill>
                  <a:schemeClr val="accent1"/>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73" name="矩形 12309"/>
                <p:cNvSpPr/>
                <p:nvPr/>
              </p:nvSpPr>
              <p:spPr>
                <a:xfrm>
                  <a:off x="1202" y="709"/>
                  <a:ext cx="635" cy="453"/>
                </a:xfrm>
                <a:prstGeom prst="rect">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74" name="椭圆 12310"/>
                <p:cNvSpPr/>
                <p:nvPr/>
              </p:nvSpPr>
              <p:spPr>
                <a:xfrm>
                  <a:off x="1156" y="709"/>
                  <a:ext cx="136" cy="453"/>
                </a:xfrm>
                <a:prstGeom prst="ellipse">
                  <a:avLst/>
                </a:prstGeom>
                <a:solidFill>
                  <a:srgbClr val="800000"/>
                </a:solidFill>
                <a:ln w="1587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75" name="椭圆 12311"/>
                <p:cNvSpPr/>
                <p:nvPr/>
              </p:nvSpPr>
              <p:spPr>
                <a:xfrm>
                  <a:off x="1202" y="890"/>
                  <a:ext cx="46" cy="136"/>
                </a:xfrm>
                <a:prstGeom prst="ellipse">
                  <a:avLst/>
                </a:prstGeom>
                <a:solidFill>
                  <a:schemeClr val="accent1"/>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76" name="矩形 12312"/>
                <p:cNvSpPr/>
                <p:nvPr/>
              </p:nvSpPr>
              <p:spPr>
                <a:xfrm>
                  <a:off x="1701" y="709"/>
                  <a:ext cx="136" cy="453"/>
                </a:xfrm>
                <a:prstGeom prst="rect">
                  <a:avLst/>
                </a:prstGeom>
                <a:solidFill>
                  <a:schemeClr val="accent1"/>
                </a:solidFill>
                <a:ln w="9525" cap="flat" cmpd="sng">
                  <a:solidFill>
                    <a:schemeClr val="accent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77" name="直接连接符 12313"/>
                <p:cNvSpPr/>
                <p:nvPr/>
              </p:nvSpPr>
              <p:spPr>
                <a:xfrm>
                  <a:off x="1224" y="1162"/>
                  <a:ext cx="635"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18478" name="直接连接符 12314"/>
                <p:cNvSpPr/>
                <p:nvPr/>
              </p:nvSpPr>
              <p:spPr>
                <a:xfrm>
                  <a:off x="1224" y="709"/>
                  <a:ext cx="635" cy="0"/>
                </a:xfrm>
                <a:prstGeom prst="line">
                  <a:avLst/>
                </a:prstGeom>
                <a:ln w="28575" cap="flat" cmpd="sng">
                  <a:solidFill>
                    <a:schemeClr val="tx1"/>
                  </a:solidFill>
                  <a:prstDash val="solid"/>
                  <a:round/>
                  <a:headEnd type="none" w="med" len="med"/>
                  <a:tailEnd type="none" w="med" len="med"/>
                </a:ln>
              </p:spPr>
              <p:txBody>
                <a:bodyPr/>
                <a:lstStyle/>
                <a:p>
                  <a:endParaRPr/>
                </a:p>
              </p:txBody>
            </p:sp>
          </p:grpSp>
          <p:grpSp>
            <p:nvGrpSpPr>
              <p:cNvPr id="18479" name="组合 12315"/>
              <p:cNvGrpSpPr/>
              <p:nvPr/>
            </p:nvGrpSpPr>
            <p:grpSpPr>
              <a:xfrm>
                <a:off x="3696" y="1026"/>
                <a:ext cx="1134" cy="453"/>
                <a:chOff x="1156" y="709"/>
                <a:chExt cx="771" cy="453"/>
              </a:xfrm>
            </p:grpSpPr>
            <p:sp>
              <p:nvSpPr>
                <p:cNvPr id="18480" name="椭圆 12316"/>
                <p:cNvSpPr/>
                <p:nvPr/>
              </p:nvSpPr>
              <p:spPr>
                <a:xfrm>
                  <a:off x="1746" y="709"/>
                  <a:ext cx="181" cy="453"/>
                </a:xfrm>
                <a:prstGeom prst="ellipse">
                  <a:avLst/>
                </a:prstGeom>
                <a:solidFill>
                  <a:schemeClr val="accent1"/>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81" name="矩形 12317"/>
                <p:cNvSpPr/>
                <p:nvPr/>
              </p:nvSpPr>
              <p:spPr>
                <a:xfrm>
                  <a:off x="1202" y="709"/>
                  <a:ext cx="635" cy="453"/>
                </a:xfrm>
                <a:prstGeom prst="rect">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82" name="椭圆 12318"/>
                <p:cNvSpPr/>
                <p:nvPr/>
              </p:nvSpPr>
              <p:spPr>
                <a:xfrm>
                  <a:off x="1156" y="709"/>
                  <a:ext cx="136" cy="453"/>
                </a:xfrm>
                <a:prstGeom prst="ellipse">
                  <a:avLst/>
                </a:prstGeom>
                <a:solidFill>
                  <a:srgbClr val="800000"/>
                </a:solidFill>
                <a:ln w="1587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83" name="椭圆 12319"/>
                <p:cNvSpPr/>
                <p:nvPr/>
              </p:nvSpPr>
              <p:spPr>
                <a:xfrm>
                  <a:off x="1202" y="890"/>
                  <a:ext cx="46" cy="136"/>
                </a:xfrm>
                <a:prstGeom prst="ellipse">
                  <a:avLst/>
                </a:prstGeom>
                <a:solidFill>
                  <a:schemeClr val="accent1"/>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84" name="矩形 12320"/>
                <p:cNvSpPr/>
                <p:nvPr/>
              </p:nvSpPr>
              <p:spPr>
                <a:xfrm>
                  <a:off x="1701" y="709"/>
                  <a:ext cx="136" cy="453"/>
                </a:xfrm>
                <a:prstGeom prst="rect">
                  <a:avLst/>
                </a:prstGeom>
                <a:solidFill>
                  <a:schemeClr val="accent1"/>
                </a:solidFill>
                <a:ln w="9525" cap="flat" cmpd="sng">
                  <a:solidFill>
                    <a:schemeClr val="accent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85" name="直接连接符 12321"/>
                <p:cNvSpPr/>
                <p:nvPr/>
              </p:nvSpPr>
              <p:spPr>
                <a:xfrm>
                  <a:off x="1224" y="1162"/>
                  <a:ext cx="635"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18486" name="直接连接符 12322"/>
                <p:cNvSpPr/>
                <p:nvPr/>
              </p:nvSpPr>
              <p:spPr>
                <a:xfrm>
                  <a:off x="1224" y="709"/>
                  <a:ext cx="635" cy="0"/>
                </a:xfrm>
                <a:prstGeom prst="line">
                  <a:avLst/>
                </a:prstGeom>
                <a:ln w="28575" cap="flat" cmpd="sng">
                  <a:solidFill>
                    <a:schemeClr val="tx1"/>
                  </a:solidFill>
                  <a:prstDash val="solid"/>
                  <a:round/>
                  <a:headEnd type="none" w="med" len="med"/>
                  <a:tailEnd type="none" w="med" len="med"/>
                </a:ln>
              </p:spPr>
              <p:txBody>
                <a:bodyPr/>
                <a:lstStyle/>
                <a:p>
                  <a:endParaRPr/>
                </a:p>
              </p:txBody>
            </p:sp>
          </p:grpSp>
          <p:sp>
            <p:nvSpPr>
              <p:cNvPr id="18487" name="直接连接符 12323"/>
              <p:cNvSpPr/>
              <p:nvPr/>
            </p:nvSpPr>
            <p:spPr>
              <a:xfrm flipH="1" flipV="1">
                <a:off x="1565" y="799"/>
                <a:ext cx="0" cy="227"/>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8488" name="直接连接符 12324"/>
              <p:cNvSpPr/>
              <p:nvPr/>
            </p:nvSpPr>
            <p:spPr>
              <a:xfrm flipH="1" flipV="1">
                <a:off x="3198" y="799"/>
                <a:ext cx="0" cy="227"/>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8489" name="直接连接符 12325"/>
              <p:cNvSpPr/>
              <p:nvPr/>
            </p:nvSpPr>
            <p:spPr>
              <a:xfrm flipH="1">
                <a:off x="657" y="799"/>
                <a:ext cx="2541"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8490" name="直接连接符 12326"/>
              <p:cNvSpPr/>
              <p:nvPr/>
            </p:nvSpPr>
            <p:spPr>
              <a:xfrm flipH="1">
                <a:off x="2381" y="1479"/>
                <a:ext cx="0" cy="363"/>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8491" name="直接连接符 12327"/>
              <p:cNvSpPr/>
              <p:nvPr/>
            </p:nvSpPr>
            <p:spPr>
              <a:xfrm flipH="1">
                <a:off x="4377" y="1479"/>
                <a:ext cx="0" cy="363"/>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8492" name="直接连接符 12328"/>
              <p:cNvSpPr/>
              <p:nvPr/>
            </p:nvSpPr>
            <p:spPr>
              <a:xfrm>
                <a:off x="3152" y="799"/>
                <a:ext cx="862"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8493" name="直接连接符 12329"/>
              <p:cNvSpPr/>
              <p:nvPr/>
            </p:nvSpPr>
            <p:spPr>
              <a:xfrm>
                <a:off x="657" y="1842"/>
                <a:ext cx="4037"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8494" name="直接连接符 12331"/>
              <p:cNvSpPr/>
              <p:nvPr/>
            </p:nvSpPr>
            <p:spPr>
              <a:xfrm flipH="1" flipV="1">
                <a:off x="612" y="844"/>
                <a:ext cx="0" cy="182"/>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18495" name="直接连接符 12332"/>
              <p:cNvSpPr/>
              <p:nvPr/>
            </p:nvSpPr>
            <p:spPr>
              <a:xfrm flipH="1">
                <a:off x="612" y="1660"/>
                <a:ext cx="0" cy="182"/>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18496" name="文本框 12333"/>
              <p:cNvSpPr txBox="1"/>
              <p:nvPr/>
            </p:nvSpPr>
            <p:spPr>
              <a:xfrm>
                <a:off x="522" y="1071"/>
                <a:ext cx="408" cy="639"/>
              </a:xfrm>
              <a:prstGeom prst="rect">
                <a:avLst/>
              </a:prstGeom>
              <a:noFill/>
              <a:ln w="9525">
                <a:noFill/>
              </a:ln>
            </p:spPr>
            <p:txBody>
              <a:bodyPr anchor="t">
                <a:spAutoFit/>
              </a:bodyPr>
              <a:lstStyle/>
              <a:p>
                <a:pPr>
                  <a:spcBef>
                    <a:spcPct val="50000"/>
                  </a:spcBef>
                </a:pPr>
                <a:r>
                  <a:rPr lang="en-US" altLang="zh-CN" sz="2400" b="1" i="1">
                    <a:latin typeface="Times New Roman" panose="02020603050405020304" charset="0"/>
                    <a:ea typeface="宋体" panose="02010600030101010101" pitchFamily="2" charset="-122"/>
                    <a:cs typeface="Times New Roman" panose="02020603050405020304" charset="0"/>
                  </a:rPr>
                  <a:t>U</a:t>
                </a:r>
                <a:endParaRPr lang="en-US" altLang="zh-CN" sz="2400" b="1">
                  <a:latin typeface="Arial" panose="020B0604020202020204" pitchFamily="34" charset="0"/>
                  <a:ea typeface="宋体" panose="02010600030101010101" pitchFamily="2" charset="-122"/>
                </a:endParaRPr>
              </a:p>
              <a:p>
                <a:pPr>
                  <a:spcBef>
                    <a:spcPct val="50000"/>
                  </a:spcBef>
                </a:pPr>
                <a:r>
                  <a:rPr lang="en-US" altLang="zh-CN" sz="2400" b="1">
                    <a:latin typeface="Arial" panose="020B0604020202020204" pitchFamily="34" charset="0"/>
                    <a:ea typeface="宋体" panose="02010600030101010101" pitchFamily="2" charset="-122"/>
                  </a:rPr>
                  <a:t>~</a:t>
                </a:r>
              </a:p>
            </p:txBody>
          </p:sp>
          <p:sp>
            <p:nvSpPr>
              <p:cNvPr id="18497" name="椭圆 12336"/>
              <p:cNvSpPr/>
              <p:nvPr/>
            </p:nvSpPr>
            <p:spPr>
              <a:xfrm>
                <a:off x="1065" y="1026"/>
                <a:ext cx="91" cy="498"/>
              </a:xfrm>
              <a:prstGeom prst="ellipse">
                <a:avLst/>
              </a:prstGeom>
              <a:solidFill>
                <a:srgbClr val="800000"/>
              </a:solidFill>
              <a:ln w="1587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98" name="椭圆 12337"/>
              <p:cNvSpPr/>
              <p:nvPr/>
            </p:nvSpPr>
            <p:spPr>
              <a:xfrm>
                <a:off x="1088" y="1207"/>
                <a:ext cx="45" cy="136"/>
              </a:xfrm>
              <a:prstGeom prst="ellipse">
                <a:avLst/>
              </a:prstGeom>
              <a:solidFill>
                <a:schemeClr val="accent1"/>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8499" name="直接连接符 12338"/>
              <p:cNvSpPr/>
              <p:nvPr/>
            </p:nvSpPr>
            <p:spPr>
              <a:xfrm flipH="1">
                <a:off x="1110" y="1524"/>
                <a:ext cx="0" cy="318"/>
              </a:xfrm>
              <a:prstGeom prst="line">
                <a:avLst/>
              </a:prstGeom>
              <a:ln w="9525" cap="flat" cmpd="sng">
                <a:solidFill>
                  <a:schemeClr val="tx1"/>
                </a:solidFill>
                <a:prstDash val="solid"/>
                <a:round/>
                <a:headEnd type="none" w="med" len="med"/>
                <a:tailEnd type="none" w="med" len="med"/>
              </a:ln>
            </p:spPr>
            <p:txBody>
              <a:bodyPr/>
              <a:lstStyle/>
              <a:p>
                <a:endParaRPr/>
              </a:p>
            </p:txBody>
          </p:sp>
        </p:grpSp>
        <p:sp>
          <p:nvSpPr>
            <p:cNvPr id="18500" name="文本框 12360"/>
            <p:cNvSpPr txBox="1"/>
            <p:nvPr/>
          </p:nvSpPr>
          <p:spPr>
            <a:xfrm>
              <a:off x="521" y="1842"/>
              <a:ext cx="227" cy="231"/>
            </a:xfrm>
            <a:prstGeom prst="rect">
              <a:avLst/>
            </a:prstGeom>
            <a:noFill/>
            <a:ln w="9525">
              <a:noFill/>
            </a:ln>
          </p:spPr>
          <p:txBody>
            <a:bodyPr anchor="t">
              <a:spAutoFit/>
            </a:bodyPr>
            <a:lstStyle/>
            <a:p>
              <a:pPr>
                <a:spcBef>
                  <a:spcPct val="50000"/>
                </a:spcBef>
              </a:pPr>
              <a:r>
                <a:rPr lang="zh-CN" altLang="en-US">
                  <a:latin typeface="Arial" panose="020B0604020202020204" pitchFamily="34" charset="0"/>
                  <a:ea typeface="宋体" panose="02010600030101010101" pitchFamily="2" charset="-122"/>
                </a:rPr>
                <a:t>＋</a:t>
              </a:r>
            </a:p>
          </p:txBody>
        </p:sp>
        <p:sp>
          <p:nvSpPr>
            <p:cNvPr id="18501" name="文本框 12361"/>
            <p:cNvSpPr txBox="1"/>
            <p:nvPr/>
          </p:nvSpPr>
          <p:spPr>
            <a:xfrm>
              <a:off x="521" y="618"/>
              <a:ext cx="363" cy="231"/>
            </a:xfrm>
            <a:prstGeom prst="rect">
              <a:avLst/>
            </a:prstGeom>
            <a:noFill/>
            <a:ln w="9525">
              <a:noFill/>
            </a:ln>
          </p:spPr>
          <p:txBody>
            <a:bodyPr anchor="t">
              <a:spAutoFit/>
            </a:bodyPr>
            <a:lstStyle/>
            <a:p>
              <a:pPr>
                <a:spcBef>
                  <a:spcPct val="50000"/>
                </a:spcBef>
              </a:pPr>
              <a:r>
                <a:rPr lang="zh-CN" altLang="en-US">
                  <a:latin typeface="Arial" panose="020B0604020202020204" pitchFamily="34" charset="0"/>
                  <a:ea typeface="宋体" panose="02010600030101010101" pitchFamily="2" charset="-122"/>
                </a:rPr>
                <a:t>－</a:t>
              </a:r>
            </a:p>
          </p:txBody>
        </p:sp>
      </p:grpSp>
      <mc:AlternateContent xmlns:mc="http://schemas.openxmlformats.org/markup-compatibility/2006">
        <mc:Choice xmlns:p14="http://schemas.microsoft.com/office/powerpoint/2010/main" Requires="p14">
          <p:contentPart p14:bwMode="auto" r:id="rId2">
            <p14:nvContentPartPr>
              <p14:cNvPr id="2" name="墨迹 1"/>
              <p14:cNvContentPartPr/>
              <p14:nvPr/>
            </p14:nvContentPartPr>
            <p14:xfrm>
              <a:off x="293040" y="2341440"/>
              <a:ext cx="11168640" cy="3690360"/>
            </p14:xfrm>
          </p:contentPart>
        </mc:Choice>
        <mc:Fallback>
          <p:pic>
            <p:nvPicPr>
              <p:cNvPr id="2" name="墨迹 1"/>
              <p:cNvPicPr/>
              <p:nvPr/>
            </p:nvPicPr>
            <p:blipFill>
              <a:blip r:embed="rId3"/>
              <a:stretch>
                <a:fillRect/>
              </a:stretch>
            </p:blipFill>
            <p:spPr>
              <a:xfrm>
                <a:off x="283680" y="2332080"/>
                <a:ext cx="11187360" cy="370908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53"/>
                                        </p:tgtEl>
                                        <p:attrNameLst>
                                          <p:attrName>style.visibility</p:attrName>
                                        </p:attrNameLst>
                                      </p:cBhvr>
                                      <p:to>
                                        <p:strVal val="visible"/>
                                      </p:to>
                                    </p:set>
                                    <p:anim calcmode="lin" valueType="num">
                                      <p:cBhvr additive="base">
                                        <p:cTn id="7" dur="500" fill="hold"/>
                                        <p:tgtEl>
                                          <p:spTgt spid="18453"/>
                                        </p:tgtEl>
                                        <p:attrNameLst>
                                          <p:attrName>ppt_x</p:attrName>
                                        </p:attrNameLst>
                                      </p:cBhvr>
                                      <p:tavLst>
                                        <p:tav tm="0">
                                          <p:val>
                                            <p:strVal val="#ppt_x"/>
                                          </p:val>
                                        </p:tav>
                                        <p:tav tm="100000">
                                          <p:val>
                                            <p:strVal val="#ppt_x"/>
                                          </p:val>
                                        </p:tav>
                                      </p:tavLst>
                                    </p:anim>
                                    <p:anim calcmode="lin" valueType="num">
                                      <p:cBhvr additive="base">
                                        <p:cTn id="8" dur="500" fill="hold"/>
                                        <p:tgtEl>
                                          <p:spTgt spid="184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additive="base">
                                        <p:cTn id="13" dur="500" fill="hold"/>
                                        <p:tgtEl>
                                          <p:spTgt spid="18434"/>
                                        </p:tgtEl>
                                        <p:attrNameLst>
                                          <p:attrName>ppt_x</p:attrName>
                                        </p:attrNameLst>
                                      </p:cBhvr>
                                      <p:tavLst>
                                        <p:tav tm="0">
                                          <p:val>
                                            <p:strVal val="#ppt_x"/>
                                          </p:val>
                                        </p:tav>
                                        <p:tav tm="100000">
                                          <p:val>
                                            <p:strVal val="#ppt_x"/>
                                          </p:val>
                                        </p:tav>
                                      </p:tavLst>
                                    </p:anim>
                                    <p:anim calcmode="lin" valueType="num">
                                      <p:cBhvr additive="base">
                                        <p:cTn id="14"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14475" y="0"/>
            <a:ext cx="9433560" cy="5408295"/>
          </a:xfrm>
          <a:prstGeom prst="rect">
            <a:avLst/>
          </a:prstGeom>
          <a:noFill/>
        </p:spPr>
        <p:txBody>
          <a:bodyPr wrap="square" rtlCol="0" anchor="t">
            <a:spAutoFit/>
          </a:bodyPr>
          <a:lstStyle/>
          <a:p>
            <a:pPr fontAlgn="auto">
              <a:lnSpc>
                <a:spcPct val="120000"/>
              </a:lnSpc>
            </a:pPr>
            <a:r>
              <a:rPr lang="zh-CN" altLang="en-US" sz="2400" b="1" dirty="0" smtClean="0">
                <a:solidFill>
                  <a:srgbClr val="FF0000"/>
                </a:solidFill>
                <a:latin typeface="Times New Roman" panose="02020603050405020304" charset="0"/>
                <a:cs typeface="Times New Roman" panose="02020603050405020304" charset="0"/>
              </a:rPr>
              <a:t>例</a:t>
            </a:r>
            <a:r>
              <a:rPr lang="en-US" altLang="zh-CN" sz="2400" b="1" dirty="0" smtClean="0">
                <a:solidFill>
                  <a:srgbClr val="FF0000"/>
                </a:solidFill>
                <a:latin typeface="Times New Roman" panose="02020603050405020304" charset="0"/>
                <a:cs typeface="Times New Roman" panose="02020603050405020304" charset="0"/>
              </a:rPr>
              <a:t>.</a:t>
            </a:r>
            <a:r>
              <a:rPr lang="zh-CN" altLang="en-US" sz="2400" dirty="0">
                <a:latin typeface="Times New Roman" panose="02020603050405020304" charset="0"/>
                <a:cs typeface="Times New Roman" panose="02020603050405020304" charset="0"/>
              </a:rPr>
              <a:t>（课本</a:t>
            </a:r>
            <a:r>
              <a:rPr lang="en-US" altLang="zh-CN" sz="2400" dirty="0">
                <a:latin typeface="Times New Roman" panose="02020603050405020304" charset="0"/>
                <a:cs typeface="Times New Roman" panose="02020603050405020304" charset="0"/>
              </a:rPr>
              <a:t>p45</a:t>
            </a:r>
            <a:r>
              <a:rPr lang="zh-CN" altLang="en-US" sz="2400" dirty="0">
                <a:latin typeface="Times New Roman" panose="02020603050405020304" charset="0"/>
                <a:cs typeface="Times New Roman" panose="02020603050405020304" charset="0"/>
              </a:rPr>
              <a:t>）如图 甲，某装置由多个横截面积相同的金属圆筒依次排列，其中心轴线在同一直线上，圆筒的长度依照一定的规律依次增加。序号为奇数的圆筒和交变电源的一个极相连，序号为偶数的圆筒和该电源的另一个极相连。交变电源两极间电势差的变化规律如图 乙所示。在 t＝0 时，奇数圆筒相对偶数圆筒的电势差为正值，此时位于和偶数圆筒相连的金属圆板（序号为0）中央的一个电子，在圆板和圆筒 1 之间的电场中由静止开始加速，沿中心轴线冲进圆筒 1</a:t>
            </a:r>
            <a:r>
              <a:rPr lang="en-US" altLang="zh-CN" sz="2400" dirty="0">
                <a:latin typeface="Times New Roman" panose="02020603050405020304" charset="0"/>
                <a:cs typeface="Times New Roman" panose="02020603050405020304" charset="0"/>
              </a:rPr>
              <a:t>.</a:t>
            </a:r>
            <a:r>
              <a:rPr lang="zh-CN" altLang="en-US" sz="2400" dirty="0">
                <a:latin typeface="Times New Roman" panose="02020603050405020304" charset="0"/>
                <a:cs typeface="Times New Roman" panose="02020603050405020304" charset="0"/>
              </a:rPr>
              <a:t>为使电子运动到圆筒与圆筒之间各个间隙中都能恰好使静电力的方向跟运动方向相同而不断加速，圆筒长度的设计必须遵照一定的规律。若已知电子的质量为m电子电荷量为 e电压的绝对值为 u周期为 T，电子通过圆筒间隙的时间可以忽略不计。则金属圆筒的长度和它的序号之间有什么定量关系？第n 个金属圆筒的长度应该是多少？</a:t>
            </a:r>
          </a:p>
        </p:txBody>
      </p:sp>
      <p:pic>
        <p:nvPicPr>
          <p:cNvPr id="3" name="图片 2"/>
          <p:cNvPicPr>
            <a:picLocks noChangeAspect="1"/>
          </p:cNvPicPr>
          <p:nvPr/>
        </p:nvPicPr>
        <p:blipFill>
          <a:blip r:embed="rId2"/>
          <a:srcRect l="4993" t="46849" r="7082" b="20851"/>
          <a:stretch>
            <a:fillRect/>
          </a:stretch>
        </p:blipFill>
        <p:spPr>
          <a:xfrm>
            <a:off x="2317750" y="5293360"/>
            <a:ext cx="6972062" cy="1440000"/>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墨迹 3"/>
              <p14:cNvContentPartPr/>
              <p14:nvPr/>
            </p14:nvContentPartPr>
            <p14:xfrm>
              <a:off x="1466640" y="4824000"/>
              <a:ext cx="4050720" cy="1225440"/>
            </p14:xfrm>
          </p:contentPart>
        </mc:Choice>
        <mc:Fallback>
          <p:pic>
            <p:nvPicPr>
              <p:cNvPr id="4" name="墨迹 3"/>
              <p:cNvPicPr/>
              <p:nvPr/>
            </p:nvPicPr>
            <p:blipFill>
              <a:blip r:embed="rId4"/>
              <a:stretch>
                <a:fillRect/>
              </a:stretch>
            </p:blipFill>
            <p:spPr>
              <a:xfrm>
                <a:off x="1457280" y="4814640"/>
                <a:ext cx="4069440" cy="1244160"/>
              </a:xfrm>
              <a:prstGeom prst="rect">
                <a:avLst/>
              </a:prstGeom>
            </p:spPr>
          </p:pic>
        </mc:Fallback>
      </mc:AlternateContent>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l="18511" t="29332" r="15334" b="17951"/>
          <a:stretch>
            <a:fillRect/>
          </a:stretch>
        </p:blipFill>
        <p:spPr>
          <a:xfrm>
            <a:off x="768350" y="842010"/>
            <a:ext cx="10655300" cy="477393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Text Box 3"/>
          <p:cNvSpPr txBox="1">
            <a:spLocks noChangeArrowheads="1"/>
          </p:cNvSpPr>
          <p:nvPr/>
        </p:nvSpPr>
        <p:spPr bwMode="auto">
          <a:xfrm>
            <a:off x="6072139" y="2619912"/>
            <a:ext cx="429260" cy="506730"/>
          </a:xfrm>
          <a:prstGeom prst="rect">
            <a:avLst/>
          </a:prstGeom>
          <a:noFill/>
          <a:ln w="9525">
            <a:noFill/>
            <a:miter lim="800000"/>
          </a:ln>
          <a:effectLst/>
        </p:spPr>
        <p:txBody>
          <a:bodyPr wrap="square" anchor="b">
            <a:spAutoFit/>
          </a:bodyPr>
          <a:lstStyle/>
          <a:p>
            <a:pPr>
              <a:spcBef>
                <a:spcPct val="50000"/>
              </a:spcBef>
            </a:pPr>
            <a:r>
              <a:rPr lang="en-US" altLang="zh-CN" sz="2700" b="1">
                <a:solidFill>
                  <a:srgbClr val="CC0000"/>
                </a:solidFill>
                <a:effectLst>
                  <a:outerShdw blurRad="38100" dist="38100" dir="2700000">
                    <a:srgbClr val="C0C0C0"/>
                  </a:outerShdw>
                </a:effectLst>
                <a:latin typeface="Times New Roman" panose="02020603050405020304" charset="0"/>
                <a:cs typeface="Times New Roman" panose="02020603050405020304" charset="0"/>
              </a:rPr>
              <a:t>A</a:t>
            </a:r>
          </a:p>
        </p:txBody>
      </p:sp>
      <p:graphicFrame>
        <p:nvGraphicFramePr>
          <p:cNvPr id="9218" name="Object 4"/>
          <p:cNvGraphicFramePr>
            <a:graphicFrameLocks noChangeAspect="1"/>
          </p:cNvGraphicFramePr>
          <p:nvPr/>
        </p:nvGraphicFramePr>
        <p:xfrm>
          <a:off x="1113156" y="3730309"/>
          <a:ext cx="1232535" cy="925195"/>
        </p:xfrm>
        <a:graphic>
          <a:graphicData uri="http://schemas.openxmlformats.org/presentationml/2006/ole">
            <mc:AlternateContent xmlns:mc="http://schemas.openxmlformats.org/markup-compatibility/2006">
              <mc:Choice xmlns:v="urn:schemas-microsoft-com:vml" Requires="v">
                <p:oleObj spid="_x0000_s8249" r:id="rId3" imgW="15240000" imgH="10972800" progId="Equation.3">
                  <p:embed/>
                </p:oleObj>
              </mc:Choice>
              <mc:Fallback>
                <p:oleObj r:id="rId3" imgW="15240000" imgH="10972800" progId="Equation.3">
                  <p:embed/>
                  <p:pic>
                    <p:nvPicPr>
                      <p:cNvPr id="0" name="OLE substitute image"/>
                      <p:cNvPicPr/>
                      <p:nvPr/>
                    </p:nvPicPr>
                    <p:blipFill>
                      <a:blip r:embed="rId4"/>
                      <a:stretch>
                        <a:fillRect/>
                      </a:stretch>
                    </p:blipFill>
                    <p:spPr>
                      <a:xfrm>
                        <a:off x="1113156" y="3730309"/>
                        <a:ext cx="1232535" cy="925195"/>
                      </a:xfrm>
                      <a:prstGeom prst="rect">
                        <a:avLst/>
                      </a:prstGeom>
                      <a:noFill/>
                    </p:spPr>
                  </p:pic>
                </p:oleObj>
              </mc:Fallback>
            </mc:AlternateContent>
          </a:graphicData>
        </a:graphic>
      </p:graphicFrame>
      <p:graphicFrame>
        <p:nvGraphicFramePr>
          <p:cNvPr id="9219" name="Object 23"/>
          <p:cNvGraphicFramePr>
            <a:graphicFrameLocks noChangeAspect="1"/>
          </p:cNvGraphicFramePr>
          <p:nvPr/>
        </p:nvGraphicFramePr>
        <p:xfrm>
          <a:off x="3477260" y="3730309"/>
          <a:ext cx="1215390" cy="925195"/>
        </p:xfrm>
        <a:graphic>
          <a:graphicData uri="http://schemas.openxmlformats.org/presentationml/2006/ole">
            <mc:AlternateContent xmlns:mc="http://schemas.openxmlformats.org/markup-compatibility/2006">
              <mc:Choice xmlns:v="urn:schemas-microsoft-com:vml" Requires="v">
                <p:oleObj spid="_x0000_s8250" r:id="rId5" imgW="14325600" imgH="10972800" progId="Equation.3">
                  <p:embed/>
                </p:oleObj>
              </mc:Choice>
              <mc:Fallback>
                <p:oleObj r:id="rId5" imgW="14325600" imgH="10972800" progId="Equation.3">
                  <p:embed/>
                  <p:pic>
                    <p:nvPicPr>
                      <p:cNvPr id="0" name="OLE substitute image"/>
                      <p:cNvPicPr/>
                      <p:nvPr/>
                    </p:nvPicPr>
                    <p:blipFill>
                      <a:blip r:embed="rId6"/>
                      <a:stretch>
                        <a:fillRect/>
                      </a:stretch>
                    </p:blipFill>
                    <p:spPr>
                      <a:xfrm>
                        <a:off x="3477260" y="3730309"/>
                        <a:ext cx="1215390" cy="925195"/>
                      </a:xfrm>
                      <a:prstGeom prst="rect">
                        <a:avLst/>
                      </a:prstGeom>
                      <a:noFill/>
                    </p:spPr>
                  </p:pic>
                </p:oleObj>
              </mc:Fallback>
            </mc:AlternateContent>
          </a:graphicData>
        </a:graphic>
      </p:graphicFrame>
      <p:graphicFrame>
        <p:nvGraphicFramePr>
          <p:cNvPr id="9220" name="Object 24"/>
          <p:cNvGraphicFramePr>
            <a:graphicFrameLocks noChangeAspect="1"/>
          </p:cNvGraphicFramePr>
          <p:nvPr/>
        </p:nvGraphicFramePr>
        <p:xfrm>
          <a:off x="1196976" y="4847908"/>
          <a:ext cx="1064895" cy="873760"/>
        </p:xfrm>
        <a:graphic>
          <a:graphicData uri="http://schemas.openxmlformats.org/presentationml/2006/ole">
            <mc:AlternateContent xmlns:mc="http://schemas.openxmlformats.org/markup-compatibility/2006">
              <mc:Choice xmlns:v="urn:schemas-microsoft-com:vml" Requires="v">
                <p:oleObj spid="_x0000_s8251" r:id="rId7" imgW="12192000" imgH="10363200" progId="Equation.3">
                  <p:embed/>
                </p:oleObj>
              </mc:Choice>
              <mc:Fallback>
                <p:oleObj r:id="rId7" imgW="12192000" imgH="10363200" progId="Equation.3">
                  <p:embed/>
                  <p:pic>
                    <p:nvPicPr>
                      <p:cNvPr id="0" name="OLE substitute image"/>
                      <p:cNvPicPr/>
                      <p:nvPr/>
                    </p:nvPicPr>
                    <p:blipFill>
                      <a:blip r:embed="rId8"/>
                      <a:stretch>
                        <a:fillRect/>
                      </a:stretch>
                    </p:blipFill>
                    <p:spPr>
                      <a:xfrm>
                        <a:off x="1196976" y="4847908"/>
                        <a:ext cx="1064895" cy="873760"/>
                      </a:xfrm>
                      <a:prstGeom prst="rect">
                        <a:avLst/>
                      </a:prstGeom>
                      <a:noFill/>
                    </p:spPr>
                  </p:pic>
                </p:oleObj>
              </mc:Fallback>
            </mc:AlternateContent>
          </a:graphicData>
        </a:graphic>
      </p:graphicFrame>
      <p:graphicFrame>
        <p:nvGraphicFramePr>
          <p:cNvPr id="9221" name="Object 25"/>
          <p:cNvGraphicFramePr>
            <a:graphicFrameLocks noChangeAspect="1"/>
          </p:cNvGraphicFramePr>
          <p:nvPr/>
        </p:nvGraphicFramePr>
        <p:xfrm>
          <a:off x="3590609" y="4716463"/>
          <a:ext cx="1101725" cy="873760"/>
        </p:xfrm>
        <a:graphic>
          <a:graphicData uri="http://schemas.openxmlformats.org/presentationml/2006/ole">
            <mc:AlternateContent xmlns:mc="http://schemas.openxmlformats.org/markup-compatibility/2006">
              <mc:Choice xmlns:v="urn:schemas-microsoft-com:vml" Requires="v">
                <p:oleObj spid="_x0000_s8252" r:id="rId9" imgW="13411200" imgH="10363200" progId="Equation.3">
                  <p:embed/>
                </p:oleObj>
              </mc:Choice>
              <mc:Fallback>
                <p:oleObj r:id="rId9" imgW="13411200" imgH="10363200" progId="Equation.3">
                  <p:embed/>
                  <p:pic>
                    <p:nvPicPr>
                      <p:cNvPr id="0" name="OLE substitute image"/>
                      <p:cNvPicPr/>
                      <p:nvPr/>
                    </p:nvPicPr>
                    <p:blipFill>
                      <a:blip r:embed="rId10"/>
                      <a:stretch>
                        <a:fillRect/>
                      </a:stretch>
                    </p:blipFill>
                    <p:spPr>
                      <a:xfrm>
                        <a:off x="3590609" y="4716463"/>
                        <a:ext cx="1101725" cy="873760"/>
                      </a:xfrm>
                      <a:prstGeom prst="rect">
                        <a:avLst/>
                      </a:prstGeom>
                      <a:noFill/>
                    </p:spPr>
                  </p:pic>
                </p:oleObj>
              </mc:Fallback>
            </mc:AlternateContent>
          </a:graphicData>
        </a:graphic>
      </p:graphicFrame>
      <p:grpSp>
        <p:nvGrpSpPr>
          <p:cNvPr id="9226" name="Group 33"/>
          <p:cNvGrpSpPr/>
          <p:nvPr/>
        </p:nvGrpSpPr>
        <p:grpSpPr>
          <a:xfrm>
            <a:off x="8329295" y="3232150"/>
            <a:ext cx="2340610" cy="1610360"/>
            <a:chOff x="1066" y="3294"/>
            <a:chExt cx="1542" cy="1026"/>
          </a:xfrm>
        </p:grpSpPr>
        <p:sp>
          <p:nvSpPr>
            <p:cNvPr id="9228" name="Line 7"/>
            <p:cNvSpPr/>
            <p:nvPr/>
          </p:nvSpPr>
          <p:spPr>
            <a:xfrm>
              <a:off x="1247" y="3475"/>
              <a:ext cx="1269" cy="1"/>
            </a:xfrm>
            <a:prstGeom prst="line">
              <a:avLst/>
            </a:prstGeom>
            <a:ln w="38100" cap="flat" cmpd="sng">
              <a:solidFill>
                <a:schemeClr val="tx1"/>
              </a:solidFill>
              <a:prstDash val="solid"/>
              <a:headEnd type="none" w="med" len="med"/>
              <a:tailEnd type="none" w="med" len="med"/>
            </a:ln>
          </p:spPr>
          <p:txBody>
            <a:bodyPr/>
            <a:lstStyle/>
            <a:p>
              <a:endParaRPr/>
            </a:p>
          </p:txBody>
        </p:sp>
        <p:sp>
          <p:nvSpPr>
            <p:cNvPr id="9229" name="Line 14"/>
            <p:cNvSpPr/>
            <p:nvPr/>
          </p:nvSpPr>
          <p:spPr>
            <a:xfrm flipH="1" flipV="1">
              <a:off x="1882" y="3294"/>
              <a:ext cx="0" cy="181"/>
            </a:xfrm>
            <a:prstGeom prst="line">
              <a:avLst/>
            </a:prstGeom>
            <a:ln w="38100" cap="flat" cmpd="sng">
              <a:solidFill>
                <a:schemeClr val="tx1"/>
              </a:solidFill>
              <a:prstDash val="solid"/>
              <a:headEnd type="none" w="med" len="med"/>
              <a:tailEnd type="none" w="med" len="med"/>
            </a:ln>
          </p:spPr>
          <p:txBody>
            <a:bodyPr/>
            <a:lstStyle/>
            <a:p>
              <a:endParaRPr/>
            </a:p>
          </p:txBody>
        </p:sp>
        <p:sp>
          <p:nvSpPr>
            <p:cNvPr id="9230" name="Line 15"/>
            <p:cNvSpPr/>
            <p:nvPr/>
          </p:nvSpPr>
          <p:spPr>
            <a:xfrm flipH="1" flipV="1">
              <a:off x="1882" y="4158"/>
              <a:ext cx="0" cy="162"/>
            </a:xfrm>
            <a:prstGeom prst="line">
              <a:avLst/>
            </a:prstGeom>
            <a:ln w="38100" cap="flat" cmpd="sng">
              <a:solidFill>
                <a:schemeClr val="tx1"/>
              </a:solidFill>
              <a:prstDash val="solid"/>
              <a:headEnd type="none" w="med" len="med"/>
              <a:tailEnd type="none" w="med" len="med"/>
            </a:ln>
          </p:spPr>
          <p:txBody>
            <a:bodyPr/>
            <a:lstStyle/>
            <a:p>
              <a:endParaRPr/>
            </a:p>
          </p:txBody>
        </p:sp>
        <p:sp>
          <p:nvSpPr>
            <p:cNvPr id="9231" name="Line 21"/>
            <p:cNvSpPr/>
            <p:nvPr/>
          </p:nvSpPr>
          <p:spPr>
            <a:xfrm>
              <a:off x="1292" y="3838"/>
              <a:ext cx="317" cy="0"/>
            </a:xfrm>
            <a:prstGeom prst="line">
              <a:avLst/>
            </a:prstGeom>
            <a:ln w="38100" cap="flat" cmpd="sng">
              <a:solidFill>
                <a:srgbClr val="800000"/>
              </a:solidFill>
              <a:prstDash val="solid"/>
              <a:headEnd type="oval" w="sm" len="sm"/>
              <a:tailEnd type="stealth" w="med" len="lg"/>
            </a:ln>
          </p:spPr>
          <p:txBody>
            <a:bodyPr/>
            <a:lstStyle/>
            <a:p>
              <a:endParaRPr/>
            </a:p>
          </p:txBody>
        </p:sp>
        <p:sp>
          <p:nvSpPr>
            <p:cNvPr id="9232" name="Text Box 22"/>
            <p:cNvSpPr txBox="1"/>
            <p:nvPr/>
          </p:nvSpPr>
          <p:spPr>
            <a:xfrm>
              <a:off x="1292" y="3878"/>
              <a:ext cx="283" cy="191"/>
            </a:xfrm>
            <a:prstGeom prst="rect">
              <a:avLst/>
            </a:prstGeom>
            <a:noFill/>
            <a:ln w="9525">
              <a:noFill/>
            </a:ln>
          </p:spPr>
          <p:txBody>
            <a:bodyPr wrap="square" anchor="b">
              <a:spAutoFit/>
            </a:bodyPr>
            <a:lstStyle/>
            <a:p>
              <a:r>
                <a:rPr lang="en-US" altLang="zh-CN" sz="1350" i="1">
                  <a:solidFill>
                    <a:srgbClr val="CC0000"/>
                  </a:solidFill>
                  <a:latin typeface="Times New Roman" panose="02020603050405020304" charset="0"/>
                  <a:cs typeface="Times New Roman" panose="02020603050405020304" charset="0"/>
                </a:rPr>
                <a:t>v</a:t>
              </a:r>
              <a:r>
                <a:rPr lang="en-US" altLang="zh-CN" sz="1350" baseline="-25000">
                  <a:solidFill>
                    <a:srgbClr val="CC0000"/>
                  </a:solidFill>
                  <a:latin typeface="Arial" panose="020B0604020202020204" pitchFamily="34" charset="0"/>
                </a:rPr>
                <a:t>o</a:t>
              </a:r>
            </a:p>
          </p:txBody>
        </p:sp>
        <p:sp>
          <p:nvSpPr>
            <p:cNvPr id="9233" name="Line 26"/>
            <p:cNvSpPr/>
            <p:nvPr/>
          </p:nvSpPr>
          <p:spPr>
            <a:xfrm>
              <a:off x="1247" y="4156"/>
              <a:ext cx="1269" cy="1"/>
            </a:xfrm>
            <a:prstGeom prst="line">
              <a:avLst/>
            </a:prstGeom>
            <a:ln w="38100" cap="flat" cmpd="sng">
              <a:solidFill>
                <a:schemeClr val="tx1"/>
              </a:solidFill>
              <a:prstDash val="solid"/>
              <a:headEnd type="none" w="med" len="med"/>
              <a:tailEnd type="none" w="med" len="med"/>
            </a:ln>
          </p:spPr>
          <p:txBody>
            <a:bodyPr/>
            <a:lstStyle/>
            <a:p>
              <a:endParaRPr/>
            </a:p>
          </p:txBody>
        </p:sp>
        <p:sp>
          <p:nvSpPr>
            <p:cNvPr id="9234" name="Text Box 27"/>
            <p:cNvSpPr txBox="1"/>
            <p:nvPr/>
          </p:nvSpPr>
          <p:spPr>
            <a:xfrm>
              <a:off x="1247" y="3470"/>
              <a:ext cx="1347" cy="191"/>
            </a:xfrm>
            <a:prstGeom prst="rect">
              <a:avLst/>
            </a:prstGeom>
            <a:noFill/>
            <a:ln w="9525">
              <a:noFill/>
            </a:ln>
          </p:spPr>
          <p:txBody>
            <a:bodyPr wrap="square" anchor="b">
              <a:spAutoFit/>
            </a:bodyPr>
            <a:lstStyle/>
            <a:p>
              <a:r>
                <a:rPr lang="en-US" altLang="zh-CN" sz="1350">
                  <a:solidFill>
                    <a:srgbClr val="CC0000"/>
                  </a:solidFill>
                  <a:latin typeface="Arial" panose="020B0604020202020204" pitchFamily="34" charset="0"/>
                </a:rPr>
                <a:t>+  +  +  +  +  +  +  +</a:t>
              </a:r>
            </a:p>
          </p:txBody>
        </p:sp>
        <p:sp>
          <p:nvSpPr>
            <p:cNvPr id="9235" name="Text Box 28"/>
            <p:cNvSpPr txBox="1"/>
            <p:nvPr/>
          </p:nvSpPr>
          <p:spPr>
            <a:xfrm>
              <a:off x="1214" y="4010"/>
              <a:ext cx="1339" cy="191"/>
            </a:xfrm>
            <a:prstGeom prst="rect">
              <a:avLst/>
            </a:prstGeom>
            <a:noFill/>
            <a:ln w="9525">
              <a:noFill/>
            </a:ln>
          </p:spPr>
          <p:txBody>
            <a:bodyPr wrap="square" anchor="b">
              <a:spAutoFit/>
            </a:bodyPr>
            <a:lstStyle/>
            <a:p>
              <a:r>
                <a:rPr lang="en-US" altLang="zh-CN" sz="1350" dirty="0">
                  <a:solidFill>
                    <a:srgbClr val="CC0000"/>
                  </a:solidFill>
                  <a:latin typeface="Arial" panose="020B0604020202020204" pitchFamily="34" charset="0"/>
                </a:rPr>
                <a:t>-   -   -   -   -   -   -   -</a:t>
              </a:r>
            </a:p>
          </p:txBody>
        </p:sp>
        <p:sp>
          <p:nvSpPr>
            <p:cNvPr id="9236" name="Line 29"/>
            <p:cNvSpPr/>
            <p:nvPr/>
          </p:nvSpPr>
          <p:spPr>
            <a:xfrm flipH="1">
              <a:off x="2517" y="3475"/>
              <a:ext cx="0" cy="681"/>
            </a:xfrm>
            <a:prstGeom prst="line">
              <a:avLst/>
            </a:prstGeom>
            <a:ln w="25400" cap="flat" cmpd="sng">
              <a:solidFill>
                <a:srgbClr val="800000"/>
              </a:solidFill>
              <a:prstDash val="solid"/>
              <a:headEnd type="stealth" w="med" len="lg"/>
              <a:tailEnd type="stealth" w="med" len="lg"/>
            </a:ln>
          </p:spPr>
          <p:txBody>
            <a:bodyPr/>
            <a:lstStyle/>
            <a:p>
              <a:endParaRPr/>
            </a:p>
          </p:txBody>
        </p:sp>
        <p:sp>
          <p:nvSpPr>
            <p:cNvPr id="9237" name="Text Box 10"/>
            <p:cNvSpPr txBox="1"/>
            <p:nvPr/>
          </p:nvSpPr>
          <p:spPr>
            <a:xfrm>
              <a:off x="2426" y="3742"/>
              <a:ext cx="182" cy="191"/>
            </a:xfrm>
            <a:prstGeom prst="rect">
              <a:avLst/>
            </a:prstGeom>
            <a:solidFill>
              <a:schemeClr val="bg1"/>
            </a:solidFill>
            <a:ln w="9525">
              <a:noFill/>
            </a:ln>
          </p:spPr>
          <p:txBody>
            <a:bodyPr anchor="b">
              <a:spAutoFit/>
            </a:bodyPr>
            <a:lstStyle/>
            <a:p>
              <a:r>
                <a:rPr lang="en-US" altLang="zh-CN" sz="1350" i="1">
                  <a:latin typeface="Times New Roman" panose="02020603050405020304" charset="0"/>
                  <a:cs typeface="Times New Roman" panose="02020603050405020304" charset="0"/>
                </a:rPr>
                <a:t>d</a:t>
              </a:r>
            </a:p>
          </p:txBody>
        </p:sp>
        <p:sp>
          <p:nvSpPr>
            <p:cNvPr id="9238" name="Text Box 30"/>
            <p:cNvSpPr txBox="1"/>
            <p:nvPr/>
          </p:nvSpPr>
          <p:spPr>
            <a:xfrm>
              <a:off x="1066" y="3334"/>
              <a:ext cx="182" cy="191"/>
            </a:xfrm>
            <a:prstGeom prst="rect">
              <a:avLst/>
            </a:prstGeom>
            <a:noFill/>
            <a:ln w="9525">
              <a:noFill/>
            </a:ln>
          </p:spPr>
          <p:txBody>
            <a:bodyPr anchor="b">
              <a:spAutoFit/>
            </a:bodyPr>
            <a:lstStyle/>
            <a:p>
              <a:r>
                <a:rPr lang="en-US" altLang="zh-CN" sz="1350">
                  <a:latin typeface="Arial" panose="020B0604020202020204" pitchFamily="34" charset="0"/>
                </a:rPr>
                <a:t>A</a:t>
              </a:r>
            </a:p>
          </p:txBody>
        </p:sp>
        <p:sp>
          <p:nvSpPr>
            <p:cNvPr id="9239" name="Text Box 31"/>
            <p:cNvSpPr txBox="1"/>
            <p:nvPr/>
          </p:nvSpPr>
          <p:spPr>
            <a:xfrm>
              <a:off x="1066" y="4129"/>
              <a:ext cx="182" cy="191"/>
            </a:xfrm>
            <a:prstGeom prst="rect">
              <a:avLst/>
            </a:prstGeom>
            <a:noFill/>
            <a:ln w="9525">
              <a:noFill/>
            </a:ln>
          </p:spPr>
          <p:txBody>
            <a:bodyPr anchor="b">
              <a:spAutoFit/>
            </a:bodyPr>
            <a:lstStyle/>
            <a:p>
              <a:r>
                <a:rPr lang="en-US" altLang="zh-CN" sz="1350">
                  <a:latin typeface="Arial" panose="020B0604020202020204" pitchFamily="34" charset="0"/>
                </a:rPr>
                <a:t>B</a:t>
              </a:r>
            </a:p>
          </p:txBody>
        </p:sp>
        <p:sp>
          <p:nvSpPr>
            <p:cNvPr id="9240" name="Text Box 32"/>
            <p:cNvSpPr txBox="1"/>
            <p:nvPr/>
          </p:nvSpPr>
          <p:spPr>
            <a:xfrm>
              <a:off x="1066" y="3742"/>
              <a:ext cx="182" cy="191"/>
            </a:xfrm>
            <a:prstGeom prst="rect">
              <a:avLst/>
            </a:prstGeom>
            <a:noFill/>
            <a:ln w="9525">
              <a:noFill/>
            </a:ln>
          </p:spPr>
          <p:txBody>
            <a:bodyPr anchor="b">
              <a:spAutoFit/>
            </a:bodyPr>
            <a:lstStyle/>
            <a:p>
              <a:r>
                <a:rPr lang="en-US" altLang="zh-CN" sz="1350">
                  <a:latin typeface="Arial" panose="020B0604020202020204" pitchFamily="34" charset="0"/>
                </a:rPr>
                <a:t>O</a:t>
              </a:r>
            </a:p>
          </p:txBody>
        </p:sp>
      </p:grpSp>
      <p:sp>
        <p:nvSpPr>
          <p:cNvPr id="9227" name="Text Box 34"/>
          <p:cNvSpPr txBox="1"/>
          <p:nvPr/>
        </p:nvSpPr>
        <p:spPr>
          <a:xfrm>
            <a:off x="10033635" y="4356736"/>
            <a:ext cx="304800" cy="299085"/>
          </a:xfrm>
          <a:prstGeom prst="rect">
            <a:avLst/>
          </a:prstGeom>
          <a:noFill/>
          <a:ln w="9525">
            <a:noFill/>
          </a:ln>
        </p:spPr>
        <p:txBody>
          <a:bodyPr wrap="square" anchor="b">
            <a:spAutoFit/>
          </a:bodyPr>
          <a:lstStyle/>
          <a:p>
            <a:r>
              <a:rPr lang="en-US" altLang="zh-CN" sz="1350">
                <a:latin typeface="Arial" panose="020B0604020202020204" pitchFamily="34" charset="0"/>
              </a:rPr>
              <a:t>C</a:t>
            </a:r>
          </a:p>
        </p:txBody>
      </p:sp>
      <p:sp>
        <p:nvSpPr>
          <p:cNvPr id="2" name="文本框 1"/>
          <p:cNvSpPr txBox="1"/>
          <p:nvPr/>
        </p:nvSpPr>
        <p:spPr>
          <a:xfrm>
            <a:off x="647700" y="555625"/>
            <a:ext cx="11444605" cy="2676525"/>
          </a:xfrm>
          <a:prstGeom prst="rect">
            <a:avLst/>
          </a:prstGeom>
          <a:noFill/>
        </p:spPr>
        <p:txBody>
          <a:bodyPr wrap="square" rtlCol="0" anchor="t">
            <a:spAutoFit/>
          </a:bodyPr>
          <a:lstStyle/>
          <a:p>
            <a:pPr>
              <a:lnSpc>
                <a:spcPct val="150000"/>
              </a:lnSpc>
            </a:pPr>
            <a:r>
              <a:rPr lang="zh-CN" altLang="en-US" sz="28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例</a:t>
            </a:r>
            <a:r>
              <a:rPr lang="en-US" altLang="zh-CN" sz="28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a:t>
            </a:r>
            <a:r>
              <a:rPr lang="zh-CN" altLang="en-US" sz="2800" dirty="0">
                <a:latin typeface="Times New Roman" panose="02020603050405020304" charset="0"/>
                <a:ea typeface="黑体" panose="02010609060101010101" pitchFamily="2" charset="-122"/>
                <a:cs typeface="Times New Roman" panose="02020603050405020304" charset="0"/>
                <a:sym typeface="+mn-ea"/>
              </a:rPr>
              <a:t>如图所示</a:t>
            </a:r>
            <a:r>
              <a:rPr lang="en-US" altLang="zh-CN" sz="2800" dirty="0">
                <a:latin typeface="Times New Roman" panose="02020603050405020304" charset="0"/>
                <a:ea typeface="黑体" panose="02010609060101010101" pitchFamily="2" charset="-122"/>
                <a:cs typeface="Times New Roman" panose="02020603050405020304" charset="0"/>
                <a:sym typeface="+mn-ea"/>
              </a:rPr>
              <a:t>,</a:t>
            </a:r>
            <a:r>
              <a:rPr lang="zh-CN" altLang="en-US" sz="2800" dirty="0">
                <a:latin typeface="Times New Roman" panose="02020603050405020304" charset="0"/>
                <a:ea typeface="黑体" panose="02010609060101010101" pitchFamily="2" charset="-122"/>
                <a:cs typeface="Times New Roman" panose="02020603050405020304" charset="0"/>
                <a:sym typeface="+mn-ea"/>
              </a:rPr>
              <a:t>相距为</a:t>
            </a:r>
            <a:r>
              <a:rPr lang="en-US" altLang="zh-CN" sz="2800" i="1" dirty="0">
                <a:latin typeface="Times New Roman" panose="02020603050405020304" charset="0"/>
                <a:ea typeface="黑体" panose="02010609060101010101" pitchFamily="2" charset="-122"/>
                <a:cs typeface="Times New Roman" panose="02020603050405020304" charset="0"/>
                <a:sym typeface="+mn-ea"/>
              </a:rPr>
              <a:t>d</a:t>
            </a:r>
            <a:r>
              <a:rPr lang="zh-CN" altLang="en-US" sz="2800" dirty="0">
                <a:latin typeface="Times New Roman" panose="02020603050405020304" charset="0"/>
                <a:ea typeface="黑体" panose="02010609060101010101" pitchFamily="2" charset="-122"/>
                <a:cs typeface="Times New Roman" panose="02020603050405020304" charset="0"/>
                <a:sym typeface="+mn-ea"/>
              </a:rPr>
              <a:t>长度为</a:t>
            </a:r>
            <a:r>
              <a:rPr lang="en-US" altLang="zh-CN" sz="2800" dirty="0">
                <a:latin typeface="Times New Roman" panose="02020603050405020304" charset="0"/>
                <a:ea typeface="黑体" panose="02010609060101010101" pitchFamily="2" charset="-122"/>
                <a:cs typeface="Times New Roman" panose="02020603050405020304" charset="0"/>
                <a:sym typeface="+mn-ea"/>
              </a:rPr>
              <a:t>l</a:t>
            </a:r>
            <a:r>
              <a:rPr lang="zh-CN" altLang="en-US" sz="2800" dirty="0">
                <a:latin typeface="Times New Roman" panose="02020603050405020304" charset="0"/>
                <a:ea typeface="黑体" panose="02010609060101010101" pitchFamily="2" charset="-122"/>
                <a:cs typeface="Times New Roman" panose="02020603050405020304" charset="0"/>
                <a:sym typeface="+mn-ea"/>
              </a:rPr>
              <a:t>的平行板</a:t>
            </a:r>
            <a:r>
              <a:rPr lang="en-US" altLang="zh-CN" sz="2800" dirty="0">
                <a:latin typeface="Times New Roman" panose="02020603050405020304" charset="0"/>
                <a:ea typeface="黑体" panose="02010609060101010101" pitchFamily="2" charset="-122"/>
                <a:cs typeface="Times New Roman" panose="02020603050405020304" charset="0"/>
                <a:sym typeface="+mn-ea"/>
              </a:rPr>
              <a:t>AB</a:t>
            </a:r>
            <a:r>
              <a:rPr lang="zh-CN" altLang="en-US" sz="2800" dirty="0">
                <a:latin typeface="Times New Roman" panose="02020603050405020304" charset="0"/>
                <a:ea typeface="黑体" panose="02010609060101010101" pitchFamily="2" charset="-122"/>
                <a:cs typeface="Times New Roman" panose="02020603050405020304" charset="0"/>
                <a:sym typeface="+mn-ea"/>
              </a:rPr>
              <a:t>加上电压后</a:t>
            </a:r>
            <a:r>
              <a:rPr lang="en-US" altLang="zh-CN" sz="2800" dirty="0">
                <a:latin typeface="Times New Roman" panose="02020603050405020304" charset="0"/>
                <a:ea typeface="黑体" panose="02010609060101010101" pitchFamily="2" charset="-122"/>
                <a:cs typeface="Times New Roman" panose="02020603050405020304" charset="0"/>
                <a:sym typeface="+mn-ea"/>
              </a:rPr>
              <a:t>,</a:t>
            </a:r>
            <a:r>
              <a:rPr lang="zh-CN" altLang="en-US" sz="2800" dirty="0">
                <a:latin typeface="Times New Roman" panose="02020603050405020304" charset="0"/>
                <a:ea typeface="黑体" panose="02010609060101010101" pitchFamily="2" charset="-122"/>
                <a:cs typeface="Times New Roman" panose="02020603050405020304" charset="0"/>
                <a:sym typeface="+mn-ea"/>
              </a:rPr>
              <a:t>可在</a:t>
            </a:r>
            <a:r>
              <a:rPr lang="en-US" altLang="zh-CN" sz="2800" dirty="0">
                <a:latin typeface="Times New Roman" panose="02020603050405020304" charset="0"/>
                <a:ea typeface="黑体" panose="02010609060101010101" pitchFamily="2" charset="-122"/>
                <a:cs typeface="Times New Roman" panose="02020603050405020304" charset="0"/>
                <a:sym typeface="+mn-ea"/>
              </a:rPr>
              <a:t>A</a:t>
            </a:r>
            <a:r>
              <a:rPr lang="zh-CN" altLang="en-US" sz="2800" dirty="0">
                <a:latin typeface="Times New Roman" panose="02020603050405020304" charset="0"/>
                <a:ea typeface="黑体" panose="02010609060101010101" pitchFamily="2" charset="-122"/>
                <a:cs typeface="Times New Roman" panose="02020603050405020304" charset="0"/>
                <a:sym typeface="+mn-ea"/>
              </a:rPr>
              <a:t>、</a:t>
            </a:r>
            <a:r>
              <a:rPr lang="en-US" altLang="zh-CN" sz="2800" dirty="0">
                <a:latin typeface="Times New Roman" panose="02020603050405020304" charset="0"/>
                <a:ea typeface="黑体" panose="02010609060101010101" pitchFamily="2" charset="-122"/>
                <a:cs typeface="Times New Roman" panose="02020603050405020304" charset="0"/>
                <a:sym typeface="+mn-ea"/>
              </a:rPr>
              <a:t>B</a:t>
            </a:r>
            <a:r>
              <a:rPr lang="zh-CN" altLang="en-US" sz="2800" dirty="0">
                <a:latin typeface="Times New Roman" panose="02020603050405020304" charset="0"/>
                <a:ea typeface="黑体" panose="02010609060101010101" pitchFamily="2" charset="-122"/>
                <a:cs typeface="Times New Roman" panose="02020603050405020304" charset="0"/>
                <a:sym typeface="+mn-ea"/>
              </a:rPr>
              <a:t>之间的空间中产生电场</a:t>
            </a:r>
            <a:r>
              <a:rPr lang="en-US" altLang="zh-CN" sz="2800" dirty="0">
                <a:latin typeface="Times New Roman" panose="02020603050405020304" charset="0"/>
                <a:ea typeface="黑体" panose="02010609060101010101" pitchFamily="2" charset="-122"/>
                <a:cs typeface="Times New Roman" panose="02020603050405020304" charset="0"/>
                <a:sym typeface="+mn-ea"/>
              </a:rPr>
              <a:t>,</a:t>
            </a:r>
            <a:r>
              <a:rPr lang="zh-CN" altLang="en-US" sz="2800" dirty="0">
                <a:latin typeface="Times New Roman" panose="02020603050405020304" charset="0"/>
                <a:ea typeface="黑体" panose="02010609060101010101" pitchFamily="2" charset="-122"/>
                <a:cs typeface="Times New Roman" panose="02020603050405020304" charset="0"/>
                <a:sym typeface="+mn-ea"/>
              </a:rPr>
              <a:t>在</a:t>
            </a:r>
            <a:r>
              <a:rPr lang="en-US" altLang="zh-CN" sz="2800" dirty="0">
                <a:latin typeface="Times New Roman" panose="02020603050405020304" charset="0"/>
                <a:ea typeface="黑体" panose="02010609060101010101" pitchFamily="2" charset="-122"/>
                <a:cs typeface="Times New Roman" panose="02020603050405020304" charset="0"/>
                <a:sym typeface="+mn-ea"/>
              </a:rPr>
              <a:t>A</a:t>
            </a:r>
            <a:r>
              <a:rPr lang="zh-CN" altLang="en-US" sz="2800" dirty="0">
                <a:latin typeface="Times New Roman" panose="02020603050405020304" charset="0"/>
                <a:ea typeface="黑体" panose="02010609060101010101" pitchFamily="2" charset="-122"/>
                <a:cs typeface="Times New Roman" panose="02020603050405020304" charset="0"/>
                <a:sym typeface="+mn-ea"/>
              </a:rPr>
              <a:t>、</a:t>
            </a:r>
            <a:r>
              <a:rPr lang="en-US" altLang="zh-CN" sz="2800" dirty="0">
                <a:latin typeface="Times New Roman" panose="02020603050405020304" charset="0"/>
                <a:ea typeface="黑体" panose="02010609060101010101" pitchFamily="2" charset="-122"/>
                <a:cs typeface="Times New Roman" panose="02020603050405020304" charset="0"/>
                <a:sym typeface="+mn-ea"/>
              </a:rPr>
              <a:t>B</a:t>
            </a:r>
            <a:r>
              <a:rPr lang="zh-CN" altLang="en-US" sz="2800" dirty="0">
                <a:latin typeface="Times New Roman" panose="02020603050405020304" charset="0"/>
                <a:ea typeface="黑体" panose="02010609060101010101" pitchFamily="2" charset="-122"/>
                <a:cs typeface="Times New Roman" panose="02020603050405020304" charset="0"/>
                <a:sym typeface="+mn-ea"/>
              </a:rPr>
              <a:t>左端距</a:t>
            </a:r>
            <a:r>
              <a:rPr lang="en-US" altLang="zh-CN" sz="2800" dirty="0">
                <a:latin typeface="Times New Roman" panose="02020603050405020304" charset="0"/>
                <a:ea typeface="黑体" panose="02010609060101010101" pitchFamily="2" charset="-122"/>
                <a:cs typeface="Times New Roman" panose="02020603050405020304" charset="0"/>
                <a:sym typeface="+mn-ea"/>
              </a:rPr>
              <a:t>AB</a:t>
            </a:r>
            <a:r>
              <a:rPr lang="zh-CN" altLang="en-US" sz="2800" dirty="0">
                <a:latin typeface="Times New Roman" panose="02020603050405020304" charset="0"/>
                <a:ea typeface="黑体" panose="02010609060101010101" pitchFamily="2" charset="-122"/>
                <a:cs typeface="Times New Roman" panose="02020603050405020304" charset="0"/>
                <a:sym typeface="+mn-ea"/>
              </a:rPr>
              <a:t>等距离处的</a:t>
            </a:r>
            <a:r>
              <a:rPr lang="en-US" altLang="zh-CN" sz="2800" dirty="0">
                <a:latin typeface="Times New Roman" panose="02020603050405020304" charset="0"/>
                <a:ea typeface="黑体" panose="02010609060101010101" pitchFamily="2" charset="-122"/>
                <a:cs typeface="Times New Roman" panose="02020603050405020304" charset="0"/>
                <a:sym typeface="+mn-ea"/>
              </a:rPr>
              <a:t>O</a:t>
            </a:r>
            <a:r>
              <a:rPr lang="zh-CN" altLang="en-US" sz="2800" dirty="0">
                <a:latin typeface="Times New Roman" panose="02020603050405020304" charset="0"/>
                <a:ea typeface="黑体" panose="02010609060101010101" pitchFamily="2" charset="-122"/>
                <a:cs typeface="Times New Roman" panose="02020603050405020304" charset="0"/>
                <a:sym typeface="+mn-ea"/>
              </a:rPr>
              <a:t>点</a:t>
            </a:r>
            <a:r>
              <a:rPr lang="en-US" altLang="zh-CN" sz="2800" dirty="0">
                <a:latin typeface="Times New Roman" panose="02020603050405020304" charset="0"/>
                <a:ea typeface="黑体" panose="02010609060101010101" pitchFamily="2" charset="-122"/>
                <a:cs typeface="Times New Roman" panose="02020603050405020304" charset="0"/>
                <a:sym typeface="+mn-ea"/>
              </a:rPr>
              <a:t>,</a:t>
            </a:r>
            <a:r>
              <a:rPr lang="zh-CN" altLang="en-US" sz="2800" dirty="0">
                <a:latin typeface="Times New Roman" panose="02020603050405020304" charset="0"/>
                <a:ea typeface="黑体" panose="02010609060101010101" pitchFamily="2" charset="-122"/>
                <a:cs typeface="Times New Roman" panose="02020603050405020304" charset="0"/>
                <a:sym typeface="+mn-ea"/>
              </a:rPr>
              <a:t>有一电量为</a:t>
            </a:r>
            <a:r>
              <a:rPr lang="en-US" altLang="zh-CN" sz="2800" dirty="0">
                <a:latin typeface="Times New Roman" panose="02020603050405020304" charset="0"/>
                <a:ea typeface="黑体" panose="02010609060101010101" pitchFamily="2" charset="-122"/>
                <a:cs typeface="Times New Roman" panose="02020603050405020304" charset="0"/>
                <a:sym typeface="+mn-ea"/>
              </a:rPr>
              <a:t>+</a:t>
            </a:r>
            <a:r>
              <a:rPr lang="en-US" altLang="zh-CN" sz="2800" i="1" dirty="0">
                <a:latin typeface="Times New Roman" panose="02020603050405020304" charset="0"/>
                <a:ea typeface="黑体" panose="02010609060101010101" pitchFamily="2" charset="-122"/>
                <a:cs typeface="Times New Roman" panose="02020603050405020304" charset="0"/>
                <a:sym typeface="+mn-ea"/>
              </a:rPr>
              <a:t>q</a:t>
            </a:r>
            <a:r>
              <a:rPr lang="zh-CN" altLang="en-US" sz="2800" dirty="0">
                <a:latin typeface="Times New Roman" panose="02020603050405020304" charset="0"/>
                <a:ea typeface="黑体" panose="02010609060101010101" pitchFamily="2" charset="-122"/>
                <a:cs typeface="Times New Roman" panose="02020603050405020304" charset="0"/>
                <a:sym typeface="+mn-ea"/>
              </a:rPr>
              <a:t>质量为</a:t>
            </a:r>
            <a:r>
              <a:rPr lang="en-US" altLang="zh-CN" sz="2800" i="1" dirty="0">
                <a:latin typeface="Times New Roman" panose="02020603050405020304" charset="0"/>
                <a:ea typeface="黑体" panose="02010609060101010101" pitchFamily="2" charset="-122"/>
                <a:cs typeface="Times New Roman" panose="02020603050405020304" charset="0"/>
                <a:sym typeface="+mn-ea"/>
              </a:rPr>
              <a:t>m</a:t>
            </a:r>
            <a:r>
              <a:rPr lang="zh-CN" altLang="en-US" sz="2800" dirty="0">
                <a:latin typeface="Times New Roman" panose="02020603050405020304" charset="0"/>
                <a:ea typeface="黑体" panose="02010609060101010101" pitchFamily="2" charset="-122"/>
                <a:cs typeface="Times New Roman" panose="02020603050405020304" charset="0"/>
                <a:sym typeface="+mn-ea"/>
              </a:rPr>
              <a:t>的粒子以初速度</a:t>
            </a:r>
            <a:r>
              <a:rPr lang="en-US" altLang="zh-CN" sz="2800" i="1" dirty="0">
                <a:latin typeface="Times New Roman" panose="02020603050405020304" charset="0"/>
                <a:ea typeface="黑体" panose="02010609060101010101" pitchFamily="2" charset="-122"/>
                <a:cs typeface="Times New Roman" panose="02020603050405020304" charset="0"/>
                <a:sym typeface="+mn-ea"/>
              </a:rPr>
              <a:t>v</a:t>
            </a:r>
            <a:r>
              <a:rPr lang="en-US" altLang="zh-CN" sz="2800" baseline="-25000" dirty="0">
                <a:latin typeface="Times New Roman" panose="02020603050405020304" charset="0"/>
                <a:ea typeface="黑体" panose="02010609060101010101" pitchFamily="2" charset="-122"/>
                <a:cs typeface="Times New Roman" panose="02020603050405020304" charset="0"/>
                <a:sym typeface="+mn-ea"/>
              </a:rPr>
              <a:t>0</a:t>
            </a:r>
            <a:r>
              <a:rPr lang="zh-CN" altLang="en-US" sz="2800" dirty="0">
                <a:latin typeface="Times New Roman" panose="02020603050405020304" charset="0"/>
                <a:ea typeface="黑体" panose="02010609060101010101" pitchFamily="2" charset="-122"/>
                <a:cs typeface="Times New Roman" panose="02020603050405020304" charset="0"/>
                <a:sym typeface="+mn-ea"/>
              </a:rPr>
              <a:t>沿水平方向</a:t>
            </a:r>
            <a:r>
              <a:rPr lang="en-US" altLang="zh-CN" sz="2800" dirty="0">
                <a:latin typeface="Times New Roman" panose="02020603050405020304" charset="0"/>
                <a:ea typeface="黑体" panose="02010609060101010101" pitchFamily="2" charset="-122"/>
                <a:cs typeface="Times New Roman" panose="02020603050405020304" charset="0"/>
                <a:sym typeface="+mn-ea"/>
              </a:rPr>
              <a:t>(</a:t>
            </a:r>
            <a:r>
              <a:rPr lang="zh-CN" altLang="en-US" sz="2800" dirty="0">
                <a:latin typeface="Times New Roman" panose="02020603050405020304" charset="0"/>
                <a:ea typeface="黑体" panose="02010609060101010101" pitchFamily="2" charset="-122"/>
                <a:cs typeface="Times New Roman" panose="02020603050405020304" charset="0"/>
                <a:sym typeface="+mn-ea"/>
              </a:rPr>
              <a:t>与</a:t>
            </a:r>
            <a:r>
              <a:rPr lang="en-US" altLang="zh-CN" sz="2800" dirty="0">
                <a:latin typeface="Times New Roman" panose="02020603050405020304" charset="0"/>
                <a:ea typeface="黑体" panose="02010609060101010101" pitchFamily="2" charset="-122"/>
                <a:cs typeface="Times New Roman" panose="02020603050405020304" charset="0"/>
                <a:sym typeface="+mn-ea"/>
              </a:rPr>
              <a:t>A</a:t>
            </a:r>
            <a:r>
              <a:rPr lang="zh-CN" altLang="en-US" sz="2800" dirty="0">
                <a:latin typeface="Times New Roman" panose="02020603050405020304" charset="0"/>
                <a:ea typeface="黑体" panose="02010609060101010101" pitchFamily="2" charset="-122"/>
                <a:cs typeface="Times New Roman" panose="02020603050405020304" charset="0"/>
                <a:sym typeface="+mn-ea"/>
              </a:rPr>
              <a:t>、</a:t>
            </a:r>
            <a:r>
              <a:rPr lang="en-US" altLang="zh-CN" sz="2800" dirty="0">
                <a:latin typeface="Times New Roman" panose="02020603050405020304" charset="0"/>
                <a:ea typeface="黑体" panose="02010609060101010101" pitchFamily="2" charset="-122"/>
                <a:cs typeface="Times New Roman" panose="02020603050405020304" charset="0"/>
                <a:sym typeface="+mn-ea"/>
              </a:rPr>
              <a:t>B</a:t>
            </a:r>
            <a:r>
              <a:rPr lang="zh-CN" altLang="en-US" sz="2800" dirty="0">
                <a:latin typeface="Times New Roman" panose="02020603050405020304" charset="0"/>
                <a:ea typeface="黑体" panose="02010609060101010101" pitchFamily="2" charset="-122"/>
                <a:cs typeface="Times New Roman" panose="02020603050405020304" charset="0"/>
                <a:sym typeface="+mn-ea"/>
              </a:rPr>
              <a:t>板平行</a:t>
            </a:r>
            <a:r>
              <a:rPr lang="en-US" altLang="zh-CN" sz="2800" dirty="0">
                <a:latin typeface="Times New Roman" panose="02020603050405020304" charset="0"/>
                <a:ea typeface="黑体" panose="02010609060101010101" pitchFamily="2" charset="-122"/>
                <a:cs typeface="Times New Roman" panose="02020603050405020304" charset="0"/>
                <a:sym typeface="+mn-ea"/>
              </a:rPr>
              <a:t>)</a:t>
            </a:r>
            <a:r>
              <a:rPr lang="zh-CN" altLang="en-US" sz="2800" dirty="0">
                <a:latin typeface="Times New Roman" panose="02020603050405020304" charset="0"/>
                <a:ea typeface="黑体" panose="02010609060101010101" pitchFamily="2" charset="-122"/>
                <a:cs typeface="Times New Roman" panose="02020603050405020304" charset="0"/>
                <a:sym typeface="+mn-ea"/>
              </a:rPr>
              <a:t>射入</a:t>
            </a:r>
            <a:r>
              <a:rPr lang="en-US" altLang="zh-CN" sz="2800" dirty="0">
                <a:latin typeface="Times New Roman" panose="02020603050405020304" charset="0"/>
                <a:ea typeface="黑体" panose="02010609060101010101" pitchFamily="2" charset="-122"/>
                <a:cs typeface="Times New Roman" panose="02020603050405020304" charset="0"/>
                <a:sym typeface="+mn-ea"/>
              </a:rPr>
              <a:t>.</a:t>
            </a:r>
            <a:r>
              <a:rPr lang="zh-CN" altLang="en-US" sz="2800" dirty="0">
                <a:latin typeface="Times New Roman" panose="02020603050405020304" charset="0"/>
                <a:ea typeface="黑体" panose="02010609060101010101" pitchFamily="2" charset="-122"/>
                <a:cs typeface="Times New Roman" panose="02020603050405020304" charset="0"/>
                <a:sym typeface="+mn-ea"/>
              </a:rPr>
              <a:t>不计重力</a:t>
            </a:r>
            <a:r>
              <a:rPr lang="en-US" altLang="zh-CN" sz="2800" dirty="0">
                <a:latin typeface="Times New Roman" panose="02020603050405020304" charset="0"/>
                <a:ea typeface="黑体" panose="02010609060101010101" pitchFamily="2" charset="-122"/>
                <a:cs typeface="Times New Roman" panose="02020603050405020304" charset="0"/>
                <a:sym typeface="+mn-ea"/>
              </a:rPr>
              <a:t>,</a:t>
            </a:r>
            <a:r>
              <a:rPr lang="zh-CN" altLang="en-US" sz="2800" dirty="0">
                <a:latin typeface="Times New Roman" panose="02020603050405020304" charset="0"/>
                <a:ea typeface="黑体" panose="02010609060101010101" pitchFamily="2" charset="-122"/>
                <a:cs typeface="Times New Roman" panose="02020603050405020304" charset="0"/>
                <a:sym typeface="+mn-ea"/>
              </a:rPr>
              <a:t>要使此</a:t>
            </a:r>
            <a:r>
              <a:rPr lang="zh-CN" altLang="en-US" sz="2800" dirty="0" smtClean="0">
                <a:latin typeface="Times New Roman" panose="02020603050405020304" charset="0"/>
                <a:ea typeface="黑体" panose="02010609060101010101" pitchFamily="2" charset="-122"/>
                <a:cs typeface="Times New Roman" panose="02020603050405020304" charset="0"/>
                <a:sym typeface="+mn-ea"/>
              </a:rPr>
              <a:t>粒子从</a:t>
            </a:r>
            <a:r>
              <a:rPr lang="en-US" altLang="zh-CN" sz="2800" dirty="0">
                <a:latin typeface="Times New Roman" panose="02020603050405020304" charset="0"/>
                <a:ea typeface="黑体" panose="02010609060101010101" pitchFamily="2" charset="-122"/>
                <a:cs typeface="Times New Roman" panose="02020603050405020304" charset="0"/>
                <a:sym typeface="+mn-ea"/>
              </a:rPr>
              <a:t>C</a:t>
            </a:r>
            <a:r>
              <a:rPr lang="zh-CN" altLang="en-US" sz="2800" dirty="0">
                <a:latin typeface="Times New Roman" panose="02020603050405020304" charset="0"/>
                <a:ea typeface="黑体" panose="02010609060101010101" pitchFamily="2" charset="-122"/>
                <a:cs typeface="Times New Roman" panose="02020603050405020304" charset="0"/>
                <a:sym typeface="+mn-ea"/>
              </a:rPr>
              <a:t>处射出</a:t>
            </a:r>
            <a:r>
              <a:rPr lang="en-US" altLang="zh-CN" sz="2800" dirty="0">
                <a:latin typeface="Times New Roman" panose="02020603050405020304" charset="0"/>
                <a:ea typeface="黑体" panose="02010609060101010101" pitchFamily="2" charset="-122"/>
                <a:cs typeface="Times New Roman" panose="02020603050405020304" charset="0"/>
                <a:sym typeface="+mn-ea"/>
              </a:rPr>
              <a:t>,</a:t>
            </a:r>
            <a:r>
              <a:rPr lang="zh-CN" altLang="en-US" sz="2800" dirty="0">
                <a:latin typeface="Times New Roman" panose="02020603050405020304" charset="0"/>
                <a:ea typeface="黑体" panose="02010609060101010101" pitchFamily="2" charset="-122"/>
                <a:cs typeface="Times New Roman" panose="02020603050405020304" charset="0"/>
                <a:sym typeface="+mn-ea"/>
              </a:rPr>
              <a:t>则</a:t>
            </a:r>
            <a:r>
              <a:rPr lang="en-US" altLang="zh-CN" sz="2800" dirty="0">
                <a:latin typeface="Times New Roman" panose="02020603050405020304" charset="0"/>
                <a:ea typeface="黑体" panose="02010609060101010101" pitchFamily="2" charset="-122"/>
                <a:cs typeface="Times New Roman" panose="02020603050405020304" charset="0"/>
                <a:sym typeface="+mn-ea"/>
              </a:rPr>
              <a:t>A</a:t>
            </a:r>
            <a:r>
              <a:rPr lang="zh-CN" altLang="en-US" sz="2800" dirty="0">
                <a:latin typeface="Times New Roman" panose="02020603050405020304" charset="0"/>
                <a:ea typeface="黑体" panose="02010609060101010101" pitchFamily="2" charset="-122"/>
                <a:cs typeface="Times New Roman" panose="02020603050405020304" charset="0"/>
                <a:sym typeface="+mn-ea"/>
              </a:rPr>
              <a:t>、</a:t>
            </a:r>
            <a:r>
              <a:rPr lang="en-US" altLang="zh-CN" sz="2800" dirty="0">
                <a:latin typeface="Times New Roman" panose="02020603050405020304" charset="0"/>
                <a:ea typeface="黑体" panose="02010609060101010101" pitchFamily="2" charset="-122"/>
                <a:cs typeface="Times New Roman" panose="02020603050405020304" charset="0"/>
                <a:sym typeface="+mn-ea"/>
              </a:rPr>
              <a:t>B</a:t>
            </a:r>
            <a:r>
              <a:rPr lang="zh-CN" altLang="en-US" sz="2800" dirty="0">
                <a:latin typeface="Times New Roman" panose="02020603050405020304" charset="0"/>
                <a:ea typeface="黑体" panose="02010609060101010101" pitchFamily="2" charset="-122"/>
                <a:cs typeface="Times New Roman" panose="02020603050405020304" charset="0"/>
                <a:sym typeface="+mn-ea"/>
              </a:rPr>
              <a:t>间的电压应为</a:t>
            </a:r>
            <a:r>
              <a:rPr lang="en-US" altLang="zh-CN" sz="2800" dirty="0">
                <a:latin typeface="Times New Roman" panose="02020603050405020304" charset="0"/>
                <a:ea typeface="黑体" panose="02010609060101010101" pitchFamily="2" charset="-122"/>
                <a:cs typeface="Times New Roman" panose="02020603050405020304" charset="0"/>
                <a:sym typeface="+mn-ea"/>
              </a:rPr>
              <a:t>(         )</a:t>
            </a:r>
          </a:p>
        </p:txBody>
      </p:sp>
      <p:sp>
        <p:nvSpPr>
          <p:cNvPr id="25" name="文本框 1"/>
          <p:cNvSpPr txBox="1"/>
          <p:nvPr/>
        </p:nvSpPr>
        <p:spPr>
          <a:xfrm>
            <a:off x="540288" y="130322"/>
            <a:ext cx="1620957" cy="523220"/>
          </a:xfrm>
          <a:prstGeom prst="rect">
            <a:avLst/>
          </a:prstGeom>
          <a:noFill/>
        </p:spPr>
        <p:txBody>
          <a:bodyPr wrap="none" rtlCol="0" anchor="t">
            <a:spAutoFit/>
          </a:bodyPr>
          <a:lstStyle/>
          <a:p>
            <a:r>
              <a:rPr lang="zh-CN" altLang="en-US" sz="2800" b="1" dirty="0" smtClean="0">
                <a:sym typeface="+mn-ea"/>
              </a:rPr>
              <a:t>极值问题</a:t>
            </a:r>
            <a:endParaRPr lang="zh-CN" altLang="en-US" sz="2800" b="1" dirty="0">
              <a:sym typeface="+mn-ea"/>
            </a:endParaRPr>
          </a:p>
        </p:txBody>
      </p:sp>
      <mc:AlternateContent xmlns:mc="http://schemas.openxmlformats.org/markup-compatibility/2006">
        <mc:Choice xmlns:p14="http://schemas.microsoft.com/office/powerpoint/2010/main" Requires="p14">
          <p:contentPart p14:bwMode="auto" r:id="rId11">
            <p14:nvContentPartPr>
              <p14:cNvPr id="3" name="墨迹 2"/>
              <p14:cNvContentPartPr/>
              <p14:nvPr/>
            </p14:nvContentPartPr>
            <p14:xfrm>
              <a:off x="4674240" y="3233520"/>
              <a:ext cx="6846120" cy="3164040"/>
            </p14:xfrm>
          </p:contentPart>
        </mc:Choice>
        <mc:Fallback>
          <p:pic>
            <p:nvPicPr>
              <p:cNvPr id="3" name="墨迹 2"/>
              <p:cNvPicPr/>
              <p:nvPr/>
            </p:nvPicPr>
            <p:blipFill>
              <a:blip r:embed="rId12"/>
              <a:stretch>
                <a:fillRect/>
              </a:stretch>
            </p:blipFill>
            <p:spPr>
              <a:xfrm>
                <a:off x="4664880" y="3224160"/>
                <a:ext cx="6864840" cy="318276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0227"/>
                                        </p:tgtEl>
                                        <p:attrNameLst>
                                          <p:attrName>style.visibility</p:attrName>
                                        </p:attrNameLst>
                                      </p:cBhvr>
                                      <p:to>
                                        <p:strVal val="visible"/>
                                      </p:to>
                                    </p:set>
                                    <p:animEffect transition="in" filter="blinds(horizontal)">
                                      <p:cBhvr>
                                        <p:cTn id="7" dur="500"/>
                                        <p:tgtEl>
                                          <p:spTgt spid="180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
          <p:cNvSpPr txBox="1"/>
          <p:nvPr/>
        </p:nvSpPr>
        <p:spPr>
          <a:xfrm>
            <a:off x="548639" y="1130280"/>
            <a:ext cx="11030829" cy="3416320"/>
          </a:xfrm>
          <a:prstGeom prst="rect">
            <a:avLst/>
          </a:prstGeom>
          <a:noFill/>
          <a:ln w="9525">
            <a:noFill/>
          </a:ln>
        </p:spPr>
        <p:txBody>
          <a:bodyPr wrap="square" anchor="b">
            <a:spAutoFit/>
          </a:bodyPr>
          <a:lstStyle/>
          <a:p>
            <a:pPr fontAlgn="auto">
              <a:lnSpc>
                <a:spcPct val="150000"/>
              </a:lnSpc>
              <a:spcBef>
                <a:spcPct val="70000"/>
              </a:spcBef>
            </a:pPr>
            <a:r>
              <a:rPr lang="en-US" altLang="zh-CN" sz="2400" dirty="0">
                <a:latin typeface="Times New Roman" panose="02020603050405020304" charset="0"/>
                <a:ea typeface="黑体" panose="02010609060101010101" pitchFamily="2" charset="-122"/>
                <a:cs typeface="Times New Roman" panose="02020603050405020304" charset="0"/>
              </a:rPr>
              <a:t>    </a:t>
            </a:r>
            <a:r>
              <a:rPr lang="zh-CN" altLang="en-US" sz="24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例</a:t>
            </a:r>
            <a:r>
              <a:rPr lang="en-US" altLang="zh-CN" sz="24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a:t>
            </a:r>
            <a:r>
              <a:rPr lang="zh-CN" altLang="en-US" sz="2400" dirty="0">
                <a:latin typeface="Times New Roman" panose="02020603050405020304" charset="0"/>
                <a:ea typeface="黑体" panose="02010609060101010101" pitchFamily="2" charset="-122"/>
                <a:cs typeface="Times New Roman" panose="02020603050405020304" charset="0"/>
              </a:rPr>
              <a:t>如图所示</a:t>
            </a:r>
            <a:r>
              <a:rPr lang="en-US" altLang="zh-CN" sz="2400" dirty="0">
                <a:latin typeface="Times New Roman" panose="02020603050405020304" charset="0"/>
                <a:ea typeface="黑体" panose="02010609060101010101" pitchFamily="2" charset="-122"/>
                <a:cs typeface="Times New Roman" panose="02020603050405020304" charset="0"/>
              </a:rPr>
              <a:t>,</a:t>
            </a:r>
            <a:r>
              <a:rPr lang="zh-CN" altLang="en-US" sz="2400" dirty="0">
                <a:latin typeface="Times New Roman" panose="02020603050405020304" charset="0"/>
                <a:ea typeface="黑体" panose="02010609060101010101" pitchFamily="2" charset="-122"/>
                <a:cs typeface="Times New Roman" panose="02020603050405020304" charset="0"/>
              </a:rPr>
              <a:t>初速度为零的</a:t>
            </a:r>
            <a:r>
              <a:rPr lang="el-GR" altLang="zh-CN" sz="2400" dirty="0">
                <a:latin typeface="Times New Roman" panose="02020603050405020304" charset="0"/>
                <a:ea typeface="黑体" panose="02010609060101010101" pitchFamily="2" charset="-122"/>
                <a:cs typeface="Times New Roman" panose="02020603050405020304" charset="0"/>
              </a:rPr>
              <a:t>α</a:t>
            </a:r>
            <a:r>
              <a:rPr lang="zh-CN" altLang="en-US" sz="2400" dirty="0">
                <a:latin typeface="Times New Roman" panose="02020603050405020304" charset="0"/>
                <a:ea typeface="黑体" panose="02010609060101010101" pitchFamily="2" charset="-122"/>
                <a:cs typeface="Times New Roman" panose="02020603050405020304" charset="0"/>
              </a:rPr>
              <a:t>粒子和电子在电势差为</a:t>
            </a:r>
            <a:r>
              <a:rPr lang="en-US" altLang="zh-CN" sz="2400" dirty="0">
                <a:latin typeface="Times New Roman" panose="02020603050405020304" charset="0"/>
                <a:ea typeface="黑体" panose="02010609060101010101" pitchFamily="2" charset="-122"/>
                <a:cs typeface="Times New Roman" panose="02020603050405020304" charset="0"/>
              </a:rPr>
              <a:t>U</a:t>
            </a:r>
            <a:r>
              <a:rPr lang="en-US" altLang="zh-CN" sz="2400" baseline="-25000" dirty="0">
                <a:latin typeface="Times New Roman" panose="02020603050405020304" charset="0"/>
                <a:ea typeface="黑体" panose="02010609060101010101" pitchFamily="2" charset="-122"/>
                <a:cs typeface="Times New Roman" panose="02020603050405020304" charset="0"/>
              </a:rPr>
              <a:t>1</a:t>
            </a:r>
            <a:r>
              <a:rPr lang="zh-CN" altLang="en-US" sz="2400" dirty="0">
                <a:latin typeface="Times New Roman" panose="02020603050405020304" charset="0"/>
                <a:ea typeface="黑体" panose="02010609060101010101" pitchFamily="2" charset="-122"/>
                <a:cs typeface="Times New Roman" panose="02020603050405020304" charset="0"/>
              </a:rPr>
              <a:t>的电场中加速后</a:t>
            </a:r>
            <a:r>
              <a:rPr lang="en-US" altLang="zh-CN" sz="2400" dirty="0">
                <a:latin typeface="Times New Roman" panose="02020603050405020304" charset="0"/>
                <a:ea typeface="黑体" panose="02010609060101010101" pitchFamily="2" charset="-122"/>
                <a:cs typeface="Times New Roman" panose="02020603050405020304" charset="0"/>
              </a:rPr>
              <a:t>,</a:t>
            </a:r>
            <a:r>
              <a:rPr lang="zh-CN" altLang="en-US" sz="2400" dirty="0">
                <a:latin typeface="Times New Roman" panose="02020603050405020304" charset="0"/>
                <a:ea typeface="黑体" panose="02010609060101010101" pitchFamily="2" charset="-122"/>
                <a:cs typeface="Times New Roman" panose="02020603050405020304" charset="0"/>
              </a:rPr>
              <a:t>垂直进入电势差为</a:t>
            </a:r>
            <a:r>
              <a:rPr lang="en-US" altLang="zh-CN" sz="2400" dirty="0">
                <a:latin typeface="Times New Roman" panose="02020603050405020304" charset="0"/>
                <a:ea typeface="黑体" panose="02010609060101010101" pitchFamily="2" charset="-122"/>
                <a:cs typeface="Times New Roman" panose="02020603050405020304" charset="0"/>
              </a:rPr>
              <a:t>U</a:t>
            </a:r>
            <a:r>
              <a:rPr lang="en-US" altLang="zh-CN" sz="2400" baseline="-25000" dirty="0">
                <a:latin typeface="Times New Roman" panose="02020603050405020304" charset="0"/>
                <a:ea typeface="黑体" panose="02010609060101010101" pitchFamily="2" charset="-122"/>
                <a:cs typeface="Times New Roman" panose="02020603050405020304" charset="0"/>
              </a:rPr>
              <a:t>2</a:t>
            </a:r>
            <a:r>
              <a:rPr lang="zh-CN" altLang="en-US" sz="2400" dirty="0">
                <a:latin typeface="Times New Roman" panose="02020603050405020304" charset="0"/>
                <a:ea typeface="黑体" panose="02010609060101010101" pitchFamily="2" charset="-122"/>
                <a:cs typeface="Times New Roman" panose="02020603050405020304" charset="0"/>
              </a:rPr>
              <a:t>的偏转电场</a:t>
            </a:r>
            <a:r>
              <a:rPr lang="en-US" altLang="zh-CN" sz="2400" dirty="0">
                <a:latin typeface="Times New Roman" panose="02020603050405020304" charset="0"/>
                <a:ea typeface="黑体" panose="02010609060101010101" pitchFamily="2" charset="-122"/>
                <a:cs typeface="Times New Roman" panose="02020603050405020304" charset="0"/>
              </a:rPr>
              <a:t>,</a:t>
            </a:r>
            <a:r>
              <a:rPr lang="zh-CN" altLang="en-US" sz="2400" dirty="0">
                <a:latin typeface="Times New Roman" panose="02020603050405020304" charset="0"/>
                <a:ea typeface="黑体" panose="02010609060101010101" pitchFamily="2" charset="-122"/>
                <a:cs typeface="Times New Roman" panose="02020603050405020304" charset="0"/>
              </a:rPr>
              <a:t>在满足电子能射出偏转电场的条件下</a:t>
            </a:r>
            <a:r>
              <a:rPr lang="en-US" altLang="zh-CN" sz="2400" dirty="0">
                <a:latin typeface="Times New Roman" panose="02020603050405020304" charset="0"/>
                <a:ea typeface="黑体" panose="02010609060101010101" pitchFamily="2" charset="-122"/>
                <a:cs typeface="Times New Roman" panose="02020603050405020304" charset="0"/>
              </a:rPr>
              <a:t>,</a:t>
            </a:r>
            <a:r>
              <a:rPr lang="zh-CN" altLang="en-US" sz="2400" dirty="0">
                <a:latin typeface="Times New Roman" panose="02020603050405020304" charset="0"/>
                <a:ea typeface="黑体" panose="02010609060101010101" pitchFamily="2" charset="-122"/>
                <a:cs typeface="Times New Roman" panose="02020603050405020304" charset="0"/>
              </a:rPr>
              <a:t>正确的说法是</a:t>
            </a:r>
            <a:r>
              <a:rPr lang="en-US" altLang="zh-CN" sz="2400" dirty="0">
                <a:latin typeface="Times New Roman" panose="02020603050405020304" charset="0"/>
                <a:ea typeface="黑体" panose="02010609060101010101" pitchFamily="2" charset="-122"/>
                <a:cs typeface="Times New Roman" panose="02020603050405020304" charset="0"/>
              </a:rPr>
              <a:t>(         )</a:t>
            </a:r>
          </a:p>
          <a:p>
            <a:pPr fontAlgn="auto">
              <a:lnSpc>
                <a:spcPct val="150000"/>
              </a:lnSpc>
            </a:pPr>
            <a:r>
              <a:rPr lang="en-US" altLang="zh-CN" sz="2400" dirty="0">
                <a:latin typeface="Times New Roman" panose="02020603050405020304" charset="0"/>
                <a:ea typeface="黑体" panose="02010609060101010101" pitchFamily="2" charset="-122"/>
                <a:cs typeface="Times New Roman" panose="02020603050405020304" charset="0"/>
              </a:rPr>
              <a:t>  A. </a:t>
            </a:r>
            <a:r>
              <a:rPr lang="el-GR" altLang="zh-CN" sz="2400" dirty="0">
                <a:latin typeface="Times New Roman" panose="02020603050405020304" charset="0"/>
                <a:ea typeface="黑体" panose="02010609060101010101" pitchFamily="2" charset="-122"/>
                <a:cs typeface="Times New Roman" panose="02020603050405020304" charset="0"/>
              </a:rPr>
              <a:t>α</a:t>
            </a:r>
            <a:r>
              <a:rPr lang="zh-CN" altLang="en-US" sz="2400" dirty="0">
                <a:latin typeface="Times New Roman" panose="02020603050405020304" charset="0"/>
                <a:ea typeface="黑体" panose="02010609060101010101" pitchFamily="2" charset="-122"/>
                <a:cs typeface="Times New Roman" panose="02020603050405020304" charset="0"/>
              </a:rPr>
              <a:t>粒子的偏转量大于电子的偏转量</a:t>
            </a:r>
          </a:p>
          <a:p>
            <a:pPr fontAlgn="auto">
              <a:lnSpc>
                <a:spcPct val="150000"/>
              </a:lnSpc>
            </a:pPr>
            <a:r>
              <a:rPr lang="zh-CN" altLang="en-US" sz="2400" dirty="0">
                <a:latin typeface="Times New Roman" panose="02020603050405020304" charset="0"/>
                <a:ea typeface="黑体" panose="02010609060101010101" pitchFamily="2" charset="-122"/>
                <a:cs typeface="Times New Roman" panose="02020603050405020304" charset="0"/>
              </a:rPr>
              <a:t>  </a:t>
            </a:r>
            <a:r>
              <a:rPr lang="en-US" altLang="zh-CN" sz="2400" dirty="0">
                <a:latin typeface="Times New Roman" panose="02020603050405020304" charset="0"/>
                <a:ea typeface="黑体" panose="02010609060101010101" pitchFamily="2" charset="-122"/>
                <a:cs typeface="Times New Roman" panose="02020603050405020304" charset="0"/>
              </a:rPr>
              <a:t>B. </a:t>
            </a:r>
            <a:r>
              <a:rPr lang="el-GR" altLang="zh-CN" sz="2400" dirty="0">
                <a:latin typeface="Times New Roman" panose="02020603050405020304" charset="0"/>
                <a:ea typeface="黑体" panose="02010609060101010101" pitchFamily="2" charset="-122"/>
                <a:cs typeface="Times New Roman" panose="02020603050405020304" charset="0"/>
              </a:rPr>
              <a:t>α</a:t>
            </a:r>
            <a:r>
              <a:rPr lang="zh-CN" altLang="en-US" sz="2400" dirty="0">
                <a:latin typeface="Times New Roman" panose="02020603050405020304" charset="0"/>
                <a:ea typeface="黑体" panose="02010609060101010101" pitchFamily="2" charset="-122"/>
                <a:cs typeface="Times New Roman" panose="02020603050405020304" charset="0"/>
              </a:rPr>
              <a:t>粒子的偏转量小于电子的偏转量</a:t>
            </a:r>
          </a:p>
          <a:p>
            <a:pPr fontAlgn="auto">
              <a:lnSpc>
                <a:spcPct val="150000"/>
              </a:lnSpc>
            </a:pPr>
            <a:r>
              <a:rPr lang="zh-CN" altLang="en-US" sz="2400" dirty="0">
                <a:latin typeface="Times New Roman" panose="02020603050405020304" charset="0"/>
                <a:ea typeface="黑体" panose="02010609060101010101" pitchFamily="2" charset="-122"/>
                <a:cs typeface="Times New Roman" panose="02020603050405020304" charset="0"/>
              </a:rPr>
              <a:t>  </a:t>
            </a:r>
            <a:r>
              <a:rPr lang="en-US" altLang="zh-CN" sz="2400" dirty="0">
                <a:latin typeface="Times New Roman" panose="02020603050405020304" charset="0"/>
                <a:ea typeface="黑体" panose="02010609060101010101" pitchFamily="2" charset="-122"/>
                <a:cs typeface="Times New Roman" panose="02020603050405020304" charset="0"/>
              </a:rPr>
              <a:t>C. </a:t>
            </a:r>
            <a:r>
              <a:rPr lang="el-GR" altLang="zh-CN" sz="2400" dirty="0">
                <a:latin typeface="Times New Roman" panose="02020603050405020304" charset="0"/>
                <a:ea typeface="黑体" panose="02010609060101010101" pitchFamily="2" charset="-122"/>
                <a:cs typeface="Times New Roman" panose="02020603050405020304" charset="0"/>
              </a:rPr>
              <a:t>α</a:t>
            </a:r>
            <a:r>
              <a:rPr lang="zh-CN" altLang="en-US" sz="2400" dirty="0">
                <a:latin typeface="Times New Roman" panose="02020603050405020304" charset="0"/>
                <a:ea typeface="黑体" panose="02010609060101010101" pitchFamily="2" charset="-122"/>
                <a:cs typeface="Times New Roman" panose="02020603050405020304" charset="0"/>
              </a:rPr>
              <a:t>粒子的偏转角大于电子的偏转角</a:t>
            </a:r>
          </a:p>
          <a:p>
            <a:pPr fontAlgn="auto">
              <a:lnSpc>
                <a:spcPct val="150000"/>
              </a:lnSpc>
            </a:pPr>
            <a:r>
              <a:rPr lang="zh-CN" altLang="en-US" sz="2400" dirty="0">
                <a:latin typeface="Times New Roman" panose="02020603050405020304" charset="0"/>
                <a:ea typeface="黑体" panose="02010609060101010101" pitchFamily="2" charset="-122"/>
                <a:cs typeface="Times New Roman" panose="02020603050405020304" charset="0"/>
              </a:rPr>
              <a:t>  </a:t>
            </a:r>
            <a:r>
              <a:rPr lang="en-US" altLang="zh-CN" sz="2400" dirty="0">
                <a:latin typeface="Times New Roman" panose="02020603050405020304" charset="0"/>
                <a:ea typeface="黑体" panose="02010609060101010101" pitchFamily="2" charset="-122"/>
                <a:cs typeface="Times New Roman" panose="02020603050405020304" charset="0"/>
              </a:rPr>
              <a:t>D. </a:t>
            </a:r>
            <a:r>
              <a:rPr lang="el-GR" altLang="zh-CN" sz="2400" dirty="0">
                <a:latin typeface="Times New Roman" panose="02020603050405020304" charset="0"/>
                <a:ea typeface="黑体" panose="02010609060101010101" pitchFamily="2" charset="-122"/>
                <a:cs typeface="Times New Roman" panose="02020603050405020304" charset="0"/>
              </a:rPr>
              <a:t>α</a:t>
            </a:r>
            <a:r>
              <a:rPr lang="zh-CN" altLang="en-US" sz="2400" dirty="0">
                <a:latin typeface="Times New Roman" panose="02020603050405020304" charset="0"/>
                <a:ea typeface="黑体" panose="02010609060101010101" pitchFamily="2" charset="-122"/>
                <a:cs typeface="Times New Roman" panose="02020603050405020304" charset="0"/>
              </a:rPr>
              <a:t>粒子的偏转角等于电子的偏转角</a:t>
            </a:r>
          </a:p>
        </p:txBody>
      </p:sp>
      <p:sp>
        <p:nvSpPr>
          <p:cNvPr id="198659" name="Text Box 3"/>
          <p:cNvSpPr txBox="1">
            <a:spLocks noChangeArrowheads="1"/>
          </p:cNvSpPr>
          <p:nvPr/>
        </p:nvSpPr>
        <p:spPr bwMode="auto">
          <a:xfrm>
            <a:off x="10788920" y="1891189"/>
            <a:ext cx="432197" cy="506730"/>
          </a:xfrm>
          <a:prstGeom prst="rect">
            <a:avLst/>
          </a:prstGeom>
          <a:noFill/>
          <a:ln w="9525">
            <a:noFill/>
            <a:miter lim="800000"/>
          </a:ln>
          <a:effectLst/>
        </p:spPr>
        <p:txBody>
          <a:bodyPr anchor="b">
            <a:spAutoFit/>
          </a:bodyPr>
          <a:lstStyle/>
          <a:p>
            <a:pPr>
              <a:spcBef>
                <a:spcPct val="50000"/>
              </a:spcBef>
            </a:pPr>
            <a:r>
              <a:rPr lang="en-US" altLang="zh-CN" sz="2700" b="1" i="1">
                <a:solidFill>
                  <a:srgbClr val="CC0000"/>
                </a:solidFill>
                <a:effectLst>
                  <a:outerShdw blurRad="38100" dist="38100" dir="2700000">
                    <a:srgbClr val="C0C0C0"/>
                  </a:outerShdw>
                </a:effectLst>
                <a:latin typeface="Times New Roman" panose="02020603050405020304" charset="0"/>
                <a:cs typeface="Times New Roman" panose="02020603050405020304" charset="0"/>
              </a:rPr>
              <a:t>D</a:t>
            </a:r>
          </a:p>
        </p:txBody>
      </p:sp>
      <p:grpSp>
        <p:nvGrpSpPr>
          <p:cNvPr id="14342" name="Group 4"/>
          <p:cNvGrpSpPr/>
          <p:nvPr/>
        </p:nvGrpSpPr>
        <p:grpSpPr>
          <a:xfrm>
            <a:off x="7532133" y="2671763"/>
            <a:ext cx="2158603" cy="1426368"/>
            <a:chOff x="3379" y="2640"/>
            <a:chExt cx="1813" cy="1198"/>
          </a:xfrm>
        </p:grpSpPr>
        <p:sp>
          <p:nvSpPr>
            <p:cNvPr id="14344" name="Line 5"/>
            <p:cNvSpPr/>
            <p:nvPr/>
          </p:nvSpPr>
          <p:spPr>
            <a:xfrm>
              <a:off x="3923" y="2976"/>
              <a:ext cx="1269" cy="1"/>
            </a:xfrm>
            <a:prstGeom prst="line">
              <a:avLst/>
            </a:prstGeom>
            <a:ln w="38100" cap="flat" cmpd="sng">
              <a:solidFill>
                <a:schemeClr val="tx1"/>
              </a:solidFill>
              <a:prstDash val="solid"/>
              <a:headEnd type="none" w="med" len="med"/>
              <a:tailEnd type="none" w="med" len="med"/>
            </a:ln>
          </p:spPr>
          <p:txBody>
            <a:bodyPr/>
            <a:lstStyle/>
            <a:p>
              <a:endParaRPr/>
            </a:p>
          </p:txBody>
        </p:sp>
        <p:sp>
          <p:nvSpPr>
            <p:cNvPr id="14345" name="Line 6"/>
            <p:cNvSpPr/>
            <p:nvPr/>
          </p:nvSpPr>
          <p:spPr>
            <a:xfrm flipH="1" flipV="1">
              <a:off x="3833" y="2750"/>
              <a:ext cx="0" cy="499"/>
            </a:xfrm>
            <a:prstGeom prst="line">
              <a:avLst/>
            </a:prstGeom>
            <a:ln w="38100" cap="flat" cmpd="sng">
              <a:solidFill>
                <a:schemeClr val="tx1"/>
              </a:solidFill>
              <a:prstDash val="solid"/>
              <a:headEnd type="none" w="med" len="med"/>
              <a:tailEnd type="none" w="med" len="med"/>
            </a:ln>
          </p:spPr>
          <p:txBody>
            <a:bodyPr/>
            <a:lstStyle/>
            <a:p>
              <a:endParaRPr/>
            </a:p>
          </p:txBody>
        </p:sp>
        <p:sp>
          <p:nvSpPr>
            <p:cNvPr id="14346" name="Line 7"/>
            <p:cNvSpPr/>
            <p:nvPr/>
          </p:nvSpPr>
          <p:spPr>
            <a:xfrm>
              <a:off x="3923" y="3657"/>
              <a:ext cx="1269" cy="1"/>
            </a:xfrm>
            <a:prstGeom prst="line">
              <a:avLst/>
            </a:prstGeom>
            <a:ln w="38100" cap="flat" cmpd="sng">
              <a:solidFill>
                <a:schemeClr val="tx1"/>
              </a:solidFill>
              <a:prstDash val="solid"/>
              <a:headEnd type="none" w="med" len="med"/>
              <a:tailEnd type="none" w="med" len="med"/>
            </a:ln>
          </p:spPr>
          <p:txBody>
            <a:bodyPr/>
            <a:lstStyle/>
            <a:p>
              <a:endParaRPr/>
            </a:p>
          </p:txBody>
        </p:sp>
        <p:sp>
          <p:nvSpPr>
            <p:cNvPr id="14347" name="Line 8"/>
            <p:cNvSpPr/>
            <p:nvPr/>
          </p:nvSpPr>
          <p:spPr>
            <a:xfrm flipH="1">
              <a:off x="4967" y="2976"/>
              <a:ext cx="0" cy="681"/>
            </a:xfrm>
            <a:prstGeom prst="line">
              <a:avLst/>
            </a:prstGeom>
            <a:ln w="25400" cap="flat" cmpd="sng">
              <a:solidFill>
                <a:srgbClr val="800000"/>
              </a:solidFill>
              <a:prstDash val="solid"/>
              <a:headEnd type="stealth" w="med" len="lg"/>
              <a:tailEnd type="stealth" w="med" len="lg"/>
            </a:ln>
          </p:spPr>
          <p:txBody>
            <a:bodyPr/>
            <a:lstStyle/>
            <a:p>
              <a:endParaRPr/>
            </a:p>
          </p:txBody>
        </p:sp>
        <p:sp>
          <p:nvSpPr>
            <p:cNvPr id="14348" name="Text Box 9"/>
            <p:cNvSpPr txBox="1"/>
            <p:nvPr/>
          </p:nvSpPr>
          <p:spPr>
            <a:xfrm>
              <a:off x="4876" y="3183"/>
              <a:ext cx="316" cy="251"/>
            </a:xfrm>
            <a:prstGeom prst="rect">
              <a:avLst/>
            </a:prstGeom>
            <a:solidFill>
              <a:schemeClr val="bg1"/>
            </a:solidFill>
            <a:ln w="9525">
              <a:noFill/>
            </a:ln>
          </p:spPr>
          <p:txBody>
            <a:bodyPr wrap="square" anchor="b">
              <a:spAutoFit/>
            </a:bodyPr>
            <a:lstStyle/>
            <a:p>
              <a:r>
                <a:rPr lang="en-US" altLang="zh-CN" sz="1350" i="1">
                  <a:latin typeface="Times New Roman" panose="02020603050405020304" charset="0"/>
                  <a:cs typeface="Times New Roman" panose="02020603050405020304" charset="0"/>
                </a:rPr>
                <a:t>U</a:t>
              </a:r>
              <a:r>
                <a:rPr lang="en-US" altLang="zh-CN" sz="1350" baseline="-25000">
                  <a:latin typeface="Arial" panose="020B0604020202020204" pitchFamily="34" charset="0"/>
                </a:rPr>
                <a:t>2</a:t>
              </a:r>
              <a:endParaRPr lang="en-US" altLang="zh-CN" sz="1350">
                <a:latin typeface="Arial" panose="020B0604020202020204" pitchFamily="34" charset="0"/>
              </a:endParaRPr>
            </a:p>
          </p:txBody>
        </p:sp>
        <p:sp>
          <p:nvSpPr>
            <p:cNvPr id="14349" name="Line 10"/>
            <p:cNvSpPr/>
            <p:nvPr/>
          </p:nvSpPr>
          <p:spPr>
            <a:xfrm flipH="1" flipV="1">
              <a:off x="3833" y="3339"/>
              <a:ext cx="0" cy="499"/>
            </a:xfrm>
            <a:prstGeom prst="line">
              <a:avLst/>
            </a:prstGeom>
            <a:ln w="38100" cap="flat" cmpd="sng">
              <a:solidFill>
                <a:schemeClr val="tx1"/>
              </a:solidFill>
              <a:prstDash val="solid"/>
              <a:headEnd type="none" w="med" len="med"/>
              <a:tailEnd type="none" w="med" len="med"/>
            </a:ln>
          </p:spPr>
          <p:txBody>
            <a:bodyPr/>
            <a:lstStyle/>
            <a:p>
              <a:endParaRPr/>
            </a:p>
          </p:txBody>
        </p:sp>
        <p:sp>
          <p:nvSpPr>
            <p:cNvPr id="14350" name="Line 11"/>
            <p:cNvSpPr/>
            <p:nvPr/>
          </p:nvSpPr>
          <p:spPr>
            <a:xfrm flipH="1" flipV="1">
              <a:off x="3379" y="2750"/>
              <a:ext cx="0" cy="1088"/>
            </a:xfrm>
            <a:prstGeom prst="line">
              <a:avLst/>
            </a:prstGeom>
            <a:ln w="38100" cap="flat" cmpd="sng">
              <a:solidFill>
                <a:schemeClr val="tx1"/>
              </a:solidFill>
              <a:prstDash val="solid"/>
              <a:headEnd type="none" w="med" len="med"/>
              <a:tailEnd type="none" w="med" len="med"/>
            </a:ln>
          </p:spPr>
          <p:txBody>
            <a:bodyPr/>
            <a:lstStyle/>
            <a:p>
              <a:endParaRPr/>
            </a:p>
          </p:txBody>
        </p:sp>
        <p:sp>
          <p:nvSpPr>
            <p:cNvPr id="14351" name="Line 12"/>
            <p:cNvSpPr/>
            <p:nvPr/>
          </p:nvSpPr>
          <p:spPr>
            <a:xfrm flipH="1">
              <a:off x="3379" y="2886"/>
              <a:ext cx="454" cy="0"/>
            </a:xfrm>
            <a:prstGeom prst="line">
              <a:avLst/>
            </a:prstGeom>
            <a:ln w="25400" cap="flat" cmpd="sng">
              <a:solidFill>
                <a:srgbClr val="800000"/>
              </a:solidFill>
              <a:prstDash val="solid"/>
              <a:headEnd type="stealth" w="med" len="lg"/>
              <a:tailEnd type="stealth" w="med" len="lg"/>
            </a:ln>
          </p:spPr>
          <p:txBody>
            <a:bodyPr/>
            <a:lstStyle/>
            <a:p>
              <a:endParaRPr/>
            </a:p>
          </p:txBody>
        </p:sp>
        <p:sp>
          <p:nvSpPr>
            <p:cNvPr id="14352" name="Text Box 13"/>
            <p:cNvSpPr txBox="1"/>
            <p:nvPr/>
          </p:nvSpPr>
          <p:spPr>
            <a:xfrm>
              <a:off x="3515" y="2640"/>
              <a:ext cx="408" cy="231"/>
            </a:xfrm>
            <a:prstGeom prst="rect">
              <a:avLst/>
            </a:prstGeom>
            <a:solidFill>
              <a:schemeClr val="bg1"/>
            </a:solidFill>
            <a:ln w="9525">
              <a:noFill/>
            </a:ln>
          </p:spPr>
          <p:txBody>
            <a:bodyPr wrap="square" anchor="b">
              <a:spAutoFit/>
            </a:bodyPr>
            <a:lstStyle/>
            <a:p>
              <a:r>
                <a:rPr lang="en-US" altLang="zh-CN" sz="1200" i="1">
                  <a:latin typeface="Times New Roman" panose="02020603050405020304" charset="0"/>
                  <a:cs typeface="Times New Roman" panose="02020603050405020304" charset="0"/>
                </a:rPr>
                <a:t>U</a:t>
              </a:r>
              <a:r>
                <a:rPr lang="en-US" altLang="zh-CN" sz="1200" baseline="-25000">
                  <a:latin typeface="Arial" panose="020B0604020202020204" pitchFamily="34" charset="0"/>
                </a:rPr>
                <a:t>1</a:t>
              </a:r>
              <a:endParaRPr lang="en-US" altLang="zh-CN" sz="1200">
                <a:latin typeface="Arial" panose="020B0604020202020204" pitchFamily="34" charset="0"/>
              </a:endParaRPr>
            </a:p>
          </p:txBody>
        </p:sp>
        <p:sp>
          <p:nvSpPr>
            <p:cNvPr id="14353" name="Line 14"/>
            <p:cNvSpPr/>
            <p:nvPr/>
          </p:nvSpPr>
          <p:spPr>
            <a:xfrm>
              <a:off x="3425" y="3294"/>
              <a:ext cx="317" cy="0"/>
            </a:xfrm>
            <a:prstGeom prst="line">
              <a:avLst/>
            </a:prstGeom>
            <a:ln w="25400" cap="flat" cmpd="sng">
              <a:solidFill>
                <a:srgbClr val="800000"/>
              </a:solidFill>
              <a:prstDash val="solid"/>
              <a:headEnd type="oval" w="med" len="med"/>
              <a:tailEnd type="stealth" w="med" len="lg"/>
            </a:ln>
          </p:spPr>
          <p:txBody>
            <a:bodyPr/>
            <a:lstStyle/>
            <a:p>
              <a:endParaRPr/>
            </a:p>
          </p:txBody>
        </p:sp>
      </p:grpSp>
      <p:graphicFrame>
        <p:nvGraphicFramePr>
          <p:cNvPr id="198671" name="Object 15"/>
          <p:cNvGraphicFramePr>
            <a:graphicFrameLocks noChangeAspect="1"/>
          </p:cNvGraphicFramePr>
          <p:nvPr/>
        </p:nvGraphicFramePr>
        <p:xfrm>
          <a:off x="6105525" y="4689951"/>
          <a:ext cx="2194560" cy="659130"/>
        </p:xfrm>
        <a:graphic>
          <a:graphicData uri="http://schemas.openxmlformats.org/presentationml/2006/ole">
            <mc:AlternateContent xmlns:mc="http://schemas.openxmlformats.org/markup-compatibility/2006">
              <mc:Choice xmlns:v="urn:schemas-microsoft-com:vml" Requires="v">
                <p:oleObj spid="_x0000_s11291" r:id="rId3" imgW="32918400" imgH="10363200" progId="Equation.3">
                  <p:embed/>
                </p:oleObj>
              </mc:Choice>
              <mc:Fallback>
                <p:oleObj r:id="rId3" imgW="32918400" imgH="10363200" progId="Equation.3">
                  <p:embed/>
                  <p:pic>
                    <p:nvPicPr>
                      <p:cNvPr id="0" name="OLE substitute image"/>
                      <p:cNvPicPr/>
                      <p:nvPr/>
                    </p:nvPicPr>
                    <p:blipFill>
                      <a:blip r:embed="rId4"/>
                      <a:stretch>
                        <a:fillRect/>
                      </a:stretch>
                    </p:blipFill>
                    <p:spPr>
                      <a:xfrm>
                        <a:off x="6105525" y="4689951"/>
                        <a:ext cx="2194560" cy="659130"/>
                      </a:xfrm>
                      <a:prstGeom prst="rect">
                        <a:avLst/>
                      </a:prstGeom>
                      <a:noFill/>
                      <a:ln w="25400">
                        <a:solidFill>
                          <a:srgbClr val="CC0000"/>
                        </a:solidFill>
                      </a:ln>
                    </p:spPr>
                  </p:pic>
                </p:oleObj>
              </mc:Fallback>
            </mc:AlternateContent>
          </a:graphicData>
        </a:graphic>
      </p:graphicFrame>
      <p:graphicFrame>
        <p:nvGraphicFramePr>
          <p:cNvPr id="198672" name="Object 16"/>
          <p:cNvGraphicFramePr>
            <a:graphicFrameLocks noChangeAspect="1"/>
          </p:cNvGraphicFramePr>
          <p:nvPr/>
        </p:nvGraphicFramePr>
        <p:xfrm>
          <a:off x="3819209" y="4689952"/>
          <a:ext cx="1837135" cy="676275"/>
        </p:xfrm>
        <a:graphic>
          <a:graphicData uri="http://schemas.openxmlformats.org/presentationml/2006/ole">
            <mc:AlternateContent xmlns:mc="http://schemas.openxmlformats.org/markup-compatibility/2006">
              <mc:Choice xmlns:v="urn:schemas-microsoft-com:vml" Requires="v">
                <p:oleObj spid="_x0000_s11292" r:id="rId5" imgW="49682400" imgH="18288000" progId="Equation.3">
                  <p:embed/>
                </p:oleObj>
              </mc:Choice>
              <mc:Fallback>
                <p:oleObj r:id="rId5" imgW="49682400" imgH="18288000" progId="Equation.3">
                  <p:embed/>
                  <p:pic>
                    <p:nvPicPr>
                      <p:cNvPr id="0" name="OLE substitute image"/>
                      <p:cNvPicPr/>
                      <p:nvPr/>
                    </p:nvPicPr>
                    <p:blipFill>
                      <a:blip r:embed="rId6"/>
                      <a:stretch>
                        <a:fillRect/>
                      </a:stretch>
                    </p:blipFill>
                    <p:spPr>
                      <a:xfrm>
                        <a:off x="3819209" y="4689952"/>
                        <a:ext cx="1837135" cy="676275"/>
                      </a:xfrm>
                      <a:prstGeom prst="rect">
                        <a:avLst/>
                      </a:prstGeom>
                      <a:noFill/>
                      <a:ln w="25400">
                        <a:solidFill>
                          <a:srgbClr val="CC0000"/>
                        </a:solidFill>
                      </a:ln>
                    </p:spPr>
                  </p:pic>
                </p:oleObj>
              </mc:Fallback>
            </mc:AlternateContent>
          </a:graphicData>
        </a:graphic>
      </p:graphicFrame>
      <p:sp>
        <p:nvSpPr>
          <p:cNvPr id="198673" name="Text Box 17"/>
          <p:cNvSpPr txBox="1"/>
          <p:nvPr/>
        </p:nvSpPr>
        <p:spPr>
          <a:xfrm>
            <a:off x="1829277" y="5648484"/>
            <a:ext cx="7485221" cy="414020"/>
          </a:xfrm>
          <a:prstGeom prst="rect">
            <a:avLst/>
          </a:prstGeom>
          <a:noFill/>
          <a:ln w="9525">
            <a:noFill/>
          </a:ln>
        </p:spPr>
        <p:txBody>
          <a:bodyPr wrap="square" anchor="b">
            <a:spAutoFit/>
          </a:bodyPr>
          <a:lstStyle/>
          <a:p>
            <a:r>
              <a:rPr lang="zh-CN" altLang="en-US" sz="2100" b="1">
                <a:solidFill>
                  <a:srgbClr val="CC0000"/>
                </a:solidFill>
                <a:latin typeface="Arial" panose="020B0604020202020204" pitchFamily="34" charset="0"/>
              </a:rPr>
              <a:t>带电粒子的偏移量由系统决定</a:t>
            </a:r>
            <a:r>
              <a:rPr lang="en-US" altLang="zh-CN" sz="2100" b="1">
                <a:solidFill>
                  <a:srgbClr val="CC0000"/>
                </a:solidFill>
                <a:latin typeface="Arial" panose="020B0604020202020204" pitchFamily="34" charset="0"/>
              </a:rPr>
              <a:t>,</a:t>
            </a:r>
            <a:r>
              <a:rPr lang="zh-CN" altLang="en-US" sz="2100" b="1">
                <a:solidFill>
                  <a:srgbClr val="CC0000"/>
                </a:solidFill>
                <a:latin typeface="Arial" panose="020B0604020202020204" pitchFamily="34" charset="0"/>
              </a:rPr>
              <a:t>而与粒子的质量、电荷量无关</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8672"/>
                                        </p:tgtEl>
                                        <p:attrNameLst>
                                          <p:attrName>style.visibility</p:attrName>
                                        </p:attrNameLst>
                                      </p:cBhvr>
                                      <p:to>
                                        <p:strVal val="visible"/>
                                      </p:to>
                                    </p:set>
                                    <p:animEffect transition="in" filter="blinds(horizontal)">
                                      <p:cBhvr>
                                        <p:cTn id="7" dur="500"/>
                                        <p:tgtEl>
                                          <p:spTgt spid="1986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8671"/>
                                        </p:tgtEl>
                                        <p:attrNameLst>
                                          <p:attrName>style.visibility</p:attrName>
                                        </p:attrNameLst>
                                      </p:cBhvr>
                                      <p:to>
                                        <p:strVal val="visible"/>
                                      </p:to>
                                    </p:set>
                                    <p:animEffect transition="in" filter="blinds(horizontal)">
                                      <p:cBhvr>
                                        <p:cTn id="12" dur="500"/>
                                        <p:tgtEl>
                                          <p:spTgt spid="19867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8673"/>
                                        </p:tgtEl>
                                        <p:attrNameLst>
                                          <p:attrName>style.visibility</p:attrName>
                                        </p:attrNameLst>
                                      </p:cBhvr>
                                      <p:to>
                                        <p:strVal val="visible"/>
                                      </p:to>
                                    </p:set>
                                    <p:animEffect transition="in" filter="blinds(horizontal)">
                                      <p:cBhvr>
                                        <p:cTn id="17" dur="500"/>
                                        <p:tgtEl>
                                          <p:spTgt spid="1986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8659"/>
                                        </p:tgtEl>
                                        <p:attrNameLst>
                                          <p:attrName>style.visibility</p:attrName>
                                        </p:attrNameLst>
                                      </p:cBhvr>
                                      <p:to>
                                        <p:strVal val="visible"/>
                                      </p:to>
                                    </p:set>
                                    <p:animEffect transition="in" filter="blinds(horizontal)">
                                      <p:cBhvr>
                                        <p:cTn id="22" dur="500"/>
                                        <p:tgtEl>
                                          <p:spTgt spid="19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ldLvl="0" animBg="1"/>
      <p:bldP spid="1986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0983" y="116031"/>
            <a:ext cx="10969200" cy="705600"/>
          </a:xfrm>
        </p:spPr>
        <p:txBody>
          <a:bodyPr/>
          <a:lstStyle/>
          <a:p>
            <a:r>
              <a:rPr lang="zh-CN" altLang="en-US" dirty="0" smtClean="0"/>
              <a:t>示波管</a:t>
            </a:r>
            <a:r>
              <a:rPr lang="zh-CN" altLang="en-US" dirty="0"/>
              <a:t>原理</a:t>
            </a:r>
          </a:p>
        </p:txBody>
      </p:sp>
      <p:sp>
        <p:nvSpPr>
          <p:cNvPr id="3" name="内容占位符 2"/>
          <p:cNvSpPr>
            <a:spLocks noGrp="1"/>
          </p:cNvSpPr>
          <p:nvPr>
            <p:ph idx="1"/>
          </p:nvPr>
        </p:nvSpPr>
        <p:spPr>
          <a:xfrm>
            <a:off x="460130" y="820077"/>
            <a:ext cx="11358245" cy="4526280"/>
          </a:xfrm>
        </p:spPr>
        <p:txBody>
          <a:bodyPr>
            <a:normAutofit/>
          </a:bodyPr>
          <a:lstStyle/>
          <a:p>
            <a:pPr marL="0" indent="0">
              <a:buNone/>
            </a:pPr>
            <a:r>
              <a:rPr lang="zh-CN" altLang="en-US" sz="2800" b="1" dirty="0">
                <a:solidFill>
                  <a:schemeClr val="accent5">
                    <a:lumMod val="25000"/>
                  </a:schemeClr>
                </a:solidFill>
                <a:latin typeface="华文楷体" panose="02010600040101010101" pitchFamily="2" charset="-122"/>
                <a:ea typeface="华文楷体" panose="02010600040101010101" pitchFamily="2" charset="-122"/>
              </a:rPr>
              <a:t>示波器可以用来观察电信号随时间的变化情况。示波器的核心部件是示波管。示波管主要由电子枪、偏转电极和荧光屏组成，管内抽成真空。电子枪可以</a:t>
            </a:r>
            <a:r>
              <a:rPr lang="zh-CN" altLang="en-US" sz="2800" b="1" dirty="0" smtClean="0">
                <a:solidFill>
                  <a:schemeClr val="accent5">
                    <a:lumMod val="25000"/>
                  </a:schemeClr>
                </a:solidFill>
                <a:latin typeface="华文楷体" panose="02010600040101010101" pitchFamily="2" charset="-122"/>
                <a:ea typeface="华文楷体" panose="02010600040101010101" pitchFamily="2" charset="-122"/>
              </a:rPr>
              <a:t>产生高速飞行</a:t>
            </a:r>
            <a:r>
              <a:rPr lang="zh-CN" altLang="en-US" sz="2800" b="1" dirty="0">
                <a:solidFill>
                  <a:schemeClr val="accent5">
                    <a:lumMod val="25000"/>
                  </a:schemeClr>
                </a:solidFill>
                <a:latin typeface="华文楷体" panose="02010600040101010101" pitchFamily="2" charset="-122"/>
                <a:ea typeface="华文楷体" panose="02010600040101010101" pitchFamily="2" charset="-122"/>
              </a:rPr>
              <a:t>的一束电子</a:t>
            </a:r>
            <a:r>
              <a:rPr lang="zh-CN" altLang="en-US" sz="2800" b="1" dirty="0" smtClean="0">
                <a:solidFill>
                  <a:schemeClr val="accent5">
                    <a:lumMod val="25000"/>
                  </a:schemeClr>
                </a:solidFill>
                <a:latin typeface="华文楷体" panose="02010600040101010101" pitchFamily="2" charset="-122"/>
                <a:ea typeface="华文楷体" panose="02010600040101010101" pitchFamily="2" charset="-122"/>
              </a:rPr>
              <a:t>。</a:t>
            </a:r>
            <a:endParaRPr lang="zh-CN" altLang="en-US" sz="2800" b="1" dirty="0">
              <a:solidFill>
                <a:schemeClr val="accent5">
                  <a:lumMod val="25000"/>
                </a:schemeClr>
              </a:solidFill>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pPr>
              <a:defRPr/>
            </a:pPr>
            <a:fld id="{FC8CE352-3BD9-44D0-8368-887969368F42}" type="slidenum">
              <a:rPr lang="zh-CN" altLang="en-US"/>
              <a:t>8</a:t>
            </a:fld>
            <a:endParaRPr lang="zh-CN" altLang="en-US"/>
          </a:p>
        </p:txBody>
      </p:sp>
      <p:grpSp>
        <p:nvGrpSpPr>
          <p:cNvPr id="5" name="组合 4"/>
          <p:cNvGrpSpPr/>
          <p:nvPr/>
        </p:nvGrpSpPr>
        <p:grpSpPr>
          <a:xfrm>
            <a:off x="1257303" y="2866291"/>
            <a:ext cx="9381393" cy="3569678"/>
            <a:chOff x="1371603" y="2787160"/>
            <a:chExt cx="9381393" cy="3569678"/>
          </a:xfrm>
        </p:grpSpPr>
        <p:pic>
          <p:nvPicPr>
            <p:cNvPr id="8" name="图片 7"/>
            <p:cNvPicPr>
              <a:picLocks noChangeAspect="1"/>
            </p:cNvPicPr>
            <p:nvPr/>
          </p:nvPicPr>
          <p:blipFill rotWithShape="1">
            <a:blip r:embed="rId2">
              <a:lum bright="6000"/>
            </a:blip>
            <a:srcRect l="5945" r="12382"/>
            <a:stretch/>
          </p:blipFill>
          <p:spPr>
            <a:xfrm rot="16200000">
              <a:off x="4277461" y="-118698"/>
              <a:ext cx="3569678" cy="9381393"/>
            </a:xfrm>
            <a:prstGeom prst="rect">
              <a:avLst/>
            </a:prstGeom>
          </p:spPr>
        </p:pic>
        <p:sp>
          <p:nvSpPr>
            <p:cNvPr id="12" name="文本框 11"/>
            <p:cNvSpPr txBox="1"/>
            <p:nvPr/>
          </p:nvSpPr>
          <p:spPr>
            <a:xfrm>
              <a:off x="2286001" y="5291064"/>
              <a:ext cx="1538654" cy="461665"/>
            </a:xfrm>
            <a:prstGeom prst="rect">
              <a:avLst/>
            </a:prstGeom>
            <a:noFill/>
          </p:spPr>
          <p:txBody>
            <a:bodyPr wrap="square" rtlCol="0">
              <a:spAutoFit/>
            </a:bodyPr>
            <a:lstStyle/>
            <a:p>
              <a:r>
                <a:rPr lang="zh-CN" altLang="en-US" sz="2400" b="1" dirty="0">
                  <a:solidFill>
                    <a:srgbClr val="FF0000"/>
                  </a:solidFill>
                  <a:latin typeface="汉仪雅酷黑简" panose="00020600040101010101" charset="-122"/>
                  <a:ea typeface="汉仪雅酷黑简" panose="00020600040101010101" charset="-122"/>
                </a:rPr>
                <a:t>加速电场</a:t>
              </a: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498963" y="653220"/>
            <a:ext cx="11041380" cy="460375"/>
          </a:xfrm>
          <a:prstGeom prst="rect">
            <a:avLst/>
          </a:prstGeom>
          <a:noFill/>
        </p:spPr>
        <p:txBody>
          <a:bodyPr wrap="none" rtlCol="0" anchor="t">
            <a:spAutoFit/>
          </a:bodyPr>
          <a:lstStyle/>
          <a:p>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1.X</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a:t>
            </a:r>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X'</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电极不加电压，</a:t>
            </a:r>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Y,Y'</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加恒定电压，</a:t>
            </a:r>
            <a:r>
              <a:rPr lang="zh-CN" altLang="en-US" sz="2400" dirty="0" smtClean="0">
                <a:solidFill>
                  <a:schemeClr val="accent5">
                    <a:lumMod val="25000"/>
                  </a:schemeClr>
                </a:solidFill>
                <a:latin typeface="华文楷体" panose="02010600040101010101" pitchFamily="2" charset="-122"/>
                <a:ea typeface="华文楷体" panose="02010600040101010101" pitchFamily="2" charset="-122"/>
                <a:sym typeface="+mn-ea"/>
              </a:rPr>
              <a:t>且</a:t>
            </a:r>
            <a:r>
              <a:rPr lang="en-US" altLang="zh-CN" sz="2400" dirty="0" smtClean="0">
                <a:solidFill>
                  <a:schemeClr val="accent5">
                    <a:lumMod val="25000"/>
                  </a:schemeClr>
                </a:solidFill>
                <a:latin typeface="华文楷体" panose="02010600040101010101" pitchFamily="2" charset="-122"/>
                <a:ea typeface="华文楷体" panose="02010600040101010101" pitchFamily="2" charset="-122"/>
                <a:sym typeface="+mn-ea"/>
              </a:rPr>
              <a:t>Y</a:t>
            </a:r>
            <a:r>
              <a:rPr lang="zh-CN" altLang="en-US" sz="2400" dirty="0" smtClean="0">
                <a:solidFill>
                  <a:schemeClr val="accent5">
                    <a:lumMod val="25000"/>
                  </a:schemeClr>
                </a:solidFill>
                <a:latin typeface="华文楷体" panose="02010600040101010101" pitchFamily="2" charset="-122"/>
                <a:ea typeface="华文楷体" panose="02010600040101010101" pitchFamily="2" charset="-122"/>
                <a:sym typeface="+mn-ea"/>
              </a:rPr>
              <a:t>的</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电势高，电子将打在哪一个位置？</a:t>
            </a:r>
          </a:p>
        </p:txBody>
      </p:sp>
      <p:sp>
        <p:nvSpPr>
          <p:cNvPr id="50" name="文本框 49"/>
          <p:cNvSpPr txBox="1"/>
          <p:nvPr/>
        </p:nvSpPr>
        <p:spPr>
          <a:xfrm>
            <a:off x="505948" y="1288855"/>
            <a:ext cx="8517255" cy="460375"/>
          </a:xfrm>
          <a:prstGeom prst="rect">
            <a:avLst/>
          </a:prstGeom>
          <a:noFill/>
        </p:spPr>
        <p:txBody>
          <a:bodyPr wrap="none" rtlCol="0" anchor="t">
            <a:spAutoFit/>
          </a:bodyPr>
          <a:lstStyle/>
          <a:p>
            <a:r>
              <a:rPr lang="en-US" altLang="zh-CN" sz="2400">
                <a:solidFill>
                  <a:schemeClr val="accent5">
                    <a:lumMod val="25000"/>
                  </a:schemeClr>
                </a:solidFill>
                <a:latin typeface="华文楷体" panose="02010600040101010101" pitchFamily="2" charset="-122"/>
                <a:ea typeface="华文楷体" panose="02010600040101010101" pitchFamily="2" charset="-122"/>
                <a:sym typeface="+mn-ea"/>
              </a:rPr>
              <a:t>2.</a:t>
            </a:r>
            <a:r>
              <a:rPr lang="zh-CN" altLang="en-US" sz="2400">
                <a:solidFill>
                  <a:schemeClr val="accent5">
                    <a:lumMod val="25000"/>
                  </a:schemeClr>
                </a:solidFill>
                <a:latin typeface="华文楷体" panose="02010600040101010101" pitchFamily="2" charset="-122"/>
                <a:ea typeface="华文楷体" panose="02010600040101010101" pitchFamily="2" charset="-122"/>
                <a:sym typeface="+mn-ea"/>
              </a:rPr>
              <a:t>若其他条件不变，继续增高</a:t>
            </a:r>
            <a:r>
              <a:rPr lang="en-US" altLang="zh-CN" sz="2400">
                <a:solidFill>
                  <a:schemeClr val="accent5">
                    <a:lumMod val="25000"/>
                  </a:schemeClr>
                </a:solidFill>
                <a:latin typeface="华文楷体" panose="02010600040101010101" pitchFamily="2" charset="-122"/>
                <a:ea typeface="华文楷体" panose="02010600040101010101" pitchFamily="2" charset="-122"/>
                <a:sym typeface="+mn-ea"/>
              </a:rPr>
              <a:t>Y</a:t>
            </a:r>
            <a:r>
              <a:rPr lang="zh-CN" altLang="en-US" sz="2400">
                <a:solidFill>
                  <a:schemeClr val="accent5">
                    <a:lumMod val="25000"/>
                  </a:schemeClr>
                </a:solidFill>
                <a:latin typeface="华文楷体" panose="02010600040101010101" pitchFamily="2" charset="-122"/>
                <a:ea typeface="华文楷体" panose="02010600040101010101" pitchFamily="2" charset="-122"/>
                <a:sym typeface="+mn-ea"/>
              </a:rPr>
              <a:t>电势，电子将打在哪一个位置？</a:t>
            </a:r>
          </a:p>
        </p:txBody>
      </p:sp>
      <p:sp>
        <p:nvSpPr>
          <p:cNvPr id="37" name="文本框 29"/>
          <p:cNvSpPr txBox="1"/>
          <p:nvPr/>
        </p:nvSpPr>
        <p:spPr>
          <a:xfrm>
            <a:off x="498963" y="1831738"/>
            <a:ext cx="10711180" cy="460375"/>
          </a:xfrm>
          <a:prstGeom prst="rect">
            <a:avLst/>
          </a:prstGeom>
          <a:noFill/>
        </p:spPr>
        <p:txBody>
          <a:bodyPr wrap="none" rtlCol="0" anchor="t">
            <a:spAutoFit/>
          </a:bodyPr>
          <a:lstStyle/>
          <a:p>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3.Y</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a:t>
            </a:r>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Y'</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电极不加电压，</a:t>
            </a:r>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X,X'</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加恒定电压，且</a:t>
            </a:r>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X</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正</a:t>
            </a:r>
            <a:r>
              <a:rPr lang="en-US" altLang="zh-CN" sz="2400" dirty="0">
                <a:solidFill>
                  <a:schemeClr val="accent5">
                    <a:lumMod val="25000"/>
                  </a:schemeClr>
                </a:solidFill>
                <a:latin typeface="华文楷体" panose="02010600040101010101" pitchFamily="2" charset="-122"/>
                <a:ea typeface="华文楷体" panose="02010600040101010101" pitchFamily="2" charset="-122"/>
                <a:sym typeface="+mn-ea"/>
              </a:rPr>
              <a:t>X'</a:t>
            </a:r>
            <a:r>
              <a:rPr lang="zh-CN" altLang="en-US" sz="2400" dirty="0">
                <a:solidFill>
                  <a:schemeClr val="accent5">
                    <a:lumMod val="25000"/>
                  </a:schemeClr>
                </a:solidFill>
                <a:latin typeface="华文楷体" panose="02010600040101010101" pitchFamily="2" charset="-122"/>
                <a:ea typeface="华文楷体" panose="02010600040101010101" pitchFamily="2" charset="-122"/>
                <a:sym typeface="+mn-ea"/>
              </a:rPr>
              <a:t>负，电子将打在哪一个位置？</a:t>
            </a:r>
          </a:p>
        </p:txBody>
      </p:sp>
      <p:sp>
        <p:nvSpPr>
          <p:cNvPr id="38" name="文本框 49"/>
          <p:cNvSpPr txBox="1"/>
          <p:nvPr/>
        </p:nvSpPr>
        <p:spPr>
          <a:xfrm>
            <a:off x="505948" y="2467373"/>
            <a:ext cx="8529955" cy="460375"/>
          </a:xfrm>
          <a:prstGeom prst="rect">
            <a:avLst/>
          </a:prstGeom>
          <a:noFill/>
        </p:spPr>
        <p:txBody>
          <a:bodyPr wrap="none" rtlCol="0" anchor="t">
            <a:spAutoFit/>
          </a:bodyPr>
          <a:lstStyle/>
          <a:p>
            <a:r>
              <a:rPr lang="en-US" altLang="zh-CN" sz="2400">
                <a:solidFill>
                  <a:schemeClr val="accent5">
                    <a:lumMod val="25000"/>
                  </a:schemeClr>
                </a:solidFill>
                <a:latin typeface="华文楷体" panose="02010600040101010101" pitchFamily="2" charset="-122"/>
                <a:ea typeface="华文楷体" panose="02010600040101010101" pitchFamily="2" charset="-122"/>
                <a:sym typeface="+mn-ea"/>
              </a:rPr>
              <a:t>4.</a:t>
            </a:r>
            <a:r>
              <a:rPr lang="zh-CN" altLang="en-US" sz="2400">
                <a:solidFill>
                  <a:schemeClr val="accent5">
                    <a:lumMod val="25000"/>
                  </a:schemeClr>
                </a:solidFill>
                <a:latin typeface="华文楷体" panose="02010600040101010101" pitchFamily="2" charset="-122"/>
                <a:ea typeface="华文楷体" panose="02010600040101010101" pitchFamily="2" charset="-122"/>
                <a:sym typeface="+mn-ea"/>
              </a:rPr>
              <a:t>若其他条件不变，继续增高</a:t>
            </a:r>
            <a:r>
              <a:rPr lang="en-US" altLang="zh-CN" sz="2400">
                <a:solidFill>
                  <a:schemeClr val="accent5">
                    <a:lumMod val="25000"/>
                  </a:schemeClr>
                </a:solidFill>
                <a:latin typeface="华文楷体" panose="02010600040101010101" pitchFamily="2" charset="-122"/>
                <a:ea typeface="华文楷体" panose="02010600040101010101" pitchFamily="2" charset="-122"/>
                <a:sym typeface="+mn-ea"/>
              </a:rPr>
              <a:t>X</a:t>
            </a:r>
            <a:r>
              <a:rPr lang="zh-CN" altLang="en-US" sz="2400">
                <a:solidFill>
                  <a:schemeClr val="accent5">
                    <a:lumMod val="25000"/>
                  </a:schemeClr>
                </a:solidFill>
                <a:latin typeface="华文楷体" panose="02010600040101010101" pitchFamily="2" charset="-122"/>
                <a:ea typeface="华文楷体" panose="02010600040101010101" pitchFamily="2" charset="-122"/>
                <a:sym typeface="+mn-ea"/>
              </a:rPr>
              <a:t>电势，电子将打在哪一个位置？</a:t>
            </a:r>
          </a:p>
        </p:txBody>
      </p:sp>
      <p:pic>
        <p:nvPicPr>
          <p:cNvPr id="23" name="图片 22"/>
          <p:cNvPicPr>
            <a:picLocks noChangeAspect="1"/>
          </p:cNvPicPr>
          <p:nvPr/>
        </p:nvPicPr>
        <p:blipFill rotWithShape="1">
          <a:blip r:embed="rId2">
            <a:lum bright="6000"/>
          </a:blip>
          <a:srcRect l="19767" r="12382" b="50000"/>
          <a:stretch/>
        </p:blipFill>
        <p:spPr>
          <a:xfrm rot="16200000">
            <a:off x="1702514" y="2289518"/>
            <a:ext cx="3344392" cy="5289889"/>
          </a:xfrm>
          <a:prstGeom prst="rect">
            <a:avLst/>
          </a:prstGeom>
        </p:spPr>
      </p:pic>
      <p:grpSp>
        <p:nvGrpSpPr>
          <p:cNvPr id="20" name="组合 19"/>
          <p:cNvGrpSpPr/>
          <p:nvPr/>
        </p:nvGrpSpPr>
        <p:grpSpPr>
          <a:xfrm>
            <a:off x="7344166" y="2698623"/>
            <a:ext cx="4262245" cy="4029667"/>
            <a:chOff x="7079832" y="3040477"/>
            <a:chExt cx="4262245" cy="4029667"/>
          </a:xfrm>
        </p:grpSpPr>
        <p:sp>
          <p:nvSpPr>
            <p:cNvPr id="3" name="椭圆 2"/>
            <p:cNvSpPr/>
            <p:nvPr/>
          </p:nvSpPr>
          <p:spPr>
            <a:xfrm>
              <a:off x="7466476" y="3641089"/>
              <a:ext cx="3138854" cy="3059723"/>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p:nvPr/>
          </p:nvCxnSpPr>
          <p:spPr>
            <a:xfrm>
              <a:off x="7130562" y="5170950"/>
              <a:ext cx="421151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flipV="1">
              <a:off x="9029553" y="3040477"/>
              <a:ext cx="6350" cy="3879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0772524" y="4795345"/>
              <a:ext cx="346570"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X</a:t>
              </a:r>
              <a:endParaRPr lang="zh-CN" altLang="en-US" dirty="0"/>
            </a:p>
          </p:txBody>
        </p:sp>
        <p:sp>
          <p:nvSpPr>
            <p:cNvPr id="17" name="矩形 16"/>
            <p:cNvSpPr/>
            <p:nvPr/>
          </p:nvSpPr>
          <p:spPr>
            <a:xfrm>
              <a:off x="7079832" y="4801619"/>
              <a:ext cx="386644"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X'</a:t>
              </a:r>
              <a:endParaRPr lang="zh-CN" altLang="en-US" dirty="0"/>
            </a:p>
          </p:txBody>
        </p:sp>
        <p:sp>
          <p:nvSpPr>
            <p:cNvPr id="18" name="矩形 17"/>
            <p:cNvSpPr/>
            <p:nvPr/>
          </p:nvSpPr>
          <p:spPr>
            <a:xfrm>
              <a:off x="9085472" y="3234788"/>
              <a:ext cx="335348"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Y</a:t>
              </a:r>
              <a:endParaRPr lang="zh-CN" altLang="en-US" dirty="0"/>
            </a:p>
          </p:txBody>
        </p:sp>
        <p:sp>
          <p:nvSpPr>
            <p:cNvPr id="19" name="矩形 18"/>
            <p:cNvSpPr/>
            <p:nvPr/>
          </p:nvSpPr>
          <p:spPr>
            <a:xfrm>
              <a:off x="9059012" y="6700812"/>
              <a:ext cx="375424" cy="369332"/>
            </a:xfrm>
            <a:prstGeom prst="rect">
              <a:avLst/>
            </a:prstGeom>
          </p:spPr>
          <p:txBody>
            <a:bodyPr wrap="none">
              <a:spAutoFit/>
            </a:bodyPr>
            <a:lstStyle/>
            <a:p>
              <a:r>
                <a:rPr lang="en-US" altLang="zh-CN" dirty="0">
                  <a:solidFill>
                    <a:schemeClr val="accent5">
                      <a:lumMod val="25000"/>
                    </a:schemeClr>
                  </a:solidFill>
                  <a:latin typeface="华文楷体" panose="02010600040101010101" pitchFamily="2" charset="-122"/>
                  <a:ea typeface="华文楷体" panose="02010600040101010101" pitchFamily="2" charset="-122"/>
                  <a:sym typeface="+mn-ea"/>
                </a:rPr>
                <a:t>Y'</a:t>
              </a:r>
              <a:endParaRPr lang="zh-CN" altLang="en-US" dirty="0"/>
            </a:p>
          </p:txBody>
        </p:sp>
      </p:grpSp>
      <mc:AlternateContent xmlns:mc="http://schemas.openxmlformats.org/markup-compatibility/2006">
        <mc:Choice xmlns:p14="http://schemas.microsoft.com/office/powerpoint/2010/main" Requires="p14">
          <p:contentPart p14:bwMode="auto" r:id="rId3">
            <p14:nvContentPartPr>
              <p14:cNvPr id="2" name="墨迹 1"/>
              <p14:cNvContentPartPr/>
              <p14:nvPr/>
            </p14:nvContentPartPr>
            <p14:xfrm>
              <a:off x="9274680" y="3747600"/>
              <a:ext cx="1215360" cy="1153440"/>
            </p14:xfrm>
          </p:contentPart>
        </mc:Choice>
        <mc:Fallback>
          <p:pic>
            <p:nvPicPr>
              <p:cNvPr id="2" name="墨迹 1"/>
              <p:cNvPicPr/>
              <p:nvPr/>
            </p:nvPicPr>
            <p:blipFill>
              <a:blip r:embed="rId4"/>
              <a:stretch>
                <a:fillRect/>
              </a:stretch>
            </p:blipFill>
            <p:spPr>
              <a:xfrm>
                <a:off x="9265320" y="3738240"/>
                <a:ext cx="1234080" cy="117216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randombar(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randombar(horizont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randombar(horizont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0"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AS_UNIQUEID" val="1200"/>
</p:tagLst>
</file>

<file path=ppt/tags/tag64.xml><?xml version="1.0" encoding="utf-8"?>
<p:tagLst xmlns:a="http://schemas.openxmlformats.org/drawingml/2006/main" xmlns:r="http://schemas.openxmlformats.org/officeDocument/2006/relationships" xmlns:p="http://schemas.openxmlformats.org/presentationml/2006/main">
  <p:tag name="AS_UNIQUEID" val="1201"/>
</p:tagLst>
</file>

<file path=ppt/tags/tag65.xml><?xml version="1.0" encoding="utf-8"?>
<p:tagLst xmlns:a="http://schemas.openxmlformats.org/drawingml/2006/main" xmlns:r="http://schemas.openxmlformats.org/officeDocument/2006/relationships" xmlns:p="http://schemas.openxmlformats.org/presentationml/2006/main">
  <p:tag name="AS_UNIQUEID" val="1202"/>
</p:tagLst>
</file>

<file path=ppt/tags/tag66.xml><?xml version="1.0" encoding="utf-8"?>
<p:tagLst xmlns:a="http://schemas.openxmlformats.org/drawingml/2006/main" xmlns:r="http://schemas.openxmlformats.org/officeDocument/2006/relationships" xmlns:p="http://schemas.openxmlformats.org/presentationml/2006/main">
  <p:tag name="AS_UNIQUEID" val="1203"/>
</p:tagLst>
</file>

<file path=ppt/tags/tag67.xml><?xml version="1.0" encoding="utf-8"?>
<p:tagLst xmlns:a="http://schemas.openxmlformats.org/drawingml/2006/main" xmlns:r="http://schemas.openxmlformats.org/officeDocument/2006/relationships" xmlns:p="http://schemas.openxmlformats.org/presentationml/2006/main">
  <p:tag name="AS_UNIQUEID" val="1204"/>
</p:tagLst>
</file>

<file path=ppt/tags/tag68.xml><?xml version="1.0" encoding="utf-8"?>
<p:tagLst xmlns:a="http://schemas.openxmlformats.org/drawingml/2006/main" xmlns:r="http://schemas.openxmlformats.org/officeDocument/2006/relationships" xmlns:p="http://schemas.openxmlformats.org/presentationml/2006/main">
  <p:tag name="AS_UNIQUEID" val="1205"/>
</p:tagLst>
</file>

<file path=ppt/tags/tag69.xml><?xml version="1.0" encoding="utf-8"?>
<p:tagLst xmlns:a="http://schemas.openxmlformats.org/drawingml/2006/main" xmlns:r="http://schemas.openxmlformats.org/officeDocument/2006/relationships" xmlns:p="http://schemas.openxmlformats.org/presentationml/2006/main">
  <p:tag name="AS_UNIQUEID" val="1206"/>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AS_UNIQUEID" val="1207"/>
</p:tagLst>
</file>

<file path=ppt/tags/tag7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819</Words>
  <Application>Microsoft Office PowerPoint</Application>
  <PresentationFormat>宽屏</PresentationFormat>
  <Paragraphs>85</Paragraphs>
  <Slides>13</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13</vt:i4>
      </vt:variant>
    </vt:vector>
  </HeadingPairs>
  <TitlesOfParts>
    <vt:vector size="25" baseType="lpstr">
      <vt:lpstr>汉仪雅酷黑简</vt:lpstr>
      <vt:lpstr>黑体</vt:lpstr>
      <vt:lpstr>华文仿宋</vt:lpstr>
      <vt:lpstr>华文楷体</vt:lpstr>
      <vt:lpstr>宋体</vt:lpstr>
      <vt:lpstr>微软雅黑</vt:lpstr>
      <vt:lpstr>Arial</vt:lpstr>
      <vt:lpstr>Calibri</vt:lpstr>
      <vt:lpstr>Times New Roman</vt:lpstr>
      <vt:lpstr>Wingdings</vt:lpstr>
      <vt:lpstr>Office 主题​​</vt:lpstr>
      <vt:lpstr>Microsoft 公式 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示波管原理</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Windows 用户</cp:lastModifiedBy>
  <cp:revision>211</cp:revision>
  <dcterms:created xsi:type="dcterms:W3CDTF">2019-06-19T02:08:00Z</dcterms:created>
  <dcterms:modified xsi:type="dcterms:W3CDTF">2021-05-25T01:18:42Z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A34E213B31CB4DF5A49F8EE068134430</vt:lpwstr>
  </property>
</Properties>
</file>