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8" r:id="rId4"/>
    <p:sldId id="259" r:id="rId5"/>
    <p:sldId id="261" r:id="rId6"/>
    <p:sldId id="257" r:id="rId7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96" y="58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377.41302" units="1/cm"/>
          <inkml:channelProperty channel="Y" name="resolution" value="658.23627" units="1/cm"/>
          <inkml:channelProperty channel="T" name="resolution" value="1" units="1/dev"/>
        </inkml:channelProperties>
      </inkml:inkSource>
      <inkml:timestamp xml:id="ts0" timeString="2021-05-26T02:03:44.89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6225 4707 0,'0'0'0,"16"7"15,14 1 1,11 4 0,3 2-16,8-4 15,11-1-15,27-4 16,29-2 0,16-8-16,-8-7 15,-20-3 1,-19-3-16,-17-4 15,-11-3 1,-7-4-16,-8-3 16,-3-5-16,-8 0 15,-8 0 1,3-8-16,-5-6 16,-3-14-1,-7-7-15,-11 0 16,-8 0-1,-12 4 1,-12 6-16,-14 4 16,-20-1-16,-14 11 15,-21 4 1,-21 5-16,-9 17 16,5 10-16,4 13 15,8 5 1,15 7-16,8 6 15,3 8 1,4 8-16,8 5 16,9 6-1,11 2-15,8 6 16,14-2 0,11 0-16,9 1 15,11-9 1,11-1-1,7 2-15,8 2 0,9 4 16,20 5 0,24 4-16,19-7 15,32-7 1,28-9-16,25-3 16,21-3-1,-4-5-15</inkml:trace>
  <inkml:trace contextRef="#ctx0" brushRef="#br0" timeOffset="18048.0022">21409 12539 0</inkml:trace>
  <inkml:trace contextRef="#ctx0" brushRef="#br0" timeOffset="18960.4302">21409 12539 0,'0'0'0,"0"0"16,0 0-16,0 0 15,0 0 1,0 0-16,0 0 15,0 0 1,0 0-16,0 0 16,0 0-1,0 0-15,0 0 16,0 0 0,0 0-16,0 0 15,0 0-15,0 0 16,0 0-1,0 0-15,0 0 16,0 0 0,0 0-16,0 0 15,0 0 1,0 0-16,0 0 16,0 0-1,0 0-15,0 0 16,0 0-1,0 0-15,0 0 16,0 0 0,0 0-16,0 0 15,0 0-15,0 0 16,0 0 0,0 0-16,0 0 15,0 0 1,0 0-16,0 0 15,0 0 1,0 0 0,0 0-16,0 0 0,0 0 15,0 0 1,0 0-16,0 0 16,0 0-1,0 0-15,0 0 16,0 0-1,0 0-15,0 0 16,0 0 0,0 0-16,0 0 15,0 0-15,0 0 16,0 0 0,0 0-16,0 0 15,0 0 1,0 0-16,0 0 15,0 0 1,0 0 0,0 0-16,0 0 15,0 0-15,0 0 16</inkml:trace>
  <inkml:trace contextRef="#ctx0" brushRef="#br0" timeOffset="28814.6395">21376 12514 0,'0'11'16,"0"6"-16,0 9 15,0-1-15,0 2 16,0 0 0,0 3-16,0 2 15,0 1 1,0 1-16,0 2 15,0 1 1,-1 3-16,-1 1 16,-3 1-1,5-5-15,-3 4 16,3 0-16,0 5 16,0-3-1,0-43-15,0 44 16,0-44-1,-1 39-15,-8-12 16,-4-17 0,1-10-16</inkml:trace>
  <inkml:trace contextRef="#ctx0" brushRef="#br0" timeOffset="29148.5278">21226 13058 0,'0'0'15,"0"0"-15,0 0 16,4 16 0,1 13-16,7 14 15,2-4-15,0-5 16,3-2-1,-17-32-15,20 24 16,3-9 0,0-15-16,-2-12 15,4-15 1,7-16-16,0-12 16,2-10-1,-1-3 1,-4 14-16,-5 15 0</inkml:trace>
  <inkml:trace contextRef="#ctx0" brushRef="#br0" timeOffset="30099.0567">21731 12945 0,'0'23'0,"0"3"16,0 13 0,0 2-16,0 0 15,0-41 1,0 38-16,0-38 15,0 0-15,0 0 16,0 25 0,3-18-16,1-19 15,5-19 1,2-6-16,2-1 16,0 6-1,0 3-15,0 7 16,-1 10-1,-1 2-15,0 10 16,-1 10 0,-2 6-16,1 10 15,-3 5 1,-6-31-16,0 0 16,0 0-16,7 31 15,-3-10 1,0-16-16,1-14 15,3-10 1,0-5-16,2-2 16,0 3-1,-10 23-15,15-19 16,1 12 0,5 7-16,-3 9 15,4 8-15,0 2 16,-22-19-1,31 20-15,-2-10 16,0-9 0,-4-12-16,-5-11 15,2-14 1,-6-8-16,-2-7 16,-6 1-1,-4 3-15,-9 7 16,-3 8-16,-8 10 15,3 17 1,-2 8-16,0 9 16,3 7-1,3 3-15,4 5 16,4 0 0,4 0-1,5 3-15,6 10 16,1 6-16,2 2 15,2 10-15,4 21 16,0 20 0,-6 5-16,-7 2 15,-9-14 1,-5-15-16,-7-13 16,0-13-1,-1-21-15,12-30 16,-14 18-1,-4-12-15,0-15 16,0-14-16,-1-31 16,2-40-1,3-51-15,0-34 16,-11-14 0</inkml:trace>
  <inkml:trace contextRef="#ctx0" brushRef="#br0" timeOffset="30885.1468">21414 12481 0,'-3'22'0,"-2"-4"16,0-8-16,0-7 16,4-3-1,-3-5-15,-1-8 16,1-9 0,1-10-16,2-8 15,4-10 1,2-8-16,1-14 15,0-2 1,-2-1-16,2-4 16,-3-2-16,0-1 15,1-2 1,1 1-16,0 4 16,0 2-1,-2 4-15,1 2 16,-1 9-1,1 4-15,-4 58 16,3-54 0,-3 54-16,0 0 15,0 0-15,0-40 16,0 40 0,-3-30-16,0 13 15,-4 15 1,0 13-16,-5 7 15,-4 10 1,-4 14-16,-2 1 16,0 3-1,1-1-15,-1-2 16,1 0-16,1-7 16,-4-7-1,0-9-15,2-14 16</inkml:trace>
  <inkml:trace contextRef="#ctx0" brushRef="#br0" timeOffset="31148.8473">21369 11182 0,'0'0'16,"16"6"-16,8-1 16,13 3-1,-2 0-15,-4 3 16,-4-2-16,-27-9 16,0 0-1,25 6-15,-9-7 16</inkml:trace>
  <inkml:trace contextRef="#ctx0" brushRef="#br0" timeOffset="31698.3094">21744 11070 0,'0'0'16,"0"0"-1,0 0-15,17-2 16,16-8-16,12-5 15,-5-2 1,2 2-16,0-1 16,-2 5-1,-1 1-15,-2 0 16,-37 10 0,38-9-16,-38 9 15,0 0 1,0 0-16,30-8 15,-10 2 1,-19 1-16,-8 3 16,-5 5-16,-4 2 15,-3 4 1,2 4-16,1 2 16,-1 1-1,2 0-15,-3 1 16,3 0-1,2 5-15,3 5 16,-1 13-16,2 3 16,4 7-1,0 4-15,2 6 16,0 15 0,-1 5-16,2-8 15,2-72 1,0 59-16,0-59 15,0 41 1,-3-28-16,-1-18 16,1-10-16</inkml:trace>
  <inkml:trace contextRef="#ctx0" brushRef="#br0" timeOffset="31898.8454">22042 11392 0,'0'0'15,"0"0"-15,0 0 16,15-8 0,10-6-16,10-6 15,2 3 1,-1 1-16,-3 2 16,-1 6-16,-2 3 15,-30 5 1,34-9-16</inkml:trace>
  <inkml:trace contextRef="#ctx0" brushRef="#br0" timeOffset="42166.1513">2551 7938 0,'0'0'15,"0"0"-15,0 0 16,0 0 0,0 0-16,20 0 15,16 0 1,15 0-16,2 0 15,0 0 1,2 0-16,14 0 16,-1 0-16,3 0 15,-4 0 1,-5 0-16,-6 3 16,-56-3-1,44 4-15,-44-4 16,26 8-1,-26-8-15,7 5 16</inkml:trace>
  <inkml:trace contextRef="#ctx0" brushRef="#br0" timeOffset="42600.3066">2866 8022 0,'0'0'15,"0"0"-15,-3 15 16,-5 12 0,-1 11-16,1 2 15,1 4-15,-1-3 31,-4 0-31,-1 7 0,-1 2 16,-1 4 0,-1 16-16,-1 1 15,-1 1 1,5-9-16,3-5 16,4-7-1,1-10-15,3-6 16,2-35-1,-5 37-15,5-37 16,0 0-16,0 0 16,-2 32-1,1-6-15,4-18 16,2-10 0</inkml:trace>
  <inkml:trace contextRef="#ctx0" brushRef="#br0" timeOffset="43587.934">2753 8515 0,'0'0'0,"0"0"15,15 0-15,12-3 16,16-2 0,1 0-16,1 0 15,-45 5 1,47-4-16,-47 4 16,0 0-16,0 0 15,47-5 1,-47 5-16,0 0 15,0 0 1,38-5-16,-38 5 16,0 0-1,0 0-15,24-3 16,-24 3 0,0 0-16,0 0 15,15-5 1,-15 5-16,0 0 15,0 0-15,7-2 16,-7 2 0,0 0-16,0 0 15,6-3 1,-6 3-16,0 0 16,0 0-1,3-2-15,-3 2 16,0 0-1,0 0-15,2 0 16,-2 0 0,0 0-16,0 0 15,5 0-15,-5 0 16,0 0 0,0 0-16,1 0 15,-1 0 1,0 0-16,0 0 15,0 0 1,0 0-16,0 0 16,0 0-1,2 0-15,-2 0 16,0 0-16,0 0 16,0 0-1,0 0-15,0 0 16,0 0-1,0 0-15,0 0 16,0 0 0,0 0-16,1 0 15,-1 0 1,0 0-16,0 0 16,0 0-1,0 0-15,0 0 16,0 0-16,0 0 15,0 0 1,0 0-16,0 0 16,0 0-1,0 0-15,4-4 16</inkml:trace>
  <inkml:trace contextRef="#ctx0" brushRef="#br0" timeOffset="44750.0235">3442 8482 0,'0'0'15,"0"0"1,0 0-16,0 0 16,0 0-1,0 0-15,16 0 16,17 0 0,19 0-16,1 0 15,-2 0-15,0 0 16,-2 0-1,-3 0-15,-46 0 16,39 0 0,-39 0-1,38 1-15,-38-1 16,0 0-16,0 0 16,31 2-1,-31-2-15,0 0 16,0 0-1,20 3-15,-20-3 16,0 0-16,0 0 16,12 0-1,-12 0-15,0 0 16,0 0 0,6 0-16,-6 0 15,0 0 1,0 0-16,7 2 15,-7-2 1,0 0-16,0 0 16,3 0-1,-3 0-15,0 0 16,0 0-16,3 0 16,-3 0-1,0 0-15,0 0 16,3 2-1,-3-2-15,0 0 16,0 0 0,2 0-16,-2 0 15,0 0 1,0 0-16,2 1 16,-2-1-16,0 0 15,0 0 1,0 0-16,0 0 15,0 0 1,0 0-16,1 2 16,-1-2-1,0 0-15,0 0 16,0 0 0,0 0-16,0 0 15,0 0 1,2 0-16,-2 0 15,0 0-15,0 0 16,0 2 0,0-2-16,0 0 15,0 0 1,1 0-16,3-4 16,4-1-1,2-3-15</inkml:trace>
  <inkml:trace contextRef="#ctx0" brushRef="#br0" timeOffset="46333.2332">4403 8307 0,'0'0'0,"0"0"16,3 19-1,-1 14-15,1 16 16,-6-5-16,-4-3 16,7-41-1,0 0-15,0 0 16,-7 36-1,7-36-15,0 0 16,-4 22 0,5-17-16,9-19 15,12-9 1,3-6-16,7-1 16,-1 1-16,0 3 15,-3 2 1,-28 24-16,29-17 15,-6 7 1,-4 10-16,-9 5 16,-2 7-1,-3 4-15,-4 3 16,-1 6 0,0-25-16,-2 29 15,2-29-15,-4 33 16,4-33-1,0 0-15,-3 31 16,1-13 0,2-15-16,5-7 15,5-8 1,3-5-16,3-3 16,0-2-1,-16 22-15,0 0 16,0 0-16,18-22 15,-2 3 1,1 9-16,-1 9 16,1 8-1,3 7-15,4 3 16,7 9 0,2-1-16,2-1 15,1-4 1,4-6-16,-4-10 15,1-8 1,-1-5-16,-4-10 16,-4-9-1,-6-8-15,-8-5 16,-7-2-16,-8 3 16,-8 4-1,-11 3-15,-5 8 16,-5 10-1,0 10-15,1 8 16,4 9 0,10 3-16,7 7 15,6 4 1,10-2-16,5 1 16,8 4-16,-21-29 31,25 21-31,-1-7 0,-4-9 31,-3-9-31,-3-5 0,-14 9 16,12-12-1,-12 12-15,0 0 16,0 0 0,10-13-16,-3 11 15,-2 8-15,0 12 16,0 9-1,0 9-15,1 18 16,-3 5 0,0 23-16,-3 12 15,-6 4 1,-4-8-16,-4-11 16,-3-13-1,-4-14-15,-1-8 16,-2-16-1,0-8-15,-3-5 16,-4-7 0,0-11-16,-1-8 15,6-9-15,4-4 16,3-6 0,8-6-16,6-2 15,11-4 1,8-2-16,9-1 15,5-2 1,6 1-16,8-2 16,0 5-1,-7 5-15,-35 38 16,28-25-16,-28 25 16,0 0-1,0 0-15,19-20 16,-19 20-1,0 0 1,0 0-16,16-14 16,-16 14-16,11-10 15,6 4-15</inkml:trace>
  <inkml:trace contextRef="#ctx0" brushRef="#br0" timeOffset="46700.2097">5746 8431 0,'48'0'16,"-1"0"-16,8 0 16,9 0-1,-3 0-15,-7 0 16,-14 0-1,-40 0-15,0 0 16,0 0-16,33 0 16,-6 0-1</inkml:trace>
  <inkml:trace contextRef="#ctx0" brushRef="#br0" timeOffset="47102.2812">5519 8602 0,'0'0'0,"0"0"15,20 4-15,18-1 16,27 4-1,21 0-15,5-2 16,-2 0 0,-5 0-16,-11-3 15,-73-2 1,0 0-16,60 1 16,-60-1-16,45 0 15,-45 0 1,0 0-16,0 0 15,31-3 1,-31 3-16,0 0 16,0 0-1,18-3-15,-18 3 16,12-9-16</inkml:trace>
  <inkml:trace contextRef="#ctx0" brushRef="#br0" timeOffset="47666.7809">7721 5956 0,'78'-10'15,"7"1"-15,29 2 16,24 6-16,-7 4 16,-8 4-1,-18 0-15,-13 1 16,-8-4-1,5 3-15,-4 2 16,-2 0 0,-6-2-16,-13 1 15,-64-8 1,55 6-16,-55-6 16,0 0-16,0 0 15,37 2 1,-15 1-16,-19 0 15,-13 1 1</inkml:trace>
  <inkml:trace contextRef="#ctx0" brushRef="#br0" timeOffset="49586.8896">6715 8415 0,'0'0'16,"0"0"-16,11 10 15,4 8 1,0 7-16,-7 2 16,-4-3-1,-8 2-15,-1 1 16,5-27 0,0 0-16,0 0 15,-6 26-15,6-26 16,-7 20-1,3-5-15,8-10 16,4-10 0,11-10-16,2-7 15,10-9 1,3-3-16,-1 0 16,0 1-1,1 8-15,-2 2 16,-2 10-1,-3 7-15,-9 6 16,-3 9-16,-3 5 16,-5 8-1,-4 2-15,-2 7 16,-1 4 0,0-35-16,0 0 15,0 0 1,-1 33-16,1-33 15,0 24 1,-2-15-16,4-15 16,1-5-1,6-11-15,4-6 16,8-13-16,3 1 16,2 0-1,-26 40-15,25-37 16,-25 37-1,0 0-15,26-31 16,1 13 0,-3 12-16,-5 14 15,-4 6 1,-4 7-16,-1 5 16,0 12-16,-3 0 15,-2 1 1,-5-39-16,2 36 15,-2-36 1,0 0 0,0 0-16,5 30 15,2-17-15,3-16 16</inkml:trace>
  <inkml:trace contextRef="#ctx0" brushRef="#br0" timeOffset="49999.9873">7777 7878 0,'5'16'16,"3"14"-16,6 11 15,-4-3 1,-2 1-16,-1 1 16,-1 0-1,-6-40-15,7 37 16,-7-37 0,0 0-16,10 28 15,2-9 1,1-15-1,3-13-15,0-7 16,5-10-16,5-11 16,1-4-16,4-7 15,7-11 1,-1-4-16,-1 1 16,-16 4-1</inkml:trace>
  <inkml:trace contextRef="#ctx0" brushRef="#br0" timeOffset="50384.0096">8176 7604 0,'0'0'15,"18"5"1,5 6-16,9 5 16,1 5-16,-1 1 15,-4 3 1,-28-25-16,24 27 15,-10 0 1,-10-2 0,-8-6-16,-8-4 15,12-15-15,-16 13 16,16-13 0,0 0-16,0 0 15,-17 13 1,17-13-16,-16 12 15,9-1-15,9-1 16,12-4 0,6-2-16,5-3 15,-25-1 1,28 0-16,7 2 16,-35-2-1,0 0-15,41 3 16</inkml:trace>
  <inkml:trace contextRef="#ctx0" brushRef="#br0" timeOffset="50956.5325">7537 8529 0,'0'0'15,"0"0"-15,0 0 16,15 0 0,15 0-16,17 0 15,7 0 1,8-4-16,21 0 16,0-2-16,4 1 15,-4 2 1,-5 1-16,-7 1 15,-11-1 1,-9-1-16,-14-1 16,-37 4-1,0 0-15,35-3 16,-35 3 0,0 0-16,0 0 15,30-2-15,-30 2 16,0 0-1,0 0-15,23-2 16,-23 2 0,0 0-16,11-3 15,-6 0 1</inkml:trace>
  <inkml:trace contextRef="#ctx0" brushRef="#br0" timeOffset="52633.9932">7842 8556 0,'0'0'0,"0"0"16,0 0-16,6 12 15,0 8 1,7 8-16,-1-4 15,-4-7 1,-2 3-16,-2 1 16,0 4-1,-4 4-15,0 7 16,-2 0 0,-1 3-16,-2 0 15,-2 1 1,-3 0-16,-1 0 15,-1 3-15,-1-3 16,1-2 0,-2 1-16,3-2 15,0-2 1,11-35-16,-8 32 16,8-32-1,0 0-15,0 0 16,-7 29-1,7-29-15,0 0 16,0 0-16,-5 24 16,5-24-1,0 16-15,7-7 16,6-4 0,8-1-16,3 0 15,4-1 1,2-1-16,10-1 15,0-1 1,-40 0-16,44 2 16,0-2-1,-2 0 1,-3 0-16,-39 0 16,39-2-16,-39 2 15,41-1-15,0-1 16,-41 2-1,41 0-15,-41 0 16,41-1 0,-41 1-16,36-2 15,-36 2 1,0 0-16,0 0 16,33-2-1,-33 2-15,37-4 16</inkml:trace>
  <inkml:trace contextRef="#ctx0" brushRef="#br0" timeOffset="53867.2735">1646 7985 0,'4'20'0,"-3"17"16,3 22 0,-6 11-16,-5-1 15,0 0-15,0-4 16,1 0-1,2-5-15,0-5 16,-2-7 0,6-48-16,-7 33 15,7-33 1,-11 22-16,-2-12 16,-1-13-16</inkml:trace>
  <inkml:trace contextRef="#ctx0" brushRef="#br0" timeOffset="54154.0373">1249 8115 0,'0'0'0,"0"0"15,0 0 1,0 0-16,-7 14 15,-6 11-15,-3 15 16,1 6 0,6 3-16,6 2 15,4 2 1,6 0-16,5-2 16,2-4-1,5-5-15,6-7 16,3-6-1,2-9-15</inkml:trace>
  <inkml:trace contextRef="#ctx0" brushRef="#br0" timeOffset="54417.7378">1941 8172 0,'0'0'0,"9"18"15,2 4 1,2 12-16,-3 10 16,-6 8-1,-11 9-15,-8 23 16,-25 17-1,-29 7-15,-24-1 16</inkml:trace>
  <inkml:trace contextRef="#ctx0" brushRef="#br0" timeOffset="79373.1139">1329 10370 0,'0'0'0,"0"0"16,0 0-16,0 0 15,10-2-15,10-3 16,6-4 0,-1 4-1,-6 0-15,0 0 16,-2 2-16,-1 1 15,1 0 1,1 2-16,0 5 16,2 2-1,-20-7-15,20 10 16,0-1 0,-20-9-16,19 12 15,-19-12 1,14 13-16,-14-13 15,16 18 1,-16-18-16,15 24 16,-4 1-16,-4 2 15,-6-1 1,-4-2-16,-4 3 16,-2-2-1,-3 3-15,-5 1 16,0 1-1,-5-2-15,-1-1 16,-1 1-16,0-1 16,-1-2-1,1-1-15,24-24 16,-25 22 0,25-22-16,0 0 15,0 0 1,-23 20-16,23-20 15,0 0 1,0 0-16,-19 15 16,19-15-1,-7 11-15,10-5 16,10-3 0,3-5-16,6 1 15,2-3-15,7 0 16,11-2-1,5 1-15,2 2 16,3-2 0,-3 1-16,-2 3 15,-47 1 1,42-3-16,-42 3 16,37-7-1,-4-7-15</inkml:trace>
  <inkml:trace contextRef="#ctx0" brushRef="#br0" timeOffset="79856.399">2101 10322 0,'0'0'0,"0"0"16,6 15 0,-1 11-1,2 14-15,-1-1 16,-2 1-16,4 0 15,-2-3 1,1-2-16,-4 2 16,-4 0-1,-6-1-15,-1-2 16,-7-5-16,0-2 16</inkml:trace>
  <inkml:trace contextRef="#ctx0" brushRef="#br0" timeOffset="80503.1171">961 10436 0,'0'0'0,"0"16"16,0 12 0,0 13-16,3-4 15,-1-1 1,6 1-16,-1-2 15,4 3 1,4-4-16,-1-2 16,6 1-1,4 2-15,2 0 16,3 2 0,4-1-16,1 0 15,4 2-15</inkml:trace>
  <inkml:trace contextRef="#ctx0" brushRef="#br0" timeOffset="85954.6191">21260 8381 0,'0'0'16,"0"0"-16,0 0 15,0 16-15,0 12 16,0 10 0,4-8-16,-1-1 15,5-4 1,4 0-16,0-5 15,2-3 1,-1-2 0,3 2-16,-16-17 15,22 16-15,3-2 16,9-2 0,-1-4-16,0-6 15,-2-4-15,-4-6 16,-9-2-1,1-3-15,-4-4 16,-4-2 0,-1-3-16,-4-1 15,-5-2 1,-1-2-16,-4 1 16,-2-2-1,-4 5-15,10 23 16,-15-24-1,-3 1-15,-7 1 16,-1 5 0,-1 7-16,2 3 15,4 7-15,1 2 16,-1 6 0,3 2-16,2 4 15,5 2 1,2 3-16,6 2 15,2-2-15,2 3 16,5-1 0,9-6-16,3-5 15</inkml:trace>
  <inkml:trace contextRef="#ctx0" brushRef="#br0" timeOffset="97455.2067">21431 8502 0,'0'0'0,"0"0"16,0 0-16,0 10 15,0 10 1,0 9-16,0-1 16,-3 3-1,-2 6-15,-2 1 16,0 6-1,0 3-15,1 1 16,1-1 0,0 1-16,0 4 15,0 3-15,-2 16 16,2 3 0,1 1-16,1-8 15,0-8 1,0-9-16,3-50 15,-3 36 1,3-36-16,-1 24 16,-4-10-16,-4-14 15</inkml:trace>
  <inkml:trace contextRef="#ctx0" brushRef="#br0" timeOffset="97756.0079">21188 9242 0,'0'0'0,"0"0"16,3 17 0,0 17-16,5 16 15,4 4 1,4-3-16,-1-7 15,1-3 1,1-4-16,-17-37 16,22 26-16,3-11 15,7-15 1,9-24-16,7-20 16,18-31-1,10-27-15</inkml:trace>
  <inkml:trace contextRef="#ctx0" brushRef="#br0" timeOffset="98692.4987">21787 9349 0,'0'0'15,"-3"19"-15,-4 11 16,-3 16-16,-1-5 15,3-10 1,3-2-16,2-10 16,1-9-1,4-10-15,2-16 16,6-12 0,8-14-16,-2-4 15,3 2 1,-2 8-16,-1 6 15,1 9-15,-2 11 16,0 7 0,1 7-16,-4 14 15,-4 7 1,-3 5-16,-2 7 16,-1-5-1,-2-11-15,2-7 16,-2-10-1,3-12-15,3-13 16,4-11-16,7-13 16,0 0-1,-17 45 1,20-39-16,2 9 16,0 11-16,0 13 15,-4 10 1,1 12-16,-3 6 15,1 4 1,6 2-16,-23-28 16,23 24-1,2-11-15,1-13 16,-2-12-16,1-11 16,4-15-1,-4-4-15,-11 2 16,-5 3-1,-11 4-15,-6 12 16,-4 9 0,-3 9-16,-3 5 15,2 6 1,16-8-16,-11 17 16,6 6-16,5 6 15,5 6 1,3 0-16,6 4 15,2 2 1,-1 7-16,0 3 16,-3 5-1,-4 22-15,-3 9 16,-10-5 0,5-82-16,-16 61 15,16-61-15,-24 35 16,0-24-1,5-14-15,7-13 16,2-16 0,3-27-16</inkml:trace>
  <inkml:trace contextRef="#ctx0" brushRef="#br0" timeOffset="108224.8516">12898 8141 0,'0'0'0,"0"0"15,0 0-15,0 0 16,0 18-1,-4 16-15,1 18 16,3 3 0,2 9-16,-1-3 15,2 1 1,0-5-16,5-3 16,4-12-1,2-11-15,4-6 16,1-6-16,3-9 15,2-12 1,6-7-16,12-17 16,5-12-1,15-26-15,11-23 16,-3-7 0,-5 0-16,-14 6 15,-9 11 1,-10 5-16,-7 10 15,-9 6-15,-5 7 16,-4 16 0,-7 6-16,-5 7 15,5 20 1,0 0-16,-9-10 16,2 5-1,7 5-15,-9 1 16,4 6-1,5 5-15,1 0 16,6 3-16,5-2 16,5-1-1,1-1-15,-18-11 16,27 9 0</inkml:trace>
  <inkml:trace contextRef="#ctx0" brushRef="#br0" timeOffset="110573.097">15064 7924 0,'15'0'0,"18"0"16,13 0-16,8 0 15,3 0 1,10-3-16,2-1 15,3 1 1,6 3-16,-2-4 16,5 1-16,0-2 15,1 0 1,-2-3-16,-1 3 16,-8-2-1,-11 4-15,-8 1 16,-11 2-1,-41 0-15,0 0 16,0 0 0,31 0-1,-7 0-15</inkml:trace>
  <inkml:trace contextRef="#ctx0" brushRef="#br0" timeOffset="111357.1835">15118 7931 0,'0'0'0,"0"0"16,0 0-1,0 0-15,0 0 16,0 0-1,0 22-15,0 21 16,-5 23-16,-7 9 16,-2 2-1,-2-2-15,-1 2 16,-3 3 0,5 1-16,0-2 15,2-8 1,4-11-16,9-60 15,0 0 1,0 0-16,-7 49 16,7-49-1,-9 25-15,1-17 16,-2-13 0,0-8-16,0-7 15,0-9-15,-1-8 16,-3-5-1,0 0-15,-1 0 16,2 4 0,-5 2-16,18 36 15,-15-30 1,15 30-16,0 0 16,-18-22-1,-6 9-15,3 13 16,-1 10-16,0 8 15,-3 11 1,1 6-16,4 2 16,2 0-1,4 0-15,14-37 16,0 0 0,-3 34-16</inkml:trace>
  <inkml:trace contextRef="#ctx0" brushRef="#br0" timeOffset="112306.7085">15631 8313 0,'0'0'0,"0"0"16,-1-11-16,-9-11 15,-4-7 1,-3 1-1,-3 3-15,-3 3 16,-6 7-16,-1 7 16,-6 6-1,0 12-15,-2 7 16,2 8-16,4 3 16,7 6-1,9-3-15,7 1 16,9-4-1,7-6-15,6-7 16,8-5 0,3-3-16,4-7 15,12-7 1,-2-7-16,-1-2 16,-4-6-16,-2 1 15,-9 4 1,-7 0-16,-5 8 15,-4 2 1,-2 0-16,-4 5 16,-2 6-1,-5 3-15,-1 10 16,-4 6 0,-1 9-16,-6 15 15,2 10-15,-8 27 16,-2 22-1,1 18-15,-1-3 16,4-13 0,2-16-16,3-15 15,-2-14 1,1-15 0,3-16-16,-1-11 15,-5-6-15,22-15 16,-25 9-1,-6-5-15,-7-4 16,3-7-16,6-9 16,6-7-1,9-15-15,11-14 16,13-17 0,20-30-16,22-32 15,10 1 1,-6 28-16,-6 30 15,-2 14 1,-4 7-16,-5 0 16</inkml:trace>
  <inkml:trace contextRef="#ctx0" brushRef="#br0" timeOffset="112759.9147">15922 8040 0,'0'0'0,"-2"20"0,-8 22 15,-5 15 1,-7 12-16,-3 12 15,5-6 17,3-7-32,7-13 0,4-3 15,2-17-15,6-5 16,3-3 0,-5-27-16,10 22 15,3-4-15,-13-18 16,20 16-1,7-5 1,8-2-16,1-6 16,0-4-16,1-5 15,-1 0 1,1-1-16,-4-1 16,4-3-1,2 0-15,1-7 16</inkml:trace>
  <inkml:trace contextRef="#ctx0" brushRef="#br0" timeOffset="115890.2401">13933 8166 0,'0'0'0,"0"0"16,0 0-1,13 12-15,5 4 16,9 4-1,-1 1-15,2-1 16,-1-2 0,0 1-16,-1 0 15,1-2-15,-27-17 16,26 17 0,-26-17-1,25 16-15,-25-16 16,0 0-16,0 0 15,21 15 1,-21-15-16,0 0 16,0 0-1,14 11-15,-14-11 16,0 0 0,5 8-16,-10 2 15,-7 0-15,-3 0 16,-5 0-1,-4 1-15,-5 1 16,-6 1 0,-6 1-16,-5 0 15,-4-1 1,-5 2-16,-22 10 16,-15 9-1,-10 3-15,-10 4 16</inkml:trace>
  <inkml:trace contextRef="#ctx0" brushRef="#br0" timeOffset="120657.9212">14560 7872 0,'-17'8'16,"-13"9"-16,-18 10 15,-20 10-15,-9 12 16,0 0 0,6-1-16,8-4 15,4-4 1,5-4-16,4-3 15,0 1-15,4-2 16,1-1 0,4-2-16,41-29 15,-32 20 1,32-20-16,0 0 16,0 0-1,-28 13-15,28-13 16,0 0-1,0 0-15,-23 10 16,13-2 0,10-8-16,1 5 15,8 1-15,9 4 16,4 3 0,6 4-16,9 5 15,2 5 1,3 1-16,-2 1 15,2 3 1,2-1-16,-3 3 16,4 0-1,-6 0-15,0 0 16,-2-3-16,-4 1 16,-4-4-1,-6 1-15,-1-2 16,-3 4-1,-5 0-15</inkml:trace>
  <inkml:trace contextRef="#ctx0" brushRef="#br0" timeOffset="135109.3579">21565 8509 0,'0'0'0,"0"0"16,0 0-1,0 0-15,0 0 16,0 0-1,0-12-15,-3-10 16,-2-10-16,0 4 16,0-1-1,3-1-15,-1 0 16,3 0 0,-2-4-16,2 34 15,0-37 1,2-1-16,-2 2 15,2 0 1,1 3-16,-1 1 16,0 0-1,-1 0-15,-1 32 16,0-28-16,0 28 16,0 0-1,0 0-15,0-27 16,0 27-1,0 0-15,0 0 16,-3-21 0,1 8-16,-5 6 15,-1 6-15,-4 6 16,-5 5 0,0 2-16,-1 3 15,-3-1 1,21-14-16,-19 17 15,19-17 1,0 0-16,0 0 16,-22 12-1,1-9-15,7-7 16,8-9-16</inkml:trace>
  <inkml:trace contextRef="#ctx0" brushRef="#br0" timeOffset="135309.8921">21535 7798 0,'0'0'16,"0"0"-16,0 0 15,10 10 1,7 7-16,6 1 16,1 2-1,-1-3-15,1 2 16,2-2-1,-2-5-15,-2-7 16,-2-7-16,-1-8 16</inkml:trace>
  <inkml:trace contextRef="#ctx0" brushRef="#br0" timeOffset="135959.6206">21941 7642 0,'0'0'0,"0"0"16,0 0-16,20 0 15,19 0 1,15 0-16,-6 0 16,-48 0-1,45 0-15,-45 0 16,0 0-1,0 0-15,41-4 16,-13 2 0,-28 2-16,9-2 15,-16 2 1,-9 4-16,-6 3 16,3 2-16,2 1 15,2 3 1,-3 4-16,-1 6 15,-1 11 1,-2 6-16,3 5 16,3 5-1,-1 0-15,2 3 16,2-2-16,0-3 16,13-48-1,0 0-15,0 0 16,-10 39-1,3-20-15,4-23 16,1-16 0,4 2-16,8-16 15,-10 34 1,0 0-16,0 0 16,14-38-16,-14 38 15,21-31 1,2 5-16,8 6 15,4 4 1,0 3-16,-35 13 16,0 0-1,40-15-15</inkml:trace>
  <inkml:trace contextRef="#ctx0" brushRef="#br0" timeOffset="136496.0468">22075 8275 0,'0'0'0,"0"0"15,0 0 1,0 0-16,10-13 16,7-9-1,4-8-15,0 3 16,3 2-1,-4 6-15,-20 19 16,20-12-16,-2 9 16,0 3-1,-5 8-15,-2 8 16,-2 0 0,1 3-16,-2-1 15,-1-2 1,2-3-16,-9-13 15,6 10-15,5-5 16,2-5 0,3-5-16,0-4 15,4-4 1,2-4 0,-1-1-16,-21 18 15,18-20-15,-18 20 16,0 0-1,0 0-15,17-19 16,-17 19 0,0 0-16,0 0 15,13-19-15,-13 19 16,0 0 0,11-14-16,5 0 15</inkml:trace>
  <inkml:trace contextRef="#ctx0" brushRef="#br0" timeOffset="140826.5636">3160 10290 0,'0'0'16,"-7"15"-16,-7 12 15,-6 19-15,3 11 16,-6 26 0,0 20-16,-5 12 15,7-6 1,2-24-16,19-85 15,-11 48 1,2-45-16,13-32 16,8-30-1,21-43-15,17-36 16,7 3 0,-8 33-16,-10 39 15,-11 32-15,-5 20 16,-9 11-1,-4 9-15,-8 11 16,-4 15 0,-8 22-16,-7 27 15,-1 12 1,18-96-16,0 0 16,-12 76-1,14-48-15,11-47 16,6-17-1,8-13-15,10-21 16,4-2-16,-41 72 16,41-49-1,-12 28-15,-6 24 16,-8 13 0,-4 11-16,2 9 15,4 14 1,3 2-16,3-6 15,3-11 1,5-17-16,11-21 16,3-24-1,5-19-15,14-32 16,0-23-16,-17 1 16,-27 31-1,-21 27-15,-15 19 16,-11 19-1,-5 10-15,-4 13 16,-3 9 0,7 2-16,5 4 15,9-1 1,10 0-16,3 0 16,8 4-1,3 5-15,3 8 16,-3 9-16,1 32 15,-7 32 1,-10 24-16,-8 8 16,-9 3-1,-4-8-15,3-18 16,1-23 0,0-30-16,-2-30 15,1-18 1,3-20-16,3-11 15,4-9-15,-2-15 16,0-22 0,10-20-16,13-43 15,26-57 1,24-42 0,0 46-16,-8 45 15,-14 45-15,-7 28 16,-24 44-1,22-20-15,-22 20 16,18-5 0,-18 5-16,12 10 15</inkml:trace>
  <inkml:trace contextRef="#ctx0" brushRef="#br0" timeOffset="141111.3224">4053 10786 0,'63'-14'0,"-9"-4"16,8-6-1,0 1-15,-5 4 16,-7 4 0,-14 5-16,-36 10 15,36-6 1,-1-2-16,-1-2 16,-11-8-16</inkml:trace>
  <inkml:trace contextRef="#ctx0" brushRef="#br0" timeOffset="141777.0933">4892 10194 0,'0'0'0,"19"0"15,11 0 1,24-3-16,6-1 15,16-3 1,-8-3-16,-7-2 16,-4 1-16,-57 11 15,50-7 1,-50 7-16,0 0 16,32-7-1,-16 0-15,-15 4 16,-8 1-1,-8 4 1,-6 3-16,-5 3 16,-4 7-16,-7 10 15,-5 12-15,-12 24 16,-6 30 0,1 23-16,9 10 15,14-7 1,10-7-16,7-15 15,7-16 1,4-15-16,2-14 16,6-50-1,0 0-15,-6 32 16,-2-10 0,0-17-16,-1-13 15,8-17-15,5-16 16,12-17-1,6-18-15,4-1 16,1 17 0,-1 17-16,0 16 15,6 4 1,10 0-16,5-3 16,3 4-1,2 2-15,-52 20 16,54-17-16</inkml:trace>
  <inkml:trace contextRef="#ctx0" brushRef="#br0" timeOffset="142193.1994">5161 11231 0,'0'0'16,"0"0"-16,10-11 15,6-12-15,15-20 16,2-9 0,10-15-16,0 1 15,-43 66 1,35-44 0,-6 24-16,-11 24 15,-8 11-15,-4 12 16,-3 9-1,-3 20-15,3 16 16,-3-72 0,4 78-16,-4-78 15,9 54 1,7-30-16,2-29 16,4-17-16,2-15 15,2-8 1,-2-2-16,-3 3 15,-21 44 1,24-40 0,-24 40-16,23-39 15</inkml:trace>
  <inkml:trace contextRef="#ctx0" brushRef="#br0" timeOffset="142426.8203">6078 10639 0,'0'0'0,"22"0"15,16 0 1,18 0-16,7 0 16,-63 0-1,59 0-15,-59 0 16,56 0-16,-56 0 15,0 0 1,50 0-16</inkml:trace>
  <inkml:trace contextRef="#ctx0" brushRef="#br0" timeOffset="142676.483">6128 10941 0,'0'0'0,"0"0"15,18 0-15,16 0 16,17 0 0,-5 0-16,0-4 15,-1 1-15,-3 1 16,0 0-1,-42 2-15,47-1 16</inkml:trace>
  <inkml:trace contextRef="#ctx0" brushRef="#br0" timeOffset="143377.3492">6869 10640 0,'0'0'16,"0"0"-16,3 17 16,-2 16-1,-1 20-15,-6 12 16,-12 19 0,-3 0-16,-1-4 15,22-80 1,0 0-16,-12 59 15,12-37 1,15-38-16,11-24 16,11-21-16,19-34 15,19-26 1,-5 14-16,-70 107 16,54-62-1,-19 42-15,-13 22 16,-11 16-1,-5 8-15,-8 12 16,-8 17 0,-7 26-16,-5 9 15,22-90 1,0 0-16,0 0 16,-6 72-16,16-43 15,13-41 1,8-23-16,8-20 15,17-27 1,9-17-16,1 13 16,-13 25-16,-15 27 15,-11 21 1,-3 13-16,-10 10 16,-2 10-1,-3 13-15,-6 18 16,-3 15-1,-6 26-15,-3 24 16,-1-8 0,8-23-16,2-85 15,5 52 1,5-33-16,2-21 16,2-23-16</inkml:trace>
  <inkml:trace contextRef="#ctx0" brushRef="#br0" timeOffset="143696.1969">8129 10201 0,'3'22'0,"1"14"16,-2 22-1,1 21-15,-3 9 16,5 1 0,1-7-16,6-13 15,-12-69 1,12 46-16,6-25 16,0-18-1,5-20-15,17-24 16,23-38-1,19-33-15,5-21 16,-15 14-16,-23 24 16,-22 16-1</inkml:trace>
  <inkml:trace contextRef="#ctx0" brushRef="#br0" timeOffset="144110.2978">8710 9885 0,'0'0'15,"0"0"-15,0 0 16,14 11 0,7 2-16,4 6 15,-1 1 1,-3 1-16,-2 3 16,-8-2-1,-1-1-15,-10-2 16,-3 3-1,-7-2-15,10-20 16,-10 18 0,10-18-16,0 0 15,0 0 1,-10 18-16,10-18 16,-3 13-16,8-3 15,8 1 1,9-6-16,7 3 15,11 1 1,2-2-16,-1 3 16,-6 2-1,-6 5-15,-13 3 16,-13 2 0</inkml:trace>
  <inkml:trace contextRef="#ctx0" brushRef="#br0" timeOffset="144510.362">7985 10909 0,'0'0'0,"20"0"15,12 0-15,24-4 16,14 1 0,4-1-16,8 3 15,2-6 1,7 0-16,-2-1 15,8-1 1,-8-1-16,-11 6 16,-15 2-1,-12 5-15,-19 0 16,-32-3 0,21 6-16,-15 1 15,-18-1-15</inkml:trace>
  <inkml:trace contextRef="#ctx0" brushRef="#br0" timeOffset="145194.1819">8355 11128 0,'0'0'0,"0"0"16,0 0-1,4 20-15,1 21 16,2 23 0,-2 16-16,-3 0 15,-9-4 1,-5-3-16,-8-5 15,0-7 1,-4-7-16,2-6 16,22-48-16,-20 34 15,20-34 1,0 0 0,-21 25-16,21-25 15,0 0-15,0 0 16,-18 17-1,18-17-15,-9 7 16,8-7 0,4-5-16,5-2 15,4-1 1,-12 8-16,17-10 16,4 1-16,6 1 15,4 2 1,5 1-16,3-1 15,-1 3 1,2 1-16,-2 1 16,2 1-1,-1 0-15,0 1 16,-39-1 0,39 2-16,1 0 15,-40-2-15,43 1 16,-43-1-1,40 4-15,0 0 16,-40-4 0,41-6-16</inkml:trace>
  <inkml:trace contextRef="#ctx0" brushRef="#br0" timeOffset="155227.8681">13155 10672 0,'-45'61'16,"14"-10"-16,-1 13 15,4 0 1,28-64-16,-16 51 16,15-19-1,11-4-15,9-10 16,7-8 0,7-3-16,10-3 15,5-4 1,4-6-16,2 1 15,0-1 1,1-3-16,-7 1 16,-48 8-16,45-9 15,-45 9 1,39-11-16</inkml:trace>
  <inkml:trace contextRef="#ctx0" brushRef="#br0" timeOffset="155494.5772">13054 11458 0,'56'-5'16,"3"-3"-16,15-5 15,0-1 1,-1-2-16,-4 1 16,-7-2-16,-5 4 15,-5-2 1,-13 3-16,-9-3 16,-6-8-1</inkml:trace>
  <inkml:trace contextRef="#ctx0" brushRef="#br0" timeOffset="155761.2855">13497 10658 0,'-6'22'0,"-4"14"15,-7 34 1,-6 42 0,-6 63-16,2 47 15,14-31-15,13-24 16,7-31 0,4-42-16,-1-39 15,0-33-15</inkml:trace>
  <inkml:trace contextRef="#ctx0" brushRef="#br0" timeOffset="155928.7317">13865 11292 0,'30'27'16,"1"-9"-1,7-5-15,5-9 16</inkml:trace>
  <inkml:trace contextRef="#ctx0" brushRef="#br0" timeOffset="156144.3045">14392 11235 0,'15'18'16,"9"0"-16,18 3 15,12-17 1,6-14-16,14-15 16,-17-1-1,21-10 1,-22 13-16,-23 24 16,-11 11-16,-6 6 15,4 6-15,12 6 16,7 1-1</inkml:trace>
  <inkml:trace contextRef="#ctx0" brushRef="#br0" timeOffset="156395.9738">15886 10957 0,'72'-6'0,"-10"-1"16,16-5-1,-4 2-15,-9 1 16,-65 9 0,54 0-16,-54 0 15,32 4 1,-18 3-16,-16-1 15</inkml:trace>
  <inkml:trace contextRef="#ctx0" brushRef="#br0" timeOffset="156611.548">15987 11210 0,'0'0'0,"0"0"15,0 0-15,20 0 16,21 0-1,17 0-15,9 0 16,-6 0 0,-6 0-16,-55 0 15,0 0-15,0 0 16,44 0 0,-22 0-16</inkml:trace>
  <inkml:trace contextRef="#ctx0" brushRef="#br0" timeOffset="156845.1707">15924 11525 0,'0'0'16,"0"0"-16,0 0 16,15 3-1,18-1-15,21 1 16,6 1-1,16-4-15,4-4 16,1 1 0,2 1-16,-1 1 15,-5 1 1,-8 0-16</inkml:trace>
  <inkml:trace contextRef="#ctx0" brushRef="#br0" timeOffset="157311.4102">17214 11256 0,'0'0'16,"19"0"-16,13 0 15,22-2 1,3-8-16,5-12 15,-2-1-15,-3 1 16,-5 7 0,-12 8-16,-5 6 15,3 2 1,10-1-16,8-1 16,20-11-1,11-9-15,-1-2 16,-5 6-1,-21 11-15,-13 8 16,-17 2-16,-1 5 16,6 3-1,7 1-15,9 0 16,7-3 0,20-6-16,3-8 15,-13 4 1,-19 4-16,-21 4 15,-8 6 1,-8 2-16,-7 5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377.41302" units="1/cm"/>
          <inkml:channelProperty channel="Y" name="resolution" value="658.23627" units="1/cm"/>
          <inkml:channelProperty channel="T" name="resolution" value="1" units="1/dev"/>
        </inkml:channelProperties>
      </inkml:inkSource>
      <inkml:timestamp xml:id="ts0" timeString="2021-05-26T02:07:11.56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14236 6789 0,'17'11'15,"9"10"-15,19 5 16,-2 5 0,4 1-16,12 8 15,-1 4-15,1-3 16,-4 2 0,-10-5-16,-5 1 15,-20-10 1,-10-4-16</inkml:trace>
  <inkml:trace contextRef="#ctx0" brushRef="#br0" timeOffset="199.5305">14727 6722 0,'0'0'16,"-21"5"-16,-14 10 15,-24 17 1,-19 30-16,-32 50 16,-28 56-16</inkml:trace>
  <inkml:trace contextRef="#ctx0" brushRef="#br0" timeOffset="10251.2673">14469 7971 0,'6'18'0,"2"13"16,7 14-1,0-1-15,0 5 16,2 1 0,3 4-16,9 10 15,-1-3-15,1-9 16,1-11-1,0-20-15,2-18 16,8-22 0,10-20-16,22-36 15,30-43 1,12-20-16,11-2 16,-10 20-1,3 5-15,3 4 16,4 1-1,-2 8-15,-16 15 16</inkml:trace>
  <inkml:trace contextRef="#ctx0" brushRef="#br0" timeOffset="21552.3252">14489 9288 0,'19'40'15,"6"-2"-15,8-4 16,15 4 0,20 13-16,20 10 15,9 9-15,1 4 16,-9-3 0,-12-9-16,-12-11 15,-9-8 1,-8-11-16,-48-32 15,0 0 1,36 16-16,-14-16 16,-12-14-1,-9-10-15</inkml:trace>
  <inkml:trace contextRef="#ctx0" brushRef="#br0" timeOffset="21751.8546">15338 9196 0,'-17'5'16,"-18"11"-16,-23 18 16,-23 35-1,-49 59-15,-43 75 16,13 31-1,14 39-15,8 29 16</inkml:trace>
  <inkml:trace contextRef="#ctx0" brushRef="#br0" timeOffset="32253.7897">13818 11746 0,'0'0'0,"0"0"16,17 0-1,17 0-15,18-4 16,8-9-16,13-3 15,7-10 1,-1 1-16,-1 2 16,-2-1-1,-8 3-15,-5 0 16,-11 5 0,-12 4-16,-40 12 15,32-14 1,-32 14-16,27-14 15,-12-3-15</inkml:trace>
  <inkml:trace contextRef="#ctx0" brushRef="#br0" timeOffset="32594.6961">14016 11827 0,'0'54'0,"5"7"16,7 26-16,9 17 15,8 26 1,2 10-16,-1 10 15,0 7 1,-4-5-16,-2-11 16,-2-15-1,0-15-15,-2-19 16,-4-18-16,-16-74 16,11 55-1,-12-26-15,-12-26 16</inkml:trace>
  <inkml:trace contextRef="#ctx0" brushRef="#br0" timeOffset="32886.4701">14137 12500 0,'0'0'0,"20"0"15,12-6-15,20-10 16,1-5 0,11-9-16,5-1 15,2 2 1,-6 2-16,-8 7 15,4-1 1,-4-3-16,-9-7 16</inkml:trace>
  <inkml:trace contextRef="#ctx0" brushRef="#br0" timeOffset="33091.0142">14821 13030 0,'0'0'0,"0"0"16</inkml:trace>
  <inkml:trace contextRef="#ctx0" brushRef="#br0" timeOffset="33248.433">14807 13123 0</inkml:trace>
  <inkml:trace contextRef="#ctx0" brushRef="#br0" timeOffset="34936.925">12898 12493 0,'-35'-19'15,"7"2"-15,0 2 16,1-2-1,-1 0-15,28 17 16,-28-12 0,-3 3-16,-3 12 15,-1 18-15,2 22 16,-1 15 0,-1 32-16,5 37 15,11 17 1,15-11-1,8-17-15,9-30 16,3-26-16,6-16 16,-6-23-1,1-9-15,-2-14 16,6-9-16,-1-14 16,8-24-1,9-33-15,9-34 16,0-15-1,-6 14-15,-9 30 16,-13 34 0,-6 28-16,-7 12 15,0 13 1,-3 13-16,-2 14 16,-2 18-1,0 22-15,8 25 16,7 16-1,10-20-15,8-28 16,1-32-16,-2-20 16,-2-16-1,0-18-15,-4-20 16,-9-14 0</inkml:trace>
  <inkml:trace contextRef="#ctx0" brushRef="#br0" timeOffset="35171.5481">13249 12560 0,'18'0'15,"17"-2"-15,18-3 16,1-4-1,-6-1-15,-8-2 16,-4 0 0,-36 12-16,0 0 15,23-12-15,-14 5 16</inkml:trace>
  <inkml:trace contextRef="#ctx0" brushRef="#br0" timeOffset="35437.2561">13310 12882 0,'47'-7'0,"3"-5"15,-2-2-15,0-2 16,4-4-1,10-3-15,0-1 16,-7 5 0,-6-1-16,-10 5 15,-4-1 1,3-1-16,0-10 16</inkml:trace>
  <inkml:trace contextRef="#ctx0" brushRef="#br0" timeOffset="35989.7259">15430 11540 0,'-72'99'0,"-8"14"16,-28 53-16,-16 46 15,9 3 1,14-2-16,16-2 16,14-10-1,16-21-15,15-30 16,14-44-16,26-106 16,0 0-1,0 0-15,-7 52 16,7-52-1,2-36-15</inkml:trace>
  <inkml:trace contextRef="#ctx0" brushRef="#br0" timeOffset="36604.361">15087 12574 0,'0'23'0,"0"18"15,4 17 1,1 17-16,2 0 16,0-4-1,0-9-15,-7-62 16,0 0 0,0 0-16,4 44 15,0-30 1,2-31-16,4-17 15,9-23-15,11-26 16,7-13 0,0 16-16,-8 38 15,-8 27 1,-4 13-16,0 12 16,-4 11-1,-2 12-15,4 16 16,-2 5-1,-3-2-15,-10-52 16,0 0 0,10 40-16,0-18 15,2-27 1,3-24-16,8-31 16,8-31-16,7-19 15,-3 22 1,-1 31-16,-4 28 15,-30 29 1,32-12-16,0 14 16,3 10-16,-1 12 15,-2 11 1,-1 8-16,1 7 16,9 9-1,4-1-15,-3-18 16</inkml:trace>
  <inkml:trace contextRef="#ctx0" brushRef="#br0" timeOffset="36753.7567">15903 12817 0</inkml:trace>
  <inkml:trace contextRef="#ctx0" brushRef="#br0" timeOffset="40587.9566">14996 11373 0,'11'-13'0,"11"-6"16,10-17-16,6-1 15,6-7 1,16-11-16,11-7 15,-2 0 1,0-1-16,-6 8 16,-7 8-16,-8 10 15,-7 8 1,-11 9-16,-6 3 16,-24 17-1,22-21-15</inkml:trace>
  <inkml:trace contextRef="#ctx0" brushRef="#br0" timeOffset="41004.0616">15437 10705 0,'0'0'16,"0"0"-1,0 0-15,18-1 16,17-11-16,14-2 16,-7-3-1,3 4-15,3 0 16,-2 3-1,-1 2-15,-2-1 16,-7 6 0,-2 3-16,-34 0 15,27 8 1,-8 5-16,-12 5 16,-11 11-16,-13 17 15,-14 14 1,-18 31-1,-29 40-15,-16 13 16</inkml:trace>
  <inkml:trace contextRef="#ctx0" brushRef="#br0" timeOffset="42324.5748">16111 10020 0,'0'0'15,"4"17"-15,-1 14 16,4 16-1,-1 3-15,4-2 16,0 1 0,2-4-16,-2 6 15,-1 3 1,2 1-16,0 12 16,-1-1-1,0-7-15,-2-4 16,-3-15-1,-1-7-15,-4-33 16,0 0-16,0 0 16,1 31-1,-1-7-15,-1-19 16,-3-14-16,-2-13 16,-3-10-1</inkml:trace>
  <inkml:trace contextRef="#ctx0" brushRef="#br0" timeOffset="42971.2936">16098 10215 0,'0'0'15,"0"0"-15,0 0 16,0 0-1,13-10-15,10-8 16,13-9-16,4 0 16,2 1-1,0 3-15,-1 3 16,-1 5 0,-1 5-16,-3 7 15,-36 3 1,30 1-16,-7 11 15,-13 7 1,-11 8-16,-12 6 16,-7 13-1,-8 2-15,1-5 16,-1-6 0,-3-7-16,3-6 15,-5-4-15,3-3 16,1-4-1,3 0-15,3-4 16,6-4 0,3 0-16,4-1 15,5 0-15,5-3 16,6-1 0,8 0-16,5 0 15,4 1 1,6 1-16,9 3 15,4 0 1,2 0-16,1 0 16,5 0-1,-4-1 1,5-8-16,3-6 16,4-8-16,20-15 15,10-16-15,-6-8 16</inkml:trace>
  <inkml:trace contextRef="#ctx0" brushRef="#br0" timeOffset="43130.7178">16783 10416 0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377.41302" units="1/cm"/>
          <inkml:channelProperty channel="Y" name="resolution" value="658.23627" units="1/cm"/>
          <inkml:channelProperty channel="T" name="resolution" value="1" units="1/dev"/>
        </inkml:channelProperties>
      </inkml:inkSource>
      <inkml:timestamp xml:id="ts0" timeString="2021-05-26T02:08:45.63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23717 3800 0,'0'0'16,"0"0"-16,0 0 16,0 0-1,0 0-15,0 0 16,14 4-1,11 7-15,6 2 16,5 4 0,0-4-16,7-1 15,2-2-15,6-3 16,5-2 0,16-4-16,7-2 15,-9-4 1,-9-3-16,-2-6 15,-4-4 1,-3-1-16,-11 0 16,-5-2-1,-2-5-15,-3-2 16,-4-3-16,-3-2 16,-5-4-1,-6-1-15,-3-2 16,-4-3-1,1 0-15,-7-1 16,-7-1 0,-2-2-16,-9-1 15,-8 1-15,-5 2 16,-13-7 0,-7 2-16,4 6 15,2 5 1,-3 6-16,0 4 15,-9 9 1,-10 8-16,-8 9 16,-10 6-1,3 7-15,4 9 16,8 3-16,6 3 16,12 5-1,1 4-15,6 3 16,5 4-1,4 0-15,10-3 16,3 1 0,3 5-16,0 3 15,7 2 1,6 0-16,6-3 16,5 3-1,6-1-15,3-2 16,8 1-16,3-5 15,8 0 1,5-5-16,10-5 16,25 2-1,29-7-15,24-9 16,26-11 0,25-11-16,25-9 15</inkml:trace>
  <inkml:trace contextRef="#ctx0" brushRef="#br0" timeOffset="3401.047">5473 4548 0,'0'0'0,"0"0"15,0 0-15,0 0 16,0 0-1,0 0-15,21 5 16,25 7 0,18 4-16,13 7 15,17 0-15,1-1 16,5-2 0,-7-6-16,-1-6 15,0-8 1,-4-10-1,-3-7-15,-8-5 16,-3-8-16,-8-7 16,-5-8-1,-5-9-15,-9-10 16,-19-1 0,-21 2-16,-22-1 15,-23-1-15,-25-2 16,-17 3-1,-21 2-15,-3 14 16,-8 8 0,-15 11-16,-9 14 15,-13 16 1,-7 18-16,5 18 16,17 13-1,20 9-15,16 4 16,21 7-1,17 2-15,21-3 16,19 0-16,18-6 16,19-2-1,21-1-15,27-4 16,27-4 0,42-7-16,51-14 15,56-15 1,15-17-16</inkml:trace>
  <inkml:trace contextRef="#ctx0" brushRef="#br0" timeOffset="11068.4406">22920 9061 0,'0'0'15,"0"0"-15,0 0 16,0 0-16,0 0 16,0 14-1,-3 8-15,-1 9 16,3-1 0,1-1-16,1 0 15,3-1 1,-4-28-16,2 28 15,-2-28 1,0 0-16,3 33 16,-3-33-16,0 0 15,0 0 1,5 27-16,-5-27 16,5 20-1,-4-15-15,-1-7 16,0-4-1,0-9-15,-1-1 16,-2-6 0,1-2-16,-2 0 15,1-1 1,-1-2-16,-2-1 16,2 4-16,-2 2 15,1 1 1,2 5-16,3 0 15,3 3 1,5 1-16,5 1 16,1-1-1,6 2-15,3-2 16,2 4-16,1-1 16,1 3-1,1 2-15,9 1 16,-3-1-1,-34 4-15,35 0 16,-35 0 0,0 0-16,0 0 15,34-1 1,-34 1-16,0 0 16,0 0-16,32 0 15,-32 0 1,0 0-16,25 5 15,-25-5 1,17 8-16,-4 6 16,-13-14-1,10 19-15,-1 4 16,-4 2 0,-2 2-16,-1 0 15,-1 2 1,3 5-16,-4-34 15,3 34-15,-3-34 16,0 35 0,0-35-16,0 0 15,0 0 1,-2 30-16,2-30 16,-3 28-1,3-28-15,0 0 16,-8 21-1,8-21-15,-14 13 16,14-13-16,-18 9 16,-6-5-1,24-4-15,-26 1 16,-2-1 0,28 0-16,-29 0 15,-7-1 1,36 1-16,-35-4 15,35 4 1,-37-3-16,37 3 16,-37-4-16,3 2 15,5-2 1,29 4-16,0 0 16,-26 0-1,26 0-15,0 0 16,0 0-1,-22 0-15,22 0 16,-22-4 0,-3 0-16</inkml:trace>
  <inkml:trace contextRef="#ctx0" brushRef="#br0" timeOffset="12419.0341">23119 9134 0,'0'0'0,"0"0"0,0 0 15,0 0 1,0 0-16,0 18 16,0 17-1,0 18-15,0 1 16,-3 14-1,-1 1-15,1 3 16,3 0-16,-4 4 16,1-3-1,-3 0-15,-2-4 16,1-7 0,0-12-16,7-50 15,0 0 1,-8 32-16,-5-15 15,-6-15-15</inkml:trace>
  <inkml:trace contextRef="#ctx0" brushRef="#br0" timeOffset="12671.7047">22935 9848 0,'0'0'0,"0"21"15,0 11-15,5 15 16,5 0 0,4-6-16,5-9 15,-19-32 1,23 23-16,9-10 16,4-13-16,6-15 15,1-15 1,8-21-16,20-36 15,1-25 1</inkml:trace>
  <inkml:trace contextRef="#ctx0" brushRef="#br0" timeOffset="13535.0003">23515 9786 0,'-3'16'16,"-7"14"0,-5 12-16,0 7 15,0 6-15,0 8 16,0-2-1,15-61-15,0 0 16,0 0 0,-10 38-16,7-34 15,6-22 1,6-9-16,2-7 16,8-6-1,0 5-15,1 7 16,1 8-16,-2 11 15,-4 11 1,-1 8-16,-1 10 16,-5 5-1,-8-25-15,5 30 16,-5-30 0,3 29-16,3-15 15,1-18 1,5-16-16,6-9 15,3-6 1,3 2-16,-2 9 16,-2 10-16,-4 13 15,-1 9 1,2 10-16,0 9 16,5 9-1,2-6-15,1-8 16,1-12-1,-2-14-15,-2-9 16,1-16 0,1-15-16,-4-9 15,-2-13 1,-10 7-16,-16 17 16,-3 18-1,-2 16-15,-1 8 16,-4 5-16,5 9 15,1 5 1,8 4-16,1 3 16,7 2-1,4 11-15,6 1 16,-1 5-16,0 7 16,0 8-1,-1 24-15,-5 21 16,-9 13-1,-8-13-15,-3-18 16,-3-23 0,2-19-16,-3-24 15,-3-8 1,-2-13-16,0-13 16,0-18-16,-1-37 15,6-73 1,12-93-16</inkml:trace>
  <inkml:trace contextRef="#ctx0" brushRef="#br0" timeOffset="14201.7747">23110 9315 0,'0'0'0,"0"0"15,0 0-15,0-17 16,0-18 0,0-22-16,4-15 15,2-3 1,4-3-16,3-8 15,-1-2-15,5-7 16,-4-3 0,-1 5-16,-2-1 15,-1 7 1,1 4-16,-2 7 16,1 6-1,-4 9-15,1 10 16,-4 14-1,-2 37-15,0 0 16,0 0 0,-2-26-16,-2 14 15,-5 12 1,-5 12-16,-1 7 16,-5 9-16,-5 11 15,-3 4 1,3 3-16,-3-4 15,28-42 1,-26 33-16,0-9 16,1-17-16</inkml:trace>
  <inkml:trace contextRef="#ctx0" brushRef="#br0" timeOffset="14402.3084">23214 7910 0,'0'0'0,"15"4"16,16-1-16,12 8 15,-5 2 1,-38-13-16,38 12 16,-38-12-1,35 7-15,-5-12 16</inkml:trace>
  <inkml:trace contextRef="#ctx0" brushRef="#br0" timeOffset="14935.7272">23691 7729 0,'0'0'16,"0"0"-1,0 0-15,20 0 16,15 0-16,19 0 15,-7 0 1,-47 0-16,44 0 16,-44 0-16,0 0 15,31 0 1,-15 0-16,-14 4 16,-10 0-1,-8 10-15,-5 4 16,2 4-1,-3 9-15,-3 10 16,-1 5 0,1 10-16,-6 24 15,0 12-15,7-4 16,8-17 0,16-71-16,0 0 15,-14 36 1,6-28-16,3-24 15,5-12 1,7-1-16,-7 29 16,0 0-16,13-39 15,-13 39 1,22-32-16,3 6 16,6 2-1,7 5-15,3-1 16,0 4-1,-41 16-15,39-16 16</inkml:trace>
  <inkml:trace contextRef="#ctx0" brushRef="#br0" timeOffset="15318.7459">23829 8356 0,'0'0'0,"0"0"15,0 0 1,10-12-16,8-10 16,10-11-1,-1 1-15,1 5 16,-28 27 0,25-22-16,-25 22 15,23-5 1,-6 12-16,-6 6 15,-2 5-15,0 1 16,0 0 0,-3-2-16,1-6 15,-7-11 1,8 6-16,7-6 16,4-13-1,4-10-15,7-13 16,-1-1-1,-2-1-15,-2 1 16,0 1-16,-5-2 16</inkml:trace>
  <inkml:trace contextRef="#ctx0" brushRef="#br0" timeOffset="20585.7536">22978 5627 0,'0'0'16,"0"0"-16,0 0 15,-2 5 1,-3 1-16,-4 10 15,5 4 1,1 5-16,0 5 16,0 4-1,-3 3-15,0-1 16,-1 0-16,2-1 16,0 0-1,5-35-15,0 0 16,0 0-1,-1 34-15,1-34 16,-3 23 0,-1-13-16,2-7 15,-2-11-15,0-6 16,1-2 0,-1-4-16,3-5 15,-1-1 1,0 2-16,-1-1 15,-3-1 1,2 2-16,-1 4 16,0 4-1,3 3-15,2 2 16,7 4-16,1 1 16,7 2-1,3 1-15,6 2 16,3-1-1,4 0-15,4 1 16,-1-1 0,1 2-16,-4 2 15,-31-2 1,31 3-16,-31-3 16,27 6-1,-27-6-15,26 9 16,-26-9-16,0 0 15,20 8 1,-20-8-16,0 0 16,20 12-1,-20-12-15,16 17 16,-3 3 0,-4 3-16,-3 3 15,-5-1-15,2 1 16,-7 3-1,-1 5-15,5-34 16,-7 32 0,7-32-16,0 0 15,0 0 1,-6 31-16,6-31 16,0 0-1,-10 27 1,10-27-16,-14 20 15,-2-11-15,-5-4 16,-3-2 0,0-2-16,-7-2 15,-7-2-15,-1 0 16,0-1 0,1 1-16,38 3 15,-36-6 1,36 6-16,0 0 15,-33-6-15,8-9 16,8-9 0,7-5-16</inkml:trace>
  <inkml:trace contextRef="#ctx0" brushRef="#br0" timeOffset="22021.574">23009 5868 0,'0'0'0,"0"0"16,0 20 0,0 21-16,0 15 15,0 12-15,0-5 16,0 2 0,-3-3-16,-1-2 15,0-4 1,1-6-16,3-50 15,-6 42 1,6-42-16,0 0 16,0 0-1,-4 32-15,0-19 16,1-21-16,-2-11 16,-2-9-1,7 28 1,0 0-16,-12-30 15,12 30-15,0 0 16,-14-24 0,3 17-16,-1 11 15,1 11 1,4 10-16,2 8 16,6 8-1,7-4-15,8-8 16,4-11-16,5-13 15,6-11 1,17-20-16,9-14 16,25-24-1,16-20-15,-98 84 16,0 0 0,80-60-16,-39 36 15,-25 26 1,-13 8-16,-4 5 15,-2 3-15,-3 8 16,0 2 0,-3 9-16,9-37 15,-7 38 1,7-38-16,0 0 16,-3 27-1,3-11-15,7-16 16,3-12-1,8-8-15,2-3 16,5-3-16,-25 26 16,27-18-1,-1 8-15,-26 10 16,18 1 0,-3 11-16,-3 5 15,-12-17 1,0 0-16,0 0 15,5 17 1,0-4-16,0-7 16,5-12-16,2-10 15,4-3 1,-16 19-16,0 0 16,20-20-1,-2 6-15,-1 11 16,-3 9-1,-1 8-15,-4 6 16,5 4 0,-1-3-16,3-4 15,4-5-15,2-9 16,2-11 0,0-7-16,3-10 15,-5-5 1,-6-3-1,-9 3-15,-7 2 16,0 28-16,-7-24 16,7 24-1,0 0-15,-11-10 16,2 10 0,0 12-16,0 10 15,3 10-15,-5 17 16,1 7-1,-4 25-15,-6 12 16,2 2 0,1-7-16,3-16 15,1-13 1,2-12-16,1-13 16,-1-5-1,11-29-15,-14 27 16,-5-5-16,-4-8 15,1-11 1,3-8-16,1-7 16,1-5-1,4-5-15,7-6 16,15-13 0,13-10-16,28-23 15,32-25-15,20-10 16</inkml:trace>
  <inkml:trace contextRef="#ctx0" brushRef="#br0" timeOffset="43405.4501">2262 8235 0,'-22'50'0,"2"-7"0,2 3 15,0 3 1,2-4-16,1-1 16,15-44-1,0 0 1,0 0-16,-15 37 15,-1-12-15,3-15 16,5-15 0,2-9-16,2-13 15,4-6-15,3-18 16,1-2 0,3-3-16,3-12 15,2 1 1,3 6-16,3 16 15,4 16 1,5 9-16,7 7 16,7 8-1,-1 8-15,-1 7 16,-7 8 0,-8 7-16,-11 7 15,-8 6-15,-14 0 16,-9-1-1,-11 0-15,-8-3 16,-2-3 0,-2-5-16,5-5 15,4-2 1,7-6-16,10-5 16,8-3-1,0 0-15,5-5 16,8-2-1,11-4-15,7 0 16,8 1 0,10-2-16,2 4 15,3 3-15,-4 4 16,-3 7 0,-40-11-16,35 19 15,-14 3 1,-15 7-16,-12 0 15,-15-2-15,-12-2 16,-5-1 0,-2-6-16,40-18 15,-41 15 1,5-5-16,36-10 16,-31 0-1,8-6-15,10-8 16,13-6-16</inkml:trace>
  <inkml:trace contextRef="#ctx0" brushRef="#br0" timeOffset="43718.2803">2929 8180 0,'0'0'0,"8"11"16,5 4 0,3 4-16,-8-4 15,-3-5 1</inkml:trace>
  <inkml:trace contextRef="#ctx0" brushRef="#br0" timeOffset="43904.7766">2844 8408 0,'13'12'0,"5"7"15,6 3 1,-1-1-16,1-2 15</inkml:trace>
  <inkml:trace contextRef="#ctx0" brushRef="#br0" timeOffset="46622.0042">3856 7877 0,'73'-9'0,"-4"4"16,16-1-16,-8 4 15,-77 2 1,67-2-16,-67 2 16,0 0-1,0 0-15,49 2 16,-33 0 0,-21 2-16,-15-2 15,-9 3-15,-4 5 16,-4 7-1,-3 7-15,2 6 16,-2 0 0,2 9-16,0 3 15,-7 18 1,-1 7-16,9-1 16,6-3-1,4-6-15,6-3 16,3-1-1,6-12-15,12-41 16,-8 35 0,8-35-16,0 0 15,0 0-15,-2 25 16,7-17 0,6-15-16</inkml:trace>
  <inkml:trace contextRef="#ctx0" brushRef="#br0" timeOffset="46789.4509">3884 8300 0,'0'0'0,"0"0"15,19-1 1,15-8-16,20 1 16,2-1-1,12 4-15,-9 4 16,-6 4-1,-17 4-15</inkml:trace>
  <inkml:trace contextRef="#ctx0" brushRef="#br0" timeOffset="47622.6668">4103 8596 0,'0'0'0,"0"0"15,0 0 1,0 0-16,0 0 16,0 0-1,15 0-15,16-7 16,10-6 0,-7-6-16,-9-1 15,-25 20 1,25-25-16,-25 25 15,0 0-15,24-25 16,-24 25 0,0 0-16,21-21 15,-2 15 1,-2 9-16,-4 7 16,0 5-1,0 4-15,3 5 16,-2 2-16,5 5 15,0-3 1,-19-28-16,0 0 16,0 0-1,19 22 1,-1-9-16,1-11 16,-2-7-16,0-7 15,-1-6 1,1-4-16,0-4 15,-2-6 1,0 3-16,-15 29 16,12-31-1,-12 31-15,0 0 16,0 0-16,10-26 16,-10 26-1,0 0-15,0 0 16,10-23-1,-10 23-15,0 0 16,0 0 0,5-14-16,-5 14 15,0 0 1,0 0-16,4-10 16,-4 10-1,0 0-15,0 0 16,3-8-16,-3 8 15,0 0 1,0 0 0,3-6-16,-3 6 15,0 0-15,0 0 16,5-5 0,5-3-16</inkml:trace>
  <inkml:trace contextRef="#ctx0" brushRef="#br0" timeOffset="48038.7711">5046 8296 0,'0'0'0,"17"0"16,14-6-1,16 0-15,6 1 16,4-1-16,9 1 16,-4-1-1,-3 2-15,-11-3 16,-12-3-1</inkml:trace>
  <inkml:trace contextRef="#ctx0" brushRef="#br0" timeOffset="49289.0976">5665 8166 0,'0'0'16,"-2"14"-1,-11 9-15,-2 7 16,-3-1-16,0 5 16,3-4-1,15-30-15,0 0 16,0 0 0,-12 23-16,6-10 15,3-8 1,7-6-16,2-9 15,8-4-15,4-4 16,2-4 0,7-1-16,1 2 15,-5 6 1,-8 5-16,0 7 16,-3 6-1,-4 5-15,-3 6 16,-3 6-1,-4 1-15,-1 3 16,3-24-16,0 0 16,-6 24-1,6-24-15,-1 18 16,-1-6 0,4-10-16,3-11 15,7-4 1,4-9-16,5-3 15,6-7 1,-2 0-16,-25 32 16,0 0-1,0 0-15,22-25 16,-2 11-16,-4 11 16,2 6-1,1 7-15,4 6 16,6 2-1,5 4-15,6-3 16,0-5 0,-2-4-1,1-7-15,-2-12 16,-5-6-16,-6-7 16,-5-5-1,-8-2-15,-6-2 16,-10 2-16,-11 4 15,-10 3 1,-7 8-16,-6 12 16,2 6-1,3 6-15,6 7 16,13 7 0,10 0-16,10-1 15,8-2 1,-15-21-16,0 0 15,20 19-15,-20-19 16,20 8 0,-20-8-16,0 0 15,19 0 1,-19 0-16,0 0 16,17-1-1,-7 1-15,-4 10 16,-6 8-1,-5 10-15,-3 8 16,-1 18 0,4 4-16,-4 22 15,1 10-15,-6 1 16,-2-12 0,-2-17-16,-10-13 15,-1-12 1,-5-17-16,1-7 15,-5-11 1,1-9-16,6-10 16,8-8-1,14-12-15,18-6 16,21-9 0,33-19-16,36-16 15,18-4-15,-3 12 16,-6 14-1</inkml:trace>
  <inkml:trace contextRef="#ctx0" brushRef="#br0" timeOffset="49472.587">6640 8217 0,'19'4'0,"16"2"0,19 0 16,2-2-1,12-1-15,-10-2 16</inkml:trace>
  <inkml:trace contextRef="#ctx0" brushRef="#br0" timeOffset="49672.1156">6522 8389 0,'0'0'16,"26"4"-16,21-2 16,30 0-1,21 2-15,1-4 16,-9 0-16,-13-6 15</inkml:trace>
  <inkml:trace contextRef="#ctx0" brushRef="#br0" timeOffset="50397.0462">7159 8262 0,'0'0'0,"0"18"16,-3 15-1,-3 13-15,0-4 16,-3-4-16,9-38 16,0 0-1,-10 25-15,1-9 16,4-11-1,4-8-15,1-8 16,6-6 0,5-5-16,4-2 15,7-8 1,0 0-16,0 8 16,-3 4-16,-4 9 15,-1 6 1,-4 5-16,1 10 15,-7 5 1,0 8-16,-1 4 16,-1 3-1,-2-30 1,0 0-16,0 0 16,0 34-16,0-34 15,0 20 1,0-13-16,1-13 15,5-9-15,1-6 16,9-8 0,4-8-16,2 2 15,-3 1 1,-19 34-16,21-25 16,-2 7-1,-6 13-15,1 7 16,-3 8-1,0 8-15,-1 7 16,0 4-16,0 9 16,-2 1-1,-8-39-15,9 39 16,-9-39 0,0 0-16,8 33 15,2-11 1,1-17-16</inkml:trace>
  <inkml:trace contextRef="#ctx0" brushRef="#br0" timeOffset="50773.0461">7715 7764 0,'0'0'0,"5"14"16,2 13 0,5 17-16,1-3 15,-2 3 1,1-1-16,2 2 16,-14-45-1,0 0-15,0 0 16,12 37-16,-1-12 15,1-21 1,-2-11-16,5-14 16,2-9-1,8-15-15,0-2 16,2-4 0,7-11-16,-11-2 15,-12 4-15</inkml:trace>
  <inkml:trace contextRef="#ctx0" brushRef="#br0" timeOffset="51092.897">8018 7535 0,'0'0'0,"6"4"16,5 3-16,12 7 15,0-1 1,2 2-16,-2 4 16,-3 3-1,-3 1-15,-7-1 16,-5-2-16,-8-1 15,-4-1 1,-5-1-16,-5-2 16,17-15-1,0 0-15,-17 15 16,17-15 0,-17 12-16,12 0 15,13-2 1,13-2-16,10-3 15,10 2 1,-41-7-16,41 4 16,-41-4-1,0 0-15,38 8 16</inkml:trace>
  <inkml:trace contextRef="#ctx0" brushRef="#br0" timeOffset="52056.4597">7542 8241 0,'0'0'0,"22"5"16,23 2-16,36 2 15,30 0 1,18-3-16,-10-3 16,-32 2-1,-87-5-15,0 0 16,45 4 0,-39-3-16,-23-1 15,-15 0 1,-7 4-16,-4 1 15,-2 5-15,4 3 16,1 7 0,1 7-16,2 10 15,2 7 1,-7 16-16,0 12 16,8 1-1,8-10-15,3-9 16,6-5-1,17-49-15,-11 37 16,11-37 0,0 0-16,-6 23 15,2-11 1,6-13-16,3-13 16,3-6-16,5-10 15,10-12 1,2-5-16,5-1 15,10-17 1,11 0-16,-1 9 16,-2 15-1,-2 16-15,-7 15 16,-3 7 0,-3 9-16,-7 6 15,-7 7-15,-11 3 16,-8 0-1,-5 2-15,-7-3 16,-6 1 0,-13 2-16,-8-6 15,-6-6 1,-5-7-16,0-2 16,50-3-1,0 0-15,-47 0 16,10 2-16,37-2 15,-24 9 1,16 4 0,14 5-16,13 4 15,17 7-15,7 4 16,9 2 0,24 11-16,19 6 15,2-4 1,-9-5-16,-22-10 15,-66-33-15,58 27 16</inkml:trace>
  <inkml:trace contextRef="#ctx0" brushRef="#br0" timeOffset="52210.8685">8270 8906 0</inkml:trace>
  <inkml:trace contextRef="#ctx0" brushRef="#br0" timeOffset="97027.07">8059 8038 0,'0'0'0,"0"0"16,0 0-1,0 0-15,0 0 16,0 0-1,0 0-15,0 11 16,0 7-16,-3 7 16,-3-5-1,1-3 1,0-4-16,4-2 16,-3-3-16,4-5 15,-2-3 1,4-3-16,0-2 15,0-3-15,-2-4 16,1-2 0,1-3-1,1-2-15,-1-2 16,1 0-16,3-1 16,1 1-1,3 5-15,1 0 16,1 3-1,3 0-15,2 4 16,-3 3 0,0 0-16,1 3 15,-2 1 1,0 4-16,-3 1 16,0 3-16,0 2 15,-3 1 1,-1 6-16,-2-2 15,-3 3 1,-1 0 0,-3-1-16,-2-2 15,-5-2-15,0-1 16,-2-4 0,-1-1-16,-3 0 15,3-1 1,-1-3-16,3 1 15,1-2-15,3 2 16,2-2 0,2 2-16,-1-2 15,4 0 1,2 0-16,3 0 16,5 1-1,3 1-15,2 5 16,4-1-1,0 4-15,1 0 16,-20-10 0,18 12-16,-18-12 15,0 0-15,14 13 16,-14-13 0,8 17-16,-8-17 15,0 17 1,-7-2-16,-1-2 15,-4-3 1,-3 1-16,-1-5 16,-2 1-1,3-4-15,0-1 16,1-2 0,5 0-16,-1-2 15,0-2-15,0-3 16</inkml:trace>
  <inkml:trace contextRef="#ctx0" brushRef="#br0" timeOffset="106311.765">2243 9509 0,'0'59'16,"0"-5"-16,0 2 16,0 10-1,0-1-15,0-2 16,0 3 0,0-2-16,3-1 15,2-4 1,4-5-16,2-14 15,2-8 1,-13-32-16,16 23 16,6-7-1,5-16-15,-4-10 16,4-12-16,9-14 16,2-11-1,4-18-15,1-17 16,-5-3-1,-10 3-15,-10 17 16,-7 10 0,-2 9-16,-9 46 15,0 0-15,0 0 16,5-26 0,-2 14-16,-3 13 15,-1 13 1,-3 9-1,1 13-15,1 16 16,4 9-16,5 19 16,9 12-1,7-1-15,7-10 16,-4-23 0,1-14-16,-27-44 15,22 25 1,1-15-16,3-10 15,-3-13-15,3-12 16,3-19 0,1-11-16,5-28 15,-4-24 1,-7-3-16,-8 8 16,-10 11-1,-6 19-15,-3 14 16,3 58-1,-2-44-15,2 44 16,2-28-16</inkml:trace>
  <inkml:trace contextRef="#ctx0" brushRef="#br0" timeOffset="107031.6798">3266 10034 0,'0'0'0,"4"11"15,3 9 1,5 4-16,-1-9 16,0-5-1,-3-3-15,-3 0 16,-4 1-1,-11 0-15,-11 3 16,-9 1 0,-12 8-16,5-2 15,37-18 1,-38 18-16,38-18 16,0 0-1,-25 20-15,14-1 16,11-7-1,8-2-15,-8-10 16,14 9-16,-14-9 16,13 9-1,-13-9-15,12 14 16,-3 0 0,-8 4-16,-9-3 15,-2 0 1,-8 0-16,18-15 15,-23 15-15,23-15 16,0 0 0,0 0-16,-19 11 31,12-2-31,14-4 0,11-5 16,3 2-1,-21-2-15,24 1 16,-24-1-1,20 6-15,-20-6 16,15 10 0,-9 5-16,-9 2 15,-3 1-15,-6-2 16,12-16 0,0 0-16,0 0 15,-13 16 1,3-8-16,2-15 15</inkml:trace>
  <inkml:trace contextRef="#ctx0" brushRef="#br0" timeOffset="107278.3351">3465 9926 0,'0'0'15,"0"0"1,0 0-16,0 0 16,0 0-16,0 16 15,3 15 1,-1 11-16,2-7 16,1-1-1,7-9-15,5-13 16,5-10-16</inkml:trace>
  <inkml:trace contextRef="#ctx0" brushRef="#br0" timeOffset="108145.6436">3753 10014 0,'-52'15'16,"4"1"-16,3 7 15,1 6 1,0 5-16,5 5 16,6 2-16,4 3 15,8-1 1,21-43-16,-19 42 16,19-42-1,0 0-15,-12 36 16,2-14-1,7-15-15,6-10 16,7-11 0,10-6-16,10-8 15,9-8 1,8 1-16,16-6 16,5 4-16,-8 13 15,-21 12 1,-16 12-16,-10 5 15,-7 6 1,-4 7-16,-5 3 16,-9 4-1,-7 2-15,-9 4 16,-5-4 0,-2-6-16,0-6 15,2-10-15,33-5 16,0 0-1,-28-2-15,7-6 16,13-2 0,8 5-16,7-1 15,5 4 1,3 6-16,1 1 16,2 6-1,-18-11-15,15 13 16,-8 6-1,-10 1-15,-10 1 16,-11 1 0,-12 4-16,-6-3 15,0-4-15,42-19 16,-40 18 0,40-18-16,-35 16 15,17-2 1,20-4-16,14-1 15,19-3 1,16 1-16,4-2 16,12-1-1,-67-4-15,65 0 16,-65 0-16,50-7 16,-23-7-1,-17-7-15,-10-3 16</inkml:trace>
  <inkml:trace contextRef="#ctx0" brushRef="#br0" timeOffset="108416.3633">3563 10269 0,'0'0'0,"0"20"16,0 21-16,0 22 15,3 11 1,0-1-16,0-1 16,-1-1-1,0 0-15,-2-7 16,0-7 0,0-57-16,0 0 15,0 0 1,-2 42-16,2-22 15,0-23-15</inkml:trace>
  <inkml:trace contextRef="#ctx0" brushRef="#br0" timeOffset="108728.1903">4234 10089 0,'0'0'0,"22"0"15,14 0 1,20 3-16,11 1 16,-5 2-16,-62-6 15,59 12 1</inkml:trace>
  <inkml:trace contextRef="#ctx0" brushRef="#br0" timeOffset="108927.7212">4177 10400 0,'76'5'0,"10"-2"16,21-6-16,-1-6 15,-7-7 1</inkml:trace>
  <inkml:trace contextRef="#ctx0" brushRef="#br0" timeOffset="109178.3893">5032 10243 0,'0'0'0,"0"0"15,20 0 1,23 0-16,26 0 16,18 4-1,1 1-15,-4 3 16,-11 6-1,-73-14-15,66 26 16</inkml:trace>
  <inkml:trace contextRef="#ctx0" brushRef="#br0" timeOffset="109564.4165">5173 10432 0,'0'0'16,"0"0"-16,16 4 16,16 3-1,19 7-15,-5 3 16,-4 0 0,-4 3-16,-10 3 15,-13 1 1,-17-4-16,-12-2 15,-18 1-15,-21 3 16,-18 6 0,-9 4-16,80-32 15,-55 29 1,35-1-16,34-7 16,21-5-1,20-6-15,35 0 16,25-3-1,-16-9-15,-32-13 16,-34-11-16,-16-3 16</inkml:trace>
  <inkml:trace contextRef="#ctx0" brushRef="#br0" timeOffset="109785.0015">5322 9704 0,'0'0'16,"0"0"-16,0 16 16,-4 14-1,1 17-15,3 1 16,0-48-1,3 61-15</inkml:trace>
  <inkml:trace contextRef="#ctx0" brushRef="#br0" timeOffset="110478.8477">5735 10134 0,'0'0'16,"0"0"-16,4 16 15,2 10 1,-3 15-16,-8-1 16,-9-1-1,0-1-15,14-38 16,-15 31 0,15-31-16,0 0 15,-12 25-15,7-15 16,6-14-1,5-7-15,5-9 16,6-8 0,8-11-16,2 4 15,0 4 1,-2 4-16,-5 9 16,-3 9-1,-4 9-15,-1 9 16,-2 5-16,-3 8 15,-3 7 1,-1 8-16,-3 0 16,0-37-1,0 0-15,0 0 16,0 32 0,0-12-16,1-11 15,2-13 1,4-11-16,6-7 15,1-4 1,10-8-16,-24 34 16,27-34-16,0 7 31,-2 8-31,-3 11 0,-6 8 16,-3 10-1,-3 7-15,2 8 16,-4 5-1,4 7-15,-12-37 16,6 39 0,-6-39-16,7 29 15,-2-14 1,0-17-16</inkml:trace>
  <inkml:trace contextRef="#ctx0" brushRef="#br0" timeOffset="110878.9126">6377 9919 0,'0'0'16,"0"26"0,-4 14-1,1 24-15,-1 15 16,8-4-16,4 1 15,2-6 1,-1-5-16,-9-65 16,0 0-1,10 53-15,0-23 16,3-19-16,6-17 16,2-12-1,3-14-15,10-20 16,5-28-1,5-22-15,-6-4 16,-12 11-16,-9 20 16,-5 14-1,-2 14-15,-10 47 16,9-27 0,4 12-1</inkml:trace>
  <inkml:trace contextRef="#ctx0" brushRef="#br0" timeOffset="111562.7318">6710 10217 0,'-9'33'0,"-8"13"15,-5 14 1,-3 11-16,2 4 16,4-11-1,5-13-15,14-51 16,0 0-1,-7 27-15,4-14 16,2-19 0,-2-8-16,3-11 15,3-11 1,1-11-16,6-3 16,3-1-1,4 5-15,1 5 16,5 11-1,1 7-15,-1 9 16,0 14-16,-6 8 16,0 8-1,-6 6-15,-7 2 16,-7 2 0,-5-1-16,-7-1 15,-10-1 1,25-23-16,-28 15 15,-2-9-15,30-6 16,-26-1 0,9-6-16,12 0 15,13 1 1,16 4-16,11 4 16,17 8-1,-1 3-15,-3 7 16,-11 4-1,-12 2-15,-11 3 16,-11 0-16,-12-2 16,-6-6-1,-10-1-15,-14 1 16,-6-11 0,-5-2-16,-2-13 15,1-7 1,6-12-16,8-9 15,13-7 1,13-12-16,12-8 16</inkml:trace>
  <inkml:trace contextRef="#ctx0" brushRef="#br0" timeOffset="111912.6628">6882 9496 0,'36'34'0,"-10"-9"16,-4 4-16,-4-1 15,-8 2 1,-8-3-1,-7-7-15,-6-1 16,11-19-16,0 0 16,0 0-1,-10 18-15,7 0 16,16-2 0,18-3-16,16 0 15,5 0 1,-52-13-16,52 0 15</inkml:trace>
  <inkml:trace contextRef="#ctx0" brushRef="#br0" timeOffset="112429.0364">1563 7939 0,'4'23'0,"1"18"15,3 21 1,-4 10-16,-1-1 16,-6-2-1,-1-6-15,-2-10 16,-1-7-1,0-14-15,-7-8 16,-6-10-16</inkml:trace>
  <inkml:trace contextRef="#ctx0" brushRef="#br0" timeOffset="112695.7435">1114 7991 0,'0'17'16,"0"15"-16,0 16 16,2 3-1,4 0-15,10-1 16,4-10-1,4-7-15,5-6 16,0-6-16</inkml:trace>
  <inkml:trace contextRef="#ctx0" brushRef="#br0" timeOffset="112928.3619">1676 7886 0,'0'67'0,"0"2"15,0 14-15,-6-1 16,-9 6-1,-14 8-15,-16 4 16</inkml:trace>
  <inkml:trace contextRef="#ctx0" brushRef="#br0" timeOffset="113862.85">1215 10946 0,'0'0'0,"0"0"15,0 0 1,21 0-16,20 3 16,19 0-1,9 9-15,-12 3 16,-11 5-1,-22 0-15,-12 2 16,-16-1-16,-8-3 16,-10 2-1,-15 3-15,-8-2 16,-1 1 0,0-6-16,46-16 15,-40 19 1,11 0-16,13-2 15,17-1 1,19-1-16,13 2 16,24 1-16,25 4 15,11-1 1,-11-8-16,-24-12 16</inkml:trace>
  <inkml:trace contextRef="#ctx0" brushRef="#br0" timeOffset="114162.6464">1870 10974 0,'7'21'0,"0"13"16,4 22-16,-2 13 15,-1 1 1,-8 6-16,-8 3 16,-3-2-1,-12-5-15,-8-6 16,-11-14-1,-6-17-15</inkml:trace>
  <inkml:trace contextRef="#ctx0" brushRef="#br0" timeOffset="114464.449">895 10692 0,'0'0'0,"-5"20"15,-4 14 1,-6 14-16,-3 8 15,1 23-15,12 18 16,18 5 0,31 7-16,31-5 15,29-3 1</inkml:trace>
  <inkml:trace contextRef="#ctx0" brushRef="#br0" timeOffset="121283.5868">10204 5348 0,'0'0'15,"0"0"1,6 18-16,-2 18 16,3 21-16,-2 16 15,0 6 1,0 9 0,-1 7-16,-1 4 15,-3 0-15,2-4 16,1-10-1,4-9-15,6-14 16,-13-62 0,15 40-16,3-20 15,0-18 1,-2-14-16,6-15 16,8-23-16,14-34 15,14-35 1,4-15-16,-3 6 15,-13 19 1,-12 25 0,-10 21-16,-24 63 15,0 0-15,18-43 16,-18 43 0,13-18-16,-3 18 15,-1 12-15,-6 17 16,-1 20-1,-5 14-15,-5 33 16,-1 30 0,2 14-16,7-17 15,12-28 1,1-26-16,3-27 16,2-15-1,2-12-15,0-8 16,-1-10-1,6-12-15,14-25 16,20-36 0,16-45-16,5-29 15,-7-7-15,-28 30 16,-21 34 0,-11 16-16,-8 14 15,-3 5 1,-4 12-16,2 46 15,-2-38 1,2 38-16,0 0 16,0 0-1,-3-29-15,3 29 16,0 0 0,0 0-16,-3-23 15,3 23 1,0 0-16,0 0 15,0-14-15,0 14 16,0 0 0,0 0-16,0-5 15,0 5 1,0 0-16,0 0 16,0-5-1,0 5-15,0-2 16,0 2-16,3 5 15</inkml:trace>
  <inkml:trace contextRef="#ctx0" brushRef="#br0" timeOffset="122046.615">11183 6063 0,'0'0'0,"21"0"15,15-2 1,18-3-16,-2-6 16,-5 0-1,-6 0-15,-1 0 16,-3 3 0,-37 8-16,0 0 15,37-8-15,-37 8 16,28-11-1,-11-9-15</inkml:trace>
  <inkml:trace contextRef="#ctx0" brushRef="#br0" timeOffset="122863.7901">11424 5850 0,'0'0'15,"0"0"-15,-10 15 16,-5 10-16,-11 19 16,-1 12-1,-5 24-15,4 12 16,4-6 0,6-11-16,18-75 15,0 0 1,0 0-16,-12 51 15,12-51 1,-8 23-16,8-19 16,1-14-1,6-9-15,6-8 16,8-8-16,4 2 16,1 1-1,3 5-15,4 3 16,2 8-1,-1 4-15,0 5 16,-34 7 0,29 3-16,-10 7 15,-14 7 1,-14 7-16,-13 4 16,-16 12-16,-23 15 15,-13 1 1,74-56-16,-70 47 15,70-47 1,0 0-16,0 0 31,-47 27-31,30-22 0,24-10 16,13-7 0,5-1-16,12-9 15,-37 22 1,37-17-16,-37 17 15,0 0 1,33-10-16,-10 10 16,-13 9-16,-12 8 15,-3 3 1,5-20 0,0 0-16,-6 24 15,6-3-15,7-1 16,5-2-16,8-1 15,3-2 1,9-3-16,12-5 16,10-7-1,2-11-15,20-13 16,7-22 0</inkml:trace>
  <inkml:trace contextRef="#ctx0" brushRef="#br0" timeOffset="123298.9459">12158 5919 0,'-32'-26'0,"9"8"15,-1 2-15,4 0 16,1 6-1,2 2-15,2 1 16,2 4 0,1 3-16,1 6 15,-3 11 1,1 7-16,1 5 16,-1 12-1,3 5-15,4 0 16,2 5-16,4 4 15,-2 18 1,2 11-16,0-1 16,2-7-1,-5-5-15,-2-11 16,-4-4 0,1-7-16,-1-13 15,1-6-15,8-30 16,-10 27-1,-2-8-15,-3-11 16</inkml:trace>
  <inkml:trace contextRef="#ctx0" brushRef="#br0" timeOffset="123580.6967">11673 6285 0,'0'0'0,"0"0"0,0 0 16,14 0 0,16 0-16,17 0 15,4 0 1,2 0-16,3-4 15,10 1 1,-1-2-16,4 2 16,5-3-16</inkml:trace>
  <inkml:trace contextRef="#ctx0" brushRef="#br0" timeOffset="128648.1753">9471 5782 0,'0'0'0,"0"0"15,0 0 1,0 0-16,0 0 16,19 0-16,15 0 15,12 0 1,-1 0-16,-2 0 16,-1-5-1,-3 2-15,-2 2 16,2-1-1,-4 0-15,2-3 16,-1-2 0,-36 7-1,30-7-15,-30 7 0,0 0 16,0 0 0,25-6-1,-25 6-15,0 0 16,23 0-16</inkml:trace>
  <inkml:trace contextRef="#ctx0" brushRef="#br0" timeOffset="145916.1034">3089 11324 0,'-8'11'16,"-4"10"-16,-5 9 16,4 13-1,1 14-15,0 25 16,1 18 0,1-5-1,10-95-15,0 0 16,0 0-16,0 64 15,10-52-15,3-31 16,4-17 0,5-11-16,3-3 15,3 4 1,5 3-16,-4 10 16,0 12-1,-4 10-15,-10 18 16,-6 18-1,-5 15-15,-6 25 16,-1 17 0,3-82-16,0 0 15,1 73 1,10-37-16,5-41 16,-1-15-16,3-9 15,6-11 1,4-1-16,-28 41 15,30-35 1,2 12-16,-2 12 16,-5 20-1,-5 12-15,4 15 16,1 6 0,4-1-1,0-8-15,5-11 16,2-14-16,3-18 15,2-16-15,0-18 16,6-24 0,-7-12-16,-15 1 15,-18 22 1,-14 17-16,-7 20 16,0 11-1,-5 11-15,-3 9 16,1 13-1,-4 15-15,1 6 16,4 9 0,0 22-16,3 21 15,3 10-15,7 12 16,1 1 0,1 0-16,-5 2 15,0 0 1,-6-6-16,3-19 15,-2-20 1,-2-19-16,-3-18 16,0-18-1,-5-7-15,-4-9 16,-1-7 0,3-16-16,8-17 15,9-22-15,6-38 16,2-41-1</inkml:trace>
  <inkml:trace contextRef="#ctx0" brushRef="#br0" timeOffset="146083.5486">4149 11639 0,'66'-7'0,"-14"1"15,2-5 1,-5 1-16,-8 2 16,-41 8-1,45-12-15</inkml:trace>
  <inkml:trace contextRef="#ctx0" brushRef="#br0" timeOffset="146315.1627">4177 11942 0,'0'0'16,"0"0"-16,0 0 16,19 0-1,22 0-15,20 0 16,9 0-1,-3-6-15,-5-8 16,-16-3-16</inkml:trace>
  <inkml:trace contextRef="#ctx0" brushRef="#br0" timeOffset="146971.9111">4825 11673 0,'0'0'15,"0"0"1,-2 16-16,-8 19 16,-3 20-1,0 0-15,-6 20 16,1 6 0,18-81-16,0 0 15,0 0-15,-14 52 16,14-40-1,9-25-15,6-16 16,10-16 0,5-9-16,10-15 15,10-3 1,-8 18-16,-6 22 16,-12 20-1,-8 14-15,-2 8 16,-6 12-1,-4 12-15,-7 16 16,-1 5-16,4-55 16,0 0-1,0 0-15,-9 66 16,6-17 0,10-34-16,6-27 15,5-13 1,11-22-16,3-9 15,10-16 1,6 0-16,-4 13 16,-3 23-16,-15 23 15,-3 15 1,-4 8-16,-4 10 16,-1 10-1,-2 17-15,-6 11 16,-2 23-1,-6 16-15,-3 0 16,2-11-16,6-28 16,-3-58-1,7 27-15,1-34 16</inkml:trace>
  <inkml:trace contextRef="#ctx0" brushRef="#br0" timeOffset="147432.1343">5877 11115 0,'9'19'0,"2"9"15,6 20-15,1 5 16,-4 6 0,7 11-16,3 4 15,-3-15 1,-21-59-16,25 40 16,-1-21-1,5-19-15,4-19 16,4-15-1,4-15-15,5-27 16,6-18-16,-11 2 16,-19 19-1,-14 18-15,-8 55 16,2-42 0,-2 42-16,-6-24 15,0 12 1,-2 9-16,-1 6 15,-2 7 1,-2 5-16</inkml:trace>
  <inkml:trace contextRef="#ctx0" brushRef="#br0" timeOffset="147833.2025">6567 11451 0,'-41'5'0,"2"7"15,9 8 1,6 4-16,8 4 16,16-28-1,-13 31-15,9-4 16,4-27 0,5 26-16,8-11 15,4-5-15,7-8 16,3-6-1,-1-4-15,3-4 16,3-4 0,-3-3-16,-11-2 15</inkml:trace>
  <inkml:trace contextRef="#ctx0" brushRef="#br0" timeOffset="148282.396">6697 10900 0,'0'0'16,"0"0"-16,13 5 15,12 2 1,4 5-16,-12 1 16,-11 1-1,-7 1-15,-5 3 16,-4 4-16,-2 0 16,-2-4-1,-1-1-15,3-3 16,3-2-1,6-4-15,3 0 16,7-2 0,6 1-16,4-4 15,5 1 1,7-1-16,6 4 16,-35-7-16,34 7 15,-6 3 1,-7 2-16</inkml:trace>
  <inkml:trace contextRef="#ctx0" brushRef="#br0" timeOffset="148665.4138">5681 11903 0,'0'0'0,"23"-3"16,18-4-1,25-5-15,14-1 16,15-3-16,9 3 15,15-3 1,-1-1-16,-13 0 16,-5-3-1,-10 6-15,-15 2 16,-13 7 0,-62 5-16,49 2 15,-49-2 1,23 6-16,-18 4 15</inkml:trace>
  <inkml:trace contextRef="#ctx0" brushRef="#br0" timeOffset="149432.4559">5987 12021 0,'0'0'0,"-10"21"16,-4 8-16,-9 24 15,-2 28 1,7 23-16,5 12 16,3-4-16,5-16 15,2-20 1,3-76-16,0 0 15,-6 50 1,3-33-16,2-26 16,4-16-1,2-14-15,7-19 16,6-29 0,13-22-16,7 1 15,1 13-15,0 22 16,3 15-1,3 9-15,-1 15 16,-8 16 0,-3 6-1,-3 10-15,-7 10 16,-8 5-16,-8 7 16,-5 1-1,-9 8-15,-8 4 16,-7 1-1,-5-2-15,-4-5 16,-5-7-16,-1-7 16,2-2-1,0-8-15,3 1 16,5-4 0,9 0-16,2-2 15,10 4 1,2-2-1,8 2-15,6-2 16,7 3-16,6 4 16,6 2-1,13 6-15,3 4 16,6 3-16,0 5 16,18 12-1,5 7-15,-3-3 16,-5-4-1,-2-9-15,-3-13 16,0-10-16</inkml:trace>
  <inkml:trace contextRef="#ctx0" brushRef="#br0" timeOffset="166984.1378">10637 7986 0,'-2'19'0,"-6"14"16,-1 17-16,1 1 16,2-3-1,6-48-15,0 0 16,-7 41-1,7-41-15,0 0 16,-9 25 0,2-16-16,3-14 15,3-14 1,2-11-16,10-19 16,2-6-1,11-19-15,6-11 16,5 10-16,-3 20 15,-32 55 1,33-32-16,-4 18 16,3 11-1,0 10-15,2 3 16,-2 7 0,-4 0-16,-28-17 15,18 22 1,-6 0-16,-15-3 15,-13 1 1,-9 6-16,-15 9 16,-9 2-16,-13 3 15,1-3 1,13-15-16,23-12 16,15-6-1,5-3-15,8 2 16,11-7-1,7 0-15,8-1 16,14 2-16,0 1 16,0 6-1,-2 0-15,-41-4 16,35 10 0,-8 6-16,-14 4 15,-13 0 1,-12 5-16,-9 4 15,-13 4 1,-7-6-16,41-27 16,-39 22-1,0-11-15,11-7 16,10-13-16</inkml:trace>
  <inkml:trace contextRef="#ctx0" brushRef="#br0" timeOffset="167200.7131">11215 7998 0,'61'3'0,"-4"-1"0,5 3 15,-7-3 1,-6 0-16,-8-4 15,-2-3 1,-4-9-16,-7-4 16</inkml:trace>
  <inkml:trace contextRef="#ctx0" brushRef="#br0" timeOffset="167517.5565">11576 7769 0,'32'24'16,"-4"-4"-16,2 2 16,0 4-1,-4 0-15,-3 3 16,-7-3-1,-11 3-15,-12 3 16,-13 0 0,-12 3-16,-9-3 15,-5-3-15,1-6 16,45-23 0,0 0-16,-44 17 15,3-8 1</inkml:trace>
  <inkml:trace contextRef="#ctx0" brushRef="#br0" timeOffset="167936.6721">12198 7906 0,'0'0'15,"-12"-9"1,-7-4-16,-6-4 16,0 7-16,4 6 15,-3 8 1,0 6-16,3 10 15,4 3 1,4 9-16,8 1 16,5 0-1,5-4-15,6-2 16,8-3 0,3-8-16,0-5 15,4-2 1,3-4-16,9-7 15,3-6-15,-1-4 16,-3-4 0</inkml:trace>
  <inkml:trace contextRef="#ctx0" brushRef="#br0" timeOffset="168095.092">12688 7850 0,'13'11'15,"7"4"-15,7 4 16</inkml:trace>
  <inkml:trace contextRef="#ctx0" brushRef="#br0" timeOffset="168220.4254">12626 8227 0,'45'13'16</inkml:trace>
  <inkml:trace contextRef="#ctx0" brushRef="#br0" timeOffset="180236.3872">9885 9120 0,'0'0'0,"0"0"16,0 0-16,0 0 16,14 0-1,8 0 1,10 0-16,-2 0 15,0 0-15,-1 0 16,-1 0 0,1-3-16,1-2 15,-30 5 1,33-5-16,2-1 16,-1 2-1,-3 0-15,-31 4 16,26-3-1,-1-2-15,-25 5 16,24-4-16,-24 4 16,24-3-1,-24 3-15,0 0 16,25-3 0,-25 3-16,0 0 15,0 0 1,23-4-16,-23 4 15,0 0 1,0 0-16,22-3 16,-22 3-1,0 0-15,0 0 16,18-2-16,-18 2 16,0 0-1,0 0-15,12-1 16,-12 1-1,0 0-15,0 0 16,9 0 0,-9 0-16,0 0 15,0 0 1,7-2-16,-7 2 16,0 0-16,0 0 15,7 0 1,-7 0-16,0 0 15,0 0 1,3 0-16,-3 0 16,0 0-1,0 0-15,2-2 16,-2 2 0,0 0-16,0 0 15,1 0 1,-1 0-16,0 0 15,0 0 1,0 0-16,0 0 16,0 0-16,0 0 15,0 0 1,0 0-16,0 0 16,0 0-1,0 0-15,0 0 16,0 0-1,0 0-15,0 0 16,0 0-16,0 0 16,0 0-1,0 0-15,0 0 16,0 0 0,0 0-16,2 0 15,-2 0 1,0 0-16,0 0 15,0 0 1,0 0-16,0 0 16,0 0-1,0-2-15,0 2 16,0 0-16,0 0 16,0 0-1,0 0-15,0 0 16,0 0-1,0 0-15,0 0 16,0 0 0,0 0-16,0 0 15,0 0 1,-5 0-16,-2-1 16</inkml:trace>
  <inkml:trace contextRef="#ctx0" brushRef="#br0" timeOffset="182003.0862">10685 8994 0,'0'0'0,"0"0"16,5 16-16,0 10 15,2 16 1,-4 2 0,-6 2-16,-2 0 15,-6-4 1,1-2-16,10-40 16,0 0-16,0 0 15,-10 28-15,7-14 16,8-20-1,9-15-15,8-9 16,5-9 0,3-4-1,3-1-15,-1 6 16,-1 6 0,-31 32-16,29-24 15,-29 24-15,28-8 16,-11 11-1,-5 12-15,-5 9 16,-5 8-16,-4 11 16,2-43-1,0 0-15,0 0 16,-3 41 0,3-10-16,2-14 15,6-18 1,7-13-16,7-11 15,5-13 1,1-2-16,-28 40 16,29-33-1,-29 33-15,28-27 16,0 12-16,-28 15 16,28 0-1,-7 10-15,-2 7 16,0 4-1,0 9-15,2 1 16,1-4 0,-22-27-16,25 19 15,5-9 1,3-14-16,1-9 16,-2-10-16,-2-6 15,-4-8 1,1-3-16,-5-3 15,-6-3 1,-6 2-16,-9 5 16,-1 39-1,-7-33-15,-12 8 16,-1 8 0,1 17-1,-2 8-15,0 8 16,3 6-16,-4 12 15,5 3-15,4 6 16,3 1 0,3 5-16,3 1 15,2 5 1,1 2-16,-1 18 16,1 14-1,-3 5-15,-2-3 16,-6-7-1,0-10-15,-2 0 16,0-5-16,-1-7 16,-4-9-1,-3-7-15,2-11 16,0-8 0,20-27-1,-25 21-15,-4-6 16,1-10-16,4-16 15,7-9 1,6-14-16,4-21 16,9-34-1,16-39-15,20-21 16,15-2-16,-6 16 16,-15 23-1</inkml:trace>
  <inkml:trace contextRef="#ctx0" brushRef="#br0" timeOffset="182288.8443">11697 9155 0,'0'0'0,"0"0"16,0 0-1,0 0 1,0 0-16,5 5 15,3 3-15</inkml:trace>
  <inkml:trace contextRef="#ctx0" brushRef="#br0" timeOffset="182986.7022">11917 8916 0,'0'0'16,"0"0"-16,0 0 16,0 0-16,18 0 15,12 4 1,12-1-16,-6 9 16,-7 3-1,-7 2-15,-7 4 16,-7-1-1,-6 6-15,-7 5 16,-10 11 0,-7-1-16,-3-2 15,-7-3 1,2-6-16,30-30 16,-37 23-16,37-23 15,-36 18 1,36-18-16,0 0 15,0 0 1,-38 16-16,38-16 16,-24 12-1,15-4-15,11-4 16,12 0 0,6-4-16,7 1 15,4-1 1,7 3-16,-1-2 15,0 3-15,-37-4 16,35 5 0,0 0-16,1-4 15,-2-2 1,-5-9-16,-5-11 16</inkml:trace>
  <inkml:trace contextRef="#ctx0" brushRef="#br0" timeOffset="183919.1809">12460 8860 0,'0'0'0,"0"0"15,-1 18 1,-10 18-16,-1 19 15,0-3 1,4 5-16,-2 9 16,-2 1-16,1-11 15,11-56 1,-12 46-16,2-12 16,10-34-1,-12 21-15,1-10 16,2-11-1,4-11-15,5-8 16,4-14 0,7-16-16,6-7 15,8-21 1,10-8-16,4 8 16,-2 13-1,1 16-15,-2 9 16,-9 13-16,-1 10 15,3 4 1,-5 8-16,-24 4 16,21 8-1,-10 3-15,-5 11 16,-10 3 0,-6 6-1,-12 5-15,-4 1 16,-6-1-16,0-6 15,0-3-15,2-7 16,0-5 0,3-8-16,9-6 15,0-1 1,3-1-16,4-1 16,2 2-1,5-1-15,4 1 16,1 0-1,5 1-15,3 4 16,2 4 0,5 2-16,1 5 15,0 2-15,2 1 16,3 5 0,8 4-1,-1-1-15,1-2 16,-1-6-16,0 0 15,0-4 1,1-1-16,-30-14 16,30 9-1,-30-9-15,32 8 16,-32-8 0,0 0-16,0 0 15,29 7-15,-29-7 16,27 3-1,-8-7-15</inkml:trace>
  <inkml:trace contextRef="#ctx0" brushRef="#br0" timeOffset="185186.5525">13109 9026 0,'0'0'0,"0"0"16,15 3-16,13-1 15,8 1-15,-3 1 16,1-4 0,0 1-16,-1-1 15,0 0 1,-33 0-16,41 0 15,-2 0 1,-39 0-16,42-3 16,-42 3-1,40-5-15,-40 5 16,0 0-16,0 0 16,33-3-1,-33 3-15,0 0 16,20-4-1,-20 4 1,10 0-16,-12 2 16</inkml:trace>
  <inkml:trace contextRef="#ctx0" brushRef="#br0" timeOffset="185919.5014">13848 8641 0,'0'0'0,"-3"23"16,-2 11-1,-1 24-15,-6 15 16,0 0 0,2-1-16,3-2 15,0-9 1,4-6-16,5-11 16,-2-44-1,8 25-15,4-16 16,5-14-1,6-12-15,9-24 16,5-12-16,11-23 16,10-15-1,-11 8-15,-12 16 16,-35 67 0,29-49-16,-29 49 15,21-27 1,-9 20-16,-9 17 15,-6 12 1,-4 12-16,-3 21 16,-3 23-1,3 14-15,6-5 16,11-19-16,-7-68 16,11 45-1,3-22-15,4-17 16,3-10-1,9-18-15,14-26 16,16-32 0,11-27-1,-16-2-15,-27 25 16,-28 84-16,7-56 16,-7 56-16,-7-34 15,-7 17 1,-6 14-16,-6 6 15</inkml:trace>
  <inkml:trace contextRef="#ctx0" brushRef="#br0" timeOffset="186153.1219">14352 9168 0,'54'-6'16,"-4"-4"-16,-3-1 15,-5-2 1,2 3-16,-2-1 16,-2-1-1,-40 12-15,33-19 16</inkml:trace>
  <inkml:trace contextRef="#ctx0" brushRef="#br0" timeOffset="186819.8966">14644 8940 0,'0'0'0,"0"0"16,-13 9-16,-9 6 15,-10 9 1,0 12-16,1 9 15,0 10 1,-6 17-16,-2 6 16,2-3-16,9-21 15,28-54 1,0 0-16,0 0 16,-20 37-1,13-24-15,9-18 16,8-9-1,8-10-15,13-9 16,2-1 0,0 4-16,1 5 15,-34 25 1,32-21-16,-32 21 16,0 0-16,26-9 15,-10 7 1,-16 10-16,-14 9 15,-12 12 1,-18 11-16,-13 13 16,-7 2-1,64-55-15,0 0 16,0 0 0,-52 36-16,22-21 15,30-15-15,-11 0 16,12-1-1,5-1-15,6 4 16,6 1 0,3 6-16,1 4 15,4 4 1,6 5-16,0 0 16,4-4-1,2-7-15,6-4 16,2-7-1,3-8-15,5-5 16,0-9-16,8-13 16</inkml:trace>
  <inkml:trace contextRef="#ctx0" brushRef="#br0" timeOffset="187219.9597">15202 9029 0,'-20'-28'0,"1"8"16,3 3-16,0 3 15,0 2 1,-2 6-16,-3 7 16,-3 9-1,-1 11-15,-5 14 16,2 8-1,2 6-15,0 22 16,-2 13 0,8 6-16,5 3 15,5-3-15,1-2 16,1 3 0,-2-6-16,0-8 15,-4-2 1,3-12-16,-1-12 15,12-51 1,-10 33 0,10-33-16,-14 15 15,-4-20-15</inkml:trace>
  <inkml:trace contextRef="#ctx0" brushRef="#br0" timeOffset="187453.5839">14665 9476 0,'0'0'0,"0"0"15,19 0 1,14-3-16,13-1 16,-4 3-1,-3-2-15,2 3 16,-3 6-16,1-1 15,2 0 1,-6-5-16,-9-6 16</inkml:trace>
  <inkml:trace contextRef="#ctx0" brushRef="#br0" timeOffset="187710.2637">15410 8999 0,'0'0'16,"0"0"-16,15 3 16,14-1-1,12 2-15,3-1 16,1-3-1,-3 2-15,-3-2 16,-39 0 0,0 0-16,0 0 15,32 0-15</inkml:trace>
  <inkml:trace contextRef="#ctx0" brushRef="#br0" timeOffset="188306.8524">15374 9261 0,'0'0'0,"0"0"16,0 0-1,16 3-15,11 0 16,13-1-1,0 1-15,2-3 16,0 2 0,0-2-1,0 0-15,-42 0 16,42 0-16,-42 0 16,0 0-1,0 0-15,40 0 16,-40 0-16,0 0 15,0 0 1,34 0-16,-34 0 16,0 0-1,0 0-15,20 0 16,-20 0 0,0 0-16,0 0 15,12-2 1,-12 2-16,0 0 15,0 0 1,7-1-16,-7 1 16,0 0-1,0 0-15,4 0 16,-4 0-16,0 0 16,0 0-1,2-2-15,-2 2 16,0 0-1,0 0-15,0-5 16,-8-6-16</inkml:trace>
  <inkml:trace contextRef="#ctx0" brushRef="#br0" timeOffset="188702.9034">16141 9148 0,'0'0'0,"17"0"16,12 0-16,15 0 15,2 0 1,4 0-16,-2 0 16,-1 0-1,1 0-15,-5 0 16,-1 0-16,-1 0 15,-1 0 1,-40 0-16,35-2 16,0-7-1</inkml:trace>
  <inkml:trace contextRef="#ctx0" brushRef="#br0" timeOffset="189320.5489">16206 9316 0,'0'0'0,"0"0"16,0 0-1,0 0-15,20 0 16,16 0-16,17 0 15,-3 0 1,-5 0-16,-2 4 16,-3-1-1,-6 6-15,-6 2 16,-11 5 0,-10 0-16,-8 2 15,-7 3 1,-7 5-16,-13 3 15,-7-1 1,-6 0-16,-1-8 16,-1-3-1,43-17-15,-43 12 16,43-12-16,0 0 16,0 0-1,-41 8-15,10-3 16,16-1-1,13-4 1,12-2-16,10 0 16,7 1-16,5-1 15,13 2 1,0 2-16,-1 1 16,-44-3-16,41 2 15,-41-2 1,0 0-16,0 0 15,37 3 1,-10-11-16,-19-11 16</inkml:trace>
  <inkml:trace contextRef="#ctx0" brushRef="#br0" timeOffset="189536.1199">16394 8811 0,'0'23'0,"3"13"15,1 14-15,5 11 16,5 4-1,-4-8-15</inkml:trace>
  <inkml:trace contextRef="#ctx0" brushRef="#br0" timeOffset="190124.687">16757 9155 0,'0'0'16,"-4"24"-16,-1 11 16,-2 18-1,-2-9-15,9-44 16,0 0-16,-8 36 16,2-17-1,10-16-15,2-13 16,6-13-1,8-8-15,7-10 16,1 6 0,1 7-16,-2 11 15,-5 12-15,-5 10 16,-7 13 0,-4 11-16,-5 14 15,-4 5 1,3-48-16,0 0 15,0 0 1,-1 36-16,2-17 16,8-25-1,2-15-15,4-14 16,6-9 0,-21 44-16,22-38 15,-2 14-15,0 11 16,-7 11-1,-1 14-15,-2 11 16,-3 12 0,-1 12-16,-3 4 15,3-6 1,0-10-16,0-16 16,-6-22-16</inkml:trace>
  <inkml:trace contextRef="#ctx0" brushRef="#br0" timeOffset="190503.6947">17324 8960 0,'0'64'15,"-4"7"1,1 21-16,-1 2 15,7-4-15,0-8 16,5-20 0,6-17-16,0-21 15,2-17 1,2-9-16,6-13 16,6-21-1,10-26-15,21-46 16,7-37-1,-19 13-15,-22 37 16,-19 34 0,-8 61-16,0 0 15,0 0-15,-1-33 16,-5 20 0,0 13-16,-2 14 15</inkml:trace>
  <inkml:trace contextRef="#ctx0" brushRef="#br0" timeOffset="190969.9334">17919 9489 0,'0'0'16,"0"0"-16,-13 0 16,-13 0-1,-10 0-15,5 3 16,-3 2-16,0 11 15,4 7 1,4 5-16,7 9 16,3 1-1,10 2-15,8-2 16,6-7 0,6-6-16,3-5 15,-17-20 1,22 12-16,4-6 15,2-3-15,8-6 16,-3-9 0,3-5-16,-10-11 15,-8-6 1</inkml:trace>
  <inkml:trace contextRef="#ctx0" brushRef="#br0" timeOffset="191504.3573">17910 8813 0,'0'0'15,"0"0"-15,0 0 16,14 8 0,6 2-16,5 5 15,-2-1-15,-6-2 16,-3 3-1,-8-4-15,-5 4 16,-7 1 0,-7 1-16,-6 2 15,-1 0-15,-1-2 16,0-3 0,4-1-16,4-3 15,5-2 1,8-8-16,1 10 15,8 0 1,8-1-16,3-1 16,5-1-1,5 0-15,9 1 16,-2 0 0,-7 3-16,-12-3 15</inkml:trace>
  <inkml:trace contextRef="#ctx0" brushRef="#br0" timeOffset="191720.9333">18148 9449 0,'0'0'0,"0"0"16,19 5-1,17 1-15,14-1 16,0-1-1,1-8-15,0 2 16,0-5-16,-1 2 16,-50 5-1,60-5-15</inkml:trace>
  <inkml:trace contextRef="#ctx0" brushRef="#br0" timeOffset="191920.4615">18828 9424 0,'0'0'0,"17"3"16,9 1-1,12 3-15,7-3 16,2 0-16,3-2 16,-3-8-1,1-5-15,-5-6 16,-43 17-1,31-19-15,-14-5 16</inkml:trace>
  <inkml:trace contextRef="#ctx0" brushRef="#br0" timeOffset="192453.8807">18906 9530 0,'0'0'0,"0"0"16,14 0-16,15 0 16,14 0-1,0 0-15,-43 0 16,50 0 0,1 5-16,-51-5 15,45 10-15,-45-10 16,25 22-1,-17 6-15,-16 7 16,-14 4 0,-13 2-16,-8-5 15,-15 0 1,3-7-16,4-10 16,51-19-1,0 0-15,0 0 16,-32 10-1,32-10-15,-16 7 16,16-4-16,13-3 16,12 0-1,7-3-15,13-1 16,4 4 0,-1 0-16,-3 0 15,-45 0-15,0 0 16,0 0-1,40 2-15,-40-2 16,29-5 0,-17-14-16</inkml:trace>
  <inkml:trace contextRef="#ctx0" brushRef="#br0" timeOffset="192654.4138">19169 8824 0,'0'0'0,"0"0"15,0 17-15,-5 23 16,-1 25 0,0 28-16,1 6 15,4 1 1</inkml:trace>
  <inkml:trace contextRef="#ctx0" brushRef="#br0" timeOffset="193203.8759">19423 9436 0,'-3'25'0,"-5"15"15,-1 16-15,-1 5 16,3-10-1,7-51-15,0 0 16,-3 26 0,8-20-16,3-17 15,8-13 1,7-19-16,5-3 16,-2 4-16,1 6 15,-4 12 1,2 9-16,-5 9 15,-5 12 1,-5 10-16,-3 7 16,-6 11-1,-1-34-15,0 0 16,0 0 0,0 39-16,3-7 15,3-18 1,6-18-16,8-16 15,4-10-15,-24 30 16,31-34 0,0 5-16,-31 29 15,31-16 1,-7 10-16,-6 16 16,-1 7-1,-5 10-15,1 10 16,-13-37-1,12 37-15,-1-10 16,3-19-16,-1-20 16</inkml:trace>
  <inkml:trace contextRef="#ctx0" brushRef="#br0" timeOffset="193537.7653">20101 9122 0,'0'0'15,"0"0"1,0 19-16,0 24 16,-3 27-16,0 23 15,3 1 1,4 0 0,5-11-16,6-18 15,3-26-15,2-20 16,1-16-1,-1-16 1,8-18-16,14-28 16,24-47-16,12-39 15,-13 9 1,-36 50-16,-17 32 16,-12 54-16,0 0 15,4-29 1,-4 29-16,-4-26 15</inkml:trace>
  <inkml:trace contextRef="#ctx0" brushRef="#br0" timeOffset="194237.626">20405 9645 0,'-4'34'0,"-4"17"16,0 14-1,-1 10-15,9-75 16,-5 63 0,5-63-16,0 0 15,-1 38 1,-1-31-16,2-30 16,5-21-1,2-16-15,6-6 16,2 7-16,4 12 15,-2 17 1,3 3-16,5 3 16,3 4-1,1 6-15,-2 5 16,-27 9 0,23-2-16,-6 6 15,-7 3 1,-6 6-1,-8 1-15,-7 7 16,-8 1-16,-9 1 16,0-1-16,0-7 15,3-5 1,6-2-16,5-6 16,3 1-1,7 0-15,5-1 16,6 0-1,7 1-15,2 1 16,5 0 0,4 1-16,2 3 15,-1 2-15,-3 4 16,-4 4 0,-9 3-16,-8 3 15,-9 1 1,-10 2-1,-10 4-15,-7-4 16,-2-8-16,-3-12 16,2-7-1,5-15-15,0-15 16,0-15-16</inkml:trace>
  <inkml:trace contextRef="#ctx0" brushRef="#br0" timeOffset="194653.7322">20664 8858 0,'0'0'0,"0"0"0,16 8 15,8 6 1,1 2-16,-2 2 16,-4 1-1,-6-2 1,-5 2-16,-6 0 16,-4-1-16,-5-2 15,0 1 1,-7-1-16,2-3 15,12-13-15,0 0 16,-10 15 0,10-15-16,0 15 15,7-1 1,10-6-16,8-4 16,11-8-1,22-9-15,25-14 16</inkml:trace>
  <inkml:trace contextRef="#ctx0" brushRef="#br0" timeOffset="212739.8383">23164 5849 0,'0'0'0,"0"0"16,-14 0-16,-10 0 16,-13 0-1,9 0-15,1-4 16,-1 1 0,0 1-16,-3 0 15,-3 0-15,-2 2 16,-4 0-1,-2 2-15,0 2 16,-2 4 0,0 1-1,-1 0-15,3 2 16,0-2-16,-5 3 16,-3 2-1,-4 1-15,-10 3 16,-3 2-16,5 1 15,0-1 1,6 1-16,-2 1 16,2 2-1,1 2-15,-3 3 16,3 0 0,0 3-16,1 1 15,0-1 1,2 5-16,-2-2 15,0 4-15,1 0 16,1 0 0,0 2-16,1 1 15,1 2 1,-2 1-16,2 4 16,-2 1-1,-2 6-15,3-1 16,1 1-1,4 0-15,-6 0 16,6 5-16,-3 1 16,1 2-1,3 1 1,-1 2-16,-2 5 16,0 6-16,-5 7 15,3 8 1,-1 5-16,-1 2 15,1 3 1,-3 9-16,2 13 16,2 12-16,2 17 15,2 10 1,-5 15-16,0-1 16</inkml:trace>
  <inkml:trace contextRef="#ctx0" brushRef="#br0" timeOffset="216472.7668">19820 8771 0,'0'0'15,"0"0"-15,-3 8 16,-1 8 0,-5 8-16,-1 3 15,2-1 1,0-3-16,1 2 15,0 5 1,0 11-16,-2 2 16,1 3-1,2-1-15,2-2 16,4-43-16,-3 41 16,3-41-1,0 0-15,0 0 16,-2 39-1,2-39-15,0 0 16,0 0 0,0 32-16,0-32 15,0 0-15,-2 20 16,1-14 0,1-11-16,0-10 15,1-8 1,4-11-16,2-11 15,0-2 1,-1-2-16,1 3 16,-2 5-1,0 4-15,-2 3 16,1 7 0,-1 6-16,1 5 15,-1 3-15,4-2 16,5 3-1,1 1-15,4 1 16,1 0 0,2 5-1,2-4-15,2 2 16,1 0-16,0 1 16,-25 6-1,0 0-15,27-5 16,1 3-16,6 2 15,-34 0 1,0 0-16,0 0 16,27 5-1,-27-5-15,0 0 16,0 0 0,18 8-16,-18-8 15,17 15 1,-3 7-16,-3 2 15,-1 1-15,-3 2 16,-2 1 0,0 7-1,-3 1-15,0-2 16,-2-1-16,-2 2 16,0-2-1,0 1-15,-3 0 16,5-34-1,-3 32-15,3-32 16,0 0 0,-5 30-16,5-30 15,0 0 1,0 0-16,-6 28 16,6-28-16,-7 26 15,7-26 1,-12 18-16,12-18 15,-15 12 1,15-12-16,-21 6 16,0-2-1,-3-6-15,24 2 16,-25-2-16,-1-2 16,-5 0-1,-2-2-15,-3-1 16,1 2-1,0-2-15,0 2 16,-1 0 0,1 0-16,-3-3 15,-4-3 1</inkml:trace>
  <inkml:trace contextRef="#ctx0" brushRef="#br0" timeOffset="220007.1676">9795 10672 0,'0'0'0,"16"0"15,13 0-15,16 0 16,3 0-1,0 3-15,-3-1 16,-2 3 0,-43-5-16,36 10 15,-9 10-15,-17 4 16,-14 0 0,-9 5-16,-13 8 15,-9 1 1,-3-6-16,0-6 15,-1-4 1,39-22-16,-35 15 16,35-15-16,0 0 15,0 0 1,-31 7-16,31-7 16,-17 0-1,13-5-15,14-1 16,8-2-1,12 0-15,11-4 16,6 5 0,-1 2-16,-4 5 15,-6 5 1,-4 5-16,-6 4 16,-9 5-1,-11 0-15,-8 7 16,-12 5-16,-14 7 15,-6 0 1,-5-6-16,-5-3 16,-2-9-1,2-6-15,2-2 16,42-12 0,-43 9-16,0-7 15</inkml:trace>
  <inkml:trace contextRef="#ctx0" brushRef="#br0" timeOffset="220289.9182">10561 10658 0,'13'52'0,"-2"-5"15,-6 9-15,-7 20 16,-10 7 0,-10 8-16,-14 10 15,-15 3 1,-2-18-16,1-24 15</inkml:trace>
  <inkml:trace contextRef="#ctx0" brushRef="#br0" timeOffset="220623.8079">9563 10531 0,'-10'20'0,"-5"12"15,-7 24 1,-1 21-16,3 29 16,10 19-1,13 8-15,12-12 16,10-2 0,7-5-16</inkml:trace>
  <inkml:trace contextRef="#ctx0" brushRef="#br0" timeOffset="221190.3145">11290 10719 0,'-16'5'15,"-16"5"-15,-6 12 16,3 9-1,3 14-15,1 12 16,3 18 0,8 11-16,13-6 15,15-17-15,11-15 16,4-21 0,6-9-16,4-8 15,8-8 1,2-10-16,8-14 15,0-4 1,11-19-16,-7-8 16</inkml:trace>
  <inkml:trace contextRef="#ctx0" brushRef="#br0" timeOffset="221423.9361">11477 11041 0,'0'0'15,"0"0"-15,19-2 16,16-11 0,15-5-1,-5-1-15,5-1 16,-1 3-16,3 2 16,1 3-1,-4 2-15,-1 2 16,-9-1-1,-12-2-15</inkml:trace>
  <inkml:trace contextRef="#ctx0" brushRef="#br0" timeOffset="221789.9078">11886 10672 0,'0'0'0,"0"0"16,0 0-16,15 10 15,11 5 1,3 7 0,1 2-16,1 3 15,-3 2 1,-4 2-16,-7 3 15,-13 2-15,-10 6 16,-16 5 0,-10 5-16,-19 14 15,-7-1 1,-1-11-16,14-17 16,45-37-1,-34 20-15,34-20 16,-19 2-16,9-11 15</inkml:trace>
  <inkml:trace contextRef="#ctx0" brushRef="#br0" timeOffset="222023.5293">12266 11009 0,'53'0'0,"-3"0"16,2-1-16,2-8 15,1-4 1,3-5-16,-7-4 16,-51 22-1,37-24-15,-20 2 16</inkml:trace>
  <inkml:trace contextRef="#ctx0" brushRef="#br0" timeOffset="222542.9119">12431 10808 0,'-10'42'0,"-4"4"16,1 4-16,-2 1 16,2 10-1,-2 18-15,0 10 16,3-5 0,12-84-16,0 0 15,0 0 1,-3 60-16,11-28 15,7-30 1,3-14-16,7-13 16,14-17-16,17-22 15,10-11 1,5 0-16,-4 12 16,-1 12-1,-8 15-15,-3 12 16,-6 7-1,-8 9-15,-7 6 16,-4 5-16,-8 8 16,-15 4-1,-8 5-15,-12 10 16,-11 14 0,-4 0-16,-1 0 15,29-44 1,-25 34-16,1-15 15,6-19 1</inkml:trace>
  <inkml:trace contextRef="#ctx0" brushRef="#br0" timeOffset="222723.3901">12872 10747 0,'0'0'0,"0"0"15,-1 20 1,-9 21-16,-3 15 16,-6 9-1,4 7-15,-2-3 16,-3-18-16</inkml:trace>
  <inkml:trace contextRef="#ctx0" brushRef="#br0" timeOffset="223040.2336">12653 10917 0,'0'0'0,"0"22"15,-4 13 1,1 20-16,3 14 15,2 2-15,5-5 16,6-1 0,7-13-1,6-8-15,0-17 16,6-12-16,11-13 16,14-21-1,24-23-15,21-34 16,3-26-16</inkml:trace>
  <inkml:trace contextRef="#ctx0" brushRef="#br0" timeOffset="223186.6222">13496 10772 0,'0'0'16,"0"0"-16,0 0 15,10 12 1,5 7-16,9 4 16</inkml:trace>
  <inkml:trace contextRef="#ctx0" brushRef="#br0" timeOffset="223317.9717">13409 11346 0,'0'0'0,"13"11"16,9-8 0,5 1-16</inkml:trace>
  <inkml:trace contextRef="#ctx0" brushRef="#br0" timeOffset="226424.2362">14704 10875 0,'-1'21'16,"-12"22"-16,-3 21 15,-7 18 1,-4 19-16,0 3 16,27-104-1,0 0-15,-14 79 16,10-49 0,12-38-16,5-24 15,9-22 1,13-24-16,7-9 15,0 12 1,-5 21-16,-4 22 16,-9 21-1,-7 14-15,-5 8 16,-4 15-16,-4 11 16,-6 16-1,-5 6-15,-1 11 16,8-70-1,0 0-15,-7 58 16,3-24 0,8-34-16,8-21 15,10-11 1,10-18-16,15-16 16,-47 66-16,54-64 15,-2 26 1,-16 29-16,-12 20 15,-10 7 1,-1 8-16,2 10 16,4-2-1,-19-34-15,20 27 16,3-9 0,6-10-16,3-16 15,5-13-15,1-20 16,11-23-1,0-16-15,-18-3 16,-18 15 0,-21 25-16,-5 20 15,-4 9 1,-3 9 0,-1 8-16,-3 4 15,1 7-15,1 11 16,-2 11-16,2 10 15,3 8 1,-5 27-16,4 21 16,4 21-1,10 6-15,2-4 16,-1 1 0,0 1-16,-3 1 15,-6 0 1,-2 3-16,-4-3 15,-4 0 1,-2-5-16,-5-12 16,1-22-16,-1-27 15,2-32 1,4-27-16,4-17 16,6-20-1,2-34-15,11-45 16,22-71-1,20-71-15</inkml:trace>
  <inkml:trace contextRef="#ctx0" brushRef="#br0" timeOffset="226602.7083">15422 11486 0,'16'0'16,"11"0"-16</inkml:trace>
  <inkml:trace contextRef="#ctx0" brushRef="#br0" timeOffset="227357.7167">15826 11029 0,'42'4'0,"-4"1"15,-2 10-15,-6 3 16,-8 5 0,-7 4-16,-7 7 15,-12 8-15,-9 5 16,-10 5 0,-17 14-16,-12 4 15,-3-7 1,6-19-16,9-21 15,40-23 1,-26 6-16,26-6 16,0 0-1,0 0-15,-16 0 16,9-1-16,11-1 16,5 1-1,10 1 1,4 1-16,9 2 15,7 2-15,2 2 16,0 1 0,0 2-16,-5 3 15,3-2 1,-5-3-16,-2-6 16</inkml:trace>
  <inkml:trace contextRef="#ctx0" brushRef="#br0" timeOffset="228157.8459">16350 11162 0,'0'0'0,"0"16"15,-3 15 1,-4 19-16,-3 11 15,-5 20-15,-4 11 16,0 5 0,4-6-16,15-91 15,0 0 1,0 0 0,-8 54-16,6-47 15,5-29-15,3-19 16,5-19-1,11-32-15,9-31 16,7-10-16,2 12 16,-2 21-1,-6 19 1,-6 24-16,0 11 16,-4 20-16,1 7 15,1 9 1,-2 7-16,-4 6 15,-3 8 1,-3 5-16,-7 6 16,-10 7-16,-12 11 15,-11 2 1,-4 1-16,-5-3 16,2-5-1,2-13-15,1-6 16,1-9-1,4-6-15,8-1 16,4 0 0,3 0-16,4 0 15,4 2 1,4 1-16,4 4 16,4 3-16,6 3 15,4 5 1,4 1-16,5 9 15,0 5 1,1 8-16,-4 0 16,1 6-1,0 4 1,8 13-16,-2 1 16,3-3-16,-34-62 15,33 42-15,-5-24 16,-5-18-1</inkml:trace>
  <inkml:trace contextRef="#ctx0" brushRef="#br0" timeOffset="228407.5083">16992 11217 0,'0'0'0,"17"0"16,12 0-1,20 0-15,1 0 16,-2 3 0,-2 1-16,-2 3 15,-44-7 1,37 6-16,-5 3 15</inkml:trace>
  <inkml:trace contextRef="#ctx0" brushRef="#br0" timeOffset="228741.3987">16963 11498 0,'0'0'0,"0"0"0,16 0 16,15 3 0,16-1-16,4 1 15,0 3 1,1-1-16,1 1 15,-1 4 1,-11-3-16,-2 3 16,-4 0-1,2-2-15,2 3 16,2-3-16</inkml:trace>
  <inkml:trace contextRef="#ctx0" brushRef="#br0" timeOffset="229391.1258">17974 10842 0,'0'0'15,"0"0"-15,17 0 16,15-5 0,20-2-16,3 1 15,12 3 1,2 3-1,-1 1-15,-2 1 16,-1 4-16,-9-3 16,-5 1-1,-51-4-15,41 5 16,-41-5-16,38 5 16,-12 3-1,-16-1-15</inkml:trace>
  <inkml:trace contextRef="#ctx0" brushRef="#br0" timeOffset="230057.8993">18132 10842 0,'0'0'15,"0"0"-15,0 20 16,-5 25 0,-5 27-16,-12 24 15,-8 11 1,-8 16-16,0 0 15,1-7-15,2-11 16,6-16 0,7-20-1,22-69-15,-18 47 16,18-47-16,0 0 16,0 0-1,-14 27-15,14-27 16,0 0-1,-7 14-15,7-9 16,5-5 0,7-5-16,7-5 15,3-1-15,6-1 16,8 1 0,2-1-16,-1 2 15,2 1 1,0 3-16,-3 1 15,-36 5 1,40-2-16,-40 2 16,38 0-1,-38 0-15,0 0 16,0 0-16,33 0 16,-33 0-1,23 4-15,-13-3 16,-11-1-1,-5-5-15,-3-6 16</inkml:trace>
  <inkml:trace contextRef="#ctx0" brushRef="#br0" timeOffset="230641.4522">18089 11310 0,'0'0'0,"0"0"16,0 0-16,0 0 15,17 0 1,15-3-16,14-1 15,-3 2 1,-1 1-16,-42 1 16,46-2-16,-1 2 15,-45 0 1,45 0-16,-45 0 16,0 0-1,54-2-15</inkml:trace>
  <inkml:trace contextRef="#ctx0" brushRef="#br0" timeOffset="230924.2021">18648 11404 0,'0'0'0,"0"17"15,-6 10 1,-2 20-16,-4 10 16,-1 15-1,-4 12-15,-1 4 16,-2 1-16,3-2 16,4-11-1,13-76-15,-8 61 16,8-61-1,-2 52-15</inkml:trace>
  <inkml:trace contextRef="#ctx0" brushRef="#br0" timeOffset="231477.6764">18926 11573 0,'0'0'16,"0"0"-16,0 0 15,-12 9-15,-8 4 16,-7 7 0,-6 6-16,2 1 15,-4-2 1,0-4-16,-2-2 15,-1-2-15,2-6 16,36-11 0,-37 8-16,37-8 15,0 0 1,0 0-16,-36 7 16,36-7-1,0 0-15,0 0 16,-29 0-1,29 0-15,-22 0 16,22 0 0,-6-2-16,12 2 15,7 0 1,4 2-16,4 2 16,4 2-16,0 4 15,-1 0 1,5 4-16,1 3 15,1 2 1,-4-2-16,-1 0 16,-1-2-1,4-2-15,5-1 16,9-6-16</inkml:trace>
  <inkml:trace contextRef="#ctx0" brushRef="#br0" timeOffset="233991.362">19499 11486 0,'0'0'0,"18"0"16,17 0-1,19 0-15,-2-3 16,-4-2 0,1 0-16,-2 0 15,-3 2 1,-44 3-16,40-6 16,-40 6-1,36-4-15,-36 4 16,0 0-16,0 0 15,32-2 1,-32 2-16,0 0 16,0 0-1,23-4-15,-23 4 16,0 0 0,0 0-16,10-3 15,-10 3 1,0 0-16,0 0 15,3-5-15,-3 5 16,0 0 0,0 0-16,2-1 15,-2 1 1,0 0-16,1-6 16</inkml:trace>
  <inkml:trace contextRef="#ctx0" brushRef="#br0" timeOffset="234491.6915">20413 11505 0,'0'0'16,"0"0"0,15 0-16,15-7 15,11-3 1,0-4-16,1 1 16,3 0-1,1 1-15,5 0 16,0 2-16,1 2 15,-1 1 1,-3 0-16,-3 2 16,-45 5-1,44-1-15,-44 1 16,30 0-16,-18 3 16</inkml:trace>
  <inkml:trace contextRef="#ctx0" brushRef="#br0" timeOffset="235224.6429">20516 11607 0,'0'0'0,"0"0"16,16-7-1,10-6-15,11-6 16,3 6 0,-2 2-16,3 2 15,-3 5 1,1 4-16,-6 6 15,-33-6 1,28 10-16,-6 3 16,-12 4-1,-10 0-15,-9 4 16,-7 5-16,-13 6 16,-6-1-1,-1-2-15,-6-1 16,0-3-1,-2 0-15,3-3 16,0-3 0,41-19-16,-36 19 15,36-19 1,0 0-16,0 0 16,-32 12-16,10-5 15,22-7 1,-7 3-16,13-3 15,7 0 1,7 0-16,5-2 16,3 1-1,10 1-15,0 1 16,0 3 0,-1 3-16,1 0 15,-2 1-15,-36-8 16,35 7-1,-35-7-15,35 11 16,-35-11 0,0 0-16,0 0 15,25 5 1,-15-7-16</inkml:trace>
  <inkml:trace contextRef="#ctx0" brushRef="#br0" timeOffset="235591.6161">20864 10860 0,'0'0'16,"0"17"-1,-5 16-15,-3 23 16,-4 26 0,-4 12-16,-3 15 15,3 14-15</inkml:trace>
  <inkml:trace contextRef="#ctx0" brushRef="#br0" timeOffset="236608.3221">21274 11305 0,'0'0'0,"0"0"15,0 0-15,4 19 16,1 17 0,2 23-1,-5 15-15,-7-2 16,-7-8-16,12-64 16,0 0-1,0 0-15,-10 47 16,3-27-1,6-20-15,4-20 16,8-13 0,11-15-16,4 0 15,0 4-15,2 4 16,-2 5 0,1 8-16,-2 12 15,-3 10 1,-6 10-16,-3 6 15,-3 11 1,-7 10-16,-3 13 16,-3 3-1,3-48-15,0 0 16,0 0-16,-5 43 16,0-11-1,3-15-15,5-14 16,4-12-1,5-7-15,3-8 16,3-1 0,7-5-16,1 5 15,-2 6 1,0 8-16,-3 7 16,-1 8-16,0 5 15,-2 8 1,-4 7-16,-5 8 15,-1 13 1,-1 5-16,-6 3 16,1-3-1,-2-50-15,-2 43 16,-3-12-16</inkml:trace>
  <inkml:trace contextRef="#ctx0" brushRef="#br0" timeOffset="237108.6622">22025 11169 0,'0'0'16,"0"0"-1,3 19-15,-1 19 16,2 22-16,-1 21 16,-3 5-1,2 1-15,-2-3 16,0-2 0,3-8-16,2-8 15,5-10 1,-10-56-16,14 38 15,0-18 1,2-15-16,2-12 16,3-15-1,10-19-15,1-11 16,10-28-16,3-21 16,-3 4-1,-11 8-15,-9 20 16,-5 10-1,-9 11-15,-8 48 16,0 0 0,0 0-16,3-32 15,-6 15-15,-7 12 16,-5 10 0</inkml:trace>
  <inkml:trace contextRef="#ctx0" brushRef="#br0" timeOffset="237608.9843">22514 11895 0,'0'0'0,"0"0"15,0 0 1,0 0-16,-10 0 16,-12-4-1,-8 1-15,1 5 16,5 3-16,-2 17 15,4 6 1,6 5-16,0 5 16,6-4-1,5 2-15,7-6 16,3-2 0,7-6-16,-12-22 15,17 15 1,3-5-16,5-4 15,2-5-15,5-2 16,6-10 0,1-5-16,-1-11 15,-5-7 1,-10-8-16</inkml:trace>
  <inkml:trace contextRef="#ctx0" brushRef="#br0" timeOffset="238208.5777">22570 11110 0,'0'0'0,"0"0"16,0 0-1,0 0-15,13 0 16,11 0 0,9 0-16,-5 3 15,-3 1 1,-2 2-16,-3 1 16,-3 1-1,-6 2-15,-4 1 16,-5 0-16,-4 3 15,-3 3 1,-2-2-16,1 2 16,-1-3-1,1 2-15,0-3 16,6-13 0,0 0-16,0 0 15,2 12-15,3-5 16,10-2-1,7-7-15,11-4 16,20-13 0,10-8-16,29-20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377.41302" units="1/cm"/>
          <inkml:channelProperty channel="Y" name="resolution" value="658.23627" units="1/cm"/>
          <inkml:channelProperty channel="T" name="resolution" value="1" units="1/dev"/>
        </inkml:channelProperties>
      </inkml:inkSource>
      <inkml:timestamp xml:id="ts0" timeString="2021-05-26T02:13:16.60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22512 7514 0,'0'-21'16,"0"-13"-1,0-15-15,0 5 16,4 9 0,1 5-16,8 8 15,0 10 1,3 5-16,-1 7 16,4 7-16,0 9 15,0 5 1,4 13-1,0 6-15,0 5 16,-4 6-16,-1 4 16,0 23-1,-1 14-15,-4 5 16,-6-4-16,-4-13 16,-1-16-1,-2-13-15,0-51 16,0 0-1,0 0-15,-2 31 16,2-31 0,-1 16-16,-6-13 15,-2-13-15</inkml:trace>
  <inkml:trace contextRef="#ctx0" brushRef="#br0" timeOffset="497.322">22509 7669 0,'0'0'16,"0"0"-16,0 0 15,5-17 1,5-19-16,3-10 15,0 5-15,-13 41 16,17-41 0,-9 15-16,-8 26 15,0 0 1,0 0-16,8-32 16,-8 32-1,0 0-15,4-21 16,-6 12-1,-5 12-15,-3 9 16,-5 10-16,-1 12 16,-7 14-1,0 11-15,-9 25 16,-9 25 0,3 2-16,8-10 15,8-20 1,10-23-16,12-58 15,0 0 1,-2 37-16,7-30 16,4-19-16,0-11 15</inkml:trace>
  <inkml:trace contextRef="#ctx0" brushRef="#br0" timeOffset="697.8567">22512 7689 0,'0'0'0,"0"0"15,0 0 1,17 5-16,15 4 16,12 4-16,-6 0 15,0 0 1,2 1-16,-5-4 15</inkml:trace>
  <inkml:trace contextRef="#ctx0" brushRef="#br0" timeOffset="1647.381">22287 8838 0,'0'0'0,"0"0"16,0 0-1,0 0-15,0 0 16,0 0-16,-2 15 16,-8 14-1,-4 18-15,1 0 16,3 3 0,10-50-16,0 0 15,0 0 1,-12 45-16,2-13 15,-1-17 1,4-20-16,4-13 16,4-16-16,8-19 15,4-5 1,4-14-16,6 1 16,4 14-1,2 21-15,-2 13 16,3 5-1,4 9-15,0 2 16,-1 7 0,-3 10-16,-6 1 15,-9 6-15,-10 0 16,-10 5 0,-12 6-16,-12 13 15,-4-3 1,-3-4-16,5-7 15,1-6 1,6-6-16,8-7 16,2-2-1,4-3-15,2-1 16,7 0 0,5-2-1,9-2-15,6-1 0,6 1 16,5 2-1,7 3-15,0 7 16,-5 6 0,-4 2-16,-9 4 15,-9 1 1,-12 1-16,-8 1 16,-8-1-1,-12 2-15,-6-5 16,-5-9-16,-1-3 15,-4-7 1,3-4 0,5-4-16,38 6 15,0 0-15,-34-11 16,9-5-16</inkml:trace>
  <inkml:trace contextRef="#ctx0" brushRef="#br0" timeOffset="2097.5779">22413 9720 0,'0'0'0,"0"0"16,-8-8-1,-7-4-15,-5-4 16,0 8 0,-4 5-1,-3 4 1,-1 8-16,2 6 0,-4 9 15,5 10 1,3 7-16,3 2 16,7 4-1,5-5-15,10-2 16,3-11 0,11-5-16,7-10 15,4-9-15,14-7 16,3-5-1,-45 7-15,0 0 16,52-5-16</inkml:trace>
  <inkml:trace contextRef="#ctx0" brushRef="#br0" timeOffset="2734.273">22173 10591 0,'0'0'15,"0"0"1,-6 19-16,-5 12 16,-6 25-16,-2 19 15,5 8-15,3-16 16,11-67-1,0 0-15,0 0 16,-6 44 0,1-26-16,3-20 15,4-9 1,-1-16-16,3-8 16,1-14-1,0 0-15,2 3 16,1 3-1,2 4-15,5 4 16,5 4-16,6 2 16,2 3-1,7 6-15,2 4 16,3 8 0,0 6-16,-3 7 15,-3 5 1,-4 4-16,-30-14 15,25 21 1,-8 7-16,-9 6 16,-10 3-16,-8 3 15,-10 5 1,-5 3-16,-9-3 16,-14 9-1,-13-4-15,-1-11 16,3-14-1,4-12-15,10-9 16,0-8 0,-3-2-16</inkml:trace>
  <inkml:trace contextRef="#ctx0" brushRef="#br0" timeOffset="20499.5224">9080 9315 0,'15'0'0,"12"0"16,14 0-16,-4-4 16,2 1-1,2 0-15,-3-1 16,1-1 0,0 2-16,-4 1 15,0 1 1,-5-3-16,-30 4 15,31-5 1,-31 5-16,0 0 16,0 0-1,26-1-15,-26 1 16,0 0 0,16 0-16,-13 1 15,-12 4-15,-5 5 16,-8 4-1,-6 4-15,-8 6 16,-6 4 0,-1 2-16,2 4 15,-1 3 1,-14 13 0,0 8-16,4-5 15,8-1-15,9-6 16,4-3-16,11-10 15,7-2 1,13-31-16,-9 30 16,4-1-1,5-4-15,5-5 16,-5-20 0,11 15-16,4 2 15,3-3 1,4-1-16,2-3 15,5-5-15,7 1 16,-1-6 0,0-6-16,2 1 15,-3-1 1,-2-5-16,-4 0 16,-28 11-1,25-14-15,-25 14 16,23-16-1,-3-4-15,-9-1 16,-3-4-16,-5-1 16,-9-1-1,-4 3-15,-6 4 16,-7 3 0,-2 2-16,-6 2 15,31 13 1,-36-8-16,36 8 15,0 0 1,0 0-16,-33-2 16,10 2-1,17-3-15,11-2 16,8-4-16,9-1 16,7-3-1,11-2-15,5 4 16,1-1-1,1 2-15,-6 1 16,0 4 0,-4 4-16,-37 1 15,30 4 1,-7 8-16,-11 5 16,-8 4-16,-13 8 15,-9 12 1,-8 3-1,0-3-15,26-41 16,-27 35-16,2-11 16,2-14-1,7-13-15</inkml:trace>
  <inkml:trace contextRef="#ctx0" brushRef="#br0" timeOffset="20716.0978">9411 9758 0,'-17'53'16,"-5"-5"-16,-3 12 15,-8 33 1,-3 28-16,6 9 16,13-20-1,14-28-15,7-28 16,-4-54-1,12 26-15,7-16 16</inkml:trace>
  <inkml:trace contextRef="#ctx0" brushRef="#br0" timeOffset="21082.0713">9766 10109 0,'0'0'0,"0"0"0,0 0 15,-15-2 1,-17-3-16,-16 10 16,2 16-1,6 13-15,0 9 16,-6 15-1,6 7-15,19-10 16,14-15 0,7-40-16,7 29 15,-7-29 1,18 20-16,-18-20 16,27 12-1,3-7-15,2-7 16,-2-5-16,-5-8 15,-10-7 1</inkml:trace>
  <inkml:trace contextRef="#ctx0" brushRef="#br0" timeOffset="21433.0076">9545 10378 0,'0'0'0,"0"0"16,0 0-1,0 0-15,0 0 16,17-2 0,11-3-16,13-3 15,-4-2 1,-12-2-16,-9 7 16,-2 1-1,-2 0-15,-6 2 16,-1 0-1,-3 0-15,-4 2 16,1 2 0,-5 2-16,-2 7 15,-4 8-15,-1 11 16,-3 22 0,4 12-16,0 32 15,4 24-15</inkml:trace>
  <inkml:trace contextRef="#ctx0" brushRef="#br0" timeOffset="22602.1164">11363 9478 0,'0'0'0,"0"0"15,16 3 1,16-1-16,14 2 16,-1-2-1,2-2 1,-1 0-16,-3-2 15,-1-7-15,-42 9 16,37-13 0,-37 13-16,0 0 15,25-12-15,-16 0 16,-13 7 0,-6 7-16,-10 8 15,-10 7 1,-12 15-16,-6 13 15,-21 24 1,-17 28-16,-1 16 16,13 3-1,14-12-15,18-17 16,16-21 0,26-66-16,-8 44 15,10-12 1,-2-32-16,13 23 15,6-9 1,4-7 0,7-7-16,9-3 15,1-4-15,4-1 16,1 0 0,-3-1-16,-1 0 15,-41 9-15,37-7 16,-37 7-1,0 0-15,29-9 16,-12-2-16,-15 1 16</inkml:trace>
  <inkml:trace contextRef="#ctx0" brushRef="#br0" timeOffset="22849.7761">11259 9935 0,'0'0'0,"15"0"16,15 0-16,17 0 16,2-6-1,1-4-15,-1-1 16,-3-1-1,-46 12-15,41-14 16,-1 4-16</inkml:trace>
  <inkml:trace contextRef="#ctx0" brushRef="#br0" timeOffset="23004.1857">11662 10027 0,'-2'7'0,"-3"9"16,-7 13-16,-3 11 15,1 8 1,3 8-16,1 17 15,7 9 1,6-12-16,-3-70 16,8 49-1,5-28-15,-3-18 16</inkml:trace>
  <inkml:trace contextRef="#ctx0" brushRef="#br0" timeOffset="23438.3398">11886 10147 0,'0'0'0,"0"0"16,0 0-16,-13 0 15,-12 4 1,-15 1-16,1 9 16,5 3-1,6 1-15,28-18 16,0 0-1,0 0-15,-25 16 16,25-16-16,-16 12 16,10-2-1,10-1-15,8-4 16,6 0 0,4-2-16,6-2 15,9-1 1,2 0-16,-4 0 15,-4 0 1,0-1-16,-8 1 16,-5 1-1,-3-1-15,-3 0 16,-4 3 0,-1-3-16,0 2 15,-3 0-15,2-1 16,-3-1-1</inkml:trace>
  <inkml:trace contextRef="#ctx0" brushRef="#br0" timeOffset="24599.4263">13069 9664 0,'21'0'15,"17"0"-15,15 0 16,13-5 0,16-9-16,1-4 15,-6-4-15,-6 3 16,-10 3-1,-61 16-15,0 0 16,48-10 0,-48 10-16,0 0 15,25-5 1,-18 7-16,-14 3 16,-13 8-1,-11 7-15,-17 15 16,-20 24-1,-20 27-15,-2 20 16,20-1 0,18-10-16,23-14 15,16-22 1,11-11-16,10-17 16,8-7-16,1-7 15,6-2 1,4-3-16,11-5 15,2-2 1,1-7-16,-2-8 16,0-5-1,-6-8-15,-4-3 16,-9-5-16,-8 1 16,-14 2-1,-11 3-15,-10 6 16,-11 10-1,-7 5-15,41 4 16,0 0 0,-42 0-16,42 0 15,-34-2 1,15-7-16,19 0 16,14-8-1,11-3-15,13-8 16,7 5-16,3 4 15,0 3 1,-2 8-16,-2 4 16,-6 8-1,-38-4-15,29 11 16,-9 7 0,-10-2-16,-8 4 15,-5 0 1,-9-1-16,12-19 15,-18 17 1,-4-7-16,0-8 16,4-11-16,0-4 15,18 13 1,-18-17-16,18 17 16,0 0-1,-16-10-15,-1 8 16,2 17-1,2 14-15,0 16 16,1 10 0,-2 23-1,-1 14-15,4 2 16,0-5-16,2-10 16,3-18-16,1-10 15,5-51 1,0 0-16,-2 26 15,4-21 1,1-16-16</inkml:trace>
  <inkml:trace contextRef="#ctx0" brushRef="#br0" timeOffset="24866.136">13815 10282 0,'-8'20'0,"-6"15"16,-8 21-16,0 20 16,2 13-1,7-3-15,3-14 16,3-13-1,7-59-15,-3 43 16,3-43 0,0 0-16,-2 24 15</inkml:trace>
  <inkml:trace contextRef="#ctx0" brushRef="#br0" timeOffset="25967.0664">14029 10423 0,'0'0'0,"-16"10"15,-11 5-15,-14 7 16,-1-1 0,4-6-16,1-5 15,37-10 1,-33 8-16,33-8 16,0 0-16,0 0 15,-31 5 1,31-5-16,0 0 15,0 0 1,-23 3-16,23-3 16,0 0-1,0 0 1,-15 2-16,15-2 16,0 0-16,0 0 15,-10 0 1,10 0-16,0 0 15,0 0-15,-6 1 16,6-1 0,0 0-16,0 0 15,-4 3 1,4-3-16,0 0 16,0 0-1,-5 0-15,5 0 16,0 0-1,0 0-15,-4 0 16,4 0 0,0 0-16,0 0 15,-3 0 1,3 0-16,0 0 16,0 0-16,-4 0 15,4 0 1,0 0-16,0 0 15,-4 0 1,4 0-16,0 0 16,0 0-1,-2-3-15,2 3 16,0 0 0,0 0-16,-3 0 15,3 0 1,2 0-16,-2 0 15,4 3-15,8 1 16,3-1 0,3 6-16,2 1 15,2 0 1,2 4-16,0-2 16,-1 5-1,1-1-15,3 2 16,0-1-16,-4 0 15,-23-17 1,22 15-16,-22-15 16,0 0-1,0 0-15,16 12 16,-16-12 0,0 0-16,0 0 15,14 10 1,-14-10-16,0 0 15,0 0 1,6 8-16</inkml:trace>
  <inkml:trace contextRef="#ctx0" brushRef="#br0" timeOffset="28017.5198">10114 9878 0,'0'0'15,"0"0"-15,20 0 16,15-1 0,22-4-1,8-8-15,-2-1 16,1-1-16,1 1 16,-3 1-1,1 3-15,-3 2 16,-4 5-1,-56 3-15,47-2 16,-47 2 0,35 3-16,-35-3 15,23 2-15,-14-2 16</inkml:trace>
  <inkml:trace contextRef="#ctx0" brushRef="#br0" timeOffset="28270.192">10604 9469 0,'0'0'0,"0"23"16,-6 23-1,-2 31-15,-1 32 16,1 34 0,2 17-1,6-9-15,9-25 16,6-34-16,4-31 16</inkml:trace>
  <inkml:trace contextRef="#ctx0" brushRef="#br0" timeOffset="28684.2936">12238 10007 0,'19'0'16,"16"0"-1,19 0-15,1 0 16,11-7 0,-5-3-16,-1-2 15,-9 0 1,-11 8-16,-2 0 16,-5 6-16,-33-2 15,0 0 1,30-2-16</inkml:trace>
  <inkml:trace contextRef="#ctx0" brushRef="#br0" timeOffset="28916.9101">12541 9726 0,'0'0'0,"0"0"16,-1 24-16,-9 29 15,-5 29 1,-1 47-16,3 51 16,17 24-1,9-31-15</inkml:trace>
  <inkml:trace contextRef="#ctx0" brushRef="#br0" timeOffset="29316.9747">14414 9955 0,'0'0'0,"20"3"16,15 1-1,23-2-15,14 0 16,1-2-16,0 3 16,-4-3-1,-7 0-15,-62 0 16,57 2 0,-57-2-16,40 5 15,-22 2 1</inkml:trace>
  <inkml:trace contextRef="#ctx0" brushRef="#br0" timeOffset="29633.8189">14560 10257 0,'50'0'16,"2"0"0,4-5-16,9-4 15,-3-1 1,-6 4-16,-6 2 16,-8-1-1,-11 2-15,-31 3 16,28-2-16,-28 2 15,0 0 1,0 0-16,25-2 16,-25 2-1,0 0-15,22 6 16</inkml:trace>
  <inkml:trace contextRef="#ctx0" brushRef="#br0" timeOffset="30317.6377">16296 9570 0,'0'0'16,"-19"-10"-16,-7-3 15,-19-4 1,-10 7-16,-7 11 16,-20 18-1,-10 16-15,13 8 16,12 10-16,18-4 16,9 6-1,7 0-15,2 11 16,6 7-1,5 10-15,7 5 16,8 2 0,10-3-16,9-9 15,8-13 1,4-12-16,2-8 16,3-10-1,0-8-15,6-3 16,4-5-16,4-7 15,3-7 1,3-8-16,3-9 16,-3-4-1,0-2-15,-5-1 16,-46 19 0,43-21-16,-43 21 15,43-18 1,8-1-16,9 3 15</inkml:trace>
  <inkml:trace contextRef="#ctx0" brushRef="#br0" timeOffset="36013.7864">24419 9690 0</inkml:trace>
  <inkml:trace contextRef="#ctx0" brushRef="#br0" timeOffset="43318.2156">8335 6379 0,'0'0'0,"0"0"15,11 13-15,9 7 16,5 7-1,2 2-15,1-1 16,5 1 0,2-3-16,3-5 15,4-6 1,6-6-16,1-6 16,7-10-1,22-10-15,17-11 16,11-14-1,6-12-15,-2-8 16,-6-4-16,-5 1 16,-17 6-1,-20 12-15,-62 47 16,0 0 0,0 0-16,45-36 15,-11 11 1,-7 11-16,1 3 15</inkml:trace>
  <inkml:trace contextRef="#ctx0" brushRef="#br0" timeOffset="46118.6636">23424 7501 0,'28'23'0,"-2"-6"16,1-2-1,1-1-15,2-2 16,-1 1 0,-3-1-16,0 1 15,-3 3 1,-2-4-16,-21-12 15,19 16 1,-19-16-16,0 0 16,17 17-16,-7 5 15,-7 3 1,-9 3-16,-8 7 16,-4 4-1,-3-2-15,-1 0 16,-1 0-1,2-3-15,1 3 16,2-4 0,5-1-16,2 2 15,4-3-15,5 1 16,4 0 0,5 0-16,3-3 15,1 0 1,3-3-16,0-3 15,-14-23 1,11 22-16,-3-2 16,-4 4-1,-10 4-15,-7 10 16,-10 4-16,-6 4 16,-3 2-1,-8 12-15,-3 7 16,4-4-1,3-8-15,10-5 16,0-1 0,9-7-16,1-2 15,4 4 1,1 1-16,5 1 16,-1 3-1,1-3-15,3 1 16,1 1-16,-1-5 15,-3 1 1,3-3-16,-2-3 16,0-1-1,2 0-15,-4 0 16,2-2 0,-3 1-16,-1-4 15,9-32 1,-14 28-16,-7-1 15,-3-7 1,-6-4-16,-2-6 16,-6-5-16,-9-8 15</inkml:trace>
  <inkml:trace contextRef="#ctx0" brushRef="#br0" timeOffset="56773.0034">10973 6668 0,'0'0'16,"0"0"-16,17 8 16,7 6-1,13 7-15,2 1 16,6 2-16,3-2 16,7 1-1,13 4-15,8 1 16,-8-2-1,0-3 1,-8 1-16,-2-1 16,0 3-16,-7-3 15,-3 0 1,-13-6-16,-35-17 16,30 17-1,-30-17-15,0 0 16,28 18-1,-28-18-15,0 0 16,0 0-16,26 16 16,-26-16-1,0 0-15,0 0 16,18 11 0,-12 0-16,-6-11 15,-5 5 1,-12 2-16,-11 1 15,-10-1 1,-25 4-16,-42 6 16,-61 13-16,-62 21 15,10 12 1,-6 23-16,-5 19 16</inkml:trace>
  <inkml:trace contextRef="#ctx0" brushRef="#br0" timeOffset="63737.527">23518 7335 0,'0'0'0,"0"0"16,0 0 0,0 0-16,0 0 15,13 13 1,6 4-16,9 4 31,4 0-31,5-5 16,5 0-16,5-3 15,4-5-15,1 1 16,0-2-16,-1-1 16,-5 0-1,-46-6-15,43 11 16,-43-11 0,37 11-16,-37-11 15,30 12-15,-12 2 16,-11-1-1,-9 3-15,-8 4 16,-9 4 0,-7 9-16,-3 4 15,-1 2 1,1 4-16,5 3 16,1-1-1,5 2-15,5 2 16,4 2-1,6 2-15,3 0 16,3 3-16,8 16 16,7 6-1,5-6-15,7-12 16,4-10 0,0-6-1,-4-9-15,-4-5 16,1 3-16,-4-4 15,0 2 1,-9-1-16,-10 4 16,-4 4-1,-13 3-15,-8 10 16,-5 2-16,-13 18 16,-9 13-1,-1-2-15,0 3 16,8-4-1,3 0-15,8-1 16,5 0 0,3 2-16,3 1 15,1 1-15,4 2 16,5-2 0,3 2-16,2-1 15,1 1 1,1-2-16,1-3 15,-3 0 1,1-5-16,-6-3 16,-2-6-1,-2-7-15,-4-7 16,-1-10-16,-6-6 16,-5 0-1,-11-2-15,-9-4 16,-25 2-1,-18-5-15,-10-15 16,-19-22 0,-8-22-16</inkml:trace>
  <inkml:trace contextRef="#ctx0" brushRef="#br0" timeOffset="77788.9942">17358 7977 0,'4'48'16,"1"2"-16,9 6 15,8 6 1,5 2-16,4-3 16,3 0-1,0-3 1,2-5-16,6-9 15,5-10-15,9-14 16,9-24-16,14-24 16,23-40-1,37-51 1,50-57-16,25-19 16,34-8-16,34-5 15</inkml:trace>
  <inkml:trace contextRef="#ctx0" brushRef="#br0" timeOffset="85239.8115">4063 8576 0,'-43'0'0,"3"0"16,2 0-1,2 0-15,3 0 16,33 0-16,-35 0 16,-1 0-1,-1 3-15,37-3 16,-35 3 0,35-3-16,-36 7 15,36-7-15,-41 7 16,0 3-1,41-10-15,-40 12 16,7 3 0,33-15-16,-29 12 15,29-12 1,-29 15-16,29-15 16,-28 17-1,-1 1-15,3 2 16,26-20-1,-23 22-15,2 0 16,21-22-16,-18 23 16,18-23-1,-15 25-15,15-25 16,-15 31 0,1-1-16,4 2 15,4-3 1,1 1-16,8-3 15,0-2 1,2-3-16,2 1 16,2 2-16,1 2 15,3 6 1,3-2-16,4-1 16,2-1-1,4-2-15,1-2 16,1 0-1,3-1-15,1-3 16,4 1 0,3-6-16,-1-1 15,2-7 1,2 0-16,3-6 16,1-4-16,-1-6 15,0 1 1,2-5-16,-4-3 15,-2-1 1,0-6-16,-4 0 16,-2-4-1,-4-1-15,0-2 16,-4-5 0,0 0-16,-6-2 15,1-1-15,-5-2 16,-3-1-1,-2-1-15,-4 1 16,-5-1 0,-1 1-16,-5 3 15,-4 2 1,-2 1-16,-4 6 16,-4 2-1,-5 5-15,1 3 16,-2-1-1,-5 4-15,1 0 16,-1 1-16,-1 1 16,3 0-1,-1-1-15,-1 1 16,2-1 0,0 2-16,5 2 15,1 4 1,2-1-1,-2 3-15,2 3 16,0 2-16,18-1 16,-25 4-16</inkml:trace>
  <inkml:trace contextRef="#ctx0" brushRef="#br0" timeOffset="85756.1836">3701 8865 0,'0'48'16,"0"-2"-16,0-4 16,0-1-1,0 2-15,-3-1 16,0-1 0,2 4-16,-3-4 15,1 1 1,0-2-16,-1 3 15,2-3 1,-1-1-16,0-3 16,-1-4-16,3 2 15,-1 0 1,2-1-16,0-33 16,-2 35-1,2-35-15,-1 36 16,1-36-1,0 0-15,0 0 16,-4 35-16,4-35 16,-4 28-1,-3-9-15</inkml:trace>
  <inkml:trace contextRef="#ctx0" brushRef="#br0" timeOffset="86691.6716">3260 8750 0,'0'0'0,"0"0"15,0 0 1,0 0-16,0 0 15,0 0 1,-2 13-16,-3 14 16,-3 14-1,1 4-15,-2 2 16,-1 6-16,0 7 16,1 22-1,-2 17 1,3 2-16,0 3 15,0 2-15,1-4 16,1-1 0,-3-5-16,2 0 15,-2-2 1,3-5-16,-1-12 16,-2-15-16,2-11 15,-6-21 1,-3-5-16</inkml:trace>
  <inkml:trace contextRef="#ctx0" brushRef="#br0" timeOffset="87775.5561">2691 10365 0,'0'0'0,"0"0"16,0 15-16,0 15 16,0 17-1,0 5-15,4 3 16,0 18-1,-1-3-15,-1-3 16,-1-4 0,-1-11-16,0-52 15,0 0-15,0 0 16,-3 28 0,-3-18-1,1-25-15,-2-20 16,1-12-16,2-6 15,1-4 1,1-10-16,-2 5 16,1 16-1,3 15-15,3 9 16,2 9-16,3 3 16,5 0-1,7-2-15,2 0 16,5 2-1,8 0-15,3 0 16,4 3 0,2-1-16,0 1 15,5-1 1,-5 3-16,-2 0 16,-42 5-1,44-2-15,-44 2 16,41 3-16,-41-3 15,42 5 1,-42-5-16,0 0 16,0 0-1,33 9-15,-33-9 16,0 0 0,28 15-16,-12 4 15,-7 2 1,-5 3-16,-6 4 15,0 11 1,-3 1-16,-2 4 16,0 1-16,1 2 15,-1 1 1,2 0-16,-2-4 16,0-4-1,7-40-15,-11 37 16,0-4-1,-5-4 1,16-29-16,-17 22 16,-5-5-16,-6-2 15,-2-5 1,-1-4-16,-4-1 16,-2-3-16,-2-2 15,-1-2 1,-2-3-16,1-1 15,0-3 1,2 1-16,-1-2 16,4 3-1,36 7 1,-30-12-16,8-5 16,9-6-16</inkml:trace>
  <inkml:trace contextRef="#ctx0" brushRef="#br0" timeOffset="88622.8083">4291 8725 0,'0'0'15,"0"0"-15,-2 15 16,-8 19-1,-7 16 1,-1 4 0,-5 22-16,1 14 0,3 2 15,4-1-15,1-2 16,6 2 0,3-1-1,0 4-15,-2 4 16,-1 6-16,-5 12 15,2 4 1,4 2-16,0 0 16,-2 0-1,1-1-15,-2-2 16,0-2 0,3-3-16,-1 1 15,5-2 1,-2-6-16,2-5 15,1-8-15,1-13 16,1-11 0,-2-4-16,2-7 15,-4-4 1,1-3 0,0-12-16,-1-4 15,0-2-15,4-34 16,-3 32-1,-4-1-15,-2-6 16,-3-10-16,-2-8 16,-2-3-1</inkml:trace>
  <inkml:trace contextRef="#ctx0" brushRef="#br0" timeOffset="89623.4734">3775 11950 0,'0'0'0,"0"0"16,-1 8-1,-4 7-15,-4 12 16,5 4-16,1 4 16,3 8-1,3 8-15,1 2 16,1 4-1,0 11 1,0-5-16,1-2 16,-3-7-16,-3-12 15,0-42 1,4 39-16,-4-39 16,0 0-1,-4 28-15,2-19 16,-3-12-16,-2-13 15,0-16 1,0-20-16,2-8 16,-3-21-1,-2-2-15,-1 18 16,4 23 0,6 16-16,2 10 15,6 2 1,3 0-16,5-1 15,7-4-15,7-1 16,4 1 0,4 4-16,3 0 15,4 5 1,2 0-16,5 2 16,1 1-1,0-1-15,-1 1 16,-3 2-1,-2 3-15,-8 2 16,-38 0 0,35 3-16,-35-3 15,0 0 1,0 0-16,29 7 16,-29-7-16,18 10 15,-12 4 1,-4 3-16,-6 10 15,-2 4 1,-2 13-16,0 3 16,-1 1-1,2 4-15,3 1 16,1 0-16,1 1 16,2-3-1,-2-5-15,2-46 16,-3 43-1,3-43-15,-9 38 16,-7-6 0,-8-7-16,-3-7 15,-5-7 1,-6-6-16,-6-8 16,-3-2-1,-6-6-15,-5-1 16,-17-3-1,-8-4-15,12-2 16,15-14-16,10-24 16,-4-37-1</inkml:trace>
  <inkml:trace contextRef="#ctx0" brushRef="#br0" timeOffset="90390.5108">3968 6999 0,'0'0'0,"0"0"15,-1 20-15,-9 19 16,-5 16-1,-4 10-15,4 13 16,6 1 0,4-4-16,2-1 15,2 0 1,-3 2-16,1 3 16,-3 1-1,2 4-15,-1 0 16,-3 2-1,1-2-15,2-1 16,-2-3-16,2-5 16,-2 0-1,-1-2-15,2-1 16,0 1 0,3-5-16,-1-5 15,1-7 1,2-5-16,-1-14 15,2-37 1,-2 32-16,2-32 16,0 0-16,-1 30 15,1-7 1,-2-14-16</inkml:trace>
  <inkml:trace contextRef="#ctx0" brushRef="#br0" timeOffset="90956.0127">3543 6918 0,'71'0'16,"-3"0"-16,24 0 16,11 0-16,11 0 15,31 0 1,3 0-16,1 0 15,-8-2 1,-9-2-16,-16 2 16,-14-2-1,-102 4-15,81 0 16,-81 0 0,0 0-16,0 0 15,54-2 1,-31 1-16,-28-4 15,-12-5-15</inkml:trace>
  <inkml:trace contextRef="#ctx0" brushRef="#br0" timeOffset="91256.8131">3908 6473 0,'-27'22'0,"-16"13"15,-26 20 1,-9 18-16,1 9 15,17-7 1,18-14-16,21-15 16,20-18-1,14-15-15,7-14 16</inkml:trace>
  <inkml:trace contextRef="#ctx0" brushRef="#br0" timeOffset="91456.3449">4326 6527 0,'0'0'0,"-21"15"16,-7 4-16,-22 21 31,-16 19-31,-8 18 0,15 1 16,59-78-1,-20 56-15,32-28 16</inkml:trace>
  <inkml:trace contextRef="#ctx0" brushRef="#br0" timeOffset="91689.9657">4725 6559 0,'0'0'0,"-23"13"16,-6 9 0,-19 13-16,-7 16 15,1 4 1,54-55-16,-29 51 16,23-20-1,22-17-15,9-18 16</inkml:trace>
  <inkml:trace contextRef="#ctx0" brushRef="#br0" timeOffset="91839.3624">5174 6569 0,'0'0'15,"-25"18"-15,-17 16 16,-26 21-16,-45 53 15,-33 49 1</inkml:trace>
  <inkml:trace contextRef="#ctx0" brushRef="#br0" timeOffset="97659.8459">1502 10452 0,'0'0'15,"14"10"-15,11 2 16,5 1 0,2-5-16,-2 1 15,-3 0 1,-9-4-16,-18-5 15,13 11 1,-5 2-16,-12 6 16,-9 6-1,-13 12-15,-4 1 16,-2-2 0,32-36-16,-31 32 15,31-32-15,0 0 16,-27 21-1,10-6-15,13-14 16,11-5 0,9-2-16,4-7 15,5 4 1,4-1-16,-29 10 16,34-8-1,-34 8-15,0 0 16,32 0-1,-8 13-15,-17 6 16,-11 8-16,-7 9 16,-7 8-1,18-44-15,-21 42 16,21-42 0,-19 30-16,8-15 15</inkml:trace>
  <inkml:trace contextRef="#ctx0" brushRef="#br0" timeOffset="98241.3934">1972 10485 0,'0'0'0,"0"0"15,0 21-15,-5 18 16,-1 23-1,1 2-15,5-64 16,0 0 0,0 0-16,-6 48 15,4-28-15,7-23 16,9-26 0,11-17-16,6-5 15,11-17 1,-7 3-16,-8 20 15,-12 27 1,-5 10-16,-4 10 16,-2 9-1,-6 12-15,-6 9 16,-7 16 0,-1 1-16,16-49 15,0 0-15,0 0 16,-12 42-1,10-11-15,7-20 16,5-17 0,11-12-16,3-8 15,7-10 1,-31 36-16,31-29 16,0 7-1,-2 10-15,-3 14 16,-8 8-1,-2 14-15,-5 13 16,4 21-16,8 29 16,11 24-1</inkml:trace>
  <inkml:trace contextRef="#ctx0" brushRef="#br0" timeOffset="99224.0051">4694 12210 0,'-2'20'0,"-3"20"15,-3 18-15,3 10 16,-2-12 0,7-56-16,0 0 15,0 0 1,-4 46-16,4-46 16,-3 14-1,8-23-15,7-23 16,7-12-1,0 0-15,6 1 16,-2 2 0,1 8-16,-1 6 15,0 8-15,0 11 16,-5 9 0,-5 9-1,-2 9-15,-3 7 16,-3 3-16,-5-29 15,0 0 1,0 0-16,5 32 16,-5-32-1,3 27-15,0-14 16,6-13 0,1-9-16,4-13 15,4-7-15,4-7 16,-22 36-1,25-31-15,1 6 16,3 10 0,-2 11-16,-5 8 15,0 6 1,-2 8-16,-2 6 16,1 11-16,-4 4 15,-5 1 1,-2 2-16,-2 2 15,1 0 1,-2 2-16</inkml:trace>
  <inkml:trace contextRef="#ctx0" brushRef="#br0" timeOffset="103375.0459">2712 11162 0,'0'0'16,"0"0"-16,0 0 16,0 0-16,0-15 15,-4-15 1,1-14-16,2 6 16,-1 6-1,1 10-15,-5 9 16,-4 4-1,0 5-15,-2 3 16,2 1 0,-1 0-16,-2 0 15,13 0-15,0 0 16,-21 0-16,-3 0 16,-3 1-1,-9 3-15,-1 1 16,0 2-1,-2 0-15,-3-1 16,-2-1 0,1 1-16,0-2 15,-4 0 1,3-1-16,-3-1 16,0-1-1,-2-1-15,4 2 16,0-1-1,1 1-15,4 2 16,40-4-16,-42 2 16,42-2-1,-42 3-15,-3-3 16</inkml:trace>
  <inkml:trace contextRef="#ctx0" brushRef="#br0" timeOffset="104243.3561">3618 12747 0,'0'0'0,"0"0"16,-13 0-16,-11-2 15,-11-1-15,1 1 16,-3 2-1,-2 2 1,-2 3-16,-8 0 16,1 2-16,-7 0 15,-3-4 1,-13-1-16,0 1 16,0-3-1,0 0 1,-4 0-16,0-3 15,-1-1-15,-3 3 16,-1-2-16,-1-1 16,1 1-1,-1-2-15,1 1 16,1 0 0,3-3-16,4 2 15,2-2 1,8 1-16,1-2 15,7 1 1,12 0-16,6 2 16,-1-6-1,2-6-15</inkml:trace>
  <inkml:trace contextRef="#ctx0" brushRef="#br0" timeOffset="104908.1233">2222 11310 0,'-2'20'0,"-7"23"15,-8 20 1,-7 23-16,-8 28 15,1 11-15,1-1 16,0-9 0,4-6-16,2-12 15,3-10 1,21-87-16,-17 75 16,17-75-1,0 0-15,-12 49 16,8-33-1,8-17-15,6-18 16,5-9 0,10-19-16,4-11 15,12-19-15,13-13 16,-4 9 0,-6 27-16,-44 54 15,36-28 1,-10 20-16,-5 15 15,-8 11 1,0 14-16,2 14 16,5 7-1,-2-4-15,11-5 16,11-10 0,11-20-16,17-24 15</inkml:trace>
  <inkml:trace contextRef="#ctx0" brushRef="#br0" timeOffset="117377.289">2893 10672 0,'0'0'0,"0"0"16,0 0 0,0 0-16,0 0 15,0 0 1,0 0-16,0 0 15,0 0 1,0 0-16,0 0 16,0 0-16,0 0 15,0 0 1</inkml:trace>
  <inkml:trace contextRef="#ctx0" brushRef="#br0" timeOffset="157846.9276">5339 12734 0,'-42'8'0,"2"-3"15,1 0 1,5 7 0,1 0-16,-1-2 0,-1-1 15,-1-3 1,1-2-16,0-1 16,-2-3-1,0 0-15,1-1 16,-1 2-1,-1-1-15,0-1 16,-1-1 0,1 0-16,-2-3 15,3-2 1,-3-1-16,4-1 16,-3-2-16,1 2 15,3 2 1,-1 0-16,-3 1 15,2-1 1,0 3 0,2-1-16,0-3 15,-1 4-15,3-1 16,0 3 0,-1 2-16,2 1 15,0 0 1,32-1-16,-35 2 15,35-2-15,-39 4 16,-2 1 0,3-3-16,38-2 15,-37 4 1,0-2-16,37-2 16,-36 7-1,1 3-15,1 3 16,34-13-16,-34 13 15,1-2 1</inkml:trace>
  <inkml:trace contextRef="#ctx0" brushRef="#br0" timeOffset="162930.4482">8979 11512 0,'0'0'0,"0"0"15,0 0 1,0 0-16,19 0 16,13 0-16,18 0 15,-5 3 1,-1-1-16,-6 3 16,-4 1-16,-7 6 15,-27-12 1,17 17-16,-17-17 15,7 18 1,-12 2-16,-9 7 16,-11 12-1,-9 3-15,-4 3 16,-10 10 0,48-55-16,-56 51 15,56-51 1,0 0-16,0 0 15,-44 34 1,44-34-16,-18 14 16,16-10-16,12-1 15,7-1 1,4-2-16,5 0 16,3 0-1,9 0-15,-38 0 16,37 4-16,-2 3 15,-3 6 1,-9 1-16,-23-14 16,16 14-1,-11 7-15,-7 2 16,-8 4 0,-10 5-16,-6-2 15,-6-2 1,-4-3-16,-1-3 15,-6-3 1,0-4-16,2-2 16,-2-2-1,2-7-15,6 0 16,5-8-16,4-7 16,12-8-1,3-4-15,3-8 16</inkml:trace>
  <inkml:trace contextRef="#ctx0" brushRef="#br0" timeOffset="164480.5719">9681 11666 0,'0'15'16,"-7"14"-16,-5 19 16,-3 5-1,-1 0-15,0 13 16,16-66 0,0 0-1,-11 55-15,7-23 0,9-31 16,5-15-1,3-15-15,10-19 16,4-6 0,9-21-16,6-2 15,-3 12 1,-6 23-16,-11 25 16,-5 14-16,-7 9 15,-4 9 1,-6 14-16,-4 20 15,-3 6 1,-5 17-16,12-72 16,0 0-1,0 0-15,-4 65 16,10-35 0,8-36-16,0-15 15,0-6 1,7-11-16,-21 38 15,20-34-15,-20 34 16,21-26 0,0 15-16,-5 15 15,-3 16 1,-1 10-16,2 11 16,3 2-1,1-7-15,4-4 16,1-8-1,6-13-15,-1-7 16,4-13 0,0-9-16,1-7 15,-1-11 1,1-5 0,-5-4-16,-7-4 15,-5 1-15,-16 48 16,6-45-16,-6 45 15,-6-40 1,-8 8-16,-4 11 16,-1 12-16,3 7 15,-1 7 1,2 8 0,-1 6-16,5 8 15,-4 11-15,5 7 16,0 8-1,3 7-15,0 25 16,2 14 0,0 4-16,-2 6 15,-3-4-15,-3-3 16,-1-1 0,1-8-16,-4-4 15,1-14 1,-1-17-16,-4-16 15,4-19 1,-3-3-16,-1-7 16,2-6-1,0-6-15,-3-8 16,2-7 0,3-8-16,5-12 15,4-25 1,10-36-16,13-32 15,11-10-15,10 10 16,3 12 0,4 10-16</inkml:trace>
  <inkml:trace contextRef="#ctx0" brushRef="#br0" timeOffset="165147.344">10848 10969 0,'0'0'0,"0"0"15,0 20 1,-7 26-16,-6 26 15,-12 30 1,-11 22-16,-7 16 16,-3 2-1,-1 1-15,6-8 16,5-16-16,8-20 16,6-20-1,22-79-15,0 0 16,0 0-1,-12 52-15,12-52 16,-2 24 0,6-20-16,6-18 15,5-13 1,8-17-16,8-10 16,7-13-1,7-7-15,1 10 16,-4 16-16,-42 48 15,37-32 1,-11 19-16,-4 14 16,-9 14-1,-3 9-15,-3 12 16,0 18 0,6 1-16,5 11 15,5-7 1,2-11-16,-1-21 15,0-8-15,4-10 16,6-6 0,7-12-16,7-14 15,1-11 1,5-18-16</inkml:trace>
  <inkml:trace contextRef="#ctx0" brushRef="#br0" timeOffset="165285.7121">11379 12338 0,'0'0'0</inkml:trace>
  <inkml:trace contextRef="#ctx0" brushRef="#br0" timeOffset="170581.8005">13841 11506 0,'-3'65'0,"-1"7"16,-3 13-1,-5-2-15,0-9 16,4-13-16,8-61 16,0 0-1,-3 38-15,7-30 16,7-18-1,4-16-15,10-15 16,1-10 0,15-15-16,1 1 15,0 13 1,-42 52-16,36-32 16,-5 19-1,-6 15-15,-12 11 16,-6 12-16,-7 10 15,-7 21 1,-3 16-16,10-72 16,0 0-1,0 0-15,-6 64 16,8-35 0,11-37-16,3-11 15,3-10 1,8-11-16,0 0 15,-27 40-15,30-27 16,-3 13 0,-4 17-16,-9 16 15,-5 15 1,1 21-16,1 22 16,3 4-1,-14-81-15,19 60 16,5-35-1,4-25-15,3-22 16,4-16 0,4-16-16,4-24 15,6-16-15,-11 0 16,-18 22 0,-13 17-16,-12 11 15,5 44 1,-13-25-16,-6 9 15,-4 14 1,1 10-16,-3 16 16,-6 13-1,8 9-15,3 8 16,2 17-16,6 10 16,12-4-1,7-6-15,4-10 16,5 5-1,-6 4-15,-4 8 16,-2 13 0,-4 11-1,-9 10-15,-6-6 16,-4-9-16,-6-15 16,-3-10-1,-2-9-15,-4-14 16,1-13-16,2-15 15,5-13 1,2-13-16,7-12 16,3-16-1,2-24-15,8-39 16,18-38 0,22-34-16,30-17 15,18 15 1,5 11-16,-6 15 15,-12 10-15</inkml:trace>
  <inkml:trace contextRef="#ctx0" brushRef="#br0" timeOffset="171351.848">15049 11085 0,'0'0'15,"-11"13"-15,-11 16 16,-12 22 0,-13 34-16,-11 38 15,-2 28-15,8-1 16,11-12 0,11-18-16,5-17 15,5-20 1,20-83-16,0 0 15,0 0 1,-10 45-16,10-35 16,13-26-1,9-21-15,8-15 16,14-24 0,4-7-16,1 13 15,-8 27-15,-7 23 16,-11 18-1,-6 11-15,-5 11 16,-2 10 0,-1 19-16,-3 2 15,0 3 1,-6-54-16,0 0 16,3 48-1,-3-48-15,0 0 16,0 0-16,4 39 15,-4-39 1,0 0-16,0 0 16,7 33-1,-7-33-15,0 0 16,0 0 0,10 21-16,-10-21 15,0 0 1,0 0-16,9 16 15,-9-16-15,0 0 16,0 0 0,6 11-16,-6-11 15,0 0 1,0 0-16,4 8 16,-4-8-1,0 0-15,5 10 16,-5-10-1,0 0-15,1 12 16,-1-12-16,2 10 16</inkml:trace>
  <inkml:trace contextRef="#ctx0" brushRef="#br0" timeOffset="171714.8126">15306 11949 0,'0'0'15,"17"0"-15,12 0 16,21 0 0,-4 0-16,5 0 15,-2-4 1,-1-1-16,-2 0 16,-46 5-1,45-5-15,-45 5 16,42 0-16,-42 0 15,29 2 1</inkml:trace>
  <inkml:trace contextRef="#ctx0" brushRef="#br0" timeOffset="171931.3875">15561 11693 0,'0'68'0,"-3"17"16,0 41-1,3 56-15,4 31 16</inkml:trace>
  <inkml:trace contextRef="#ctx0" brushRef="#br0" timeOffset="172298.3636">16017 12089 0,'0'0'16,"0"0"-16,15-2 15,19-6-15,15-4 16,-1-1 0,-1 0-16,1-3 15,-2 3 1,0 1-16,-46 12 16,43-8-16,-12 4 15,-11 4 1</inkml:trace>
  <inkml:trace contextRef="#ctx0" brushRef="#br0" timeOffset="172898.9634">16019 12250 0,'0'0'0,"0"0"15,0 0-15,0 0 16,15-1 0,19-4-16,15-4 15,-1 6 1,-3 0-16,0 1 16,-45 2-1,42 3-15,-42-3 16,34 9-1,-10 9-15,-21 7 16,-11 4 0,-11 5-16,-9 0 15,-8 0-15,-4-3 16,-5-4 0,0 0-16,3-3 15,42-24 1,-40 24-16,40-24 15,0 0 1,0 0-16,-33 17 16,13-6-1,17-4-15,8-4 16,10-1-16,9-4 16,6-1-1,12 0-15,-1 2 16,2-2-1,-5 3 1,-3 0-16,-35 0 16,34 4-16,-34-4 15,34 2 1,-8-8-16,-10-8 16</inkml:trace>
  <inkml:trace contextRef="#ctx0" brushRef="#br0" timeOffset="173098.4922">16311 11359 0,'0'0'15,"0"0"-15,0 18 16,0 21-1,4 27-15,-1 23 16,0 6 0</inkml:trace>
  <inkml:trace contextRef="#ctx0" brushRef="#br0" timeOffset="173701.0962">16672 11854 0,'0'27'0,"-4"18"16,-3 28 0,2 14-1,0-12-15,5-75 16,0 0-16,4 49 15,0-41 1,6-31-16,2-21 16,1-6-1,-1 8-15,0 10 16,2 7 0,1 8-16,1 10 15,1 9-15,-2 8 16,-1 16-1,-5 17-15,-2 16 16,-4 21 0,-3-80-16,0 0 15,0 0 1,6 72-16,1-49 16,3-43-1,1-16-15,6-13 16,0 1-16,-17 48 15,18-44 1,2 10-16,4 14 16,-2 13-1,-3 13-15,-3 8 16,-1 17 0,-3 14-16,-2 10 15,-2 20-15,-8-75 16,8 67-1,-1-32-15</inkml:trace>
  <inkml:trace contextRef="#ctx0" brushRef="#br0" timeOffset="174048.0175">17277 11816 0,'0'20'0,"0"25"16,0 27-16,0 25 16,0 2-1,0-2-15,5-15 16,3-14 0,-8-68-16,0 0 15,0 0 1,16 42-16,0-30 15,1-25 1,1-14-16,10-28 16,8-36-16,11-29 15,2-10 1,-7 9-16,-15 14 16,-10 12-1,-13 15-15</inkml:trace>
  <inkml:trace contextRef="#ctx0" brushRef="#br0" timeOffset="174435.0491">17636 11330 0,'0'0'16,"0"0"-1,5 0-15,2 0 0,8 3 16,5 1 0,5 5-16,4-1 15,-3 4 1,-3-1-16,-8 3 15,-3-3 1,-5 1-16,-1 0 16,-6 0-1,-7 1-15,-3 1 16,-2-1 0,-1-3-16,3-2 15,1 1-15,4-4 16,2-2-1,3 1-15,4-1 16,5-1 0,5-1-16,8-1 15,2-1 1,9-1-16,4 2 16,-1 2-1,-7 3-15,-29-5 16,19 13-16</inkml:trace>
  <inkml:trace contextRef="#ctx0" brushRef="#br0" timeOffset="174819.0718">17927 12049 0,'0'0'0,"0"0"15,0 0-15,15 0 16,14 0-1,14 0-15,4 0 16,5 0 0,3-7-16,13-6 15,-10-6-15,-4-1 16,-7 2 0,-12 4-16,-35 14 15,0 0 1,0 0-16,29-15 15</inkml:trace>
  <inkml:trace contextRef="#ctx0" brushRef="#br0" timeOffset="175031.6346">18272 11728 0,'0'0'15,"0"0"-15,-1 25 16,-8 29 0,-2 34-1,-4 42-15,3 26 16,11 3-16,-1-22 16,2-30-16</inkml:trace>
  <inkml:trace contextRef="#ctx0" brushRef="#br0" timeOffset="175301.3531">18668 12163 0,'0'0'16,"19"0"-16,12-5 15,16-4-15,4 0 16,-2-3 0,-4 0-16,2 2 15,-47 10 1,48-8-16,-48 8 16,42-4-1,-16 3-15,-21-1 16</inkml:trace>
  <inkml:trace contextRef="#ctx0" brushRef="#br0" timeOffset="175848.8086">18657 12326 0,'0'0'0,"0"0"15,18 0 1,15 0-16,17 0 16,-3 0-16,-1 3 15,-7 1 1,-3 6-16,-11 5 16,-9 3-1,-10 2-15,-7 6 16,-10 4-1,-11 11-15,-7-2 16,-3-2 0,-4-4-16,-1-2 15,0 1 1,2-1-16,35-31 16,0 0-16,0 0 15,-29 27 1,29-27-16,-20 24 15,11-12 1,16-7-16,10-3 16,10-5-1,7-3-15,12-1 16,5-1 0,-2 0-16,-3 3 15,-2 3 1,-3-1-16,-41 3 15,33-5-15,-8-11 16,-10-10 0</inkml:trace>
  <inkml:trace contextRef="#ctx0" brushRef="#br0" timeOffset="176034.3007">18961 11473 0,'0'0'15,"0"0"-15,0 18 16,-4 22 0,2 33-16,6 29 15</inkml:trace>
  <inkml:trace contextRef="#ctx0" brushRef="#br0" timeOffset="176256.8927">19303 12144 0,'0'0'16,"0"0"-16,0 0 16,13 5-1,11 0-15,11 2 16</inkml:trace>
  <inkml:trace contextRef="#ctx0" brushRef="#br0" timeOffset="176800.3393">19585 11708 0,'0'0'16,"0"0"-16,0 0 15,0 0-15,16 0 16,10 3-1,14 0-15,-8 9 16,-4 4 0,-8 0-16,-10 3 15,-10 2 1,-9 11-16,-11 16 16,-5-2-1,25-46-15,0 0 16,0 0-1,-25 43-15,25-43 16,-18 32-16,12-7 16,10-10-1,9-5-15,8-4 16,3 0 0,8-3-16,8 4 15,-4 3 1,-7 5-16,-9 4 15,-14 2-15,-9 11 16,-15 13 0,-9 6-16,-15 8 15,-3-6 1,45-53-16,0 0 16,0 0-1,-35 24-15,15-30 16</inkml:trace>
  <inkml:trace contextRef="#ctx0" brushRef="#br0" timeOffset="177365.8433">20007 12035 0,'0'0'0,"0"20"16,0 16-16,0 20 15,0 12 1,0-68-16,0 0 16,0 0-1,-4 53-15,3-35 16,5-34-16,5-24 16,8-14-1,4-2-15,4 10 16,-4 17-1,3 13-15,0 8 16,1 11 0,-7 10-16,-1 12 15,-5 19 1,-4 8-16,-6-2 16,-2-50-16,0 0 15,0 0 1,4 36-16,3-23 15,5-24 1,3-22 0,5-14-16,-1 1 15,2 5-15,-4 11 16,5 6 0,1 11-16,-1 11 15,-2 13 1,1 12-16,-6 20 15,-3 14-15,0 24 16,1 7 0,-3-22-16,-7-35 15</inkml:trace>
  <inkml:trace contextRef="#ctx0" brushRef="#br0" timeOffset="177698.7294">20742 11936 0,'4'26'0,"-1"16"16,2 28 0,2 19-16,4-2 15,2-4 1,3-17-16,-16-66 15,0 0 1,0 0-16,15 43 16,-4-24-1,2-21-15,1-15 16,6-22-16,10-29 16,17-45-1,10-30-15,-11 24 16,-25 33-1,-14 19-15</inkml:trace>
  <inkml:trace contextRef="#ctx0" brushRef="#br0" timeOffset="178048.6582">21178 11600 0,'0'0'16,"0"0"-16,0 0 15,16 0 1,14 4-16,11 1 16,-7 8-1,-11 3-15,-12-3 16,-6 0 0,-8 4-16,-6 1 15,-4-1-15,0-4 16,-2-2-1,1-3-15,4-1 16,4-2 0,5-2-16,4 1 15,4-2 1,7-2-16,10 5 16,12-2-16,22 0 15,24-3 1</inkml:trace>
  <inkml:trace contextRef="#ctx0" brushRef="#br0" timeOffset="180032.9383">13203 11746 0,'-58'0'0,"2"0"16,-4 0-1,2 0-15,1-3 16,-1 0 0,-5-2-16,-3-1 15,-2-2 1,0 1-16,-1 4 16,-1 2-1,-4-1-15,-2 4 16,4 1-16,3 4 15,7-1 1,11 5-16,8-3 16,43-8-1,0 0-15,0 0 16,-33 5 0,4-2-16</inkml:trace>
  <inkml:trace contextRef="#ctx0" brushRef="#br0" timeOffset="180416.9577">13035 12109 0,'-51'11'16,"-3"-5"-16,-1-2 15,-13-3 1,-1-6-16,-4-5 15,-8-3 1,-6-3-16,-14 1 16,-15 7-1,-3 13-15,-1 10 16,10 8-16,9 6 16,3 6-1,1 2-15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377.41302" units="1/cm"/>
          <inkml:channelProperty channel="Y" name="resolution" value="658.23627" units="1/cm"/>
          <inkml:channelProperty channel="T" name="resolution" value="1" units="1/dev"/>
        </inkml:channelProperties>
      </inkml:inkSource>
      <inkml:timestamp xml:id="ts0" timeString="2021-05-26T02:17:13.85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19554 10600 0,'0'0'0,"0"0"16,0 0-16,0 0 15,0 0 1,0 0-16,0 0 16,0 12-1,-3 7-15,-1 11 16,1-1 0,-1-3-16,0 4 15,1-1 1,-3 5-16,0 2 15,-1-2 1,0 0-16,0 4 16,-1 0-16,1 1 15,2 1 1,-2-3-16,7-37 16,-5 40-1,5-40-15,0 0 16,-5 39-1,5-39-15,-2 36 16,2-36-16,-1 29 16,-4-15-1,-2-14-15,4-10 16</inkml:trace>
  <inkml:trace contextRef="#ctx0" brushRef="#br0" timeOffset="816.1708">19578 10579 0,'0'0'0,"0"0"16,0 0-16,0 0 15,0 0-15,0 0 16,16 0 0,13 0-1,13 0-15,-5 0 16,3 0-16,-3 0 15,1-3 1,1 0-16,-1-1 16,2 1-1,-2-2-15,-3 2 16,-35 3 0,39-4-16,-39 4 15,37-3-15,-37 3 16,0 0-1,0 0 1,35 0-16,-35 0 16,0 0-16,0 0 15,32 1 1,-8 8-16,-24-9 16,13 12-1,-8 3-15,-1 5 16,-4 0-16,0 5 15,-2 0 1,-2 4-16,-1 5 16,2 0-1,-1 0-15,1 0 16,0-2 0,-1 2-16,1-1 15,-1 1 1,3-1-16,-3-1 15,2 2-15,1-2 16,-2-1 0,3-31-16,-4 31 15,4-31 1,-5 32-16,5-32 16,-1 33-1,1-33-15,-4 29 16,-5-13-16</inkml:trace>
  <inkml:trace contextRef="#ctx0" brushRef="#br0" timeOffset="10150.9992">16555 9935 0,'0'0'0,"0"0"16,0 0-1,-2 15-15,-6 15 16,0 12 0,-1-1-16,6-5 15,5-6-15,6-3 16,-8-27-1,13 22 1,9-4-16,4-9 16,-2-6-16,2-6 15,2-8 1,8-7-16,-1-5 16,0-7-1,0-7-15,-2-2 16,-5-3-16,-6 1 15,-6 0 1,-4 0-16,-7 4 16,-5 3-1,-7 5-15,-3 1 16,-5 7 0,0 5-16,-3 3 15,-5 4 1,-2 8-16,-1 7 15,-1 6 1,-6 7-16,4 8 16,1 8-16,8 4 15,2 3 1,5 2-16,5 0 16,-1-4-1</inkml:trace>
  <inkml:trace contextRef="#ctx0" brushRef="#br0" timeOffset="11733.206">19758 9800 0,'0'0'15,"0"0"1,0 0-16,0 0 16,0 0-1,0 0-15,0 0 16,0 0-1,0 18-15,0 14 16,0 14-16,0-5 16,0-2-1,0 0-15,0-2 16,0-37 0,6 39-16,-6-39 15,11 37 1,-11-37-16,16 28 15,2-6-15,6-11 16,-3-11 0,1-9-16,5-8 15,8-13 1,-1-6 0,1-2-16,-2-4 15,-5-2-15,-5 2 16,-3-2-1,-4 2-15,-9 4 16,-7 38 0,4-37-16,-4 37 15,-4-34-15,4 34 16,-11-28 0,11 28-16,0 0 15,-15-21 1,15 21-16,0 0 15,-13-8 1,13 8-16,-10 0 16,10 0-1,-6 10-15,5 4 16,6 0 0,-5-14-16,8 16 15,7-1-15,-15-15 16,21 15-1,3-3-15,3-1 16,-27-11 0,39 11-16</inkml:trace>
  <inkml:trace contextRef="#ctx0" brushRef="#br0" timeOffset="17001.219">7491 5076 0,'0'0'16,"17"0"-16,17 0 15,20 0 1,8 0-16,13 0 16,-4-7-1,-9-4-15,-62 11 16,0 0-16,0 0 15,48-9 1,-20 4-16,-21 0 16,-21-3-1</inkml:trace>
  <inkml:trace contextRef="#ctx0" brushRef="#br0" timeOffset="17384.236">7462 5211 0,'0'0'0,"0"0"16,0 0-16,18 0 15,16 0 1,19 0-16,-4 0 16,-49 0-1,52 2-15,-52-2 16,47 5-1,-9 9-15,-21 8 16,-21 2 0,-10 3-16,-13 12 15,-4 2-15,31-41 16,0 0 0,0 0-16,-24 38 15,14-8 1,13-9-16,11-13 15,9-10 1,7-4-16,8-11 16,3-4-1,-5-2-15,-4-5 16</inkml:trace>
  <inkml:trace contextRef="#ctx0" brushRef="#br0" timeOffset="17600.8116">7877 4458 0,'0'0'0,"0"0"16,0 22-16,-3 30 15,0 37 1,-1 42-16,-4 54 16</inkml:trace>
  <inkml:trace contextRef="#ctx0" brushRef="#br0" timeOffset="26618.7994">13203 5862 0,'12'-10'0,"6"-6"16,10-5-16,5-1 16,7 0-1,8 2-15,5 2 16,21-5 0,13 5-16,-2 11 15,-20 7 1,-19 12-16,-21 5 15,-14 6-15,-11 4 16,-10 2 0,-10 11-16,-9 2 15,-4-2 1,-2-3 0,-4-4-16,39-33 15,-41 24-15,5-7 16,3-12-1,8-12-15,7-8 16,6-9-16,2-3 16,4-9-1,1 4-15,1 4 16,4 28 0,0 0-16,0 0 15,-3-24 1,-1 14-16,3 8 15,1 14 1,-2 12-16,2 11 16,-1 17-1,1 7-15,0 21 16,-2 15-16,-2-1 16,0-9-1,-2-14-15,5-13 16,1-58-1,0 0-15,0 0 16,-3 39 0,-3-31-16,0-23 15</inkml:trace>
  <inkml:trace contextRef="#ctx0" brushRef="#br0" timeOffset="26951.6827">13319 5386 0,'48'0'0,"7"0"15,2-4-15,11 2 16,-1-2 0,-5 4-1,-4-1-15,-7 1 16,-51 0-16,39 0 16,-39 0-1,0 0-15,36 0 16,-36 0-16,33-2 15,-2-1 1</inkml:trace>
  <inkml:trace contextRef="#ctx0" brushRef="#br0" timeOffset="27290.5845">14355 5828 0,'0'0'0,"0"0"16,17 0-1,13 0-15,18 0 16,-3 0 0,-2 0-16,2 0 15,-45 0-15,41 0 16,-41 0 0,41 0-1,-41 0-15,35 0 16</inkml:trace>
  <inkml:trace contextRef="#ctx0" brushRef="#br0" timeOffset="27568.3226">14310 6111 0,'0'0'0,"0"0"15,0 0-15,15 0 16,14 4 0,16-3-16,2 3 15,3 0 1,-1-4-16,-2 1 16,-47-1-1,47 0-15,-47 0 16,45-3-16,-2-11 15</inkml:trace>
  <inkml:trace contextRef="#ctx0" brushRef="#br0" timeOffset="28420.592">15655 5062 0,'0'0'16,"0"0"-16,-13-6 15,-15-3-15,-10 3 16,-7 9-1,-3 11-15,0 7 16,6 8 0,8 3-16,9 3 15,12 2-15,9-4 16,13 1 0,8-1-16,8-2 15,6-1 1,0 1-16,-1-3 15,-5 2-15,-8 0 16,-12 4 0,-19 2-16,-14 5 15,-17 6 1,-19 15-16,-13 8 16,77-70-1,0 0-15,0 0 16,-61 54-1,61-54-15,-32 37 16,22-15 0,14-4-16,6-6 15,3 0 1,4 3-16,3 4 16,1 0-1,0 8-15,0 11 16,-5 4-16,-2 3 15,-4 4 1,-2 3-16,-4 5 16,-3 22-1,-5 11-15,0 5 16,-3-9 0,4-13-16,-2-2 15,3-9 1,-2-6-16,3-5 15,-1-9-15,1-3 16,-1-4 0,2-35-16,0 0 15,0 0 1,0 34-16,0-34 16,-2 24-1,4-14 1,0-14-16</inkml:trace>
  <inkml:trace contextRef="#ctx0" brushRef="#br0" timeOffset="29488.4331">16162 4860 0,'0'0'0,"0"0"15,0 16 1,0 12-16,0 20 16,0 3-1,0 4-15,3 6 16,4-10-16,5-17 15,-12-34 1,19 21 0,2-14-16,4-12 15,-2-14-15,9-18 16,4-10 0,8-19-16,-1-12 15,-10 9 1,-33 69-16,0 0 15,0 0 1,19-46-16,-12 32 16,-1 18-16,-5 13 15,-2 10 1,-1 9-16,0 15 16,0-3-1,2 5-15,2-4 16,5-7-1,3-7-15,6-9 16,4-13 0,4-13-16,8-13 15,12-20-15,1-13 16,6-17 0,-5-14-1,-12 3-15,-34 74 16,17-59-16,-17 59 15,4-44 1,-4 44-16,-3-27 16,-5 10-1,-7 8-15</inkml:trace>
  <inkml:trace contextRef="#ctx0" brushRef="#br0" timeOffset="29835.3537">16031 5460 0,'0'0'0,"15"0"16,17 0-16,20-1 15,12-8 1,23-5 0,11-2-16,3-2 15,-6-2-15,-19 8 16,-14 3 0,-15 4-16,-14 5 15,-33 0 1,0 0-16,0 0 15,20-3-15,-13-1 16</inkml:trace>
  <inkml:trace contextRef="#ctx0" brushRef="#br0" timeOffset="30185.2846">16414 5547 0,'0'0'16,"0"19"-16,0 11 16,0 18-1,0 5-15,-5 5 16,-3 10 0,-2 0-16,1-5 15,4-14 1,5-49-16,0 37 15,0-37 1,9 23-16,6-9 16,6-14-1,5-4-15,2-9 16,4-6-16,-2-5 16,-30 24-1,20-27-15,-11-5 16</inkml:trace>
  <inkml:trace contextRef="#ctx0" brushRef="#br0" timeOffset="30418.9058">16184 5768 0,'0'0'16,"0"0"-16,22 0 16,20 0-1,23-4-15,15 0 16,-1 0 0,-1 1-1,-4-3-15,-4 5 16</inkml:trace>
  <inkml:trace contextRef="#ctx0" brushRef="#br0" timeOffset="31753.4562">15680 6676 0,'0'0'0,"0"0"16,19 0-1,16 0-15,20 0 16,7 0-1,0-3-15,-6-2 16,-1-3 0,-7 1-16,-48 7 15,28-7 1,-13 4-16</inkml:trace>
  <inkml:trace contextRef="#ctx0" brushRef="#br0" timeOffset="32035.2044">15778 6777 0,'0'0'16,"0"19"-16,0 12 15,0 25 1,-4 23-16,-5 10 15,-1 3-15,-7 4 16,3-7 0,3-20-16,11-69 15,-1 47 1,1-25-16,0-17 16,-2-14-16</inkml:trace>
  <inkml:trace contextRef="#ctx0" brushRef="#br0" timeOffset="32202.6514">15744 7106 0,'0'0'15,"0"0"-15,0 0 16,21-2 0,20-9-16,12-5 15,7-7 1,0 2-1,-8 2-15,-18 4 0</inkml:trace>
  <inkml:trace contextRef="#ctx0" brushRef="#br0" timeOffset="32352.0463">16207 7069 0,'0'0'15,"0"0"-15,13 14 16,8 4 0,5 4-16</inkml:trace>
  <inkml:trace contextRef="#ctx0" brushRef="#br0" timeOffset="32919.558">16406 6863 0,'0'0'16,"0"18"-16,0 13 16,0 25-1,3 18-15,2 2 16,3-2-1,6-8-15,1-15 16,0-14 0,-15-37-16,17 29 15,3-9-15,1-12 16,0-14 0,7-19-16,13-24 15,14-32 1,10-24-16,-10-2 15,-20 25 1,-16 25-16,-19 57 16,0 0-16,12-40 15,-12 40 1,0 0 0,4-29-1,-2 4-15,-8 5 0</inkml:trace>
  <inkml:trace contextRef="#ctx0" brushRef="#br0" timeOffset="33469.0183">16355 6561 0,'0'0'15,"0"0"-15,0 0 16,0 0 0,0 0-16,0 0 15,15 4 1,14 0-16,13 2 16,-1 0-1,-2-4-15,5 0 16,0-5-16,-44 3 15,49-5 1,1 0-16,-50 5 16,55-3-1,7-1-15,-62 4 16,0 0 0,53-1-16,-53 1 15,0 0 1,36-3-16,-36 3 15,29 3-15,-11 2 16</inkml:trace>
  <inkml:trace contextRef="#ctx0" brushRef="#br0" timeOffset="37369.3912">17428 6943 0,'0'0'0,"0"0"16,16 0 0,16 0-16,19 0 15,-1 0 1,2 0-16,1 0 16,-4 0-16,-3 0 15,-6 0 1,1 0-16,-3 0 15,-2 0 1,-36 0-16,36 0 16,-13-4-1,-13-1-15</inkml:trace>
  <inkml:trace contextRef="#ctx0" brushRef="#br0" timeOffset="37652.1432">17375 7212 0,'0'0'16,"0"0"-1,0 0-15,14 0 16,15 0-16,16 0 15,1 0 1,4 0-16,1 0 16,0 0-1,-4 0-15,-47 0 16,46 0 0,-4 0-16,-15-5 15</inkml:trace>
  <inkml:trace contextRef="#ctx0" brushRef="#br0" timeOffset="37995.0554">15869 7571 0</inkml:trace>
  <inkml:trace contextRef="#ctx0" brushRef="#br0" timeOffset="42903.1102">18160 7476 0,'0'0'0,"0"0"16,0 0-16,14 0 16,9-2-1,14-16-15,0-16 16,1-15 0,13-25-16,11-21 15,-3-3 1,-17 14-16,-16 20 15,-26 64 1,0 0-16,16-46 16,-16 46-16,7-24 15,-7 15 1,-6 16-16,-4 15 16,-5 13-1,-3 19-15,-1 20 16,6 8-1,14-16-15,-1-66 16,14 39 0,10-26-16,0-19 15,2-8-15,13-20 16,3-11 0,11-24-16,5-13 15,-58 82 1,0 0-16,0 0 15,39-68 1,-22 35-16,-17 31 16,-8 20-1,-1 11-15,1 8 16,3 1-16,3 1 16,7-5-1,9-7-15,4-6 16,4-12-1,5-7-15,7-13 16,4-13 0,0-7-16,-12-8 15,-4 10 1,3-12-16,-25 41 16,18-30-16,-18 30 15,10-14 1,-7 16-16,-4 10 15,-4 6 1,-5 9-16,-2 13 16,0-1-1,12-39 1,0 0-16,0 0 16,-8 34-16,3-16 15,9-16 1,5-14-16,8-10 15,5-6-15,3-8 16,-25 36 0,29-32-16,-29 32 15,28-20 1,-1 15-16,-11 12 16,-4 10-1,-4 6-15,-8 6 16,0-29-1,0 0-15,0 0 16,1 32-16,-1-10 16,7-19-1,6-16 1,6-11-16,7-15 16,-1 4-16,-25 35 15,28-30 1,1 10-16,-2 10 15,-4 13 1,-6 9-16,-4 11 16,-1 8-1,3 8-15,3 0 16,-18-39-16,17 33 16,9-12-1,2-10-15,9-20 16,3-14-1,2-16-15,10-20 16,-6-10 0,-17 8-16,-20 18 15,-14 16 1,-8 12-16,-7 9 16,-9 10-1,-6 8-15,35-12 16,-34 17-16,34-17 15,-23 18 1,10 3-16,11-7 16,8-1-1,5 1-15,4 1 16,0 4 0,0 5-16,-5 7 15,-2 20-15,-8 11 16,-7 27-1,-4 29-15,-4 1 16,-2-7 0,2-21-16,3-19 15,2-11 1,-1-11-16,-3-16 16,1-8-16,-6-4 15,-3-5 1,2-7-16,0-6 15,0-8 1,1-9-16,2-12 16,5-14-1,9-16-15,12-8 16,13-24 0,13-15-16,0 9 15,-1 26 1,-6 20-16,-4 19 15,-2 4-15,-22 24 16,20-16 0,-1 2-1,-19 14-15,24-9 16,1 1-16,1-4 16</inkml:trace>
  <inkml:trace contextRef="#ctx0" brushRef="#br0" timeOffset="45803.8263">20165 7111 0,'0'0'16,"0"0"-16,0 0 16,22 0-1,18 0-15,22-3 16,9-2-1,-4 0-15,-5-2 16,-4 1-16,-3 0 16,-55 6-1,46-2-15,-2-1 16,-44 3 0,0 0-16,0 0 15,38-5-15</inkml:trace>
  <inkml:trace contextRef="#ctx0" brushRef="#br0" timeOffset="46337.2446">20289 7260 0,'0'0'0,"0"0"15,0 0-15,17 0 16,18 0 0,16-2-16,1-4 15,-2 1 1,-2 0-16,-48 5 16,48-1-16,-48 1 15,0 0 1,33 1-16,-18 11 15,-23 11 1,-13 8-16,-10 6 16,-11 4-1,-19 13-15,-1 4 16,9-13-16,53-45 16,0 0-1,0 0-15,-32 34 16,32-34-1,-7 15-15,14-7 16,6-6 0,9-4-16,4-1 15,6-2 1,9-2-16,-41 7 16,44-7-1,1-1-15,-45 8 16,41-10-16,-10-6 15,-9-3 1</inkml:trace>
  <inkml:trace contextRef="#ctx0" brushRef="#br0" timeOffset="46870.6853">20331 6486 0,'0'0'15,"0"0"-15,0 0 16,0 0-1,0 20-15,0 22 16,0 21-16,6 8 16,1-10-1,7-7-15,-4-20 16,-10-34 0,14 28-1,-14-28-15,17 19 16,4-9-16,4-15 15,7-10 1,13-17-16,16-20 16,9-12-1,-3-1-15,-8 4 16,-14 12-16,-7 7 16,-6 3-1,-7 8-15,-25 31 16,20-29-1,-20 29-15,0 0 16,0 0 0,17-25-16,-7 5 15</inkml:trace>
  <inkml:trace contextRef="#ctx0" brushRef="#br0" timeOffset="48653.404">11953 6009 0,'42'37'16,"-2"1"-16,14 16 15,5 5-15,-10 0 16,-8-8 0,-7-6-16,-8-6 15,-26-39 1,19 28 0,-5-12-16,-4-8 0</inkml:trace>
  <inkml:trace contextRef="#ctx0" brushRef="#br0" timeOffset="48820.8495">12349 6050 0,'-17'13'0,"-10"12"15,-21 26 1,-26 33-16,-43 69 15,-40 73-15</inkml:trace>
  <inkml:trace contextRef="#ctx0" brushRef="#br0" timeOffset="61022.3044">16669 10772 0,'0'0'16,"0"0"-16,0 0 15,0 0 1,0 0-16,0 0 16,15 0-16,16 0 15,9 0 1,-2 0-16,-1 0 16,2 0-1,3-2-15,-2-3 16,2-3-1,-1-1-15,0 0 16,0 0 0,-1 3-16,3-2 15,2 1 1,-2 2-16,0-2 16,0 1-16,-6 3 15,-37 3 1,38-1-16,-38 1 15,38-2 1,-38 2-16,37-2 16,-37 2-1,31-6-15,-31 6 16,20-14-16,-13-5 16</inkml:trace>
  <inkml:trace contextRef="#ctx0" brushRef="#br0" timeOffset="61638.9451">17424 10419 0,'0'0'0,"0"0"16,14 8 0,8 3-16,4 4 15,0 2 1,1-2-1,-1 4-15,-26-19 0,27 17 16,-27-17 0,27 21-16,-27-21 15,25 22 1,-25-22-16,19 24 16,-19-24-1,10 22-15,-10-4 16,-8 2-1,-6-2-15,-3 1 16,-7 0 0,-5-1-16,-3 1 15,0-3-15,-2-3 16,2 1 0,32-14-16,-33 10 15,1 0 1,32-10-1,0 0-15,0 0 16,-32 5-16,32-5 16,-27 2-1,12-7-15,9-3 16,3-4-16</inkml:trace>
  <inkml:trace contextRef="#ctx0" brushRef="#br0" timeOffset="62572.4273">18469 10047 0,'0'0'0,"0"0"16,-8-10-1,-5-7-15,-6-3 16,5 3-1,-1 0-15,0 2 16,2 2 0,-2 1-16,-2 4 15,2-1-15,15 9 16,-15-5 0,15 5-16,0 0 15,-18-3 1,18 3-16,-17 2 15,17-2 1,-17 6-16,0 8 16,17-14-1,-14 19-15,14-19 16,-11 24-16,11-24 16,-9 34-1,-1 7-15,2 2 16,1-3-1,3-1-15,0-1 16,-2 1 0,3 0-1,-2 2-15,2 2 0,-3-1 16,2 1 0,-2 1-16,0-1 15,-2 1 1,1 0-16,-3-1 15,2 3 1,-1-1-16,-1-3 16,0 1-1,-2-5-15,1-1 16,11-37 0,-17 35-16,17-35 15,-20 29-15,-2-9 16,3-10-1</inkml:trace>
  <inkml:trace contextRef="#ctx0" brushRef="#br0" timeOffset="63021.6199">17916 10463 0,'0'0'16,"0"0"-16,0 0 15,0 0 1,0 0-16,0 0 16,0 0-16,16 4 15,16-2 1,15 1-16,-3 0 16,-3-3-1,-41 0-15,44 2 16,1 0-1,4 1-15,-5 0 16,0 3 0,-1-2-16,2 0 15,-1-2-15,1-2 16,-1-2 0</inkml:trace>
  <inkml:trace contextRef="#ctx0" brushRef="#br0" timeOffset="69339.4243">11291 7638 0,'0'0'0,"0"0"16,0 0-16,9 14 15,2 4 1,4 8-16,1-4 16,0 0-1,1-4-15,3 5 16,6 4 0,-26-27-16,26 27 15,3 1 1,0-1-16,2-3 15,-1-4 1,2-3-16,-2-6 16,1-4-1,-1-7-15,3-8 16,6-14-16,5-15 16,24-30-1,29-40-15,27-33 16,29-28-1,6 2-15,7-3 16</inkml:trace>
  <inkml:trace contextRef="#ctx0" brushRef="#br0" timeOffset="81674.2329">18603 11128 0,'0'0'15,"0"0"-15,0 0 16,-10 6 0,-11-2-16,-10 3 15,4-4 1,2 1 0,-1-2-16,-5-2 15,1 3 1,-4 0-16,1 1 15,-3 1-15,3 2 16,1-1 0,-1 1-16,-5-3 15,0 2-15,2-4 16,-3 1 0,0-3-1,0 0-15,-1 2 16,1-2-16,0 1 15,4 2 1,35-3-16,-33 2 16,33-2-1,-39 4-15,39-4 16,-39 0 0,39 0-16,-33-7 15,8-5-15</inkml:trace>
  <inkml:trace contextRef="#ctx0" brushRef="#br0" timeOffset="82193.6151">17810 11056 0,'0'0'16,"0"0"-16,0 0 15,0 0 1,0 0-16,0 0 16,-14 0-1,-16 0-15,-9 6 16,4-1 0,-1 3-16,0 3 15,5 3 1,3-1-16,-3 2 15,0-1 1,4 1-16,27-15 16,-26 15-16,26-15 15,-22 17 1,22-17-16,-11 17 16,11-17-1,-2 14-15,2-14 16,7 19-1,8-2-15,3 0 16,4-2 0,-22-15-16,25 15 15,9 2 1,-34-17-16,35 17 16,-35-17-1,33 15-15,1-1 16,-34-14-16,26 15 15</inkml:trace>
  <inkml:trace contextRef="#ctx0" brushRef="#br0" timeOffset="83390.7983">17468 11726 0,'0'0'0,"0"0"16,0 0-1,0 0-15,-8-6 16,-6-8 0,-2-5-16,3 5 15,-3 0 1,3-1-16,-2 0 16,-1 3-16,0 0 15,16 12 1,-19-8-16,19 8 15,-20-3 1,0 3 0,20 0-16,-20 4 15,2 7-15,2 6 16,16-17 0,-14 23-16,4 7 15,1 11 1,0 2-16,2 1 15,3 1-15,0 1 16,2 1 0,1 0-16,-1 3 15,-1 1 1,1-1-16,-3 4 16,0-1-1,-2 3-15,-4 10 16,-1 4-16,-4-5 15,0-6 1,-1-7 0,3-15-16,0-9 15,-5-5-15,-6-9 16,-6-7-16</inkml:trace>
  <inkml:trace contextRef="#ctx0" brushRef="#br0" timeOffset="83891.1288">16969 12176 0,'0'0'0,"0"0"16,20 0-16,11 0 15,16 0 1,-6-5-16,-1-2 16,-2 3-1,-1-2-15,0 1 16,-1-1 0,-5 1-16,-3 0 15,-28 5-15,33-3 16,-33 3-1,0 0-15,32-4 16,-32 4 0,31 0-16,-31 0 15,25 0 1,-12-2-16</inkml:trace>
  <inkml:trace contextRef="#ctx0" brushRef="#br0" timeOffset="84221.0053">18422 10308 0,'0'0'16,"0"0"0,0 0-16</inkml:trace>
  <inkml:trace contextRef="#ctx0" brushRef="#br0" timeOffset="84542.8616">17175 12532 0,'0'0'0</inkml:trace>
  <inkml:trace contextRef="#ctx0" brushRef="#br0" timeOffset="114200.7441">18318 10156 0</inkml:trace>
  <inkml:trace contextRef="#ctx0" brushRef="#br0" timeOffset="128162.882">10344 9483 0,'0'0'15,"0"0"1,0 0-16,15 4 16,13-3-1,15 3-15,0-2 16,-2-2 0,4 0-16,4-2 15,5-2-15,5-1 16,13-3-1,1-2-15,3-1 16,-2-2 0,0-1-1,-1 1-15,1 5 16,0-3-16,1 3 16,-4-2-1,3 2-15,-1 3 16,0-2-16,-6 0 15,-3 0 1,0 2-16,-3-1 16,-2 4-1,-8-2-15,-8 1 16,-43 3 0,42-1-16,-42 1 15,44-2 1,1 0-16,-45 2 15,0 0-15,0 0 32,38-2-32,-38 2 0,0 0 15,0 0 1,35-1-16,1-3 16,0-5-1</inkml:trace>
  <inkml:trace contextRef="#ctx0" brushRef="#br0" timeOffset="129961.6641">9792 8248 0,'0'0'16,"0"0"-16,0 0 15,10 14 1,6 4-16,4 8 16,1-4-1,0 4-15,3-2 16,0 1-16,1-2 16,0 1-1,1 3-15,1 0 16,1 0-1,-4-1-15,2 3 16,-26-29 0,23 27-16,-23-27 15,24 28 1,-24-28-16,20 29 16,-20-29-16,0 0 15,0 0 1,17 26-16,-17-26 15,10 24 1,-10-24-16,1 20 16,-7-1-1,-7 1-15,-8 2 16,-9 5 0,-7 3-1,-10 4-15,-27 20 0,-32 29 16,-16 26-1,-24 39 1,5 4-16</inkml:trace>
  <inkml:trace contextRef="#ctx0" brushRef="#br0" timeOffset="149714.2022">3906 10564 0,'-13'12'0,"-12"6"15,-14 13 1,-3 1-16,-7 2 16,-14 16-16,-10 8 15,3 1 1,4 2-16,12-8 16,11-6-1,13-8-15,13-8 16,7-3-1,10-1-15,9-4 16,7-6 0,13 0-16,17-4 15,8-5 1,27-6-16,15-6 16,-1-7-16,-11-5 15,-20-3 1,-15-5-16,-21 4 15,-7-5 1,-11-5-16,-7-6 16,-13-8-1,-10-2-15,-10-5 16,-11-10 0,-6-6-16,7 11 15,8 8 1,6 8-16,15 7 15,11 2-15,10-4 16</inkml:trace>
  <inkml:trace contextRef="#ctx0" brushRef="#br0" timeOffset="149897.6889">4134 10273 0,'71'0'16,"0"0"-16,30 0 16,12 0-1,15 6-15,-8 5 16,-35 3 0,-35-1-1</inkml:trace>
  <inkml:trace contextRef="#ctx0" brushRef="#br0" timeOffset="150281.7127">4649 10446 0,'-17'24'16,"-6"14"0,-9 15-16,-3 17 15,-2 19-15,0 4 16,2 4-1,0 2-15,4-8 16,2-11 0,6-11-16,7-4 15,16-65 1,-5 50-16,10-18 16,11-10-1,15-11-15,14-6 16,13-8-16,31-9 15,19-8 1,-9-5-16,-26 1 16,-22 3-1,-51 21-15,22-20 16,-21-4 0,-16-3-16,-13-7 15</inkml:trace>
  <inkml:trace contextRef="#ctx0" brushRef="#br0" timeOffset="150447.1503">4401 10927 0,'22'-3'0,"23"-2"16,30-2-1,31 5-15,3 4 16,10 6-1,-19 2-15</inkml:trace>
  <inkml:trace contextRef="#ctx0" brushRef="#br0" timeOffset="151314.4584">5049 11204 0,'-3'20'0,"2"12"15,-2 12 1,1 6-16,1 4 16,-1-3-1,2-51-15,0 46 16,0-46 0,0 0-16,0 0 15,0 32-15,-2-23 16,-3-24-1,0-19-15,-3-11 16,2-4 0,3 0-16,8 0 15,5-1 1,10 5-16,5 3 16,12 5-1,7 7-15,8 8 16,14 7-1,-1 13-15,-10 12 16,-6 11 0,-19 0-16,-8 6 15,-12 5-15,-10 6 16,-10-1 0,-12 2-16,-9-2 15,-11-7 1,-4-5-16,-3-8 15,0-5 1,4-10-16,8-6 16,6-6-16,10-3 15,10 0 1,7-1-16,11 1 16,12 1-1,11 2-15,10 3 16,2 6-1,-5 4-15,-10 5 16,-15 1 0,-9 3-16,-12-1 15,-8 1 1,-12-1 0,-11 3-16,1-2 15,0 0-15,6-4 16,10 0-16,8-1 15,7-3 1,8-3-16,12 0 16,13 2-1,11-2-15,13 2 16,5-1 0,-1 0-16,-5-6 15,-8-3 1,-9-7-16,-11-12 15</inkml:trace>
  <inkml:trace contextRef="#ctx0" brushRef="#br0" timeOffset="151747.6102">5232 10819 0,'0'0'16,"4"21"-16,-2 21 15,1 20 1,0 14-16,-3 1 16,2 0-16,-4-2 15,0 1 1,-2-4-16,2-4 15,1-6 1,1-7-16,0-7 16,1-10-1,5-9-15,-6-29 16,16 26 0,8-11-16,2-8 15,1-6 1,5-4-16,10-3 15,2-8-15,1-1 16,1-6 0,1-4-16,-4-8 15</inkml:trace>
  <inkml:trace contextRef="#ctx0" brushRef="#br0" timeOffset="152014.3188">6025 10766 0,'28'0'0,"14"0"15,18 4 1,19 0-16,1 4 16,-9 4-16,-14 0 15,-57-12 1,52 8-16</inkml:trace>
  <inkml:trace contextRef="#ctx0" brushRef="#br0" timeOffset="152298.0734">5909 11197 0,'106'0'16,"9"0"0,49 4-16,31 2 15,-15 4-15</inkml:trace>
  <inkml:trace contextRef="#ctx0" brushRef="#br0" timeOffset="157831.7923">7787 10794 0,'-12'14'0,"-10"5"16,-11 16-16,0 1 15,-5 7 1,-7 11-16,-3 2 16,-7 1-1,6-6-15,2-9 16,8-2-1,39-40-15,-23 27 16,13-3 0,13-2-16,9-11 15,13-3-15,14-4 16,19-8 0,23-4-16,10-7 15,-3 0 1,-17 3-16,-71 12 15,0 0 1,0 0-16,43-15 16,-23 3-1,-13-5-15,-8 0 16,-8-4 0,-4-4-16,-7-11 15,1-4-15,9-6 16,8-7-1,7-7-15</inkml:trace>
  <inkml:trace contextRef="#ctx0" brushRef="#br0" timeOffset="158265.9486">8118 10513 0,'28'0'0,"20"0"16,14 0-1,11 3-15,-12 3 16,-16 10-16,-21 0 16,-13 4-1,-5 0-15,-10 1 16,-9 5 0,-13 13-16,-11 5 15,-18 23 1,-11 15-16,-2 13 15,10-9 1,18-5-16,17-10 16,11-9-1,11-6-15,5-7 16,8-13-16,7-5 16,11-5-1,12-4-15,12-9 16,7-8-1,22-6-15,5-8 16,-14-5 0,-16-7-16,-24-2 15,-24-2 1,-19-2-16,-11-7 16</inkml:trace>
  <inkml:trace contextRef="#ctx0" brushRef="#br0" timeOffset="158431.3866">8123 11050 0,'28'0'0,"33"-4"16,52 1 0,35-1-16,5 3 15,-22 4 1,-35 2-16</inkml:trace>
  <inkml:trace contextRef="#ctx0" brushRef="#br0" timeOffset="158679.0456">8888 11144 0,'0'0'16,"0"0"-1,-7 18-15,-6 13 16,-6 17-1,1 6-15,-1 13 16,4 5 0,0 2-16,3-3 15,2-7-15,4-8 16,3-5 0,3-51-16,0 0 15,-2 29 1,7-22-16</inkml:trace>
  <inkml:trace contextRef="#ctx0" brushRef="#br0" timeOffset="159100.1656">9209 11404 0,'0'0'0,"0"0"16,0 0-1,0 0-15,-12 5 16,-18 0 0,-20 4-16,-9 0 15,-6 4 1,3-2-16,62-11 16,-56 9-1,56-9-15,0 0 16,0 0-16,-41 9 15,19 0 1,19-1-16,9 1 16,11-1-1,13 4-15,11 3 16,10 2 0,3 2-16,16 8 15,9 7 1,-7-2-16,-9-3 15,-13-8 1,-12-4-16,-38-17 16,33 7-16</inkml:trace>
  <inkml:trace contextRef="#ctx0" brushRef="#br0" timeOffset="161299.015">3351 13245 0,'6'0'16,"11"90"-1,-17-90-15,24 148 0,-14 109 16,-81-63 0,-85-57-16</inkml:trace>
  <inkml:trace contextRef="#ctx0" brushRef="#br0" timeOffset="162465.1152">9795 11235 0,'0'0'0,"17"0"16,18-2-16,29-4 15,31 1 1,18 0-16,37 2 16,17 6-1,-13 9-15,-23 12 16,-39 1-1,-92-25-15,62 12 16,-35-17-16</inkml:trace>
  <inkml:trace contextRef="#ctx0" brushRef="#br0" timeOffset="162782.9623">10290 10767 0,'0'0'0,"0"0"16,0 19-1,0 17-15,-3 24 16,-1 21-1,1 6-15,3 10 16,0 10 0,3 9-16,4 32 15,1 8 1,4-5-16,3-14 16,-15-137-16,19 124 15</inkml:trace>
  <inkml:trace contextRef="#ctx0" brushRef="#br0" timeOffset="163500.8721">11214 11251 0,'0'0'0,"0"0"15,0 0-15,-7 17 16,-5 15-16,-6 18 15,3 9 1,1 18 0,8 10-16,8 1 15,6-6-15,9-14 16,7-15 0,7-11-16,1-15 15,5-9 1,9-9-16,14-13 15,20-12 1,12-22-16,-4-17 16,-3-18-1,-18-8-15,-15-8 16,-11-3 0,-15 1-16,-11-5 15,-8 2-15,-13 3 16,-10 7-1,-13 12-15,-10 8 16,-12 10 0,-8 10-16,-9 13 15,-9 12 1,-2 17-16,-1 11 16,7 10-1,6 10-15,8 8 16,14 3-16,11 3 15,12-3 1,8-1-16,7 3 16,12-3-1,10-4 1,8-7-16</inkml:trace>
  <inkml:trace contextRef="#ctx0" brushRef="#br0" timeOffset="163732.4876">11565 11411 0,'42'47'16,"-3"-2"-16,19 16 16,21 18-1,20 16-15,20 13 16,12 4-1,7 12-15,-11-1 16,-21-8 0,-28-25-16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377.41302" units="1/cm"/>
          <inkml:channelProperty channel="Y" name="resolution" value="658.23627" units="1/cm"/>
          <inkml:channelProperty channel="T" name="resolution" value="1" units="1/dev"/>
        </inkml:channelProperties>
      </inkml:inkSource>
      <inkml:timestamp xml:id="ts0" timeString="2021-05-26T02:21:24.45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20650 8456 0,'0'0'0,"0"0"16,0 0-16,-12 4 16,-13-3-1,-10 4-15,-1 2 16,1 2 0,0 1-16,2-1 15,0 2-15,-2 1 16,-2 0-1,-3 3-15,0-1 16,-2 0 0,-4 3-16,-4 1 15,0-1 1,-3 3-16,-9 4 16,-7 3-1,4-2 1,6-2-16,4 3 15,-1-1-15,0 0 16,-1 2-16,-2-2 16,-1 1-1,-1 0-15,0 3 16,0 0 0,0-2-16,0 0 15,2-3 1,7-2-16,7 0 15,10-7 1,6-4-16</inkml:trace>
  <inkml:trace contextRef="#ctx0" brushRef="#br0" timeOffset="566.5065">19345 8739 0,'0'0'0,"-11"3"16,-18 2-16,-16 11 16,-5 11-1,1 4-15,-20 18 16,-12 13-1,2 7-15,4 3 16,16-8 0,19-16-16,10-7 15,13-13 1,17-28-16,-5 22 16,5-22-1,7 15-15,11-8 16,11-9-16,9-4 15,8-6 1,4-3-16,5-2 16,17-8-1,11-2 1,-5 3-16,-13 0 16,-17 2-16</inkml:trace>
  <inkml:trace contextRef="#ctx0" brushRef="#br0" timeOffset="1383.6798">18050 8732 0,'5'15'0,"1"15"16,6 17-16,0-6 16,2-3-1,0 1-15,1 0 16,4-5-1,-1-2-15,5-3 16,0-7 0,2-8-16,4-13 15,0-7 1,5-11-16,5-10 16,-1-10-16,1-7 15,8-17 1,-1-13-16,-6-2 15,-11 5 1,-12 4-16,-6 6 16,-8 11-1,-5 8-15,-4 6 16,6 36 0,-10-36-16,10 36 15,-17-32 1,0 5-16,-3 10 15,1 12-15,3 8 16,0 7 0,0 6-16,3 2 15,0 1 1,13-19 0,-4 25-16,5-1 15,-1-24-15,7 22 16,9-1-1,6-5-15,8-5 16,15-1-16,7-7 16</inkml:trace>
  <inkml:trace contextRef="#ctx0" brushRef="#br0" timeOffset="6150.3581">20485 8522 0,'0'0'16,"0"0"-16,0 0 15,0 0 1,0 0-16,0 0 16,0 0-1,0 0 1,12 10-16,4 7 16,5 2-16,1-1 15,2 0 1,1-1-16,3 0 15,2 0 1,3-2-16,4 2 16,1 0-16,4-1 15,1 1 1,2 0-16,1 0 16,6 0-1,-3-1-15,5 1 16,16 5-1,12 1-15,-6 0 16,-4-4 0,-1 2-1,-4-4-15,-5 1 0,0 0 16,0-1 0,-1-1-16,1 3 15,0 0 1,2-3-16,1 1 15,1-2 1,-1 2-16,-3-1 16,-2 0-1,0 2-15,-4-4 16,-4 1 0,-11-1-16,-2 1 15,0-1-15,-3 0 16,2 1-1,-38-15 1,33 15-16,-33-15 16,0 0-16,32 10 15</inkml:trace>
  <inkml:trace contextRef="#ctx0" brushRef="#br0" timeOffset="6667.7352">22561 8945 0,'0'0'16,"0"0"-16,0 0 15,0 0-15,0 0 16,14 10 0,8 4-16,6 8 15,1 2 1,1 7-16,0 1 16,-1 2-1,-4 0-15,-1 2 16,-4-1-1,0-3-15,-5 0 16,-15-32 0,10 30-16,-5 1 15,-10-4-15,-9 1 16,-11-3 0,-8 1-16,-8-6 15,-4-3 1,-4-5-16,1-3 15,0-2 1,3 0-16,2-2 16,2 0-16,9-5 15,7-4 1</inkml:trace>
  <inkml:trace contextRef="#ctx0" brushRef="#br0" timeOffset="7000.6192">23159 9088 0,'0'0'16,"0"0"-16,15 5 16,11 0-1,17 2-15,2-4 16,0 1 0,3-3-16,-2-1 15,2 1-15,0-2 16,-4-2-1,-11-7-15,-11-4 16</inkml:trace>
  <inkml:trace contextRef="#ctx0" brushRef="#br0" timeOffset="7318.4641">23345 9154 0,'0'0'0,"0"0"16,0 0-16,0 0 16,-10 14-1,-6 9-15,-4 10 16,2 6 0,0 6-16,3 5 15,1 6 1,-1 19-16,-2 14 15,2 7 1,2-3-16,-2-7 16,1 3-16,-1 0 15,1 1 1,2-3-16,0-13 16,12-74-1,-9 52-15</inkml:trace>
  <inkml:trace contextRef="#ctx0" brushRef="#br0" timeOffset="7652.3541">23385 9476 0,'0'0'0,"0"0"15,0 0-15,14 3 16,14-1-1,17 4-15,6-1 16,9 0 0,21 3-16,9 0 15,15 4-15</inkml:trace>
  <inkml:trace contextRef="#ctx0" brushRef="#br0" timeOffset="13253.2508">6608 4639 0,'16'3'16,"13"-1"-16,16 2 16,8-1-1,2-3-15,9-3 16,-7-5 0,-7 2-16,-12-6 15,-5-2 1,-7-3-16,0-6 15,-4-2 1,-7-7-16,-5-1 16,-8-6-16,-5-1 15,-11 2 1,-7-3-16,-9 2 16,-8 6-1,-8 2-15,-9 10 16,-18 2-1,-13 13-15,7 10 16,8 11-16,9 9 16,9 5-1,6 7-15,11 2 16,9 0 0,9 4-16,3 5 15,6 7 1,6 3-16,12 12 15,10 1 1,8-3-16,7-17 16,4-4-1,10-5-15,4-4 16,1-8 0,6-5-16,3-9 15,2-9-15,-2-13 16,-5-7-1,-10-10-15,-15-3 16,-9-2 0,-2-9-16,-3-4 15,-3-7 1,-3-3-16,-6-2 16,-5 0-1,-7-3-15,-7-9 16,-9 1-16,-6 8 15,-7 8 1,-7 8-16,-9 9 16</inkml:trace>
  <inkml:trace contextRef="#ctx0" brushRef="#br0" timeOffset="20218.7754">6327 5512 0,'53'-13'15,"0"-2"1,18 0-16,11 3 16,5 10-1,-6 7-15,-10 9 16,-16 4 0,-11 3-16,-16 1 15,-8 2-15,-4 5 16,-10-1-1,-6 4-15,-10 2 16,-8 2 0,-13-3-16,-7 0 15,-6-6 1,-5-2-16,-1-4 16,0-6-1,-2-6-15,5-9 16,6-8-16</inkml:trace>
  <inkml:trace contextRef="#ctx0" brushRef="#br0" timeOffset="20485.4859">6504 5532 0,'0'0'0,"0"0"16,0 0-1,5 15-15,1 16 16,0 16 0,-2 6-16,-1 8 15,-3 18 1,-2 2-16,-2 3 16,3 5-1,-1 5-15,2 8 16,3 7-1,9 24-15</inkml:trace>
  <inkml:trace contextRef="#ctx0" brushRef="#br0" timeOffset="23169.6263">6839 6762 0,'68'-3'0,"-3"-4"15,34-3 1,6 1-16,-6 9 15,-16 7 1,-20 8-16,-21 7 16,-24 0-1,-8 0 1,-6 1-16,-9-1 16,-7 3-16,-7 2 15,-16 7-15,-12-1 16,-26 9-1,-19 3-15,-9-1 16,18-7 0,18-13-16,65-24 15,-41 7 1,17-16-16</inkml:trace>
  <inkml:trace contextRef="#ctx0" brushRef="#br0" timeOffset="23536.6015">6988 6728 0,'0'0'0,"0"0"15,0 0 1,-3 19-16,-6 16 15,-4 14 1,0 1-16,2 8 16,-6 18-1,-1 13-15,-1 2 16,6 0-16,4-5 16,6-11-1,-1-5-15,-4-9 16,2-7-1,3-14-15,3-40 16,-3 37 0,3-37-16,0 0 15,0 0 1,-7 39-16</inkml:trace>
  <inkml:trace contextRef="#ctx0" brushRef="#br0" timeOffset="23737.1338">7128 7610 0,'0'0'16,"0"0"-16,0 0 15,0 0-15,0 0 16</inkml:trace>
  <inkml:trace contextRef="#ctx0" brushRef="#br0" timeOffset="34303.2393">19757 8739 0,'0'0'0,"0"0"16,18 0-1,11-4-15,16 4 16,5 7 0,3 7-16,-5 1 15,-4-2-15,4-2 16,3-2-1,5 0-15,7-1 16,3-3 0,-5-2-16,2 1 15,-6-1 1,-2-1-16,-4-4 16,-12 0-1,-1-3-15,-3-2 16,-35 7-16,37-8 15,-4-3 1,-33 11-16,32-13 16,-32 13-1,0 0-15,0 0 32,30-13-32,-7-1 0</inkml:trace>
  <inkml:trace contextRef="#ctx0" brushRef="#br0" timeOffset="36187.2486">6145 8180 0,'74'-8'0,"-10"4"15,18-3-15,-4 9 16,-9 5 0,-8 13-16,-17 7 15,-16 1 1,-14 4-16,-11 7 15,-15 1 1,-13-1-16,-10 1 16,-11-5-1,-17-1-15,-5-11 16,18-18-16,20-15 16</inkml:trace>
  <inkml:trace contextRef="#ctx0" brushRef="#br0" timeOffset="36403.824">6318 8280 0,'0'0'0,"0"0"16,-2 22-1,-10 21-15,-6 20 16,-7 16-1,-1 15-15,12 3 16,7 2-16,4-1 16,3-6-1,-2-3-15</inkml:trace>
  <inkml:trace contextRef="#ctx0" brushRef="#br0" timeOffset="40354.3322">6880 9436 0,'44'-45'16,"-5"11"-16,6 5 15,8 9 1,18 6-16,-1 13 16,-70 1-16,57 7 15,-13 3 1,-19 4-16,-11 1 16,-10 1-1,-7 0-15,-4 4 16,-6 3-1,-6 3-15,-5 2 16,-6 0 0,2 1-16,-2-4 15,-2 0 1,4-5-16,-4-3 16,2-6-16,-4-7 15,1-9 1,0-10-16,9-8 15</inkml:trace>
  <inkml:trace contextRef="#ctx0" brushRef="#br0" timeOffset="40588.9569">6867 9328 0,'0'0'0,"0"0"16,3 15-16,0 19 15,4 20-15,-2 7 16,-1 15 0,1 5-16,-1 1 15,0 1 1,-1 4 0,0-2-16,3 1 15,4-5-15,0-4 16,0-5-1</inkml:trace>
  <inkml:trace contextRef="#ctx0" brushRef="#br0" timeOffset="55188.7884">5997 10719 0,'0'0'16,"11"-14"-16,10-6 15,20-10 1,14 3-16,28 2 15,13 6 1,-3 16-16,-7 10 16,-25 10-1,-15 4-15,-21 2 16,-7 1 0,-6 7-16,-8 1 15,-8 2-15,-9 4 16,-9-3-1,-8-1-15,-8-4 16,-3-5 0,-3-6-1,2-4-15,2-9 16,5-4-16,7-12 16,10-12-16</inkml:trace>
  <inkml:trace contextRef="#ctx0" brushRef="#br0" timeOffset="55455.4981">6232 10712 0,'0'0'0,"0"0"16,0 14-16,-3 16 15,-2 13 1,0 6-16,0 8 15,-1 14-15,-3 3 16,1 1 0,2 4-16,2 0 15,3-3 1,1-3-16,0-4 16,0-6-1,4-5-15,3-4 16</inkml:trace>
  <inkml:trace contextRef="#ctx0" brushRef="#br0" timeOffset="61406.3256">7424 12072 0,'-12'17'16,"-10"10"-1,-12 17-15,-1 1 16,-5 16-16,-4 9 16,12-3-1,11-1-15,10-8 16,15-2 0,11-6-1,8-11-15,8-8 16,13-5-16,12-8 15,23-11 1,17-14-16,-3-16 16,-6-16-1,-11-12-15,-11-9 16,-11-7 0,-13-3-16,-8-5 15,-9-1-15,-11-4 16,-10 4-1,-13 1-15,-10 5 16,-13 7 0,-10 12-16,-5 9 15,-11 5 1,-3 8-16,-1 11 16,-3 10-1,2 9-15,3 9 16,7 7-16,7 7 15,12-1 1,10 4-16,6 3 16,11 3-1,13-2-15</inkml:trace>
  <inkml:trace contextRef="#ctx0" brushRef="#br0" timeOffset="61622.9006">7629 12353 0,'36'53'0,"6"0"15,31 20-15,56 38 16,58 44-1,0 17-15,-1 26 16</inkml:trace>
  <inkml:trace contextRef="#ctx0" brushRef="#br0" timeOffset="83575.2897">3025 4756 0,'0'0'16,"0"0"-16,0 0 15,0 0 1,-16 0-16,-16-4 15,-18 0 1,5 3-16,-1 2 16,3 7-1,-2 4-15,4 4 16,4 2-16,-1 4 31,1 3-31,5 4 16,3 3-16,5 3 15,8 2-15,5 1 16,4 4 0,8 2-16,6 5 15,8 0 1,5 3-16,9 11 16,4 3-1,1 2-15,-4-2 16,-1-6-1,-1 0-15,-3 5 16,-3-3-16,-3 4 16,-5-1-1,-5 0-15,-7-1 16,-7-2 0,-6 2-16,-2-2 15,-5 2 1,-4-3-16,-8 1 15,-8-4 1,-11 1-16,-12 0 16,-2-7-1,-6 1-15,-2-5 16,2-1-16,7-3 16,5-4-1,10-3-15,6 0 16,13-5-1,5 0-15,2 3 16,3 3 0,4 3-16,-1 3 15,10 1 1,3 2-16,4 1 16,2 5-16,3 2 15,2 14 1,0 6-16,0 1 15,0 0 1,0-3-16,0 3 16,-1 2-1,-2 2-15,1 0 16,-5 4 0,-4 4-16,1 4 15,-1 4 1,2 1-16,-3-1 15,1 0-15,0 1 16,-3 2 0,1 2-16,2 1 15,3 0 1,2 5-16,1-3 16,-2 2-1,-1-2-15,2-2 16,3-1-1,-3-5-15,2 5 16,2 0-16,1-1 16,4 1-1,-1 0-15,3-2 16,-1-2 0,-2-1-16,-3-2 15,-3-1 1,3-5-16,-1 0 15,2-1 1,0-3-16,1-8 16,0 1-1,0-3-15,1 1 16,-1-1 0,0-3-16,0-10 15,0-3-15,2 1 16,3-4-1,3-2-15,4 0 16,7-3 0,2-3-16,8 0 15,4 3 1,17 0-16,17 4 16,29 9-1,32 12-15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377.41302" units="1/cm"/>
          <inkml:channelProperty channel="Y" name="resolution" value="658.23627" units="1/cm"/>
          <inkml:channelProperty channel="T" name="resolution" value="1" units="1/dev"/>
        </inkml:channelProperties>
      </inkml:inkSource>
      <inkml:timestamp xml:id="ts0" timeString="2021-05-26T02:27:56.40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18689 8059 0,'0'0'15,"0"0"1,0 0-16,-9 0 16,-6-4-1,-3 1-15,3 0 16,5-1-16,3-1 16,2 2-1,4-2-15,-1-1 16,2 3-1,0 2-15,2 1 16,-2-2 0,1 2-16,1-2 15,-1 0 1,1 2-16,0 0 16,3 4-1,3-2 1,4 1-16,0 0 0,1 2 15,4 2 1,3 0-16,0 0 16,3-1-1,3 2-15,-1 3 16,4-2 0,8 2-16,-2 1 15,3-1 1,0 3-16,0-2 15,-1-1 1,-1 2-16,2 1 16,0 1-16,1-2 15,0 1 1,1-1-16,0 3 16,-1 0-1,2 0-15,-1-2 16,0 3-1,-1 0-15,1 0 16,0 0-16,2-2 16,2 2-1,-4-1-15,3 2 16,0-2 0,0 1-16,2-2 15,0 2 1,3 0-16,1-2 15,-2 2 1,-1-3-16,2 2 16,-1-1-16,-1 0 15,0-2 1,-1 3-16,0-1 16,2 1-1,-1 1-15,2 0 16,2-2-1,-2 0-15,-2 2 16,2-2 0,-3 0-16,5 2 15,-1-1-15,-1 3 16,3 0 0,-3-2-16,0 2 15,2-4 1,-1 2-16,2 0 15,1 2 1,1-2-16,17 7 16,5-1-1,-4-2-15,-9 0 16,-8-6 0,1 4-16,1-3 15,0 3 1,1-1-16,-1 0 15,-3 3-15,0-4 16,-12-2 0,2 0-16,5 0 15,-1 1 1,1 1-16,4 1 16,-2 2-1,1-3-15,1 1 16,-1 0-1,2 0-15,-2 1 16,-1-2-16,1 2 16,-3-2-1,2 3-15,-4-4 16,-1 2 0,3-4-16,-5-2 15,-1-2-15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2021/5/26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2021/5/26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2021/5/26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2021/5/26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2021/5/26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2021/5/26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2021/5/26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customXml" Target="../ink/ink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emf"/><Relationship Id="rId4" Type="http://schemas.openxmlformats.org/officeDocument/2006/relationships/customXml" Target="../ink/ink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emf"/><Relationship Id="rId5" Type="http://schemas.openxmlformats.org/officeDocument/2006/relationships/customXml" Target="../ink/ink7.xml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23" name="Picture 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106" y="411510"/>
            <a:ext cx="7629377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图片 30" descr="figure"/>
          <p:cNvPicPr/>
          <p:nvPr/>
        </p:nvPicPr>
        <p:blipFill>
          <a:blip r:embed="rId3"/>
          <a:stretch>
            <a:fillRect/>
          </a:stretch>
        </p:blipFill>
        <p:spPr>
          <a:xfrm>
            <a:off x="6876256" y="3007731"/>
            <a:ext cx="1647227" cy="1647056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墨迹 1"/>
              <p14:cNvContentPartPr/>
              <p14:nvPr/>
            </p14:nvContentPartPr>
            <p14:xfrm>
              <a:off x="345960" y="1338120"/>
              <a:ext cx="7758360" cy="3621600"/>
            </p14:xfrm>
          </p:contentPart>
        </mc:Choice>
        <mc:Fallback xmlns="">
          <p:pic>
            <p:nvPicPr>
              <p:cNvPr id="2" name="墨迹 1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36600" y="1328760"/>
                <a:ext cx="7777080" cy="3640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565450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0081" y="627534"/>
            <a:ext cx="9144000" cy="43924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buFontTx/>
              <a:buNone/>
            </a:pP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如图所示，发射同步卫星时，先将卫星发射至近地圆轨道</a:t>
            </a: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，然后经点火使其沿椭圆轨道</a:t>
            </a: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运行；最后再次点火将其送入同步圆轨道</a:t>
            </a: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3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。轨道</a:t>
            </a: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、</a:t>
            </a: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相切于</a:t>
            </a: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P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点，</a:t>
            </a: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、</a:t>
            </a: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3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相切于</a:t>
            </a: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Q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点。当卫星分别在</a:t>
            </a: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、</a:t>
            </a: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、</a:t>
            </a: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3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上正常运行时，以下说法正确的是（       ）</a:t>
            </a:r>
          </a:p>
          <a:p>
            <a:pPr marL="0">
              <a:buFontTx/>
              <a:buNone/>
            </a:pP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A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、在轨道</a:t>
            </a: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3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上的速率大于</a:t>
            </a: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上的速率</a:t>
            </a:r>
          </a:p>
          <a:p>
            <a:pPr marL="0">
              <a:buFontTx/>
              <a:buNone/>
            </a:pP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B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、在轨道</a:t>
            </a: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3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上的角速度小于</a:t>
            </a: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上的角速度</a:t>
            </a:r>
          </a:p>
          <a:p>
            <a:pPr marL="0">
              <a:buFontTx/>
              <a:buNone/>
            </a:pP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C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、在轨道</a:t>
            </a: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上经过</a:t>
            </a: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Q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点时的速率等于在轨</a:t>
            </a:r>
            <a:endParaRPr lang="en-US" altLang="zh-CN" sz="2400" b="1" dirty="0" smtClean="0">
              <a:latin typeface="黑体" pitchFamily="49" charset="-122"/>
              <a:ea typeface="黑体" pitchFamily="49" charset="-122"/>
            </a:endParaRPr>
          </a:p>
          <a:p>
            <a:pPr marL="0">
              <a:buFontTx/>
              <a:buNone/>
            </a:pP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道</a:t>
            </a: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3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上经过</a:t>
            </a: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Q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点时的速率</a:t>
            </a:r>
          </a:p>
          <a:p>
            <a:pPr marL="0">
              <a:buFontTx/>
              <a:buNone/>
            </a:pP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D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、在轨道</a:t>
            </a: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上经过</a:t>
            </a: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P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点时的加速度等于在</a:t>
            </a:r>
            <a:endParaRPr lang="en-US" altLang="zh-CN" sz="2400" b="1" dirty="0" smtClean="0">
              <a:latin typeface="黑体" pitchFamily="49" charset="-122"/>
              <a:ea typeface="黑体" pitchFamily="49" charset="-122"/>
            </a:endParaRPr>
          </a:p>
          <a:p>
            <a:pPr marL="0">
              <a:buFontTx/>
              <a:buNone/>
            </a:pP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轨道</a:t>
            </a: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上经过</a:t>
            </a: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P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点时的加速度           </a:t>
            </a:r>
            <a:endParaRPr lang="zh-CN" altLang="en-US" sz="2400" b="1" dirty="0">
              <a:latin typeface="黑体" pitchFamily="49" charset="-122"/>
              <a:ea typeface="黑体" pitchFamily="49" charset="-122"/>
            </a:endParaRPr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5974285" y="2121029"/>
            <a:ext cx="2914935" cy="2480375"/>
            <a:chOff x="3061" y="1389"/>
            <a:chExt cx="2177" cy="1860"/>
          </a:xfrm>
        </p:grpSpPr>
        <p:sp>
          <p:nvSpPr>
            <p:cNvPr id="6" name="Line 4"/>
            <p:cNvSpPr>
              <a:spLocks noChangeShapeType="1"/>
            </p:cNvSpPr>
            <p:nvPr/>
          </p:nvSpPr>
          <p:spPr bwMode="auto">
            <a:xfrm flipV="1">
              <a:off x="4271" y="2252"/>
              <a:ext cx="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4947" y="2319"/>
              <a:ext cx="291" cy="3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/>
              <a:r>
                <a:rPr kumimoji="1" lang="en-US" altLang="zh-CN" sz="2400" b="1">
                  <a:latin typeface="华文新魏" pitchFamily="2" charset="-122"/>
                  <a:ea typeface="华文新魏" pitchFamily="2" charset="-122"/>
                </a:rPr>
                <a:t>Q</a:t>
              </a:r>
              <a:endParaRPr kumimoji="1" lang="en-US" altLang="zh-CN" sz="2400">
                <a:latin typeface="Times New Roman" pitchFamily="18" charset="0"/>
              </a:endParaRP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3469" y="2251"/>
              <a:ext cx="316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/>
              <a:r>
                <a:rPr kumimoji="1" lang="en-US" altLang="zh-CN" sz="2400" b="1">
                  <a:latin typeface="华文新魏" pitchFamily="2" charset="-122"/>
                  <a:ea typeface="华文新魏" pitchFamily="2" charset="-122"/>
                </a:rPr>
                <a:t>P</a:t>
              </a:r>
              <a:endParaRPr kumimoji="1" lang="en-US" altLang="zh-CN" sz="2400">
                <a:latin typeface="Times New Roman" pitchFamily="18" charset="0"/>
              </a:endParaRP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4422" y="1661"/>
              <a:ext cx="243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/>
              <a:r>
                <a:rPr kumimoji="1" lang="en-US" altLang="zh-CN" sz="2400" b="1">
                  <a:solidFill>
                    <a:srgbClr val="FF0000"/>
                  </a:solidFill>
                  <a:latin typeface="Times New Roman" pitchFamily="18" charset="0"/>
                </a:rPr>
                <a:t>2</a:t>
              </a:r>
              <a:endParaRPr kumimoji="1" lang="en-US" altLang="zh-CN" sz="2400">
                <a:latin typeface="Times New Roman" pitchFamily="18" charset="0"/>
              </a:endParaRPr>
            </a:p>
          </p:txBody>
        </p:sp>
        <p:grpSp>
          <p:nvGrpSpPr>
            <p:cNvPr id="10" name="Group 8"/>
            <p:cNvGrpSpPr>
              <a:grpSpLocks/>
            </p:cNvGrpSpPr>
            <p:nvPr/>
          </p:nvGrpSpPr>
          <p:grpSpPr bwMode="auto">
            <a:xfrm>
              <a:off x="3696" y="2070"/>
              <a:ext cx="817" cy="725"/>
              <a:chOff x="884" y="1797"/>
              <a:chExt cx="817" cy="725"/>
            </a:xfrm>
          </p:grpSpPr>
          <p:sp>
            <p:nvSpPr>
              <p:cNvPr id="19" name="Text Box 9"/>
              <p:cNvSpPr txBox="1">
                <a:spLocks noChangeArrowheads="1"/>
              </p:cNvSpPr>
              <p:nvPr/>
            </p:nvSpPr>
            <p:spPr bwMode="auto">
              <a:xfrm>
                <a:off x="1066" y="1888"/>
                <a:ext cx="453" cy="4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just"/>
                <a:r>
                  <a:rPr kumimoji="1" lang="en-US" altLang="zh-CN" sz="3200">
                    <a:latin typeface="宋体" pitchFamily="2" charset="-122"/>
                  </a:rPr>
                  <a:t>·</a:t>
                </a:r>
              </a:p>
            </p:txBody>
          </p:sp>
          <p:grpSp>
            <p:nvGrpSpPr>
              <p:cNvPr id="20" name="Group 10"/>
              <p:cNvGrpSpPr>
                <a:grpSpLocks/>
              </p:cNvGrpSpPr>
              <p:nvPr/>
            </p:nvGrpSpPr>
            <p:grpSpPr bwMode="auto">
              <a:xfrm>
                <a:off x="884" y="1797"/>
                <a:ext cx="817" cy="725"/>
                <a:chOff x="793" y="1207"/>
                <a:chExt cx="587" cy="526"/>
              </a:xfrm>
            </p:grpSpPr>
            <p:sp>
              <p:nvSpPr>
                <p:cNvPr id="21" name="Oval 11"/>
                <p:cNvSpPr>
                  <a:spLocks noChangeArrowheads="1"/>
                </p:cNvSpPr>
                <p:nvPr/>
              </p:nvSpPr>
              <p:spPr bwMode="auto">
                <a:xfrm>
                  <a:off x="930" y="1298"/>
                  <a:ext cx="243" cy="238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hlink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algn="ctr"/>
                  <a:endParaRPr kumimoji="1" lang="zh-CN" altLang="zh-CN" sz="2400">
                    <a:latin typeface="Times New Roman" pitchFamily="18" charset="0"/>
                  </a:endParaRPr>
                </a:p>
              </p:txBody>
            </p:sp>
            <p:sp>
              <p:nvSpPr>
                <p:cNvPr id="22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1380" y="1312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3" name="Oval 13"/>
                <p:cNvSpPr>
                  <a:spLocks noChangeArrowheads="1"/>
                </p:cNvSpPr>
                <p:nvPr/>
              </p:nvSpPr>
              <p:spPr bwMode="auto">
                <a:xfrm>
                  <a:off x="839" y="1207"/>
                  <a:ext cx="394" cy="401"/>
                </a:xfrm>
                <a:prstGeom prst="ellips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hlink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algn="ctr"/>
                  <a:endParaRPr kumimoji="1" lang="zh-CN" altLang="zh-CN" sz="2400">
                    <a:latin typeface="Times New Roman" pitchFamily="18" charset="0"/>
                  </a:endParaRPr>
                </a:p>
              </p:txBody>
            </p:sp>
            <p:sp>
              <p:nvSpPr>
                <p:cNvPr id="24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853" y="1407"/>
                  <a:ext cx="191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5" name="Oval 15"/>
                <p:cNvSpPr>
                  <a:spLocks noChangeArrowheads="1"/>
                </p:cNvSpPr>
                <p:nvPr/>
              </p:nvSpPr>
              <p:spPr bwMode="auto">
                <a:xfrm>
                  <a:off x="793" y="1367"/>
                  <a:ext cx="72" cy="75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/>
                  <a:endParaRPr kumimoji="1" lang="zh-CN" altLang="zh-CN" sz="2400">
                    <a:latin typeface="Times New Roman" pitchFamily="18" charset="0"/>
                  </a:endParaRPr>
                </a:p>
              </p:txBody>
            </p:sp>
            <p:sp>
              <p:nvSpPr>
                <p:cNvPr id="26" name="Line 16"/>
                <p:cNvSpPr>
                  <a:spLocks noChangeShapeType="1"/>
                </p:cNvSpPr>
                <p:nvPr/>
              </p:nvSpPr>
              <p:spPr bwMode="auto">
                <a:xfrm>
                  <a:off x="827" y="1442"/>
                  <a:ext cx="0" cy="291"/>
                </a:xfrm>
                <a:prstGeom prst="line">
                  <a:avLst/>
                </a:prstGeom>
                <a:noFill/>
                <a:ln w="28575">
                  <a:solidFill>
                    <a:srgbClr val="0000FF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11" name="Arc 17"/>
            <p:cNvSpPr>
              <a:spLocks/>
            </p:cNvSpPr>
            <p:nvPr/>
          </p:nvSpPr>
          <p:spPr bwMode="auto">
            <a:xfrm>
              <a:off x="3763" y="1934"/>
              <a:ext cx="1180" cy="793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0590 w 43200"/>
                <a:gd name="T1" fmla="*/ 24 h 43200"/>
                <a:gd name="T2" fmla="*/ 20420 w 43200"/>
                <a:gd name="T3" fmla="*/ 32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0589" y="23"/>
                  </a:moveTo>
                  <a:cubicBezTo>
                    <a:pt x="20926" y="7"/>
                    <a:pt x="21263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0129"/>
                    <a:pt x="8966" y="658"/>
                    <a:pt x="20420" y="32"/>
                  </a:cubicBezTo>
                </a:path>
                <a:path w="43200" h="43200" stroke="0" extrusionOk="0">
                  <a:moveTo>
                    <a:pt x="20589" y="23"/>
                  </a:moveTo>
                  <a:cubicBezTo>
                    <a:pt x="20926" y="7"/>
                    <a:pt x="21263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0129"/>
                    <a:pt x="8966" y="658"/>
                    <a:pt x="20420" y="32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endParaRPr kumimoji="1" lang="zh-CN" altLang="zh-CN" sz="2400">
                <a:latin typeface="Times New Roman" pitchFamily="18" charset="0"/>
              </a:endParaRPr>
            </a:p>
          </p:txBody>
        </p:sp>
        <p:grpSp>
          <p:nvGrpSpPr>
            <p:cNvPr id="12" name="Group 18"/>
            <p:cNvGrpSpPr>
              <a:grpSpLocks/>
            </p:cNvGrpSpPr>
            <p:nvPr/>
          </p:nvGrpSpPr>
          <p:grpSpPr bwMode="auto">
            <a:xfrm>
              <a:off x="3061" y="1389"/>
              <a:ext cx="1972" cy="1860"/>
              <a:chOff x="3515" y="2296"/>
              <a:chExt cx="1769" cy="1687"/>
            </a:xfrm>
          </p:grpSpPr>
          <p:sp>
            <p:nvSpPr>
              <p:cNvPr id="15" name="Line 19"/>
              <p:cNvSpPr>
                <a:spLocks noChangeShapeType="1"/>
              </p:cNvSpPr>
              <p:nvPr/>
            </p:nvSpPr>
            <p:spPr bwMode="auto">
              <a:xfrm flipV="1">
                <a:off x="5239" y="2840"/>
                <a:ext cx="0" cy="283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6" name="Arc 20"/>
              <p:cNvSpPr>
                <a:spLocks/>
              </p:cNvSpPr>
              <p:nvPr/>
            </p:nvSpPr>
            <p:spPr bwMode="auto">
              <a:xfrm>
                <a:off x="3515" y="2296"/>
                <a:ext cx="1712" cy="1687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21410 w 43200"/>
                  <a:gd name="T1" fmla="*/ 1 h 43200"/>
                  <a:gd name="T2" fmla="*/ 20689 w 43200"/>
                  <a:gd name="T3" fmla="*/ 19 h 43200"/>
                  <a:gd name="T4" fmla="*/ 21600 w 43200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43200" fill="none" extrusionOk="0">
                    <a:moveTo>
                      <a:pt x="21409" y="0"/>
                    </a:moveTo>
                    <a:cubicBezTo>
                      <a:pt x="21473" y="0"/>
                      <a:pt x="21536" y="-1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-1" y="10024"/>
                      <a:pt x="9124" y="507"/>
                      <a:pt x="20689" y="19"/>
                    </a:cubicBezTo>
                  </a:path>
                  <a:path w="43200" h="43200" stroke="0" extrusionOk="0">
                    <a:moveTo>
                      <a:pt x="21409" y="0"/>
                    </a:moveTo>
                    <a:cubicBezTo>
                      <a:pt x="21473" y="0"/>
                      <a:pt x="21536" y="-1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-1" y="10024"/>
                      <a:pt x="9124" y="507"/>
                      <a:pt x="20689" y="1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endParaRPr kumimoji="1" lang="zh-CN" altLang="zh-CN" sz="2400">
                  <a:latin typeface="Times New Roman" pitchFamily="18" charset="0"/>
                </a:endParaRPr>
              </a:p>
            </p:txBody>
          </p:sp>
          <p:sp>
            <p:nvSpPr>
              <p:cNvPr id="17" name="Line 21"/>
              <p:cNvSpPr>
                <a:spLocks noChangeShapeType="1"/>
              </p:cNvSpPr>
              <p:nvPr/>
            </p:nvSpPr>
            <p:spPr bwMode="auto">
              <a:xfrm flipH="1">
                <a:off x="4332" y="3158"/>
                <a:ext cx="850" cy="0"/>
              </a:xfrm>
              <a:prstGeom prst="line">
                <a:avLst/>
              </a:prstGeom>
              <a:noFill/>
              <a:ln w="28575">
                <a:solidFill>
                  <a:srgbClr val="0066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8" name="Oval 22"/>
              <p:cNvSpPr>
                <a:spLocks noChangeArrowheads="1"/>
              </p:cNvSpPr>
              <p:nvPr/>
            </p:nvSpPr>
            <p:spPr bwMode="auto">
              <a:xfrm>
                <a:off x="5193" y="3113"/>
                <a:ext cx="91" cy="9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endParaRPr kumimoji="1" lang="zh-CN" altLang="zh-CN" sz="2400">
                  <a:latin typeface="Times New Roman" pitchFamily="18" charset="0"/>
                </a:endParaRPr>
              </a:p>
            </p:txBody>
          </p:sp>
        </p:grpSp>
        <p:sp>
          <p:nvSpPr>
            <p:cNvPr id="13" name="Text Box 23"/>
            <p:cNvSpPr txBox="1">
              <a:spLocks noChangeArrowheads="1"/>
            </p:cNvSpPr>
            <p:nvPr/>
          </p:nvSpPr>
          <p:spPr bwMode="auto">
            <a:xfrm>
              <a:off x="4694" y="1480"/>
              <a:ext cx="243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/>
              <a:r>
                <a:rPr kumimoji="1" lang="en-US" altLang="zh-CN" sz="2400" b="1" dirty="0">
                  <a:solidFill>
                    <a:srgbClr val="006600"/>
                  </a:solidFill>
                  <a:latin typeface="Times New Roman" pitchFamily="18" charset="0"/>
                </a:rPr>
                <a:t>3</a:t>
              </a:r>
              <a:endParaRPr kumimoji="1" lang="en-US" altLang="zh-CN" sz="2400" dirty="0">
                <a:solidFill>
                  <a:srgbClr val="006600"/>
                </a:solidFill>
                <a:latin typeface="Times New Roman" pitchFamily="18" charset="0"/>
              </a:endParaRPr>
            </a:p>
          </p:txBody>
        </p:sp>
        <p:sp>
          <p:nvSpPr>
            <p:cNvPr id="14" name="Text Box 24"/>
            <p:cNvSpPr txBox="1">
              <a:spLocks noChangeArrowheads="1"/>
            </p:cNvSpPr>
            <p:nvPr/>
          </p:nvSpPr>
          <p:spPr bwMode="auto">
            <a:xfrm>
              <a:off x="4240" y="1979"/>
              <a:ext cx="243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/>
              <a:r>
                <a:rPr kumimoji="1" lang="en-US" altLang="zh-CN" sz="2400" b="1">
                  <a:solidFill>
                    <a:srgbClr val="0000FF"/>
                  </a:solidFill>
                  <a:latin typeface="Times New Roman" pitchFamily="18" charset="0"/>
                </a:rPr>
                <a:t>1</a:t>
              </a:r>
              <a:endParaRPr kumimoji="1" lang="en-US" altLang="zh-CN" sz="240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</p:grpSp>
      <p:sp>
        <p:nvSpPr>
          <p:cNvPr id="27" name="Text Box 25"/>
          <p:cNvSpPr txBox="1">
            <a:spLocks noChangeArrowheads="1"/>
          </p:cNvSpPr>
          <p:nvPr/>
        </p:nvSpPr>
        <p:spPr bwMode="auto">
          <a:xfrm>
            <a:off x="4595057" y="1764606"/>
            <a:ext cx="8064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FF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kumimoji="1" lang="en-US" altLang="zh-CN" sz="2800" b="1" dirty="0">
                <a:solidFill>
                  <a:srgbClr val="FF0000"/>
                </a:solidFill>
                <a:latin typeface="Times New Roman" pitchFamily="18" charset="0"/>
              </a:rPr>
              <a:t>BD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墨迹 1"/>
              <p14:cNvContentPartPr/>
              <p14:nvPr/>
            </p14:nvContentPartPr>
            <p14:xfrm>
              <a:off x="4488840" y="2419920"/>
              <a:ext cx="1601640" cy="2437920"/>
            </p14:xfrm>
          </p:contentPart>
        </mc:Choice>
        <mc:Fallback xmlns="">
          <p:pic>
            <p:nvPicPr>
              <p:cNvPr id="2" name="墨迹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79480" y="2410560"/>
                <a:ext cx="1620360" cy="2456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639653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11510"/>
            <a:ext cx="8928992" cy="4361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墨迹 1"/>
              <p14:cNvContentPartPr/>
              <p14:nvPr/>
            </p14:nvContentPartPr>
            <p14:xfrm>
              <a:off x="297360" y="1047960"/>
              <a:ext cx="8613000" cy="3605400"/>
            </p14:xfrm>
          </p:contentPart>
        </mc:Choice>
        <mc:Fallback xmlns="">
          <p:pic>
            <p:nvPicPr>
              <p:cNvPr id="2" name="墨迹 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8000" y="1038600"/>
                <a:ext cx="8631720" cy="3624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220872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01080" y="483518"/>
            <a:ext cx="7704856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宋体" pitchFamily="2" charset="-122"/>
              </a:rPr>
              <a:t>如图所示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宋体" pitchFamily="2" charset="-122"/>
              </a:rPr>
              <a:t>一根轻弹簧下端固定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宋体" pitchFamily="2" charset="-122"/>
              </a:rPr>
              <a:t>竖立在水平面上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宋体" pitchFamily="2" charset="-122"/>
              </a:rPr>
              <a:t>其正上方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宋体" pitchFamily="2" charset="-122"/>
              </a:rPr>
              <a:t>位置有一只小球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宋体" pitchFamily="2" charset="-122"/>
              </a:rPr>
              <a:t>小球从静止开始自由下落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宋体" pitchFamily="2" charset="-122"/>
              </a:rPr>
              <a:t>在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宋体" pitchFamily="2" charset="-122"/>
              </a:rPr>
              <a:t>位置接触弹簧的上端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宋体" pitchFamily="2" charset="-122"/>
              </a:rPr>
              <a:t>在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宋体" pitchFamily="2" charset="-122"/>
              </a:rPr>
              <a:t>位置小球所受弹力大小等于重力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宋体" pitchFamily="2" charset="-122"/>
              </a:rPr>
              <a:t>在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宋体" pitchFamily="2" charset="-122"/>
              </a:rPr>
              <a:t>位置小球速度减小到零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宋体" pitchFamily="2" charset="-122"/>
              </a:rPr>
              <a:t>不计空气阻力小球下降阶段下列说法中正确的是</a:t>
            </a:r>
            <a:endParaRPr kumimoji="0" lang="zh-CN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pic>
        <p:nvPicPr>
          <p:cNvPr id="2049" name="图片 963532213" descr="说明: fig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3093" y="2299400"/>
            <a:ext cx="1249459" cy="1968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39552" y="1851670"/>
            <a:ext cx="6336704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．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宋体" pitchFamily="2" charset="-122"/>
              </a:rPr>
              <a:t>在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宋体" pitchFamily="2" charset="-122"/>
              </a:rPr>
              <a:t>位置小球动能最大</a:t>
            </a:r>
            <a:endParaRPr kumimoji="0" lang="zh-CN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B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．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宋体" pitchFamily="2" charset="-122"/>
              </a:rPr>
              <a:t>在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宋体" pitchFamily="2" charset="-122"/>
              </a:rPr>
              <a:t>位置小球动能最大</a:t>
            </a:r>
            <a:endParaRPr kumimoji="0" lang="zh-CN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．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宋体" pitchFamily="2" charset="-122"/>
              </a:rPr>
              <a:t>从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A→C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宋体" pitchFamily="2" charset="-122"/>
              </a:rPr>
              <a:t>位置小球重力势能的减少等于小球动能的增加</a:t>
            </a:r>
            <a:endParaRPr kumimoji="0" lang="zh-CN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D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．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宋体" pitchFamily="2" charset="-122"/>
              </a:rPr>
              <a:t>从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A→D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宋体" pitchFamily="2" charset="-122"/>
              </a:rPr>
              <a:t>位置小球重力势能的减少等于弹簧弹性势能的增加</a:t>
            </a:r>
            <a:endParaRPr kumimoji="0" lang="zh-CN" alt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墨迹 3"/>
              <p14:cNvContentPartPr/>
              <p14:nvPr/>
            </p14:nvContentPartPr>
            <p14:xfrm>
              <a:off x="540720" y="2183760"/>
              <a:ext cx="8250480" cy="2531880"/>
            </p14:xfrm>
          </p:contentPart>
        </mc:Choice>
        <mc:Fallback xmlns="">
          <p:pic>
            <p:nvPicPr>
              <p:cNvPr id="4" name="墨迹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31360" y="2174400"/>
                <a:ext cx="8269200" cy="2550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431631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2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11510"/>
            <a:ext cx="7272808" cy="29985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图片 13" descr="figure"/>
          <p:cNvPicPr/>
          <p:nvPr/>
        </p:nvPicPr>
        <p:blipFill>
          <a:blip r:embed="rId3"/>
          <a:stretch>
            <a:fillRect/>
          </a:stretch>
        </p:blipFill>
        <p:spPr>
          <a:xfrm>
            <a:off x="5512118" y="3579862"/>
            <a:ext cx="2948314" cy="930437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墨迹 1"/>
              <p14:cNvContentPartPr/>
              <p14:nvPr/>
            </p14:nvContentPartPr>
            <p14:xfrm>
              <a:off x="1145160" y="1604880"/>
              <a:ext cx="6402960" cy="3461040"/>
            </p14:xfrm>
          </p:contentPart>
        </mc:Choice>
        <mc:Fallback xmlns="">
          <p:pic>
            <p:nvPicPr>
              <p:cNvPr id="2" name="墨迹 1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35800" y="1595520"/>
                <a:ext cx="6421680" cy="3479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78338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/>
          <p:nvPr/>
        </p:nvSpPr>
        <p:spPr>
          <a:xfrm>
            <a:off x="251232" y="195486"/>
            <a:ext cx="8569325" cy="101566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 smtClean="0">
                <a:latin typeface="Times New Roman" panose="02020603050405020304" charset="0"/>
                <a:ea typeface="黑体" panose="02010609060101010101" charset="-122"/>
              </a:rPr>
              <a:t>如</a:t>
            </a:r>
            <a:r>
              <a:rPr lang="zh-CN" altLang="en-US" sz="2000" b="1" dirty="0">
                <a:latin typeface="Times New Roman" panose="02020603050405020304" charset="0"/>
                <a:ea typeface="黑体" panose="02010609060101010101" charset="-122"/>
              </a:rPr>
              <a:t>图所示，</a:t>
            </a:r>
            <a:r>
              <a:rPr lang="en-US" altLang="zh-CN" sz="2000" b="1" i="1" dirty="0">
                <a:latin typeface="Times New Roman" panose="02020603050405020304" charset="0"/>
                <a:ea typeface="黑体" panose="02010609060101010101" charset="-122"/>
              </a:rPr>
              <a:t>a</a:t>
            </a:r>
            <a:r>
              <a:rPr lang="zh-CN" altLang="en-US" sz="2000" b="1" dirty="0">
                <a:latin typeface="Times New Roman" panose="02020603050405020304" charset="0"/>
                <a:ea typeface="黑体" panose="02010609060101010101" charset="-122"/>
              </a:rPr>
              <a:t>、</a:t>
            </a:r>
            <a:r>
              <a:rPr lang="en-US" altLang="zh-CN" sz="2000" b="1" i="1" dirty="0">
                <a:latin typeface="Times New Roman" panose="02020603050405020304" charset="0"/>
                <a:ea typeface="黑体" panose="02010609060101010101" charset="-122"/>
              </a:rPr>
              <a:t>b</a:t>
            </a:r>
            <a:r>
              <a:rPr lang="zh-CN" altLang="en-US" sz="2000" b="1" dirty="0">
                <a:latin typeface="Times New Roman" panose="02020603050405020304" charset="0"/>
                <a:ea typeface="黑体" panose="02010609060101010101" charset="-122"/>
              </a:rPr>
              <a:t>、</a:t>
            </a:r>
            <a:r>
              <a:rPr lang="en-US" altLang="zh-CN" sz="2000" b="1" i="1" dirty="0">
                <a:latin typeface="Times New Roman" panose="02020603050405020304" charset="0"/>
                <a:ea typeface="黑体" panose="02010609060101010101" charset="-122"/>
              </a:rPr>
              <a:t>c</a:t>
            </a:r>
            <a:r>
              <a:rPr lang="zh-CN" altLang="en-US" sz="2000" b="1" dirty="0">
                <a:latin typeface="Times New Roman" panose="02020603050405020304" charset="0"/>
                <a:ea typeface="黑体" panose="02010609060101010101" charset="-122"/>
              </a:rPr>
              <a:t>是电场中的三条电场线，实线为一个带电的质点仅在电场力作用下</a:t>
            </a:r>
            <a:r>
              <a:rPr lang="zh-CN" altLang="en-US" sz="2000" b="1" dirty="0">
                <a:latin typeface="Times New Roman" panose="02020603050405020304" charset="0"/>
                <a:ea typeface="黑体" panose="02010609060101010101" charset="-122"/>
                <a:sym typeface="+mn-ea"/>
              </a:rPr>
              <a:t>从</a:t>
            </a:r>
            <a:r>
              <a:rPr lang="en-US" altLang="zh-CN" sz="2000" b="1" i="1" dirty="0">
                <a:latin typeface="Times New Roman" panose="02020603050405020304" charset="0"/>
                <a:ea typeface="黑体" panose="02010609060101010101" charset="-122"/>
                <a:sym typeface="+mn-ea"/>
              </a:rPr>
              <a:t>P</a:t>
            </a:r>
            <a:r>
              <a:rPr lang="zh-CN" altLang="en-US" sz="2000" b="1" dirty="0">
                <a:latin typeface="Times New Roman" panose="02020603050405020304" charset="0"/>
                <a:ea typeface="黑体" panose="02010609060101010101" charset="-122"/>
                <a:sym typeface="+mn-ea"/>
              </a:rPr>
              <a:t>点到</a:t>
            </a:r>
            <a:r>
              <a:rPr lang="en-US" altLang="zh-CN" sz="2000" b="1" i="1" dirty="0">
                <a:latin typeface="Times New Roman" panose="02020603050405020304" charset="0"/>
                <a:ea typeface="黑体" panose="02010609060101010101" charset="-122"/>
                <a:sym typeface="+mn-ea"/>
              </a:rPr>
              <a:t>Q</a:t>
            </a:r>
            <a:r>
              <a:rPr lang="zh-CN" altLang="en-US" sz="2000" b="1" dirty="0">
                <a:latin typeface="Times New Roman" panose="02020603050405020304" charset="0"/>
                <a:ea typeface="黑体" panose="02010609060101010101" charset="-122"/>
                <a:sym typeface="+mn-ea"/>
              </a:rPr>
              <a:t>点</a:t>
            </a:r>
            <a:r>
              <a:rPr lang="zh-CN" altLang="en-US" sz="2000" b="1" dirty="0">
                <a:latin typeface="Times New Roman" panose="02020603050405020304" charset="0"/>
                <a:ea typeface="黑体" panose="02010609060101010101" charset="-122"/>
              </a:rPr>
              <a:t>的运动轨迹。判断</a:t>
            </a:r>
            <a:r>
              <a:rPr lang="en-US" altLang="zh-CN" sz="2000" b="1" i="1" dirty="0">
                <a:latin typeface="Times New Roman" panose="02020603050405020304" charset="0"/>
                <a:ea typeface="黑体" panose="02010609060101010101" charset="-122"/>
                <a:sym typeface="+mn-ea"/>
              </a:rPr>
              <a:t>P</a:t>
            </a:r>
            <a:r>
              <a:rPr lang="zh-CN" altLang="en-US" sz="2000" b="1" i="1" dirty="0">
                <a:latin typeface="Times New Roman" panose="02020603050405020304" charset="0"/>
                <a:ea typeface="黑体" panose="02010609060101010101" charset="-122"/>
                <a:sym typeface="+mn-ea"/>
              </a:rPr>
              <a:t>、</a:t>
            </a:r>
            <a:r>
              <a:rPr lang="en-US" altLang="zh-CN" sz="2000" b="1" i="1" dirty="0">
                <a:latin typeface="Times New Roman" panose="02020603050405020304" charset="0"/>
                <a:ea typeface="黑体" panose="02010609060101010101" charset="-122"/>
                <a:sym typeface="+mn-ea"/>
              </a:rPr>
              <a:t>Q</a:t>
            </a:r>
            <a:r>
              <a:rPr lang="zh-CN" altLang="en-US" sz="2000" b="1" i="1" dirty="0">
                <a:latin typeface="Times New Roman" panose="02020603050405020304" charset="0"/>
                <a:ea typeface="黑体" panose="02010609060101010101" charset="-122"/>
                <a:sym typeface="+mn-ea"/>
              </a:rPr>
              <a:t>两点</a:t>
            </a:r>
            <a:r>
              <a:rPr lang="zh-CN" altLang="en-US" sz="2000" b="1" dirty="0">
                <a:latin typeface="Times New Roman" panose="02020603050405020304" charset="0"/>
                <a:ea typeface="黑体" panose="02010609060101010101" charset="-122"/>
              </a:rPr>
              <a:t>： 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12452" y="1344612"/>
            <a:ext cx="6846887" cy="3265574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1" dirty="0">
                <a:latin typeface="Times New Roman" panose="02020603050405020304" charset="0"/>
                <a:ea typeface="黑体" panose="02010609060101010101" charset="-122"/>
              </a:rPr>
              <a:t>A.</a:t>
            </a:r>
            <a:r>
              <a:rPr lang="zh-CN" altLang="en-US" sz="2000" b="1" dirty="0">
                <a:latin typeface="Times New Roman" panose="02020603050405020304" charset="0"/>
                <a:ea typeface="黑体" panose="02010609060101010101" charset="-122"/>
              </a:rPr>
              <a:t>电性</a:t>
            </a:r>
          </a:p>
          <a:p>
            <a:pPr>
              <a:lnSpc>
                <a:spcPct val="150000"/>
              </a:lnSpc>
            </a:pPr>
            <a:r>
              <a:rPr lang="en-US" altLang="zh-CN" sz="2000" b="1" dirty="0">
                <a:latin typeface="Times New Roman" panose="02020603050405020304" charset="0"/>
                <a:ea typeface="黑体" panose="02010609060101010101" charset="-122"/>
              </a:rPr>
              <a:t>B.</a:t>
            </a:r>
            <a:r>
              <a:rPr lang="zh-CN" altLang="en-US" sz="2000" b="1" dirty="0">
                <a:latin typeface="Times New Roman" panose="02020603050405020304" charset="0"/>
                <a:ea typeface="黑体" panose="02010609060101010101" charset="-122"/>
              </a:rPr>
              <a:t>场强</a:t>
            </a:r>
            <a:r>
              <a:rPr lang="en-US" altLang="zh-CN" sz="2000" b="1" dirty="0">
                <a:latin typeface="Times New Roman" panose="02020603050405020304" charset="0"/>
                <a:ea typeface="黑体" panose="02010609060101010101" charset="-122"/>
              </a:rPr>
              <a:t>E</a:t>
            </a:r>
            <a:endParaRPr lang="zh-CN" altLang="en-US" sz="2000" b="1" dirty="0">
              <a:latin typeface="Times New Roman" panose="02020603050405020304" charset="0"/>
              <a:ea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dirty="0">
                <a:latin typeface="Times New Roman" panose="02020603050405020304" charset="0"/>
                <a:ea typeface="黑体" panose="02010609060101010101" charset="-122"/>
              </a:rPr>
              <a:t>C.</a:t>
            </a:r>
            <a:r>
              <a:rPr lang="zh-CN" altLang="en-US" sz="2000" b="1" dirty="0">
                <a:latin typeface="Times New Roman" panose="02020603050405020304" charset="0"/>
                <a:ea typeface="黑体" panose="02010609060101010101" charset="-122"/>
              </a:rPr>
              <a:t>加速度</a:t>
            </a:r>
            <a:r>
              <a:rPr lang="en-US" altLang="zh-CN" sz="2000" b="1" dirty="0">
                <a:latin typeface="Times New Roman" panose="02020603050405020304" charset="0"/>
                <a:ea typeface="黑体" panose="02010609060101010101" charset="-122"/>
              </a:rPr>
              <a:t>a</a:t>
            </a:r>
            <a:endParaRPr lang="zh-CN" altLang="en-US" sz="2000" b="1" dirty="0">
              <a:latin typeface="Times New Roman" panose="02020603050405020304" charset="0"/>
              <a:ea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dirty="0">
                <a:latin typeface="Times New Roman" panose="02020603050405020304" charset="0"/>
                <a:ea typeface="黑体" panose="02010609060101010101" charset="-122"/>
              </a:rPr>
              <a:t>D.</a:t>
            </a:r>
            <a:r>
              <a:rPr lang="zh-CN" altLang="en-US" sz="2000" b="1" dirty="0">
                <a:latin typeface="Times New Roman" panose="02020603050405020304" charset="0"/>
                <a:ea typeface="黑体" panose="02010609060101010101" charset="-122"/>
              </a:rPr>
              <a:t>速度</a:t>
            </a:r>
            <a:r>
              <a:rPr lang="en-US" altLang="zh-CN" sz="2000" b="1" dirty="0">
                <a:latin typeface="Times New Roman" panose="02020603050405020304" charset="0"/>
                <a:ea typeface="黑体" panose="02010609060101010101" charset="-122"/>
              </a:rPr>
              <a:t>v</a:t>
            </a:r>
            <a:endParaRPr lang="zh-CN" altLang="en-US" sz="2000" b="1" dirty="0">
              <a:latin typeface="Times New Roman" panose="02020603050405020304" charset="0"/>
              <a:ea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dirty="0">
                <a:latin typeface="Times New Roman" panose="02020603050405020304" charset="0"/>
                <a:ea typeface="黑体" panose="02010609060101010101" charset="-122"/>
              </a:rPr>
              <a:t>E.</a:t>
            </a:r>
            <a:r>
              <a:rPr lang="zh-CN" altLang="en-US" sz="2000" b="1" dirty="0">
                <a:latin typeface="Times New Roman" panose="02020603050405020304" charset="0"/>
                <a:ea typeface="黑体" panose="02010609060101010101" charset="-122"/>
              </a:rPr>
              <a:t>动能</a:t>
            </a:r>
            <a:r>
              <a:rPr lang="en-US" altLang="zh-CN" sz="2000" b="1" dirty="0">
                <a:latin typeface="Times New Roman" panose="02020603050405020304" charset="0"/>
                <a:ea typeface="黑体" panose="02010609060101010101" charset="-122"/>
              </a:rPr>
              <a:t>E</a:t>
            </a:r>
            <a:r>
              <a:rPr lang="en-US" altLang="zh-CN" sz="2000" b="1" baseline="-25000" dirty="0">
                <a:latin typeface="Times New Roman" panose="02020603050405020304" charset="0"/>
                <a:ea typeface="黑体" panose="02010609060101010101" charset="-122"/>
              </a:rPr>
              <a:t>K</a:t>
            </a:r>
            <a:endParaRPr lang="zh-CN" altLang="en-US" sz="2000" b="1" dirty="0">
              <a:latin typeface="Times New Roman" panose="02020603050405020304" charset="0"/>
              <a:ea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dirty="0">
                <a:latin typeface="Times New Roman" panose="02020603050405020304" charset="0"/>
                <a:ea typeface="黑体" panose="02010609060101010101" charset="-122"/>
              </a:rPr>
              <a:t>F.</a:t>
            </a:r>
            <a:r>
              <a:rPr lang="zh-CN" altLang="en-US" sz="2000" b="1" dirty="0">
                <a:latin typeface="Times New Roman" panose="02020603050405020304" charset="0"/>
                <a:ea typeface="黑体" panose="02010609060101010101" charset="-122"/>
              </a:rPr>
              <a:t>电势</a:t>
            </a:r>
            <a:r>
              <a:rPr lang="zh-CN" altLang="en-US" sz="2000" b="1" dirty="0"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φ</a:t>
            </a:r>
            <a:endParaRPr lang="zh-CN" altLang="en-US" sz="2000" b="1" dirty="0">
              <a:latin typeface="Times New Roman" panose="02020603050405020304" charset="0"/>
              <a:ea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dirty="0">
                <a:latin typeface="Times New Roman" panose="02020603050405020304" charset="0"/>
                <a:ea typeface="黑体" panose="02010609060101010101" charset="-122"/>
              </a:rPr>
              <a:t>G.</a:t>
            </a:r>
            <a:r>
              <a:rPr lang="zh-CN" altLang="en-US" sz="2000" b="1" dirty="0">
                <a:latin typeface="Times New Roman" panose="02020603050405020304" charset="0"/>
                <a:ea typeface="黑体" panose="02010609060101010101" charset="-122"/>
              </a:rPr>
              <a:t>电势能</a:t>
            </a:r>
            <a:r>
              <a:rPr lang="en-US" altLang="zh-CN" sz="2000" b="1" dirty="0">
                <a:latin typeface="Times New Roman" panose="02020603050405020304" charset="0"/>
                <a:ea typeface="黑体" panose="02010609060101010101" charset="-122"/>
              </a:rPr>
              <a:t>E</a:t>
            </a:r>
            <a:r>
              <a:rPr lang="en-US" altLang="zh-CN" sz="2000" b="1" baseline="-25000" dirty="0">
                <a:latin typeface="Times New Roman" panose="02020603050405020304" charset="0"/>
                <a:ea typeface="黑体" panose="02010609060101010101" charset="-122"/>
              </a:rPr>
              <a:t>P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1920" y="1779662"/>
            <a:ext cx="4491931" cy="2580588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墨迹 4"/>
              <p14:cNvContentPartPr/>
              <p14:nvPr/>
            </p14:nvContentPartPr>
            <p14:xfrm>
              <a:off x="698760" y="1501560"/>
              <a:ext cx="7890840" cy="3239280"/>
            </p14:xfrm>
          </p:contentPart>
        </mc:Choice>
        <mc:Fallback xmlns="">
          <p:pic>
            <p:nvPicPr>
              <p:cNvPr id="5" name="墨迹 4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89400" y="1492200"/>
                <a:ext cx="7909560" cy="325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6" name="墨迹 5"/>
              <p14:cNvContentPartPr/>
              <p14:nvPr/>
            </p14:nvContentPartPr>
            <p14:xfrm>
              <a:off x="6698520" y="2885760"/>
              <a:ext cx="1605600" cy="554400"/>
            </p14:xfrm>
          </p:contentPart>
        </mc:Choice>
        <mc:Fallback>
          <p:pic>
            <p:nvPicPr>
              <p:cNvPr id="6" name="墨迹 5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689160" y="2876400"/>
                <a:ext cx="1624320" cy="573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48029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359</Words>
  <Application>Microsoft Office PowerPoint</Application>
  <PresentationFormat>全屏显示(16:9)</PresentationFormat>
  <Paragraphs>27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黑体</vt:lpstr>
      <vt:lpstr>华文新魏</vt:lpstr>
      <vt:lpstr>宋体</vt:lpstr>
      <vt:lpstr>Arial</vt:lpstr>
      <vt:lpstr>Calibri</vt:lpstr>
      <vt:lpstr>Times New Roman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用户</cp:lastModifiedBy>
  <cp:revision>8</cp:revision>
  <dcterms:created xsi:type="dcterms:W3CDTF">2021-05-25T01:43:58Z</dcterms:created>
  <dcterms:modified xsi:type="dcterms:W3CDTF">2021-05-26T02:35:15Z</dcterms:modified>
</cp:coreProperties>
</file>