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5" d="100"/>
          <a:sy n="155" d="100"/>
        </p:scale>
        <p:origin x="354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1-04-26T02:26:04.9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2103 1725 0,'0'0'15,"0"0"-15,0 0 16,-7 16 0,0 8-16,-2 6 15,7-1 1,13-2 0,7-3-16,11-1 15,4-3-15,-1-1 16,-32-19-1,28 21-15,-8 3 16,-16 3 0,-17-1-16,-22 8 15,-17 5-15,-19 11 16,71-50 0,-77 55-16,77-55 15,0 0 1,-47 44-16,47-44 15,-24 34 1,15-5-16,7 2 16,-1 7-1,-1 11-15,-4 7 16,-2 20 0,-5 14-16,-1-1 15,-1-12 1,17-77-16,0 0 15,0 0-15,-12 44 16,3-40 0,9-27-16,4-16 15,6-18-15</inkml:trace>
  <inkml:trace contextRef="#ctx0" brushRef="#br0" timeOffset="700.9298">1849 2346 0,'0'-3'0,"2"-4"15,11-5 1,14-3-16,20-5 16,6-2-1,12-2-15,-6 6 16,-14 8 0,-45 10-16,31 0 15,-4 7 1,-7 1-16,-7 4 15,0 6 1,-1 4-16,-1 8 16,-6 11-16,1 9 15,-8 9 1,-6 23-16,-4 15 16,-5 0-1,2-13-15,2-23 16,0-20-1,0-17-15,-3-10 16,-4-10 0,-6-6-16,-5-10 15,-14-19-15,-3-9 16,-4-19 0,1-4-16,17 5 15,15 15 1,17 10-1,17 4-15,18-3 16,14 2-16,2 4 16,6 6-1,-55 20-15,48-10 16,-27 15-16,-17 7 16,-15 5-1,-13 7-15,-16 7 16,-4 5-1,44-36-15,0 0 16,0 0 0,-43 41-16,24-6 15,29-24 1,13-11-16,10-7 16,13-7-16,2-2 15,-4-1 1,-10-6-1,-6-3-15</inkml:trace>
  <inkml:trace contextRef="#ctx0" brushRef="#br0" timeOffset="934.5698">2107 2395 0,'-4'65'0,"-1"2"16,-2 13 0,-1 2-16,2-6 15,-1-7 1,1-15-16,2-21 16,6-16-1,7-18-15,3-21 16,5-19-16</inkml:trace>
  <inkml:trace contextRef="#ctx0" brushRef="#br0" timeOffset="1701.6767">2665 2138 0,'0'0'16,"20"-4"-1,10 0-15,11-3 16,-9 3-16,-11 2 15,-9 8 1,-13 5-16,-13 9 16,-5 2-1,-11 7-15,2 2 16,4-3-16,4 0 16,12-3-1,6-8-15,9-3 16,6-4-1,5-2-15,-18-8 16,23 10 0,-23-10-16,17 12 15,-14 6 1,-19 9-16,-30 13 16,-26 17-16,-16 10 15,88-67 1,0 0-16,0 0 15,-63 55 1,38-24-16,35-18 16,18-9-1,22-9-15,19-5 16,28-6 0,12-5-16,-13 3 15,-96 18-15,0 0 16,0 0-1,46-13 1,-37 3-16,-18 4 16,-11 0-16,-1-3 15,-2-3 1,1-3-16,3-8 16,2-8-1,4-1-15,5 6 16,3 8-1,5 18-15,-2-11 16,2 11-16,4 13 16,-1 13-1,4 12-15,-1 18 16,1 24 0,-1 14-16,-1 2 15,2-16 1,0-29-16,0-32 15,4-19 1</inkml:trace>
  <inkml:trace contextRef="#ctx0" brushRef="#br0" timeOffset="1952.3666">3374 2257 0,'26'-4'0,"17"-6"16,18-4-16,15-7 15,6 3-15,-11 6 16,-71 12 0,0 0-1,41-8-15,-28 3 16,-16-4-16,-8-3 15</inkml:trace>
  <inkml:trace contextRef="#ctx0" brushRef="#br0" timeOffset="2973.1737">3635 1925 0,'0'0'0,"0"0"15,0 0 1,0 0-16,0 0 15,0 20-15,0 22 16,0 25 0,0 25-16,3 5 15,2 1 1,2-8-16,-1-9 16,5-10-1,-2-13-15,-1-4 16,-8-54-1,0 0-15,3 34 16,-6-16-16,-7-18 16,-4-14-1,-4-7-15,-9-9 16,0 5 0,27 25-16,0 0 15,0 0 1,-23-24-16,7 4 15,12 0 1,17-9-16,14-14 16,6-10-16,16-19 15,-8 17 1,-41 55-16,68-88 16,-11 22-1,-20 29-15,-4 14 16,10 7-1,2 1-15,8 1 16,-2 4 0,-51 10-16,37-2 15,-20 11-15,-24 10 16,-10 2 0,-8 8-16,-8 11 15,-3 4 1,-6 15-16,2 5 15,8-1 1,10-13-16,22-50 16,-11 40-1,11-40-15,-10 31 16,10-31 0,-9 18-16,8-13 15,9-13 1,10-7-16,12-7 15,17-7-15,18-7 16,7 0 0,-72 36-16,61-27 15,-61 27 1,0 0-16,0 0 16,36-20-1,-36 20 1,0 0-16,0 0 15,21-10-15,-9 10 16,-5 10-16,0 12 16,-6 14-1,-1 22-15,-5 34 16,-1 31 0,0 9-16,6-23 15,2-30 1,0-25-16,-2-54 15,0 0 1,0 0-16,3 31 16</inkml:trace>
  <inkml:trace contextRef="#ctx0" brushRef="#br0" timeOffset="3097.5141">4506 2768 0</inkml:trace>
  <inkml:trace contextRef="#ctx0" brushRef="#br0" timeOffset="4137.8603">8881 2574 0,'-12'76'0,"4"-17"16,0 6-16,8-65 15,-6 54 1,6-54-16,6 33 16,6-16-1,3-25-15,-2-23 16</inkml:trace>
  <inkml:trace contextRef="#ctx0" brushRef="#br0" timeOffset="4621.6844">9011 2093 0,'0'0'0,"0"0"15,10-15 1,11-11-16,16-11 16,14 0-1,17-3 1,14 7-16,-3 7 0,-8 11 15,-14 11 1,-10 5-16,-12 6 16,-7 3-1,0 4-15,-5 0 16,-4 2 0,-6 2-16,1 7 15,-1 13 1,-3 4-16,-3 13 15,-4 7 1,-3 26-16,-2 28 16,2 1-16,6-5 15,7-15 1,0-15-16,0-9 16,0-4-1,-2-6-15,-5-13 16,-6-50-1,-3 39-15,-8-13 16,-9-12 0,-8-21-16,-2-18 15</inkml:trace>
  <inkml:trace contextRef="#ctx0" brushRef="#br0" timeOffset="5088.9709">9162 2140 0,'0'0'15,"11"-6"-15,13-11 16,11 2 0,12-1-16,3 6 15,-3 3-15,-6 10 16,-15 6-1,-16 6-15,-13 8 16,-17 8 0,-22 16-1,-25 16 1,-21 13-16,7-16 0,16-25 16,65-35-1,-48 12-15,21-17 16,12-12-16,14-3 15,9-3 1,10-2-16,16-6 16,4 8-1,4 8-15,0 12 16,0 9 0,-5 12-16,-5 11 15,0 8 1,-2 4-16,-30-41 15,26 38 1</inkml:trace>
  <inkml:trace contextRef="#ctx0" brushRef="#br0" timeOffset="5245.901">9051 2556 0,'0'0'16,"0"0"-1,19 0-15,23 0 16,19-3 0,3-1-16,-17 6 15,-24 4 1</inkml:trace>
  <inkml:trace contextRef="#ctx0" brushRef="#br0" timeOffset="5523.1533">9153 2763 0,'0'0'0,"16"0"16,15-4-1,11 0-15,-5 6 16,-10 9 0,-12 15-16,-17 6 15,-10 6-15,-6-1 16,2-7-1,6-13-15,8-15 16,12-15 0,15-16-16,21-23 15,37-34 1,43-41-16,28-38 16</inkml:trace>
  <inkml:trace contextRef="#ctx0" brushRef="#br0" timeOffset="6624.1955">10135 1870 0,'0'0'15,"0"0"-15,20-2 16,15-4 0,19 2-16,-8 6 15,-46-2 1,43 8-16,-14 12 15,-26 5-15,-23 2 16,-21 6 0,-14 6-1,-19 13-15,2 7 16,24-8-16,20-12 16,18-3-1,2 2-15,-1 14 16,1 12-1,-5 27-15,-3 19 16,3-5-16,13-105 16,0 0-1,-6 65-15,0-45 16,-2-28 0,-4-13-16,-2-6 15,-2-15 1,6-8-16,8-7 15,17-19 1,21-8-16,16 1 16,6 21-1,-1 21-15,-3 16 16,-5 12-16,-9 13 16,-4 11-1,0 10-15,-2 13 16,-2 9-1,-6 9-15,1 19 16,-10 11 0,-16-6-16,-12-10 15,-11-12-15,-8-14 16,-1-19 0,-7-13-16,-6-11 15,-2-13 1,0-12-16,6-9 15,12-11 1,11-13-16,18 0 16,18 11-1,6 17-15,3 7 16,3 8 0,-31 18-16,27-7 15,-14 12 1,-15 10-16,-14 10 15,-17 12-15,33-37 16,-37 35 0,37-35-16,-28 23 15,17-15 1,14-15-16,14-9 16,5-7-1,-22 23-15,0 0 16,0 0-16,28-25 15,-28 25 1,22-18-16,-10 15 16,-7 14-1,-2 14 1,-3 11-16,-3 19 16,-2 24-16,0 9 15,5-88 1,0 0-16,0 0 15,-2 63 1,6-53-16,4-37 16,4-21-1,8-21-15</inkml:trace>
  <inkml:trace contextRef="#ctx0" brushRef="#br0" timeOffset="7027.3041">10617 2126 0,'13'-3'15,"12"-11"-15,6-4 16,4 1-1,-2 2-15,-6 7 16,-9 6 0,-10 7-16,-6 5 15,-12 10-15,-6 7 16,-9 12 0,5-1-16,8-6 15,10-6 1,9-8-16,4-5 15,8-3 1,3 0-16,-22-10 16,21 10-1,-3 3-15,-11 5 16,-14 9 0,-14 7-16,-16 15 15,37-49 1,0 0-16,0 0 15,-43 60-15,15-6 16,37-27 0,15-19-16,9-9 15,12-6 1,8-1-16,-2-4 16,-4-1-16</inkml:trace>
  <inkml:trace contextRef="#ctx0" brushRef="#br0" timeOffset="7191.7541">10994 2435 0,'-14'69'16,"-4"3"-16,-9 31 15,-1 27 1,4 6-16</inkml:trace>
  <inkml:trace contextRef="#ctx0" brushRef="#br0" timeOffset="7338.1496">11189 2870 0,'0'0'16,"0"0"-16</inkml:trace>
  <inkml:trace contextRef="#ctx0" brushRef="#br0" timeOffset="8043.0842">15456 2260 0,'64'-1'16,"12"-11"-16,33-11 15,17-7 1,-7 3-16,-25 11 16,-94 16-1,0 0-15,0 0 16,59-9 0,-59 9-16,21-10 15,-28-1 1</inkml:trace>
  <inkml:trace contextRef="#ctx0" brushRef="#br0" timeOffset="9710.6783">16055 1930 0,'0'0'0,"0"0"16,0 18-1,0 21-15,0 21 16,0 17 0,0 7-16,-6 7 15,-4 7 1,-4 3-16,0 0 16,-1-8-16,4-20 15,11-73 1,0 0-16,-13 49 15,-1-27 1,0-22-16,4-15 16,3-14-1,-3-17-15,1-10 16,-5-17 0,-6 0-16,20 73 15,-25-52-15,-2 27 16,5 21-1,8 14-15,2 5 16,4 4 0,8 0-16,11-6 15,14-12 1,14-14-16,19-18 16,21-13-16,-79 44 15,0 0 1,86-49-16,-86 49 15,60-27 1,-28 34-16,-23 22 16,-5 13-1,0 8-15,-4-50 16,9 43 0,4-13-16,4-21 15,-4-14 1,-3-12-16,0-8 15,-2-9-15,1-11 16,-1-2 0,-1-1-16,2-3 15,7 3 1,6 2-16,6 5 16,4 6-1,-32 35-15,35-27 16,0 13-1,-7 11-15,-7 12 16,-7 9-16,-4 13 16,-2 18-1,-3 11-15,-3 26 16,-2 21 0,-8 12-16,-1 1 15,1-17 1,3-17-16,5-86 15,0 0 1,-7 53-16,1-36 16,-8-27-16,-3-17 15,-7-16 1,-6-13-16,-6-20 16,2-7-1,10 15 1,24 68-16,-9-51 15,11 19-15,9 8 16,2 9 0,1 5-16,-14 10 15,15-5 1,-3 10-16,-4 7 16,-8-12-16,3 15 15,-3-15 1,0 0-16,4 18 15,-4-18 1,0 0-16,3 22 16,-3 4-1,-3 5-15,-11 17 16,-6 3 0,-6 18-16,26-69 15,0 0-15,-20 62 16,20-36-1,18-37 1,15-21-16,22-18 16,48-42-16,61-45 15,5 2 1,-45 36-16,-124 99 16,72-51-1,-42 31-15,-32 22 16,-20 10-1,-13 7-15,-12 7 16,-4 6-16,-7 12 16,58-44-1,-47 42-15,25-19 16,24-19 0,8-8-16,-10 4 15,10 0 1,1 7-16,-1 7 15,-4 9 1,-1 9-16,2 16 16,0 7-16,1 0 15,2 17 1,2-2-16,-12-70 16,11 44-1,-3-36-15,-1-22 16,0-10-1,1-15-15,7-19 16</inkml:trace>
  <inkml:trace contextRef="#ctx0" brushRef="#br0" timeOffset="10311.3276">17087 2395 0,'0'4'0,"0"3"16,0 12-16,0 10 15,-5 17 1,-2 11-16,3 14 15,4-13 1,0-58 0,13 36-16,9-25 15,2-15-15,-3-6 16,3-9-16,2-6 16,-2-2-1,-1 0 1,-6 2-16,-5 5 15,-2 3-15,-1 0 16,5-1 0,8-4-16,11-13 15,4-2 1,1-4-16,7-4 16,0 10-16,-45 35 15,39-18 1,-39 18-16,22 3 15,-14 14 1,-6 8 0,-7 10-16,-10 17 15,-7 8-15,-11 19 16,-8 2 0,41-81-16,-38 62 15,38-62 1,-27 27-16,19-30 15,14-7-15,7-4 16,6 5 0,7 3-16,5 2 15,13 7 1,1 1-16,4 6 16,2 0-1,8 2-15,20-2 16</inkml:trace>
  <inkml:trace contextRef="#ctx0" brushRef="#br0" timeOffset="10712.4338">18510 2519 0,'0'0'16,"0"0"-16,-16 8 15,-14 9 1,-21 11-16,-12 15 16,3 5-1,22-5-15,18-7 16,15-11-16,12-6 16,6-8-1,11-2-15,11-4 16,17-2-1,6-5-15,20-8 16,4-10 0,-14-5-16,-19-3 15,-20-5-15,-19 4 16,-10-3 0,-13-4-16,-10 3 15,-5 1 1,0 3-16,3 2 15,3 6-15</inkml:trace>
  <inkml:trace contextRef="#ctx0" brushRef="#br0" timeOffset="10849.8058">18752 2376 0,'0'0'0,"0"0"16,0 0 0,0 0-16</inkml:trace>
  <inkml:trace contextRef="#ctx0" brushRef="#br0" timeOffset="22708.3199">1289 6505 0,'0'0'15,"0"0"-15,0 0 16,0 0 0,0 0-16,0 0 15,18 0 1,13 0-1,12 0-15,-4 0 16,1 4-16,2-3 16,5 2-1,0 1-15,4-4 16,4 3 0,14 3-16,-2-2 15,2-2-15,3 0 16,7-4-1,3 0-15,3 0 16,1 0 0,5-3-16,7 1 15,-4 0 1,2 2-16,2 2 16,-2 2-1,1-2-15,-2-2 16,1 1-1,2 1-15,-3 1 16,0 3 0,1 0-16,0 0 15,-1 1-15,3 3 16,0-2 0,0 1-16,1 2 15,-1-1 1,0 0-16,-4 0 15,5 1 1,-3-2-16,1 1 16,-3 0-1,-1 1-15,-1-1 16,4 4-16,-1-2 16,3 0-1,-4 0-15,-5 1 16,-9 0-1,-13-5-15</inkml:trace>
  <inkml:trace contextRef="#ctx0" brushRef="#br0" timeOffset="24562.4131">1260 6513 0,'0'0'0,"0"0"16,0 0-16,0 0 16,0-2-1,-3-2-15,-1 0 16,3 4-1,0-1 1,-1 1-16,2 0 16,-4 17-16,-1 13 15,-2 12 1,3-7-16,0-5 16,-1-6-1,4-7-15,1-4 16,0-3-16,1 1 15,1-2 1,3-1-16,-5-8 16,9 7-1,2-1-15,5-4 16,4 2 0,4-4-16,3 0 15,10-4 1,2 3-16,3 1 15,0-1 1,2-1-16,5 0 16,0 0-1,4 1-15,1-1 16,23-2-16,8 2 16,-1 0-1,-4-2-15,-6 1 16,-2 1-1,1 4-15,-1-1 16,0-1 0,5 4-16,2-2 15,0-1 1,1 0-16,-1 1 16,0 0-16,-7 0 15,2 3 1,1-1-16,3 0 15,0 1 1,-4 0-16,3 2 16,-5-2-1,1 0-15,-1 0 16,-1 0 0,-5 0-16,5 0 15,-2 0-15,0-1 16,0 1-1,-1 1-15,0 0 16,-3 1 0,2 1-16,-3-2 15,-1 1 1,3 1-16,-1 3 16,1-1-1,-2-2-15,-2 0 16,0-1-1,-3 0-15,0 1 16,-2 2-16,-4-1 16,-9-3-1,-2 1-15,0-1 16,-1 3 0,2-2-16,-5 0 15,-38-7 1,39 6-16,-39-6 15,39 5 1,-39-5-16,0 0 16,0 0-1,38 6 1,-38-6-16,0 0 16,0 0-16,34 3 15,-34-3-15,30-3 16,-30 3-1,24-9-15,-24 9 16,15-14 0,-4-1-16,-4-2 15,-7 17 1,6-21-16,-6 21 16,4-24-16,-4 24 15,2-28 1,-2 28-16,3-38 15,-3 38 1,5-36-16,-5 36 16,0 0-1,0 0-15,4-36 16,-4 36 0,0 0-16,0 0 15,3-29 1,-3 1-16,-5 12 15</inkml:trace>
  <inkml:trace contextRef="#ctx0" brushRef="#br0" timeOffset="24701.7919">5617 6754 0,'0'0'16</inkml:trace>
  <inkml:trace contextRef="#ctx0" brushRef="#br0" timeOffset="26346.311">4021 6044 0,'0'-12'0,"0"-13"16,0-13-1,0 9-15,0 6 16,0 6 0,0 7-16,0 5 15,-3 3-15,-2 7 16,-2 3 0,-3 5-16,0 3 15,0 0 1,0 3-16,0 3 15,-2 5 1,0 6-16,0 1 16,2 1-1,0 2-15,0 0 16,2-3 0,1 1-16,2-2 15,0 0-15,0 0 16,1-3-1,4-30-15,-4 29 16,4-29 0,-3 32-16,3-32 15,-3 31 1,3-31-16,0 0 16,0 0-16,0 27 15,0-27 1,0 17-16,3-9 15,1-7 1,1-9-16,2-9 16</inkml:trace>
  <inkml:trace contextRef="#ctx0" brushRef="#br0" timeOffset="26963.0237">3937 5890 0,'0'0'16,"0"0"-16,14-7 16,9-4-1,14 1-15,8 2 16,6 3-1,6 4-15,17 2 16,7 1-16,-5 1 16,-8-1-1,-12 1 1,-5 4-16,-13-2 16,-38-5-16,34 8 15,-34-8 1,30 9-16,-30-9 15,27 13 1,-27-13-16,22 19 16,-22-19-1,14 27-15,-4 6 16,-6 3 0,0-2-16,-6 0 15,0 3-15,-1 0 16,0 5-1,1-2-15,-1 2 16,1 0 0,-1-4-16,2 0 15,1-38 1,-3 38-16,3-38 16,-1 38-1,1-38-15,-3 41 16,6-4-16,2-6 15,1-4 1,3-3-16</inkml:trace>
  <inkml:trace contextRef="#ctx0" brushRef="#br0" timeOffset="27112.4292">4771 6628 0,'0'0'16,"0"0"-16,0 0 15</inkml:trace>
  <inkml:trace contextRef="#ctx0" brushRef="#br0" timeOffset="40697.6602">998 6421 0,'62'-30'15,"-10"0"1</inkml:trace>
  <inkml:trace contextRef="#ctx0" brushRef="#br0" timeOffset="41245.6841">1715 5926 0,'48'-20'0,"-3"-1"15,8-5-15,22-11 16,8-7 0,1-4-16,-3 1 15,-5 5 1,-5 7-16,0 0 16,1-1-1,0 1-15,5-2 16,2-3-16,6-5 15,-9-7 1,0-2 0,-2 3-16,4 10 15,3 7-15,-2 5 16,-11 4 0,4-5-16,1-5 15,2 0 1,-1-2-16,-1 0 15,-2 0 1,4 4-16,0-1 16,2 1-16,-1-5 15,-1 3 1,-1 0-16,-3 0 16,-8-2-1,-2-1-15,-5 4 16,3 7-1,2 3-15,1 1 16,-2 1 0,-60 22-16,51-23 15,-16-3-15</inkml:trace>
  <inkml:trace contextRef="#ctx0" brushRef="#br0" timeOffset="41696.421">1039 6403 0,'11'11'16,"4"4"-16,-1 6 15,-4-9-15</inkml:trace>
  <inkml:trace contextRef="#ctx0" brushRef="#br0" timeOffset="41816.7494">1203 6623 0,'0'0'0,"0"0"16,0 0-16,0 0 15</inkml:trace>
  <inkml:trace contextRef="#ctx0" brushRef="#br0" timeOffset="42313.1218">1394 6555 0,'0'0'0,"15"-6"16,8-7-16,9-8 15,1-6 1,4-5-16,-4 7 16,40-25-16,17-3 15,5 5 1,-13 12-16,-7 3 16,-1 0-1,2-4-15,-3-5 16,-1-1-1,3-1-15,-29 15 16,40-14 0,4 4-16,-11 9 15,-5 3 1,0-1-16,3-4 16,0-6-1,4 2-15,-8-3 16,-1 1-16,-4-1 15,2 2 1,2 4-16,4 1 16,-5 0-1,-1-2-15,3-1 16,-1 2 0,0-1-16,1-1 15,-8-2-15,-6-6 16</inkml:trace>
  <inkml:trace contextRef="#ctx0" brushRef="#br0" timeOffset="42530.7169">4498 5003 0,'57'-21'16,"-10"2"-16,1 3 15,3-8-15,11-7 16,0-4-1,-3 4-15,-4 4 16,-7 3 0,-10 4-16,-7 3 15,3-4-15,-6-1 16,-2-4 0,-6-2-16</inkml:trace>
  <inkml:trace contextRef="#ctx0" brushRef="#br0" timeOffset="42847.5941">5007 4305 0,'0'0'0,"0"0"15,0 0 1,0 0-16,0 0 15,4 12 1,1 9-16,2 2 16</inkml:trace>
  <inkml:trace contextRef="#ctx0" brushRef="#br0" timeOffset="43031.0953">5060 4515 0,'3'9'0,"1"1"15,7 5-15,2 0 16,3 0-1,-5 0-15,3 2 16,1 1 0,1 1-16,-5-1 15,-11-18 1,10 20-16,-10-20 16,7 21-16</inkml:trace>
  <inkml:trace contextRef="#ctx0" brushRef="#br0" timeOffset="43502.391">3142 4406 0,'0'0'16,"0"0"-16,0 0 15,0 0 1,0 0-16,0 0 16,10 14-1,0 4-15,2 4 16</inkml:trace>
  <inkml:trace contextRef="#ctx0" brushRef="#br0" timeOffset="43748.5677">3274 4675 0,'4'13'15,"0"2"-15,5 2 16,5 1 0,-1-1-16,-2-2 15,5 4 1,-3 1-16,0 0 16,0 4-1,3-1-15,-5 2 16,2-3-1,0 0-15,-13-22 16,0 0-16,0 0 16,15 20-1,0-5-15</inkml:trace>
  <inkml:trace contextRef="#ctx0" brushRef="#br0" timeOffset="43984.7115">3126 4486 0,'0'0'15,"16"-14"-15,6-7 16,12-14 0,-1 0-16,0 2 15</inkml:trace>
  <inkml:trace contextRef="#ctx0" brushRef="#br0" timeOffset="44217.3479">3521 4185 0,'11'0'0,"3"-5"16,10-3-1,7-3-15,0-2 16,-1 1-16,2-1 16,-2 0-1,0-3-15,-2 3 16,-28 13 0,33-12-16,1 0 15,2 1 1,-1 0-16,1 2 15,-36 9-15,30-10 16,-2-2 0</inkml:trace>
  <inkml:trace contextRef="#ctx0" brushRef="#br0" timeOffset="44582.3607">4104 3985 0,'3'5'0,"0"-2"15,5 1-15,1 4 16,-3 3-1,-2 4-15,-1 3 16,-1-1 0,-2 0-16,1 1 15,5 4-15,0-1 16,6 1 0,1-3-16,6 1 15,0-2 1,2 4-16,6 4 15,-27-26 1,23 28-16,-23-28 16,20 32-16,0 3 15,-3 0 1,0-1-16,2-3 16,0-2-1,2-5-15,0 0 16,2 0-1,-23-24-15,17 25 16</inkml:trace>
  <inkml:trace contextRef="#ctx0" brushRef="#br1" timeOffset="52908.1807">3674 4507 0,'0'0'0,"0"0"0,0 19 16,0 15-1,-4 17 1,1-4-16,-4 3 16,2 4-16,3 0 15,-1 2 1,3 11-16,-4 1 16,1-4-1,0-1-15,-1 1 16,1-3-1,-1-2-15,-2-8 16,1-9-16,-1-5 16,6-37-1,-6 35-15,6-35 16,-8 25 0,-3-15-1</inkml:trace>
  <inkml:trace contextRef="#ctx0" brushRef="#br1" timeOffset="53242.1176">3382 5312 0,'0'0'0,"0"0"16,0 0-1,0 0-15,0 15 16,0 17-1,2 14-15,2-3 16,9-4 0,0-8-1,2-6-15,-15-25 16,20 21-16,0-13 16,3-8-1,4-8-15,4-5 16,7-11-16,-1-5 15,0-2 1,-37 31 0,32-32-16,-11 0 15,-14 2-15</inkml:trace>
  <inkml:trace contextRef="#ctx0" brushRef="#br1" timeOffset="54343.1197">3129 5789 0,'-3'20'0,"-7"10"16,-4 7-16,0 0 16,14-37-1,0 0-15,0 0 16,-14 34-1,4-12-15,7-11 16,9-11 0,7-11-16,7-7 15,6-5-15,7-5 16,-7 0 0,-4 7-16,-4 5 15,-6 10 1,0 8-16,-5 4 15,-4 8 1,-2 4-16,-2 1 16,1 1-1,-2-2-15,1-1 16,-2-5 0,2-2-16,1-6 15,1-4-15,5-6 16,4-9-1,4-3-15,1-4 16,0 0 0,-3 5-16,-1 2 15,-4 6 1,3 5-16,2 5 16,1 2-1,-13-3-15,18 6 16,5 1-1,7-3-15,8-4 16,-1-3-16,-1-7 16,-8-5-1,-3-5-15,-7-5 16,-6-3 0,-12 28-16,6-25 15,-9 6 1,-5 2-16,-5 10 15,-2 6 1,-2 7-16,17-6 16,-13 12-16,1 6 15,12-18 1,-3 20-16,8-1 16,-5-19-1,0 0-15,0 0 16,10 13-1,-10-13-15,0 0 16,11 13 0,-11-13-16,14 12 15,-3 7-15,-1 8 16,-1 10 0,-4 5-16,-3 5 15,-4 5 1,-2 0-16,-3-1 15,-7-2 1,0-5-16,-2-7 16,16-37-1,-20 30-15,-2-10 16,-2-12 0,6-11-16,1-11 15,3-9-15,11-10 16,10-20-1,11-7-15,22-27 16,13-29 0</inkml:trace>
  <inkml:trace contextRef="#ctx0" brushRef="#br1" timeOffset="55147.3305">3701 4527 0,'0'0'0,"0"0"16,0-14-16,-1-13 16,-8-11-1,0 1-15,-3 2 16,0 1 0,-3 1-16,-2-5 15,-1-7 1,-2-3-16,0-5 15,-6-12 1,-3-5-16,0 0 16,1 4-1,5 6-15,-1 1 16,3 2 0,4 7-16,4 10 15,1 6-15,12 34 16,0 0-1,0 0-15,-10-29 16,10 29 0,-14-18-16,5 13 15,1 11 1,-1 10-16,3 4 16,0 3-1,2 6-15,-2 6 16,2 0-16,-2-1 15,6-34 1,0 0-16,-8 33 16,-1-6-1,1-10-15,-4-10 16,3-9 0,-2-13-16</inkml:trace>
  <inkml:trace contextRef="#ctx0" brushRef="#br1" timeOffset="55310.7784">3220 3567 0,'11'-6'0,"-3"-1"16,12-2-16,12 1 15,6 2 1,4-1-16,5 7 16,-3 3-1,-44-3-15,0 0 16,42 13-16</inkml:trace>
  <inkml:trace contextRef="#ctx0" brushRef="#br1" timeOffset="55694.8365">2636 3715 0,'0'0'16,"0"0"-16,21-1 16,17-10-1,14-2-15,-52 13 16,0 0 0,40-10-16,-14 6 15,-17 4-15,-10 7 16,-5 3-1,-4 4-15,-2 2 16,2 7 0,0 3-16,1 9 15,5 6 1,1 2-16,3 2 16,0 1-1,4-1-15,-4-45 16,0 0-16,2 39 15</inkml:trace>
  <inkml:trace contextRef="#ctx0" brushRef="#br1" timeOffset="55846.2426">2707 3990 0,'0'0'0,"0"0"15,11-10 1,7-7-16,13-6 15,7 3 1,-2 4-16,-6 6 16</inkml:trace>
  <inkml:trace contextRef="#ctx0" brushRef="#br1" timeOffset="56328.5667">2898 4163 0,'0'0'0,"0"0"16,0 0-1,0-14 1,0-12-16,0-14 16,0 1-16,0 7 15,0 5 1,0 5-16,4 9 15,-1 6 1,4 7-16,3 7 16,4 3-1,-1 4-15,0 2 16,2 3 0,0 3-16,-1-1 15,-2 0-15,-4-3 16,2-3-1,-5-5-15,0-5 16,2-5 0,-2-7-1,0-4-15,2-9 16,-3-4-16,2-4 16,-2-6-1,-4 34-15,6-37 16,-6 37-16,0 0 15,1-44 1</inkml:trace>
  <inkml:trace contextRef="#ctx0" brushRef="#br1" timeOffset="56929.2318">3747 4420 0,'0'0'0,"0"0"15,13-2 1,14-12-16,17-6 16,3-3-1,12-4-15,17-5 16,9-6-1,-11 0-15,-10 3 16,-9 5 0,-9 1-16,-14 11 15,-4 1 1,-28 17-16,30-16 16,-30 16-1,23-17-15,-7-3 16</inkml:trace>
  <inkml:trace contextRef="#ctx0" brushRef="#br1" timeOffset="57246.1074">4198 3968 0,'0'0'15,"0"0"-15,0 0 16,17 0-1,16 0 1,15 0-16,-2 0 16,-6 4-1,-40-4-15,35 5 16,-9 10-16,-6 5 16,-10 1-1,-7 0 1,-5 3-16,-4 2 15,-6 1-15,-7 8 16,-4-1-16,23-34 16,-29 37-1</inkml:trace>
  <inkml:trace contextRef="#ctx0" brushRef="#br1" timeOffset="57713.4009">4980 3823 0,'0'0'15,"-8"-17"-15,-5-5 16,-7-10-1,-4 5-15,-4 0 16,-3 5 0,1 7-16,-2 7 15,3 6 1,-1 9-16,4 8 16,6 7-16,5 6 15,4 6 1,8 4-16,6 6 15,6 3 1,3 2-16,1 3 16,2-2-1,-3 0-15,-3 1 16,-4-1 0,-4-3-16,-4-1 15,-4-3 1,-5-6-16,-10-2 15,-4-8-15,-4-7 16</inkml:trace>
  <inkml:trace contextRef="#ctx0" brushRef="#br1" timeOffset="57880.8529">4539 4191 0,'0'0'15,"14"-11"-15,7-6 16,13-3-16,10 2 16,3 6-1,3 3-15,-3 5 16</inkml:trace>
  <inkml:trace contextRef="#ctx0" brushRef="#br1" timeOffset="58028.2556">5113 4078 0,'0'0'16,"0"0"-16,0 0 16,0 0-1</inkml:trace>
  <inkml:trace contextRef="#ctx0" brushRef="#br1" timeOffset="62668.9806">1927 6186 0,'0'0'16,"16"5"-16,12 9 15,10 8 1,-8 6-16,-2 4 15,-8 3 1,-9 2-16,-6 2 16,-6-2-16,-6 0 31,-4-4-31,11-33 0,-13 31 16,0-9-1,1-13-15</inkml:trace>
  <inkml:trace contextRef="#ctx0" brushRef="#br1" timeOffset="63219.5042">2559 6041 0,'0'0'0,"0"0"16,5 13-16,-2 15 15,-1 13 1,-7-1 0,-8-1-16,-9-4 15,-2-5-15,-4 2 16,0-5-1,-2-4-15,-4-6 16,-2-6 0,-2-5-16,1-8 15,6-8 1,3-7-16,11-4 16,10-1-1,7-1-15,7 0 16,6 2-1,-13 21-15,16-21 16,4 8-16,4 6 16,-3 6-1,2 7-15,5 5 16,-1 6 0,12 5-16,3 4 15,3 2 1,3 3-16,13 5 15,-4-1-15,-6-1 16</inkml:trace>
  <inkml:trace contextRef="#ctx0" brushRef="#br1" timeOffset="63336.8222">2822 6412 0,'0'0'16,"0"0"-16</inkml:trace>
  <inkml:trace contextRef="#ctx0" brushRef="#br1" timeOffset="66289.9031">1296 7641 0,'18'3'0,"24"-1"15,25 1-15,19 0 16,0-3 0,-12 2-16,-74-2 15,0 0 1,0 0-16,56 0 16,-30 0-1,-30 0-15,-21 0 16,-12 0-1,-7 0-15,-2 6 16,1 3 0,5 8-16,4 5 15,2 5-15,-1 6 16,4 7 0,3 7-16,7 2 15,4 5 1,1 15-16,7 5 15,2 0 1,0-7-16,2-9 16,1-6-1,2-14-15,2-38 16,0 0-16,0 0 16,0 23-1,5-15-15</inkml:trace>
  <inkml:trace contextRef="#ctx0" brushRef="#br1" timeOffset="66460.3746">1308 8151 0,'0'0'0,"0"0"16,18 0-1,16-3-15,16 0 16,3 1-16,-2-1 15,-51 3 1,62-1-16</inkml:trace>
  <inkml:trace contextRef="#ctx0" brushRef="#br1" timeOffset="66976.7967">1429 8413 0,'0'0'0,"0"0"16,0 0 0,0 0-16,0 0 15,0 0 1,10-10-16,8-7 16,3-7-1,1 1-15,0-2 16,-3 3-1,-4 2-15,-7 4 16,2 8 0,-5 2-16,4 6 15,-2 5 1,3 4-16,0 7 16,0 4-16,1 2 15,0 3 1,-11-25-16,13 26 15,-13-26 1,0 0-16,0 0 16,16 27-1,0-10-15,-3-13 16,2-11 0,-2-8-16,1-8 15,-2-4-15,1-7 16,-1-1-1,-2 1-15,1 3 16,2 0 0,7 1-16</inkml:trace>
  <inkml:trace contextRef="#ctx0" brushRef="#br1" timeOffset="67191.3807">2018 8003 0,'0'0'0,"0"0"15,18 5-15,15 1 16,13 2 0,-4-1-16,-5-1 15,-2-2 1,-35-4-16,33 1 15</inkml:trace>
  <inkml:trace contextRef="#ctx0" brushRef="#br1" timeOffset="67390.9279">1985 8204 0,'0'0'0,"27"6"16,15-1 0,29 1-16,15 0 15,-8-5 1,-7 1-16</inkml:trace>
  <inkml:trace contextRef="#ctx0" brushRef="#br1" timeOffset="68976.2887">2672 8003 0,'0'0'0,"0"19"16,0 13-16,-7 16 16,-1-2-1,-3-7-15,11-39 16,0 0 0,0 0-16,-7 28 15,0-8 1,4-13-16,-1-11 15,4-9 1,4-5-16,0-6 16,3-3-16,4-1 15,0-3 1,2 6-16,2 7 16,-3 8-1,1 5-15,3 6 16,-4 7-1,-1 8-15,-2 4 16,-5 5 0,-4-25-16,6 29 15,-6-29 1,0 0-16,0 0 16,1 30-1,-1-8-15,0-14 16,0-8-16,2-8 15,5-6 1,3-5-16,2 0 16,3-3-1,-1 3-15,-2 3 16,-2 2 0,1 4-16,-3 5 15,2 3-15,-1 6 16,2 5-1,4 3-15,4 4 16,2-2 0,10 3-16,7 1 15,3-3 1,-3-6-16,0-5 16,-2-9-1,-3-7-15,-2-7 16,-8-6-1,-12-4-15,-8-5 16,-12 0-16,-9 5 16,-9 3-1,-7 5-15,1 8 16,-1 6 0,6 7-16,28 0 15,-24 12 1,15 3-16,6 6 15,10-1 1,5-2 0,-12-18-16,19 15 15,-19-15-15,19 7 16,2-7-16,-21 0 16,22-10-1,-22 10-15,0 0 16,0 0-1,17-10-15,-17 10 16,13-5 0,-3 11-16,-1 13 15,-2 6 1,4 9-16,2 16 16,0 4-1,-3 5-15,-7 19 16,-9 9-16,-7-1 15,-7-16 1,-9-12-16,-3-15 16,2-18-1,-5-6-15,-3-9 16,-4-9 0,1-7-16,4-8 15,5-9 1,9-6-16,12-7 15,7-6 1,11-5-16,7-4 16,10 1-16,13-11 15,10 5 1,3 5-16,0 16 16,-3 8-1,-47 27-15,39-15 16,-39 15-1,0 0-15,0 0 16,32-5 0,-3 7-16</inkml:trace>
  <inkml:trace contextRef="#ctx0" brushRef="#br1" timeOffset="70127.4566">3741 7936 0,'0'0'0,"-16"0"16,-11 0 0,-18 5-16,4 12 15,6 8 1,4 6-16,6 3 16,6 7-1,11-1-15,8-1 16,10-3-16,8-4 15,10-4 1,4-10-16,4-8 16,-1-7-1,3-9-15,-7-8 16,-2-5 0,-7-2-16,-4 1 15,-6 1 1,-3 8-16,-3 1 15,-1 3 1,1 3-16,1 6 16,2 3-16,2 4 15,3 1 1,-14-10-16,17 10 16,4-3-1,-21-7-15,24 3 16,-2-9-1,-2-5-15,-7-6 16,-4-4 0,-4-3-16,-8-2 15,-8 3-15,-5 4 16,-4 2 0,-6 6-1,1 6 1,2 5-16,-1 7 15,4 4-15,4 5 16,6 1-16,1 1 16,6-3-1,0-3-15,9-4 16,6-4-16,11-8 16,11-4-1,17-9 1,8-3-16,17-8 15,6-4-15,-12 0 16,-70 32 0,0 0-16,0 0 15,48-25 1,-27 9-16,-21 16 16,9-1-1,-9 1-15,3 9 16,-3 5-1,3 8-15,3 5 16,2 3-16,4 7 16,-2 1-1,-10-38-15,7 41 16,-9-4 0,-5-5-16,-8-7 15,-10-6 1,-7-10-16,-4-5 15,-1-9 1,11-5-16,7-9 16,17-4-16,8-9 15</inkml:trace>
  <inkml:trace contextRef="#ctx0" brushRef="#br1" timeOffset="70577.6962">4794 7842 0,'11'42'16,"-5"0"-16,-2 0 16,-4 4-16,-4 1 15,-4 1 1,-2 0-1,-6-4-15,-5-7 16,-3-8-16,-6-7 16,30-22-1,-33 13-15,-2-8 16,35-5 0,-33-8-16,10-7 15,15-5 1,8 1-16,8 1 15,7 1-15,4 2 16,8 5 0,10 3-16,8 10 15,7 9 1,5 7-16,17 13 16,6 11-1,-8 2-15,-21-3 16,-17-7-1,-12-9-15,-6-8 16</inkml:trace>
  <inkml:trace contextRef="#ctx0" brushRef="#br1" timeOffset="70728.1052">5335 8567 0,'0'0'0,"0"0"16,0 0-16</inkml:trace>
  <inkml:trace contextRef="#ctx0" brushRef="#br1" timeOffset="71678.7122">1378 8919 0,'0'0'15,"0"0"-15,0 0 16,0 0 0,0 0-16,0 0 15,0 0 1,0 0-1,0 0-15,0 0 16,0 0-16,0 0 16,-11 0-1,-11 0-15,-5 0 16,5 2-16,4 1 16,4 1-1,2 4-15,3 2 16,2 4-1,1 4-15,3 4 16,1 5 0,4 4-16,4 8 15,1 4 1,2 2-16,-2 4 16,0 4-16,-5 2 15,0 19 1,-4 8-16,1-5 15,-5-10 1,-1-9-16,-8-7 16,-1-11-1,-4-8-15,-6-5 16,-10-1 0,-4-8-16,0-6 15,0-9-15</inkml:trace>
  <inkml:trace contextRef="#ctx0" brushRef="#br1" timeOffset="71846.1791">952 9547 0,'68'0'0,"-9"0"16,27 0-1,7-5-15,12-5 16,4 0-16</inkml:trace>
  <inkml:trace contextRef="#ctx0" brushRef="#br1" timeOffset="72012.6334">1857 9431 0,'59'0'0,"-6"0"16,5 4-16,9 1 15,-67-5 1,63 8-16</inkml:trace>
  <inkml:trace contextRef="#ctx0" brushRef="#br1" timeOffset="72196.132">1784 9601 0,'0'0'16,"23"5"-16,24 0 16,35 2-1,21-3-15,1-2 16,-8-7-16,-15-2 15</inkml:trace>
  <inkml:trace contextRef="#ctx0" brushRef="#br1" timeOffset="73483.6771">2596 9446 0,'0'0'15,"0"0"-15,0 0 16,-2 19 0,-8 12-1,-5 13-15,0-5 16,1-4-16,14-35 16,0 0-1,0 0-15,-15 28 16,4-7-1,5-17-15,6-5 16,6-11-16,6-6 16,6-4-1,9-8-15,2 1 16,2 6 0,-5 3-16,-1 8 15,-5 7 1,-2 6-16,-2 8 15,-2 5 1,-7 6-16,-1 1 16,-6-21-1,4 25-15,-4-25 16,0 0 0,0 0-16,0 23 15,0-23 1,0 14-16,0-9 15,2-8-15,5-7 16,4-3 0,0-4-16,-11 17 15,0 0 1,17-18 0,-17 18-16,16-16 15,4 8-15,1 6 16,-1 7-16,2 5 15,2 5 1,2 2-16,10 4 16,0-2-1,1-2-15,3-7 16,-1-5 0,0-6-16,-5-11 15,-2-7 1,-6-7-16,-6-7 15,-11-3 1,-11-3-16,-12 4 16,-12 3-1,-10 9-15,-4 8 16,-2 8-16,5 10 16,10 10-1,8 6-15,13 2 16,10 1-1,7 2-15,7-2 16,-18-22 0,0 0-16,24 20 15,-24-20 1,23 12-16,-23-12 16,0 0-1,19 2-15,-19-2 16,0 0-16,18-2 15,-4 4 1,-1 8-16,-1 8 16,-2 9-1,1 15-15,-2 8 16,-1 9 0,-1 23-16,-7 14 15,-8 1-15,-14-11 16,-10-18-1,-1-17-15,-7-16 16,5-16 0,-1-9-16,-6-10 15,-3-12 1,5-10-16,7-10 16,9-6-1,15-10 1,16-3-16,19-6 15,33-21-15,38-12 16,30-3 0,10 11-16,4 8 15</inkml:trace>
  <inkml:trace contextRef="#ctx0" brushRef="#br1" timeOffset="74432.2824">3822 9364 0,'-59'0'0,"9"0"16,-3 3-1,8 1-15,13 8 16,14 4 0,14 1-16,10 4 15,5 1-15,4 7 16,2 6-1,-5-1-15,-8 0 16,-5-6 0,1-28-1,-9 27-15,9-27 16,-11 15-16,11-15 16,-11 10-1,8-8-15,13-9 16,12-5-16,10-4 15,14-8 1,-1-3-16,-2-2 16,-1 3-1,-11 1-15,-5 8 16,-7 2 0,-6 8-16,-1 7 15,-1 6 1,-3 5-16,-2 6 15,4 1-15,0 2 16,-10-20 0,14 18-1,1-1-15,5-5 16,0-7-16,4-6 16,1-7-1,3-7-15,5-3 16,-33 18-1,32-20-15,-32 20 16,0 0 0,28-13-16,-12 8 15,-5 10 1,-8 5-16,-1 5 16,-4 5-16,2-20 15,-3 23 1,3-23-16,0 0 15,0 0 1,-2 21-16,2-21 16,0 12-1,2-12-15,8-9 16,3-5-16,8 0 16,-21 14-1,26-17-15,-26 17 16,34-15-1,-1 8-15,-5 7 16,-2 8 0,-7 6-16,1 5 15,-7 4 1,-1 0-16,-7 2 16,-3-1-1,-11-3-15,-7-11 16,-11-10-16</inkml:trace>
  <inkml:trace contextRef="#ctx0" brushRef="#br1" timeOffset="74614.7731">3984 9195 0,'55'6'16,"4"1"-16,23 1 16,5 1-16</inkml:trace>
  <inkml:trace contextRef="#ctx0" brushRef="#br1" timeOffset="75149.2516">5045 9332 0,'0'0'0,"0"0"15,4 17 1,2 14-16,1 12 15,-4 2 1,-6-3-16,-4 3 16,-12-2-1,-4-6-15,-10-7 16,-3 0 0,-7-5-16,0-5 15,3-7 1,5-8-16,1-6 15,9-8-15,25 9 16,-19-15 0,13-3-16,4-4 15,7 0 1,5 0-16,6 4 16,2 5-1,7 4-15,4 6 16,13 8-1,5 8-15,3 7 16,0 5-16,14 15 16,-2 6-1,-10 0-15,-15-10 16,-9-6 0,2-6-16</inkml:trace>
  <inkml:trace contextRef="#ctx0" brushRef="#br1" timeOffset="75287.6279">5647 9916 0,'0'0'15,"0"0"-15</inkml:trace>
  <inkml:trace contextRef="#ctx0" brushRef="#br1" timeOffset="81072.4823">1650 10776 0,'0'0'0,"0"11"15,0 11 1,0 10-16,-5-4 15,-4 3 1,-5-1-16,-3-4 16,-9 3-1,-4 2-15,-9 3 16,0 0 0,-3 0-16,-3-3 15,4 1 1,3-6-16,38-26 15,-41 21 1,41-21-16,-41 13 16,0-9-16,2-10 15,8-6 1,2-6-16,6-3 16,6-4-1,3 0-15,6-2 16,7 3-1,2 4-15,4-2 16,-5 22-16,8-21 16,-8 21-1,16-19 1,-16 19-16,19-17 16,10 7-16,5 5 15,1 9 1,-2 4-16,-1 7 15,-1 3 1,1 4 0,1 5-16,0 3 15,1 2-15,0 2 16,1-1 0,3 1-16,5 1 15,7-2-15,26 5 16,22 0-1,15-9-15</inkml:trace>
  <inkml:trace contextRef="#ctx0" brushRef="#br1" timeOffset="83542.257">2321 11837 0,'0'0'16,"0"0"-16,0 0 16,8-12-1,3-7-15,5-10 16,-5-3 0,2-3-16,-2-5 15,0-4 1,-4-8-16,-1-5 15,1-21-15,-3-12 16,-4-5 0,-1 2-16,-1 10 15,2 10 1,2 2-16,-1 7 16,4 6-1,-4 2-15,3 4 16,-4 12-1,0 40-15,0-34 16,0 34-16,0 0 16,0-26-1,-5 11-15,-3 10 16,-2 7 0,-3 4-16,-2 8 15,-3 6 1,-3 3-16,-5 7 15,-2 1-15,3-1 16,-2-1 0,27-29-1,-25 25-15,25-25 16,-24 21-16,24-21 16,-20 11-1,9-15-15</inkml:trace>
  <inkml:trace contextRef="#ctx0" brushRef="#br1" timeOffset="83808.9931">2356 10555 0,'0'0'0,"14"12"16,7 3-16,11 10 16,3 2-1,1 3-15,-2 1 16,-34-31 0,0 0-16,0 0 15,23 29 1,-11 0-16</inkml:trace>
  <inkml:trace contextRef="#ctx0" brushRef="#br1" timeOffset="84857.3614">4816 10137 0</inkml:trace>
  <inkml:trace contextRef="#ctx0" brushRef="#br1" timeOffset="86381.0518">5875 10352 0,'0'0'0,"0"0"16,0 0-16,4-15 15,-3-13 1,3-16-16,1-3 16,-2-2-1,4-1-15,-2-5 16,-1-11-1,0 1-15,-2-4 16,-1 2 0,2-3-16,5 6 15,-5 2-15,-1 0 16,0 6 0,1 4-16,4 14 15,-7 38 1,3-35-16,-3 35 15,3-34 1,-3 34-16,-1-30 16,-4 8-1,-5 12-15,-2 5 16,-2 5-16,-2 3 16,-2 4-1,-2 1-15,-3 1 16,0 1-1,23-10-15,-26 10 16,26-10 0,-27 8-16,27-8 15,-22 5-15,6-11 16</inkml:trace>
  <inkml:trace contextRef="#ctx0" brushRef="#br1" timeOffset="86595.6308">6004 9275 0,'0'0'0,"22"12"15,5 5 1,12 6-16,-3 2 15,-36-25-15,34 24 16,1 1 0</inkml:trace>
  <inkml:trace contextRef="#ctx0" brushRef="#br1" timeOffset="87362.7343">4721 11353 0,'-16'-65'0,"2"18"15,-5 1 1,1-5-16,-6 2 15,-2 3 1,-7 2-16,-2 5 16,-6 9-1,-5 8-15,2 9 16,1 12 0,4 12-16,3 16 15,11 12 1,2 11-16,6 14 15,3 23-15,2 29 16,6 8 0,8-2-16,0-5 15,2-2 1,-3-5-16,-2-4 16,-7-11-1,-2-14-15,-3-13 16,-4-19-1,2-16-15,-3-12 16,-9-11 0,-7-16-16,-4-21 15</inkml:trace>
  <inkml:trace contextRef="#ctx0" brushRef="#br1" timeOffset="87580.3411">3736 11540 0,'56'-23'15,"1"7"-15,19 6 16,21 7-16,-2 8 16,-6 5-1,-14 2-15,-14 0 16,-15-4-1,-16-8-15</inkml:trace>
  <inkml:trace contextRef="#ctx0" brushRef="#br1" timeOffset="88347.4564">4872 12365 0,'0'0'16,"12"-13"-16,2-7 16,5-13-1,0-8-15,-1-11 16,-2-8 0,6-29-16,1-29 15,-3-11 1,-6 9-16,-1 8 15,-4 11 1,0 0 0,1 7-16,1 5 15,-1 3-15,-3 12 16,-2 2-16,-1 11 16,-2 6-1,-2 55-15,0-34 16,0 34-1,-4-25-15,-3 8 16,-3 11 0,-3 8-16,-2 5 15,-2 5 1,-3 5-16,-1 0 16,-7 7-1,4 0-15,1-1 16,23-23-16,0 0 15,0 0 1,-26 25 0</inkml:trace>
  <inkml:trace contextRef="#ctx0" brushRef="#br1" timeOffset="88581.096">5187 10748 0,'51'21'16,"-14"3"-16,-2 5 16,1 10-1,0 3-15,-2 1 16,-6 3-1,-2-3-15</inkml:trace>
  <inkml:trace contextRef="#ctx0" brushRef="#br1" timeOffset="90466.2546">5584 7460 0,'0'0'0,"0"0"15,13 10 1,7 7-16,6 6 16,2 3-1,-1 5 1,-6 5-16,1 5 16,-3 5-16,-3 4 15,-2 4 1,0 3-16,-1 20 15,0 10-15,-1 2 16,-7-8 0,-6-13-16,-5-7 15,1-6 1,0-3-16,2-10 16,-2-5-1,0-2-15,5-35 16,-7 32-1,7-32-15,-9 23 16,-4-11-16</inkml:trace>
  <inkml:trace contextRef="#ctx0" brushRef="#br1" timeOffset="90817.2245">5602 8347 0,'0'0'0,"0"0"0,0 0 15,0 0 1,8 13-16,7 8 16,6 6-1,1 0-15,1-1 16,2 2-1,1-3-15,3-4 16,-29-21 0,31 17-16,4-5 15,1-5 1,-2-6-16,0-2 16,-4-6-16,-1-3 15,-3-5 1,-3-4-16</inkml:trace>
  <inkml:trace contextRef="#ctx0" brushRef="#br1" timeOffset="91602.3772">6164 11084 0,'75'8'0,"-3"6"15,6 3-15,-14-2 16,-64-15 0,48 7-16,-48-7 15,0 0 1,0 0-16,29 3 16,-29-3-16,12 0 15,-18 1 1,-8 5-16,-8 3 15,-5 8 1,-7 11-16,1 8 16,0 7-1,1 8-15,-8 19 16,-3 12 0,1 1-16,3-8 15,8-16 1,6-11-16,9-15 15,16-33-15,0 0 16,-13 20 0,5-17-16</inkml:trace>
  <inkml:trace contextRef="#ctx0" brushRef="#br1" timeOffset="91753.7821">6222 11577 0,'17'-9'16,"9"0"-16,7-3 15,8 5 1,-1 4-16,2 4 16,-4 6-1,-38-7-15,32 10 16</inkml:trace>
  <inkml:trace contextRef="#ctx0" brushRef="#br1" timeOffset="92268.2007">6406 11964 0,'0'0'0,"0"0"15,0 0 1,0 14-16,0 4 16,5 1-1,3-16-15,5-10 16,2-4-1,3-6-15,-2-6 16,4-11 0,2 2-16,-3 0 15,-19 32 1,0 0-16,16-32 16,-16 32-16,15-23 31,-3 12-31,-1 11 0,-3 8 15,-1 8 1,-2 8-16,-3 4 16,-1 9-1,1-1-15,-1-3 16,1-3 0,0-7-16,1-10 15,6-5-15,4-6 16,3-8-1,4-8-15,2-10 16,9-12 0,-1-6-16,2-6 15,11-22 1,6-20-16</inkml:trace>
  <inkml:trace contextRef="#ctx0" brushRef="#br1" timeOffset="92585.5782">7311 11012 0,'6'20'16,"1"15"-16,3 17 15,-4 15 1,0 27-16,-2 7 16,2 13-1,-5 15-15,-6 1 16,-7-10-16,-3-2 16,-1-9-1,1-7-15,-4-8 16,3-19-1,-5-16-15,2-21 16</inkml:trace>
  <inkml:trace contextRef="#ctx0" brushRef="#br1" timeOffset="92902.948">7089 12240 0,'0'0'0,"0"0"16,0 0-16,0 0 16,5 18-1,6 16-15,9 14 16,0-2 0,-2 1-16,-18-47 15,17 44 1,-17-44-16,21 33 15,4-10-15,8-14 16,2-11 0,3-8-16,2-12 15,1-8 1,-6-15-16,-2-33 16</inkml:trace>
  <inkml:trace contextRef="#ctx0" brushRef="#br0" timeOffset="118097.0481">9404 4037 0,'0'0'15,"0"0"-15,0 0 16,0 0-16,0 0 15,10 0 1,7 0-16,7 0 16,-6 0-1,1 0 1,-4-4-16,0 2 16,2 0-16,-2 0 15,0 1 1,-1-1-16,0-2 15,0 1 1,-14 3-16,14-1 16,-14 1-1,13-2-15,-13 2 16,17-2-16,-17 2 16,0 0-1,21-2-15,-21 2 16,24-1-1,-24 1-15,0 0 16,25-2 0,2 0-16,-27 2 15,0 0 1,27 2-16,-27-2 16,0 0-16,28 2 15,-28-2 1,36 0-16,-36 0 15,35 1 1,-35-1-16,35 2 16,-35-2-1,39 4-15,-2-3 16,-37-1 0,39 1-16,4 1 15,-43-2-15,43 2 16,2 0-1,1 0-15,-2-2 16,-3 1 0,0-1-16,0 0 15,-2 2 1,2 1-16,3-2 16,2 1-1,2-2-15,2 0 16,0-2-1,2 1-15,0 1 16,0 1-16,2 1 16,-1-2-1,5 0-15,14-2 16,12 0 0,-6 2-16,-6-4 15,-2 4 1,-7 0-16,-1 0 15,2-1 1,2 2-16,-1-1 16,1 2-16,-1 0 15,1-2 1,-1 1-16,-3 0 16,0 1-1,0 2-15,4-1 16,0 3-1,0-4-15,-5-2 16,-3-6-16</inkml:trace>
  <inkml:trace contextRef="#ctx0" brushRef="#br0" timeOffset="118633.5111">9960 3749 0,'-1'-11'0,"-4"-5"16,-4-6-16,6 9 16,-2 7-1,-5 10-15,-6 8 16,-5 5 0,-3 1-16,-7 10 15,-3 4 1,0 0-16,1 0 15,33-32-15,-29 32 16,29-32 0,-18 28-16,7-8 15,15-11 1,8-9-16</inkml:trace>
  <inkml:trace contextRef="#ctx0" brushRef="#br0" timeOffset="118948.4008">10697 3603 0,'0'0'0,"0"0"15,0 0 1,-14 13-16,-9 10 16,-19 14-1,-15 9-15,-14 7 16,5 1 0,14-5-16,10-7 15,16-9-15,18-12 16,11-10-1,9-9-15</inkml:trace>
  <inkml:trace contextRef="#ctx0" brushRef="#br0" timeOffset="119265.2772">11405 3663 0,'-37'28'16,"7"-4"-16,-8 4 15,-4 4-15,-2 4 16,-8 7 0,52-43-16,-42 45 15,16-8 1,20-16-16</inkml:trace>
  <inkml:trace contextRef="#ctx0" brushRef="#br0" timeOffset="119582.1576">12009 3601 0,'-47'32'0,"-1"-2"16,-16 12-1,-10 5-15,4 1 16,7-5-16,10-1 16,12-9-1,41-33-15,-18 24 16,11-8-1,11-4-15</inkml:trace>
  <inkml:trace contextRef="#ctx0" brushRef="#br0" timeOffset="119798.7568">12405 3690 0,'-16'7'0,"-20"8"16,-11 11 0,-11 11-16,-33 24 15,-40 23-15</inkml:trace>
  <inkml:trace contextRef="#ctx0" brushRef="#br0" timeOffset="122375.3272">10545 4049 0,'0'0'15,"0"0"-15,0 0 16,0 0-1,0 0-15,0 0 16,0 0 0,0 0-16,0 0 15,0 0 1,0 0-16,0 0 16,0 0-1,6 8-15,0 6 16,4 6-16,0-5 15,-4-2 1,1-3-16,-2 1 16,1 0-1,3-1-15,-1 4 16,-1-1 0,1 1-16,1 0 15,1 0 1,-10-14-16,10 17 15,-10-17 1,11 20-16,2 3 16,1 1-16,0 0 15,0-1 1,-14-23-16,13 25 16,5 7-1,-1-1-15,0 0 16,-1-4-1,-1 1 1,0 0-16,1 1 16,1 0-16,-1 1 15,1 1-15,2-2 16,-3 1 0,1 1-16,2 1 15,2 0 1,-2-1-16,-2 5 15,-1-1 1,1 2-16,3 2 16,0-1-1,1 2-15,0 1 16,1-1 0,1 0-16,2 0 15,1-1-15,-2 0 16,-1 1-1,3 2 1,2 0-16,0 3 16,-1-2-16,1 5 15,4-5 1,0 2-16,9 12 16,-5 4-1,3 0-15,-4-6 16,1 0-1,-3 1-15,-4-1 16,-1-2 0,4 0-16,0-2 15,0-2-15,-4 2 16,5-1 0,-4-1-16,2 1 15,-3 1 1,0-2-16,2 2 15,0 1 1,-2 0-16,-1 0 16,2-2-1,1-1-15,0-1 16,-2 0-16,-5-10 16,-2-1-1,4 3-15,-3 1 16,3-1-1,-1 0-15,-1 0 16,1-1 0,-4-2-16,0-3 15,0-4 1,-20-30-16,20 28 16,-20-28-1,18 25-15,-18-25 16,0 0-16,0 0 15,17 22 1,-17-22-16,0 0 16,0 0-1,13 17-15,-13-17 16,0 0 0,3 10-16,-3-10 15,0 0 1,-3 7-16,-6 0 15,-3-1 1,-1 5-16,13-11 16,-17 13-16,17-13 15,-17 17 1,17-17-16,-17 22 16,1 11-1,-1-2-15,4 2 16,3-2-1,2 3-15,8-34 16,-3 34 0,6 1-16,5-1 15,2-6 1,-10-28-16,14 25 16,7-3-16,-21-22 15,26 17 1,4-6-16,3-5 15,-1-6 1,-1-7-16,0-1 16,-2-6-1,2-1-15,-4-2 16,-5-3 0,-22 20-16,19-22 15,-19 22-15,16-27 16,-16 27-1,11-33 1,-6-2-16,-3 0 16,-6 2-16,-2 5 15,-1 1 1,-1 5-16,-2 2 16,-2 1-1,-3 5-15,-3 0 16,18 14-1,-20-10-15,-5 2 16,-1 3-16,1 5 16,25 0-1,-27 1 1,-1 5-16,28-6 16,-35 10-16,35-10 15,-29 9 1,29-9-16,0 0 15,0 0 1,-27 12-16,27-12 16,0 0-1,-22 9-15,12-5 16</inkml:trace>
  <inkml:trace contextRef="#ctx0" brushRef="#br1" timeOffset="157845.0352">12568 8916 0,'17'-58'16,"-3"10"-16,1 0 15,-4-9 1,2-15-16,1-12 16</inkml:trace>
  <inkml:trace contextRef="#ctx0" brushRef="#br1" timeOffset="158975.1422">12645 7802 0,'0'0'0,"0"0"16,0 0 0,0 0-16,0 0 15,0 0-15,0 0 16,0 0-1,0 0 1,0 0-16,0 0 16,0 0-16,0 0 15,0 0 1,0 0-16,0 0 16,0 0-1,0 0-15,0 0 16,0 0-1,0 0-15,0 0 16,0 0 0,0 0-16,0 0 15,0 0-15,0 8 16,0 7 0,0 7-16,-1 2 15,-1-1 1,0 1-16,-1 1 15,0 4 1,-3 2-16,0 1 16,1 0-1,-2 2-15,2-1 16,-1 3-16,-1-2 16,0 4-1,0 1-15,1-1 16,0 2-1,1 4-15,-3 1 16,1-2 0,0 3-16,3-2 15,-2-1 1,0 3-16,0 2 16,0 1-1,-1 1-15,-1 2 16,-2 0-1,2-2-15,-2 1 16,1-1-16,-1 1 16,1-3-1,3-1 1,-3 0-16,2 0 16,1-1-16,-1-1 15,1-2 1,6-43-16,-6 46 15,3-1 1,-1 1-16,4-3 16,0-43-1,-1 43-15,1-1 16,1 0 0,-1-3-16,0-39 15,0 34-15,0-34 16,-1 33-1,1-33-15,-6 25 16,-3-13-16</inkml:trace>
  <inkml:trace contextRef="#ctx0" brushRef="#br1" timeOffset="159409.3351">12137 9549 0,'4'15'0,"5"16"15,6 15-15,3-1 16,0 6 0,2 3-16,4 7 15,0 0 1,-2-11-16,-2-17 16,-20-33-1,20 24-15,4-12 16,-2-12-1,-4-12-15,2-8 16,2-8 0,5-11-16,-1 2 15,-3 2-15,-23 35 16,20-32 0,-10 2-16</inkml:trace>
  <inkml:trace contextRef="#ctx0" brushRef="#br1" timeOffset="160543.4436">12034 10307 0,'0'0'16,"0"0"-16,4 17 15,-1 17 1,6 17-16,0 6 16,-3 11-16,-6-68 15,5 55 1,-5-55-16,0 0 15,3 35 1,-3-29-16,2-23 16,-2-20-1,5-11-15,3 7 16,4 4 0,3 5-16,0 8 15,0 9 1,2 9-16,0 8 15,0 9 1,-4 8-16,-3 5 16,-10-24-16,0 0 15,0 0 1,9 26-16,-2-7 16,-1-10-1,1-12-15,3-17 16,1-9-1,6-11-15,-17 40 16,18-35 0,3 8-1,1 10-15,-6 14 0,3 6 16,1 9 0,0 3-16,2 2 15,-2-2 1,-20-15-16,24 13 15,-1-3 1,-23-10-16,25 4 16,-2-8-1,-4-7-15,-4-8 16,-6-6 0,-4-5-16,-5 30 15,0-36 1,0 36-16,-8-31 15,8 31 1,-14-21-16,1 13 16,3 8-1,3 5-15,0 9 16,5 5-16,4 6 16,3 4-1,7 14-15,1 5 16,6 6-16,5 19 15,0 15 1,1 7-16,-2-2 16,-2-9-1,-5-11-15,-5-2 16,-3-7 0,-2-7-16,-5-2 15,-5-4 1,-5-15-16,-3-4 15,-6-3 1,-3-4-16,-5-6 16,-3-5-1,-3-7-15,-5-12 16,-2-12-16,0-23 16,-2-44-1,7-57-15</inkml:trace>
  <inkml:trace contextRef="#ctx0" brushRef="#br1" timeOffset="162196.9919">12761 7764 0,'0'0'0,"0"0"16,0 0 0,0 0-16,0 0 15,-2-2 1,-8-9-16,-1 2 16,1-3-16,2 4 15,-2-3 1,3 3-1,1-2-15,-1-2 16,-1 0-16,-1 1 16,0-3-1,-3 1-15,0 0 16,-1-1 0,13 14-16,-13-18 15,13 18-15,-17-24 16,-2-4-1,-1-1-15,3 2 16,-5 0 0,22 27-16,-21-27 15,-1-2 1,2 0-16,1-1 16,-3 1-1,2 1-15,0 1 16,0 0-1,2-2-15,-2 3 16,-1-1 0,3 0-16,-2-2 15,0 1-15,1-1 16,1 1 0,-2-1-16,-2 1 15,0-2 1,2 0-16,0 1 15,1-1 1,0 0-16,-2-1 16,0 1-16,1-2 15,2 2 1,1-2-16,0 0 16,1 0-1,-2 0-15,0 2 31,1-3-31,1-1 16,-1 0-16,1-1 16,16 35-16,-16-35 15,0 0 1,0 0-16,-1 3 16,17 32-1,-15-31-15,0 1 16,15 30-1,0 0-15,0 0 16,-13-28 0,13 28-16,0 0 15,0 0 1,-12-22-16,7 9 16,5 13-16,-3-2 15,0 10 1,3-8-16,-2 15 15,2-15 1,-5 24-16,0 6 16,5-30-1,-7 37-15,3 2 16,4-39-16,-6 34 16,6-34-1,0 0-15,0 0 16,-5 30-1,2-12-15</inkml:trace>
  <inkml:trace contextRef="#ctx0" brushRef="#br1" timeOffset="162479.2591">11706 5985 0,'0'0'15,"0"0"-15,15 5 16,9 5 0,7 4-16,-2 1 15,1 0 1,1-3-16,0-3 15,-2 0 1,-29-9-16,31 0 16</inkml:trace>
  <inkml:trace contextRef="#ctx0" brushRef="#br1" timeOffset="163196.7359">11879 5743 0,'0'0'0,"0"0"16,0 0-1,0 0-15,0 0 16,0 0 0,19-1-16,14-5 15,17-2 1,-3 0-16,-2-1 16,-7 0-1,-4 0-15,-34 9 16,31-8-16,-31 8 15,0 0 1,0 0-16,30-8 16,-13 0-1,-11 6-15,-6 2 16,-3 0 0,3 0-1,-7 4-15,7-4 16,0 0-16,-10 7 15,10-7-15,-8 10 16,0 4 0,2 3-16,5 4 15,4 6 1,4 7-16,6 13 16,2 6-1,9 26-15,11 25 16,7 22-1,-5 7-15</inkml:trace>
  <inkml:trace contextRef="#ctx0" brushRef="#br1" timeOffset="170991.1061">12820 7708 0,'0'0'15,"0"0"1,0 0-16,0 0 16,13-6-1,4-10-15,5-2 16,2-2-16,1 3 15,-1 0-15,3 2 16,1 2 0,0-3-16,2 1 15,2 0 1,2 0-16,1-2 16,3-2-1,1 1-15,3-2 16,0 0-16,1 1 15,0-2 1,3-1-16,-1 1 16,5-3-1,-2 2-15,2-1 16,-1-1 0,13-8-16,4-1 15,-1-1 1,-7 4-16,-10 6 15,-8 6 1,-4 1-16,-2-1 16,-2-3-1,-2-2-15</inkml:trace>
  <inkml:trace contextRef="#ctx0" brushRef="#br1" timeOffset="171506.021">13827 6896 0,'0'0'16,"15"0"0,15 0-16,18 3 15,-3-1-15,3 1 16,-1-1-1,0-4 1,-3-1-16,0 1 16,-5 4-16,-4 1 15,-35-3 1,32 11-16,-32-11 16,19 18-1,-14 3-15,-8 2 16,-7 3-1,-7 11-15,0 1 16,-2-3 0,3-2-16,1-3 15,1-6-15,4-14 16</inkml:trace>
  <inkml:trace contextRef="#ctx0" brushRef="#br1" timeOffset="171776.2609">14488 6763 0,'0'0'0,"0"0"15,15-1-15,15-9 16,14-5-1,-2 0-15,3 3 16,-3 2 0,-42 10-16,41-9 15,-41 9 1,39-4-16,-39 4 16,31-4-16</inkml:trace>
  <inkml:trace contextRef="#ctx0" brushRef="#br1" timeOffset="172089.1132">14693 6809 0,'0'0'0,"0"0"15,0 0-15,0 15 16,0 14-1,0 14 1,0 4-16,0 4 16,0 2-16,0 1 15,0-1 1,0 2-16,0-6 16,0 2-1,-4-4-15,4-47 16,0 0-1,-5 35-15,-2-16 16</inkml:trace>
  <inkml:trace contextRef="#ctx0" brushRef="#br1" timeOffset="172273.6187">14706 7124 0,'19'-1'16,"18"-12"-16,18-6 31,10-5-31,8 2 0,-6 2 16</inkml:trace>
  <inkml:trace contextRef="#ctx0" brushRef="#br1" timeOffset="176943.4314">11545 11668 0,'0'16'0,"0"16"16,-3 17-16,-1-2 16,2-2-1,2-45-15,0 0 16,-3 34-1,-2-19-15</inkml:trace>
  <inkml:trace contextRef="#ctx0" brushRef="#br1" timeOffset="177245.2559">11710 11211 0,'0'0'16,"0"0"-16,6 19 16,-1 21-1,3 29-15,0 25 16,-1 8-16,-4 9 16,-1 18-1,0-2-15,-2-19 16,0-36-1,0-11-15,0-61 16,-4 48 0,-2-23-16,-6-19 15</inkml:trace>
  <inkml:trace contextRef="#ctx0" brushRef="#br1" timeOffset="178313.1892">11856 11500 0,'0'0'15,"0"0"-15,17-2 16,11-8 0,10-3-16,-11-1 15,-4 2 1,-8 1-16,-5 4 15,-2 1 1,-2 2-16,-5 6 16,-1 4-16,-3 14 15,-6 12 1,-2 22-16,-1 6 16,-5 25-1,1 6-15,16-91 16,-16 78-1,16-78-15,0 0 16,-11 45 0,5-33-16,6-22 15,6-12-15,4-8 16,10-14 0,5-2-16,2 0 15,1 9 1,-28 37-16,32-30 15,0 13 1,0 9-16,-7 12 16,-9 12-1,-8 8 1,-6 10-16,-7 9 16,-6-1-16,11-42 15,-18 33-15,18-33 16,-20 22-1,20-22-15,-22 8 16,22-8 0,0 0-16,-15-2 15,15 2 1,-8-10-16,8 0 16,8 0-1,-8 10-15,15-8 16,-15 8-1,18-5-15,2 4 16,-20 1 0,19 4-16,-5 8 15,-6 3 1,-5 4-16,-6 5 16,-4 0-16,-7 4 15,-6 6 1,-5-2-16,-1-3 15,-4-5 1,-1-3-16,0-4 16,31-17-1,0 0-15,0 0 16,-26 14 0,26-14-16,0 0 15,-18 10-15,14-6 16,11-6-1,8-2-15,7-4 16,6-2 0,13-4-16,2-5 15,2 0 1,1 1-16,-4 0 16,-2-3-1,-40 21-15,37-18 16,-5-6-16</inkml:trace>
  <inkml:trace contextRef="#ctx0" brushRef="#br1" timeOffset="178731.3617">12410 11748 0,'0'0'0,"0"0"16,17 0 0,15-6-16,15-8 15,-5-3 1,-5-4-16,-1 4 16,0-2-1,-1 4-15,1 4 16,-3 3-1,0 8-15,-4 8 16,-7 9 0,-12 4-16,-5 5 15,-5 6-15,-5 13 16,-7-2 0,-1-1-16,-6-4 15,1-4 1,-4-11-16,0-14 15,6-14 1,-1-14-16,0-13 16,0-19-1</inkml:trace>
  <inkml:trace contextRef="#ctx0" brushRef="#br1" timeOffset="178896.8106">12648 11463 0,'0'-4'15,"0"0"-15,0-2 16,0 3-1,0 10-15,0 15 16,-1 20 0,-8 22-1,-5 33-15,-10 21 16,-8 27-16,-3 9 16</inkml:trace>
  <inkml:trace contextRef="#ctx0" brushRef="#br1" timeOffset="183615.7515">12876 5341 0,'0'0'0,"16"0"15,14-6 1,17 0 0,-5 1-16,-7 1 15,-12 2-15</inkml:trace>
  <inkml:trace contextRef="#ctx0" brushRef="#br1" timeOffset="184136.6967">12820 5607 0,'39'-25'16,"-8"5"-1,1 0-15,-32 20 16,32-17-16,-32 17 15,29-8 1,-5 9 0,-14 15-16,-9 12 15,-9 14-15,-4 5 16,0-2 0,0-6-16,3-11 15,3-7 1,1-11-16,3-9 15,4-9 1,5-5-16,4-6 16,8-3-16,10-3 15,1 2 1,3 5-16,1 2 16,-2 9-1,-4 6-15,-5 7 16,-7 5-1,-10 6-15,-7 8 16,-8 6-16,-9 12 16,18-43-1,-17 33-15,4-15 16</inkml:trace>
  <inkml:trace contextRef="#ctx0" brushRef="#br1" timeOffset="184319.6899">13345 5247 0,'0'0'0,"21"-4"16,19-2 0,16-3-16,10-1 15,-66 10-15,0 0 16,0 0-1,57-5-15</inkml:trace>
  <inkml:trace contextRef="#ctx0" brushRef="#br1" timeOffset="184769.9302">13446 5318 0,'0'0'0,"0"0"16,3 16-16,0 15 15,4 13 1,-2 6-16,2 3 16,1-5-1,-8-48-15,0 0 16,0 0 0,7 39-16,-3-15 15,-3-23 1,2-9-16,-1-12 15,-1-5-15,1-4 16,0-5 0,3 3-16,6-2 15,12 5 1,9 1-16,13 3 16,6 5-1,4 10-15,14 11 16,-4 13-1,-9 15-15,-18 7 16,-20-5 0,-11 2-16,-8 1 15,-13 0-15,-8-3 16</inkml:trace>
  <inkml:trace contextRef="#ctx0" brushRef="#br1" timeOffset="185070.7567">13656 5628 0,'0'0'16,"0"0"-1,0 0-15,0 0 16,0 0 0,16-7-16,12-8 15,6-12 1,-7-3-16,-9-1 15,-14 5-15,-8 7 16,-7 9 0,-5 7-16,-3 6 15,-3 7 1,2 5-16,1 2 16,6 2-1,6-3-15,9-4 16,5-7-16</inkml:trace>
  <inkml:trace contextRef="#ctx0" brushRef="#br1" timeOffset="185167.0159">13652 5688 0,'0'0'0,"0"0"15,0 0-15</inkml:trace>
  <inkml:trace contextRef="#ctx0" brushRef="#br1" timeOffset="213366.3253">12783 7668 0,'0'0'16,"0"0"-1,0 0-15,0 0 16,0 0 0,0 0-16,5 8 15,1 4 1,4 5-16,0-6 16,-3-2-16,0-4 15,-2 2 1,0-1-16,0-1 15,2 1 1,-2 0-16,0 1 16,-3 0-1,-5-1-15</inkml:trace>
  <inkml:trace contextRef="#ctx0" brushRef="#br1" timeOffset="213702.239">13001 7938 0,'0'0'16,"0"0"-1,0 0-15,0 0 16,12 10-1,3 4-15,2 5 16,-4-7 0,1 0-16,-1-2 15,0 0-15,1 0 16,-2 1 0,-1 0-1,-1 3-15,-10-14 16,0 0-16,9 13 15,-1 2-15</inkml:trace>
  <inkml:trace contextRef="#ctx0" brushRef="#br1" timeOffset="213968.977">13303 8265 0,'0'0'0,"0"0"16,11 8-1,2 3-15,5 2 16,-3-3 0,0 0-16,3 0 15,-2 2-15,-1 0 16,0-1 0,-2 1-16,3 2 15,-3 3 1,-13-17-16,13 16 15,-13-16 1,13 21-16</inkml:trace>
  <inkml:trace contextRef="#ctx0" brushRef="#br1" timeOffset="214207.6294">13690 8656 0,'0'0'0,"0"0"15,11 12-15,4 4 16,7 5 0,-2-5-16,-4 0 15,2-3 1,-2 2-16,1 0 16,-17-15-1,17 14-15,-17-14 16,16 16-1,-16-16-15,19 24 16</inkml:trace>
  <inkml:trace contextRef="#ctx0" brushRef="#br1" timeOffset="214395.1457">14045 9011 0,'13'9'16,"-1"-2"-16,0 5 15,-1-1 1,3 3-16,-2-3 15,1 3 1,2-1-16,2-1 16,-2 1-16,1 1 15,-16-14 1,0 0-16,13 12 16</inkml:trace>
  <inkml:trace contextRef="#ctx0" brushRef="#br1" timeOffset="214669.9291">14410 9352 0,'0'0'0,"0"0"15,0 0 1,12 11-16,7 6 16,2 0-1,-7-1-15,-2-3 16,1-1-16,3 0 15,4-1 1,-20-11-16,19 17 16,4 3-1,1 5-15,-5-1 16,0-1 0,-19-23-16,18 22 15,-1 0-15</inkml:trace>
  <inkml:trace contextRef="#ctx0" brushRef="#br1" timeOffset="214807.2759">14848 9802 0,'28'12'16,"-8"0"-1</inkml:trace>
  <inkml:trace contextRef="#ctx0" brushRef="#br1" timeOffset="215104.0888">15070 10010 0,'33'10'0,"-3"-3"16,-8 1-16,-5 1 16,0 2-1,0-1-15,1 2 16,2 0-16,0 0 16,-20-12-1,18 11-15,0 3 16,1-1-1,-1 4-15,-18-17 16,20 17 0,-1 1-16</inkml:trace>
  <inkml:trace contextRef="#ctx0" brushRef="#br1" timeOffset="215235.4539">15627 10399 0</inkml:trace>
  <inkml:trace contextRef="#ctx0" brushRef="#br1" timeOffset="215351.7712">15852 10508 0,'30'27'0</inkml:trace>
  <inkml:trace contextRef="#ctx0" brushRef="#br1" timeOffset="215570.3685">16075 10677 0,'0'0'0,"14"9"16,4 7-16,4 0 16,-2-1-1,-1-2-15,1 1 16,-2 0 0,-18-14-16,19 13 15,1 2 1,-20-15-16,23 12 15</inkml:trace>
  <inkml:trace contextRef="#ctx0" brushRef="#br1" timeOffset="238145.2654">12417 10067 0,'0'0'16,"0"0"-16,0 0 15,0 0 1,0 0-16,0 0 15,0 0 1,0 0-16,0 0 16,0 0-1,0 0-15,0 0 16,0 0-16,5-12 16,1-8-1,6-10-15,-3 6 16,0 8-1,-1-1-15,2-1 16,0-4 0,0-2-1,1-1-15,1-2 16,5-6-16,-2-1 16,0-1-16,1-2 15,2 0 1,-1 0-16,0-1 15,-1-1 1,1 2-16,-1-3 16,1-1-1,0 0-15,2 0 16,0-3 0,-2 1-16,1 0 15,-1 0 1,-1-1-16,-1 3 15,4 0-15,0 1 16,1-2 0,-2 0-1,-1 1-15,0-1 16,2 2-16,-1-1 16,-2 2-1,1 3-15,-2-1 16,0 1-1,2 4-15,-17 32 16,13-34-16,0 0 16,1 1-1,-14 33-15,16-29 16,-2-3 0,-14 32-16,0 0 15,14-31 1,-14 31-16,13-30 15,1 2 1,-3 3-16,-11 25 16,12-20-1,-12 20-15,5-24 16,-9-3-16</inkml:trace>
  <inkml:trace contextRef="#ctx0" brushRef="#br1" timeOffset="238712.8346">12907 8483 0,'24'-27'15,"-7"4"-15,2-1 16,2-1 0,-1 1-16,3-2 15,1 1 1,-1 2-16,-23 23 16,23-22-1,-23 22-15,27-22 16,-27 22-1,24-17-15,-24 17 16,0 0-16,0 0 16,22-8-1,-22 8 1,19 3-16,-6 10 16,-3 7-16,-4 9 15,-2 13 1,-4 5-16,2 1 15,-4 5 1,-7 2-16</inkml:trace>
  <inkml:trace contextRef="#ctx0" brushRef="#br1" timeOffset="239597.2634">12545 9963 0,'0'0'16,"0"0"-16,0 0 16,0 0-1,0 0-15,0 0 16,10-10-1,4-10-15,7-4 16,-1 0 0,4 2-16,1-4 15,2 3-15,1-2 16,3-4 0,2-1-16,0-1 15,4-5 1,1 0-16,0-2 15,2-1 1,14-11-16,6-7 16,0 2-1,-9 0-15,-2 6 16,-4 5-16,-1-1 16,-2 3-1,-1-1-15,1 5 16,0 3-1,-9 3-15,-3 3 16,-30 29 0,32-30-16,-1-1 15,-31 31 1,32-31-16,-5 3 16,-27 28-16,25-27 15,-25 27 1,0 0-16,0 0 15,13-27 1,-14 0-16</inkml:trace>
  <inkml:trace contextRef="#ctx0" brushRef="#br1" timeOffset="240114.6887">13386 8909 0,'0'0'0,"0"0"16,0 0-1,0 0-15,0 0 16,0 0-16,14-2 16,12-7-1,3-1 1,3-6-16,5 2 16,-4-3-1,0 3-15,-3 1 16,2-1-16,-1 4 15,-31 10 1,0 0-16,31-8 16,-31 8-16,0 0 15,32-5 1,-32 5-16,28 2 16,-28-2-1,22 10-15,-13 7 16,-9 4-1,-5 8-15,-6 13 16,-7 6 0,-4 3-16,-10 2 15</inkml:trace>
  <inkml:trace contextRef="#ctx0" brushRef="#br1" timeOffset="240931.9365">12561 10094 0,'0'0'0,"0"0"16,15-2-16,14-10 15,8-3 1,-6-1-16,5-1 16,1-2-1,3-1-15,4-1 16,2-3-16,2-1 16,2-2-1,16-8-15,4-3 16,-4 2-1,-3 2-15,-2 5 16,1 4 0,-2-5-16,2 2 15,-3-1 1,1 0-16,-1-2 16,-2 6-16,1 0 15,-3 1 1,0-1-16,-3-2 15,-5 2 1,-12 5-16,-1 2 16,-2 1-1,0-2-15,-4 3 16,-28 16 0,29-17-1,-7 0-15,-10 0 0,-9-3 16</inkml:trace>
  <inkml:trace contextRef="#ctx0" brushRef="#br1" timeOffset="241432.309">13975 9193 0,'0'0'15,"0"0"-15,0 0 16,0 0 0,0 0-16,0 0 15,14 0 1,13 0-16,11 3 15,-3-1 1,0 3-16,-1 2 16,-1 1-1,-1-3-15,1 2 16,-33-7-16,32 6 16,-1 1-1,-31-7 1,32 9-1,-32-9-15,0 0 16,28 12-16,-28-12 16,20 15-16,-12 1 15,-11 3-15,-7 2 16,-8 5 0,-11 9-16,-8 2 15,-14 4 1,-30 8-16</inkml:trace>
  <inkml:trace contextRef="#ctx0" brushRef="#br1" timeOffset="242434.073">12486 10052 0,'0'0'0,"0"0"16,0 0-16,0 0 15,0 0 1,15-1-16,13-5 16,14-2-1,-1 5-15,-1-1 16,0 3-1,1 1-15,1 0 16,1 3 0,3 0-16,2-1 15,2-1 1,2 5-16,3-1 16,8 0-16,1 3 15,2-5 1,-1 2-16,1-3 15,0 0 1,3-2-16,1 0 16,1 0-1,-1 0-15,3-2 16,4 0 0,-4 2-16,-1 0 15,-1 2 1,-6-2-16,-1 2 15,0-2-15,2-4 16,-3-1 0,1-1-16,0-1 15,1 2 1,-1 3-16,-1 1 16,-5-3-1,-2 2-15,-3-1 16,-11 3-1,-3 0-15,-2 0 16,-4 0-16,1 0 16,-34 0-1,32 2-15,-32-2 16,30 3 0,-30-3-16,27 0 15,-19-2 1,-13-1-16</inkml:trace>
  <inkml:trace contextRef="#ctx0" brushRef="#br1" timeOffset="243117.9438">14600 9782 0,'0'0'16,"0"0"-16,0 0 15,0 0 1,0 0-16,0 0 16,0 0-1,17 5-15,14 1 16,10 9 0,-5-3-16,-3 2 15,2 1-15,0 0 16,2 0-1,4 2-15,-5 1 16,5 1 0,-6-3-16,2 1 15,-3 0 1,-4 0-16,0 0 16,-5 0-1,-25-17-15,26 15 16,-26-15-1,0 0-15,0 0 16,23 15-16,-23-15 16,0 0-1,0 0-15,13 11 16,-10-4 0,-8 0-16,-8-1 15,-5 3 1,-13 3-16,-14 6 15,-10 8 1,-28 10-16,-38 15 16,-29 5-16</inkml:trace>
  <inkml:trace contextRef="#ctx0" brushRef="#br1" timeOffset="252611.967">13331 8213 0,'0'0'0,"0"0"16,-10-9 0,-6-2-16,-7-4 15,4 3 1,1-1-16,-1-1 15,0-1-15,-1 0 16,20 15 0,-20-17-16,-3-1 15,-4-8 1,0 3-16,2 0 16,0 2-1,3-4-15,-1 3 16,-2 2-1,25 20-15,-25-23 16,2 1 0,0-1-16,23 23 15,0 0-15,-23-21 16,23 21 0,0 0-16,0 0 15,-22-20 1,22 20-16,0 0 15,-20-11 1,20 11-16,-8-3 16,8 3-16,-5 6 15,4 11 1,1-17-16,-2 24 16,-3 2-1,5-26-15,-2 30 16,2-30-1,-3 36-15,3-36 16,-8 30 0,-9-7-16</inkml:trace>
  <inkml:trace contextRef="#ctx0" brushRef="#br1" timeOffset="252829.0709">12843 7770 0,'0'0'0,"0"0"16,14 5-16,13 2 15,13 8 1,0 2-16,-4 5 15,-5 1-15</inkml:trace>
  <inkml:trace contextRef="#ctx0" brushRef="#br1" timeOffset="253813.2824">13872 8868 0,'0'0'15,"0"0"-15,-2-7 16,-6-7 0,0-4-16,-6-1 15,2 6 1,-2 1-16,-1 2 16,-1-3-16,-1-3 15,-1-3 1,-1-5-1,-6-5-15,0-1 16,-2-1-16,0-1 16,-3-2-1,-2 1-15,-1-3 16,-3 3 0,3-3-16,-1 0 15,1-1 1,-2-2-16,3 0 15,-2-1-15,3 2 16,-2-3 0,3 4-16,2 2 15,-1 1 1,3 3-16,-2 2 16,3 3-1,3-3-15,22 29 16,-21-25-1,21 25-15,-20-27 16,20 27-16,0 0 16,0 0-1,-21-22-15,21 22 16,0 0 0,-17-14-16,17 14 15,-10 0 1,3 9-16,1 7 15,-1 2 1,2 5-16,5-23 16,-3 25-1,-2 4-15,5-29 16,0 0 0,-7 35-16,7-35 15,-10 30-15,-5-8 16</inkml:trace>
  <inkml:trace contextRef="#ctx0" brushRef="#br1" timeOffset="254062.9727">12951 7810 0,'0'0'0,"14"5"16,16 5 0,9 5-16,3 1 15,4 1 1,1 4-16</inkml:trace>
  <inkml:trace contextRef="#ctx0" brushRef="#br1" timeOffset="255798.7349">14392 9321 0,'0'0'16,"0"0"-16,0 0 15,0 0-15,-12 0 16,-13-6 0,-10-2-16,3-2 15,9-3 1,4-1-1,1 1-15,-2-4 16,-3-5-16,-5-6 16,0-4-1,-2-1-15,0-3 16,-3-1 0,0-5-16,1 0 15,-3-5 1,-9-12-16,-8-9 15,4 1-15,1 4 16,3 3 0,1 1-16,-3 3 15,1 2 1,3 1-16,-2 1 16,-3 1-1,2 0-15,-3 3 16,7-1-16,0 0 15,-4 0 1,7 6-16,0-2 16,1 1-1,1-1-15,2 4 16,6 10 0,4 4-16,0 0 15,3 3 1,-3 3-1,24 21-15,-23-20 16,23 20-16,0 0 16,0 0-16,-21-17 15,21 17 1,-14-10-16,5 7 16,9 3-1,-2 6-15,2 7 16,2 8-1,2 4-15,-1 4 16,2 9 0,0 2-16,-1 2 15,1 2 1,-2-3-16,-3-41 16,0 0-16,0 0 15,4 36 1</inkml:trace>
  <inkml:trace contextRef="#ctx0" brushRef="#br1" timeOffset="256017.3285">12935 7714 0,'0'0'0,"19"11"16,12 6 0,18 6-16,25 4 15,18 3 1,4 3-16,-1 0 16</inkml:trace>
  <inkml:trace contextRef="#ctx0" brushRef="#br1" timeOffset="257322.9078">15119 9775 0,'0'0'0,"0"0"16,-12-1-1,-8-8-15,-10-3 16,5-1 0,3 0-16,4-1 15,1 2 1,-2-5-16,-3-2 16,-5-10-1,-3-3-15,-1-4 16,-3 0-1,-3-3-15,0-1 16,-4 1-16,-12-11 16,-8-7-1,1 2-15,6 1 16,2 0 0,0 2-16,-1 1 15,-1-2 1,0 0-16,1-3 15,-2 0 1,-2-4-16,2 0 16,2 1-16,-1-2 15,1 0 1,-3 0-16,-1 3 16,-3-1-1,1 5-15,0 4 16,2 0-1,0 3-15,0 0 16,3 1 0,8 4-16,0 4 15,1-1 1,3 2-16,-2 2 16,4 1-16,9 8 15,7 2 1,-2 3-16,1-3 15,3 2 1,1 4-16,21 18 16,-20-19-1,20 19 1,0 0-16,0 0 16,-17-13-16,17 13 15,-12-9 1,5 6-16,1 6 15,3 6-15,3 6 16,0 5 0,-1 5-16,1 5 15,0 7 1,-2 2-16,0-2 16,2-37-1,0 0-15,0 0 16,-2 29-1,-1-15-15</inkml:trace>
  <inkml:trace contextRef="#ctx0" brushRef="#br1" timeOffset="257533.9891">12899 7729 0,'13'8'0,"10"5"16,14 7-1,11 5-15,11 5 16,36 14-16,39 15 16</inkml:trace>
  <inkml:trace contextRef="#ctx0" brushRef="#br1" timeOffset="259304.3408">14014 11446 0,'0'0'0,"19"-7"16,8-7-1,18-7-15,2 1 16,1 0-16,-2 2 15,-1 1 1,-2 0-16,-3 1 16,-5 2-1,-1 0-15,-5 0 16,-29 14 0,0 0-16,19-16 15,-19 16 1,5-13-16</inkml:trace>
  <inkml:trace contextRef="#ctx0" brushRef="#br1" timeOffset="259636.7508">14169 11446 0,'0'0'15,"0"0"-15,0 0 16,-2 19 0,-8 16-16,-3 14 15,0-3-15,1 7 16,3-1 0,1 4-16,-1 15 15,3 4 1,2 1-1,1-4-15,0-4 16,3-12-16,0-56 16,0 0-1,-3 48-15,-1-25 16,-2-20-16</inkml:trace>
  <inkml:trace contextRef="#ctx0" brushRef="#br1" timeOffset="259885.9357">14174 11742 0,'0'0'0,"0"0"16,17 0-16,13 0 15,17-5 1,4-4-16,2-1 16,-1-1-1,-8-2 1,-1-5-16</inkml:trace>
  <inkml:trace contextRef="#ctx0" brushRef="#br1" timeOffset="260219.8496">15053 11039 0,'0'0'15,"5"17"-15,0 19 16,2 23 0,-2 25-16,-7 9 15,-6 4 1,-9 5-16,-7 10 16,-4-8-16,7-13 15,5-21 1,3-23-16,13-47 15,-13 29 1,-6-14-16</inkml:trace>
  <inkml:trace contextRef="#ctx0" brushRef="#br1" timeOffset="260504.6272">14766 11705 0,'0'0'16,"4"23"-16,-1 22 15,4 20 1,5 6-16,-1-16 16,7-11-1,-18-44-15,23 27 16,5-14-1,14-15-15,10-19 16,22-28 0,15-28-16,-4-5 15,-19 11-15,-14 15 16</inkml:trace>
  <inkml:trace contextRef="#ctx0" brushRef="#br1" timeOffset="261021.0526">15465 12287 0,'0'0'0,"0"0"15,0 0-15,11-17 16,8-15-1,8-21-15,6-29 16,6-25 0,-2-10-16,-3 0 15,-1 4 1,-4 8-16,-1 2 16,-4 8-1,-4 11-15,-6 11 16,-3 8-16,-3 13 15,-8 52 1,3-37-16,-3 37 16,0 0-1,0 0-15,4-25 16,-4 9 0,-1 10-16,-5 8 15,-2 8 1,-6 5-16,0 5 15,-5 5-15,-7 9 16,-1 1 0,3 0-16,0-2 15,-1-3 1,-1-7-16,0-8 16</inkml:trace>
  <inkml:trace contextRef="#ctx0" brushRef="#br1" timeOffset="261198.5338">15820 11043 0,'0'0'16,"0"0"-16,19 11 15,11 5 1,18 11-16,1 10 15,13 20-15</inkml:trace>
  <inkml:trace contextRef="#ctx0" brushRef="#br1" timeOffset="262172.2157">16730 11305 0,'0'0'15,"0"0"1,0 0-16,15 0 16,14 0-1,12 0-15,6 0 16,1 0-1,0 0-15,3-5 16,-1-3-16,-1-2 16,-7-2-1,-7 2-15,-35 10 16,0 0 0,0 0-16,35-6 15</inkml:trace>
  <inkml:trace contextRef="#ctx0" brushRef="#br1" timeOffset="262388.8058">17009 11381 0,'-3'22'0,"-6"19"16,-4 27-16,-5 32 16,3 51-1,7 54-15,9 22 16,13-8 0</inkml:trace>
  <inkml:trace contextRef="#ctx0" brushRef="#br1" timeOffset="263089.7251">17624 12501 0,'13'-68'16,"1"-11"0,10-29-16,7-17 15,0-10-15,-3 4 16,-4 6-1,0 7-15,-1 4 16,-3 11 0,-4 11-16,-2 14 15,-2 8 1,2 6-16,-3 8 16,0 6-1,-5 13-15,-6 37 16,0 0-1,0 0-15,2-29 16,-4 6-16,-4 13 16,-6 11-1,-4 8 1,-6 6-16,-3 7 16,-8 10-16,-1 5 15,2 1 1,2 0-16,30-38 15,-27 34-15,3-7 16</inkml:trace>
  <inkml:trace contextRef="#ctx0" brushRef="#br1" timeOffset="263314.3358">17938 10930 0,'14'8'0,"8"4"15,9 7 1,5 10-16,2 12 15</inkml:trace>
  <inkml:trace contextRef="#ctx0" brushRef="#br0" timeOffset="300514.3118">18576 3898 0,'0'0'0,"0"0"16,0 0-1,0 0-15,0 0 16,0 0 0,0 0-16,0 0 15,0 0 1,0 0-16,0 0 15,0 0 1,13 3-16,9-2 16,7 3-1,-8 0-15,-2-1 16,-3-1-16,1-2 16,-1-2-1,1 2-15,2-2 16,-19 2-1,24-3-15,-24 3 16,27-4 0,-27 4-16,34-3 15,-34 3 1,46-3-16,2 1 16,-1 0-16,-4-1 15,-1 1 1,-3-1-16,0 2 15,-3-1 1,-1 0 0,1 0-16,-1 2 15,-35 0-15,37 0 16,2 0-16,1 0 16,-4 0-1,0 0-15,0-1 16,-3 1-1,0 0-15,1 0 16,0-2 0,1 2-16,-1 2 15,2-2 1,3 1-16,3 1 16,0 0-1,2 0-15,1-1 16,0 1-16,2-1 15,-1-1 1,3 2-16,2 1 16,2-1-1,1 0-15,5 1 16,17-2 0,10 1-16,9-4 15,-5 1 1,-4 1-16,-4 0 15,1 0 1,0 0-16,1 0 16,0 0-16,0 0 15,-1-3 1,1-1-16,2 1 16,0 0-1,0 0-15,3-4 16,0 4-1,-1-1-15,-2 2 16,-8 1 0,-7-1-16,-6 0 15,-18-3-15,-18-3 16</inkml:trace>
  <inkml:trace contextRef="#ctx0" brushRef="#br0" timeOffset="301114.9659">19343 3474 0,'-12'11'16,"-6"6"-16,-6 5 16,0 2-1,-4 1-15,3 3 16,0 1-1,-1 1 1,26-30-16,-21 30 0,4-5 16,6-7-1</inkml:trace>
  <inkml:trace contextRef="#ctx0" brushRef="#br0" timeOffset="301499.0265">20360 3442 0,'0'0'0,"-15"9"16,-8 6 0,-10 6-16,2 6 15,-3 3 1,-1 1-16,-3 5 15,5 0 1,1-2-16,32-34 16,0 0-1,-21 31-15</inkml:trace>
  <inkml:trace contextRef="#ctx0" brushRef="#br0" timeOffset="301822.9134">21130 3426 0,'0'0'0,"0"0"15,0 0 1,0 0-16,-14 14 16,-16 6-1,-13 12-15,-4 3 16,-9 9 0,-2-1-16,8 1 15,9-9 1,41-35-16,0 0 15,-37 29-15</inkml:trace>
  <inkml:trace contextRef="#ctx0" brushRef="#br0" timeOffset="302149.8099">21777 3476 0,'0'0'0,"0"0"15,0 0 1,-14 9-16,-10 5 15,-11 4 1,-5 5-16,-8 6 16,2 1-16,-8 8 15,54-38 1,0 0-16,-50 31 16</inkml:trace>
  <inkml:trace contextRef="#ctx0" brushRef="#br0" timeOffset="302416.5414">22392 3514 0,'0'0'0,"0"0"15,-18 10-15,-16 10 16,-25 11 0,-25 16-16,-32 7 15</inkml:trace>
  <inkml:trace contextRef="#ctx0" brushRef="#br0" timeOffset="303567.7042">20378 3957 0,'0'0'16,"0"0"-16,0 0 15,0 0-15,0 0 16,0 0-1,0 0-15,0 0 16,0 0 0,0 0-16,0 0 15,0 0 1,0 0-16,0 0 16,0 0-1,0 0-15,0 0 16,0 0-16,0 0 15,0 0 1,0 0 0,2 10-16,0 7 15,-1 8-15,3-1 16,-4 2 0,2 1-16,-2 0 15,0-27 1,1 28-16,-1 7 15,0 1-15,0-1 16,2-1 0,1-3-16,-2 1 15,2 0 1,-2-2-16,-1 1 16,0-2-1,2 2-15,-2 1 16,1-1-1,1 1-15,-1 2 16,2-2 0,-3 2-16,-3 1 15,3-2 1,3 4-16,-2 0 16,2 1-16,4 1 15,0-2 1,-7-37-16,9 35 15</inkml:trace>
  <inkml:trace contextRef="#ctx0" brushRef="#br0" timeOffset="305102.9273">20667 4641 0,'0'0'0,"0"0"16,0 0-1,0 0-15,0 0 16,-7-2 0,-6-6-16,-7-4 15,5 1 1,3 1-16,2 1 16,-2 3-1,-2-2-15,-4 3 16,-1 1-1,1 1-15,18 3 16,-21-4-16,21 4 16,-26-3-1,26 3-15,-29-4 16,-9 2 0,38 2-16,-35-1 15,35 1 1,-35 3-16,1 2 15,34-5-15,-33 7 16,2 1 0,5 4-16,3 0 15,3 0 1,3-1-16,17-11 16,-16 17-1,16-17-15,-17 19 16,17-19-1,-15 23-15,-3 4 16,18-27 0,-18 32-16,1-2 15,3 0 1,14-30-16,-12 30 16,12-30-16,-8 30 15,8-30 1,-5 34-16,5 1 15,0-35 1,3 34-16,-3-34 16,9 33-1,4-1 1,2-3-16,-15-29 16,19 25-16,-19-25 15,23 25-15,6-3 16,-29-22-1,29 18-15,4-2 16,0-5 0,-1-1-16,-32-10 15,35 7 1,3-2-16,-38-5 16,42 0-16,-1-2 15,3-1 1,-5-4-16,-1-1 15,-1-4 1,0-1-16,-4-1 16,1-1-1,-4-1 1,-1-5-16,-4 1 16,-3-1-16,-22 21 15,22-25 1,-2-3-16,-20 28 15,16-28 1,-16 28-16,14-34 16,-7 0-16,-2-1 15,-5 4 1,0 2-16,-3 2 16,-2 7-1,-4-2-15,0 2 16,-1-2-16,-2 2 15,-1 2 1,0-1-16,-1 1 16,1 3-1,0 0 1,-2 0-16,-2 1 16,1 4-16,2 0 15,1 2 1,0-1-16,1 4 15,4 2-15,-1-2 16,0 2 0</inkml:trace>
  <inkml:trace contextRef="#ctx0" brushRef="#br0" timeOffset="307554.6434">20410 4911 0,'0'0'0,"0"0"15,0 0-15,0 0 16,0 0 0,0 0-16,0 0 15,0 14 1,0 13-16,3 8 16,-1-4-1,1-2-15,1-2 16,-3-2-16,4-1 15,-5-24 1,9 28-16,-6-1 16,0-3-1,-7-3-15,1 1 16,-5 3 0,3 2-16,-2 0 15,1 1 1,-2 6-16,8-34 15,-7 35-15,7-35 16,-5 39 0,0 1-1,2 0-15,-1-1 16,1-2-16,1 0 16,2 2-1,4-1-15,-1-1 16,-1 1-16,-1-1 15,1 2 1,0 0-16,0 2 16,-2 3-1,0 1-15,-2 4 16,0 1 0,-3 3-1,2 2-15,-3 17 16,5 9-16,1-5 15,1-4 1,-1-7-16,0 2 16,-3 4-16,0 0 15,-1 10 1,3 0-16,-2 1 16,3-2-1,0-3-15,0 3 16,4-4-1,2 5-15,-3-1 16,-2 6-16,-1 3 16,2 7-1,2 3-15,-1-5 16,-1-1 0,1-2-1,-1 1-15,1 2 16,-1 0-16,-1 0 15,-1 0 1,2 2-16,-1-2 16,2 2-1,-3-3-15,3 3 16,4 1 0,0 4-16,2-2 15,2-3-15,-3-9 16</inkml:trace>
  <inkml:trace contextRef="#ctx0" brushRef="#br0" timeOffset="308506.2678">18452 9876 0,'44'0'16,"-1"0"-1,4 0-15,4 0 16,4 0-16,15 0 16,3-3-1,2-3-15,4 2 16,4-3-16,5-3 16,8 1-1,6-1-15,5 3 16,-1-1-1,0 0-15,0-1 16,0 1 0,2-1-16,1 3 15,1 1 1,2 0-16,-1 1 16,-1 1-1,-1 1-15,1 0 16,-3 1-1,1 1-15,-2 0 16,0-3-16,2-3 16,-4 0-1,1 1-15,-7-1 16,-6 3 0,1 0-16,-2 3 15,2 2-15,-4 2 16,-5 0-1,-10 1-15,-3-1 16,-9 0 0,-11 0-16,-51-4 15,40-4 1</inkml:trace>
  <inkml:trace contextRef="#ctx0" brushRef="#br0" timeOffset="310692.278">18706 9876 0,'0'0'0,"0"0"16,0 0-16,-8 0 16,-4-7-1,-2-5-15,7-1 16,2-2-1,2-2-15,0-4 16,3-3-16,0-3 16,0-2-1,3-6-15,-2 1 16,2 0 0,1-2-16,-1-2 15,1 0 1,0-1-16,2-2 15,0 1 1,1-1-16,1 1 16,-1-2-16,5 1 15,2-3 1,2 0-16,1 1 16,-2 1-1,2-2-15,-1 2 16,2-2-1,4 1-15,1 1 16,0-2-16,2 1 16,-2 1-1,4 0 1,-1 0-16,1 3 16,0 2-16,1 2 15,2 2 1,2-1-16,0-1 15,1 1 1,1 0-16,0 3 16,1 0-1,0 1-15,1 4 16,0-1-16,3 1 16,2-1-1,0 0-15,0 2 16,1 1-1,-2 1-15,3 2 16,-1 1 0,2 1-16,1 1 15,0-3 1,3 5-16,-3-1 16,2 2-1,0 2-15,2 1 16,-3 2-16,2-1 15,-2 3 1,4-2-16,-2 3 16,1-1-1,0 1-15,-3 4 16,1 0 0,1 0-16,-2 3 15,1 0 1,1 1-16,-3 2 15,0 1 1,2 1-16,-4-1 16,1 5-16,1-2 15,-3 1 1,2 2-16,0 1 16,-1-1-1,1 1-15,-2 3 16,-2 1-1,-1 0-15,0 1 16,1 0 0,-2 0-16,0 1 15,-3 3-15,-1 0 16,-1 3 0,2-2-16,-3 3 15,-1-1 1,0 1-16,-1 1 15,-1 0 1,-2 2-16,2-2 16,0 2-16,-2-2 15,-1 3 1,-3 1-16,2 0 16,-2-1-1,2 2-15,-3-1 16,0 1-1,0-1-15,-1 2 16,-1-1 0,2 2-16,1 0 15,-4 0 1,1 1-16,1-1 16,-3 1-16,2-2 15,-2 1 1,-2 0-16,0 0 15,-3 2 1,1-3-16,-1 1 16,-1 2-1,2-2-15,-2 1 16,-2 1-16,2-2 16,-1-1-1,-2 2-15,-1 0 16,2-1-1,-3 0-15,-1 0 16,1 0 0,1-1-16,-3 2 15,4-2 1,-3 3-16,5-1 16,-1 3-1,0 0-15,0 0 16,-2-2-16,-11-8 15</inkml:trace>
  <inkml:trace contextRef="#ctx0" brushRef="#br0" timeOffset="311242.7948">20443 9468 0,'0'0'0,"0"0"16,-7 14-1,-2 6-15,-3 8 16,3 9-1,9 7-15,6 3 16,4 0 0</inkml:trace>
  <inkml:trace contextRef="#ctx0" brushRef="#br0" timeOffset="312846.1872">20720 4520 0,'0'0'0,"0"0"16,0 0 0,0 0-16,0 0 15,0 0 1,0 0-16,0 0 15,0 0 1,0 0-16,2 10 16,2 10-1,4 5-15,1-2 16,-1-3 0,-1-4-16,-1 1 15,1-2-15,-2 2 16,4 5-1,-3 0-15,2 3 16,1 1 0,-1 2-16,2 2 15,1 5 1,-3 2-16,1 0 16,-1 1-16,0 1 15,0 3 1,3 0-16,2 0 15,1 1 1,-1 1-16,2 1 16,-2 1-1,3 2 1,-3 1-16,2 1 16,2-3-16,2 2 15,2-1 1,-1 2-16,1 2 15,3 14-15,0 5 16,1 4 0,-2-7-16,-1-8 15,1-3 1,-3-1-16,0-3 16,-2 2-1,4 1-15,-2 1 16,4-2-1,-3 0-15,1 3 16,-2-3 0,-1 0-16,1-3 15,2 2 1,-2-1-16,0 0 16,2 0-16,-1 1 15,1 0 1,-3-2-16,-5-11 15,4 0 1,0 1-16,1 0 16,-1 0-1,2 0-15,0 1 16,2 1 0,-1-2-16,-4 0 15,0-2-15,0 0 16,-2 1-1,2-3-15,1 2 16,0-1 0,0-2-16,-2 0 15,-1-3 1,-1 1-16,-2-3 16,1 0-16,-1-4 15,1-1 1,3-4-16,-16-23 15,0 0 1,0 0-16,15 14 16</inkml:trace>
  <inkml:trace contextRef="#ctx0" brushRef="#br0" timeOffset="313934.1807">22029 8031 0,'0'0'0,"0"0"16,0 0-16,0 0 15,0 0 1,0 0-16,0 0 16,-12 4-1,-4 0-15,-9 4 16,6 4-16,8 0 15,2-1 1,5 1-16,-3-1 16,4 3-1,-3-1-15,4 3 16,1-3 0,1 2-16,0-1 15,3-1 1,3-1-16,-2 1 15,3 1-15,-7-14 16,7 13 0,2 4-16,-9-17 15,13 17 1,-13-17-16,16 17 16,-16-17-1,22 14-15,6-2 16,-28-12-1,33 11-15,-33-11 16,35 3 0,1-3-16,2-2 15,-7-5-15,1-1 16,-3-2 0,-3-3-16,-3-4 15,0 0 1,-8 1-16,-15 16 15,14-20 1,-4-1-16,-10 21 16,7-27-1,-7 0-15,0-2 16,-7-1 0,-3 6-16,-4 2 15,-1 1-15,2 3 16,-3 3-1,-6 0-15,2 1 16,-3 5 0,-1 0-1,-1 2-15,1 2 16,0 1-16,-1 4 16,1 0-1,1 4-15,1 1 16,-2 0-16,4 4 15,0-3 1,2 4-16,3 1 16,1-2-1,5 3-15,-4 0 16,5-1 0,-2 4-16,3 1 15,1 0 1,3-2-16,2 3 15,1-2-15,1-1 16,1 2 0,1-2-16,-1-3 15,0 1 1,-2-1-16,4 2 16,-1-2-1,4 1-15,4-2 16,2-7-16</inkml:trace>
  <inkml:trace contextRef="#ctx0" brushRef="#br0" timeOffset="315447.3266">20466 9507 0,'0'0'16,"0"0"-16,0 0 16,-7 5-1,-5 2-15,-2 6 16,4-1-16,3 2 16,4 0-1,-1 3-15,1 0 16,2-1-1,2 1-15,2-2 16,1-2 0,1 0-16,2-3 15,4-3 1,-1-1-16,0-2 16,-2-4-16,3 0 15,-4-4 1,3 0-16,2-5 15,-2-3 1,-1 1-16,-5 2 16,-1-1-1,-6 1-15,0 3 16,0 0-16,-4 5 16,1-1-1,-3 4-15,1 1 16,-2 1-1,4 1-15,-1-2 16,3 4 0,4-3-16,0 2 15,4-1 1,-1-2-16,2-2 16,0 1-1,0-2-15,1-2 16,0 1-16,-2 0 15,0-1 1,-1 0-16,1 0 16,-3 2-1,1 0-15,-2-1 16,1 1 0,-1 0-16,3 0 15,-3 0 1,0 1-16,0-1 15,-3 2-15,3-2 16,0-2 0,-1 2-16,-1-1 15,1 1 1,-1 1-16,2 1 16,5 3-1,2-2-15,-3-6 16,0-7-16</inkml:trace>
  <inkml:trace contextRef="#ctx0" brushRef="#br0" timeOffset="316765.9443">20716 4567 0,'0'0'0,"0"0"16,0 0-1,0 0-15,0 0 16,0 0 0,0 0-16,-10 0 15,-11-4 1,-7-3-16,0 1 15,1 3 1,0 1-16,-1 0 16,2 1-1,26 1-15,-32 1 16,-3 1-16,35-2 16,-36 2-1,3 0-15,33-2 16,-35 1-1,35-1-15,-37 6 16,0-2 0,37-4-16,-37 7 15,-1 1-15,-2 1 16,4 1 0,3 0-16,-1 2 15,2 1 1,2 0-16,-2 1 15,0 3 1,0 2-16,-2-1 16,1 0-1,-2 3-15,-4-2 16,2 5 0,-3-2-16,0 3 15,-4 0 1,-1 0-16,-2 3 15,-2 0-15,-11 4 16,-3 3 0,4-2-16,-1 0 15,3-2 1,2 3-16,-2-2 16,2-2-1,2 0-15,5-3 16,1 1-16,8-8 15,6 1 1,-1-2-16,3-1 16,31-18-1,-31 13 1,3-5-16,1-9 16</inkml:trace>
  <inkml:trace contextRef="#ctx0" brushRef="#br0" timeOffset="317216.1824">18736 5018 0,'0'0'0,"0"0"15,0 0-15,-10 14 16,-6 8 0,-4 8-16,0 5 15,0 2 1,0 3-16,1 4 16,3 0-16,3-2 15,13-42 1,-10 41-16,10-3 15,8-5 1,11-9-16,13-8 16,9-9-1,7-7-15,7-7 16,15-4-16,-3-5 16,-5 1-1,-15 0-15,-47 15 16,0 0-1,26-13-15,-14-6 16</inkml:trace>
  <inkml:trace contextRef="#ctx0" brushRef="#br0" timeOffset="317833.8693">17778 5468 0,'0'0'15,"0"0"-15,0 0 16,13-1-1,17-4-15,15-4 16,4-1 0,-4 0-1,-5 0-15,1 2 16,-6-1-16,-35 9 16,0 0-1,0 0-15,28-5 16,-12 0-1,-20 5-15,-8 3 16,-6 3 0,-2-2-16,-2 3 15,1 0-15,1 3 16,0 3 0,1 6-16,0 6 15,-3 10 1,5 8-16,3 2 15,4 3 1,0 4-16,-1 3 16,-4 16-16,2-2 15,1-4 1,2-9-16,10-56 16,-8 47-1,8-47-15,0 0 16,-4 28-1,3-18-15,-1-20 16</inkml:trace>
  <inkml:trace contextRef="#ctx0" brushRef="#br0" timeOffset="318033.4146">17889 5810 0,'0'0'16,"0"0"-16,0 0 15,21 0 1,16 0-16,16 0 16,-4-5-1,0-1-15,-6 0 16,0 0 0,-5-3-16,-5 1 15</inkml:trace>
  <inkml:trace contextRef="#ctx0" brushRef="#br0" timeOffset="318170.787">18172 5930 0,'0'0'0,"0"0"16</inkml:trace>
  <inkml:trace contextRef="#ctx0" brushRef="#br1" timeOffset="342027.1674">22080 8091 0,'0'0'0,"0"0"16,0 0-16,0 0 15,0 0-15,0 0 16,0 10-1,4 10 1,-3 8-16,2-1 16,1 4-16,-4 0 15,1 1 1,-2 5-16,-1 3 16,-2 7-1,3 4 1,-3 2-16,1 1 15,-1-2-15,0 4 16,2 14-16,0 2 16,1 0-1,0-2-15,-3-6 16,4-2 0,2-1-16,0-2 15,0-4 1,-2-5-16,0-13 15,0-37 1,0 31-16,0-31 16,-2 25-16,-4-14 15,-2-13 1,-2-7-16</inkml:trace>
  <inkml:trace contextRef="#ctx0" brushRef="#br1" timeOffset="342360.0788">21868 9072 0,'0'0'16,"0"0"-16,0 15 15,0 15 1,6 16-16,0-4 15,4 0 1,4-4-16,-14-38 16,17 34-1,5-9-15,1-6 16,2-15-16,-1-13 16,1-10-1,9-13 1,-1-7-16,-33 39 15,0 0-15,26-34 32,-11 12-32,-18 11 0</inkml:trace>
  <inkml:trace contextRef="#ctx0" brushRef="#br1" timeOffset="343361.8402">21802 9553 0,'-9'19'16,"-2"7"-16,-3 9 16,3 10-1,2 5-15,2 4 16,0-2 0,7-52-16,0 0 15,0 0 1,-5 43-16,2-14 15,3-21-15,3-18 16,5-10 0,3-8-16,6-11 15,1 4 1,2 6-16,-1 9 16,-4 10-1,0 11 1,-3 10-16,-1 11 15,-4 6-15,-1 10 16,-6-38 0,0 0-16,0 0 15,6 29-15,-1-15 16,4-19 0,2-12-16,3-10 15,3-5 1,1 4-16,-18 28 15,21-20 1,-2 11-16,-1 11 16,3 6-1,-2 9-15,3 2 16,-22-19-16,27 21 16,2-6-1,2-8 1,-5-7-16,-6-8 15,0-8-15,-4-5 16,-2-11 0,-1-8-16,-6 1 15,-4 4 1,-3 35-16,-8-28 16,-5 7-1,0 12-15,1 9 16,-1 6-16,4 7 15,0 4 1,5 5-16,2 4 16,2 5-1,5 13-15,2 4 16,0 6 0,3 5-16,3 21 15,0 17 1,-1 4-16,-4-2 15,-5-6-15,-4-8 16,-3-11 0,-2-7-16,-8-12 15,0-12 1,-3-11-16,0-8 16,-8-4-1,-2-8-15,-5-6 16,2-12-1,0-16-15,5-22 16,8-30-16,4-59 16,9-67-1</inkml:trace>
  <inkml:trace contextRef="#ctx0" brushRef="#br1" timeOffset="344647.3756">22117 8143 0,'0'0'16,"0"0"-16,0 0 16,0 0-1,0 0-15,-7 0 16,-4-4-1,-8-1-15,5-1 16,6-4-16,2-1 16,1-2-1,0 1-15,0-1 16,0-2 0,-1-2-16,-1-1 15,2-1 1,-1 0-16,0-4 15,0-2 1,-2-1-16,-1 2 16,1-3-16,-4-2 15,-1-6 1,0 2-16,-3 1 16,1-2-1,1 1-15,1-1 16,2-2-1,-3 1-15,1 1 16,-2-2 0,2 1-16,-3-2 15,3 0-15,1-1 16,0 0 0,2 1-16,-2-1 15,1 0 1,-3 1-1,0 0-15,1 2 16,2-1-16,-3 1 16,3 1-1,-1-2-15,1 5 16,3-1-16,-1 2 16,2 3-1,7 27-15,0 0 16,0 0-1,-7-21-15,7 21 16,0 0 0,0 0-16,-8-17 15,2 8 1,-1 9-16,-1 9 16,0 2-1,-2 6-15,0 5 16,-2 2-1,-2-1-15,14-23 16,-13 23-16,13-23 16,0 0-1,0 0-15,-12 21 16,-1-12 0,1-12-16</inkml:trace>
  <inkml:trace contextRef="#ctx0" brushRef="#br1" timeOffset="344862.9646">21468 6716 0,'0'0'0,"0"0"15,0 0 1,0 0-16,0 0 16,16 11-1,8 2-15,5 6 16,0-5-1,1-1-15,3-7 16,4-6-16,-1-8 16,-1-13-1</inkml:trace>
  <inkml:trace contextRef="#ctx0" brushRef="#br1" timeOffset="345096.6017">21838 6521 0,'0'0'0,"0"0"16,0 0-16,17-1 15,16-8 1,18 1 0,-2-2-16,-7 2 15,-42 8-15,38-7 16,-38 7-1,0 0-15,27-11 16,-16-10-16</inkml:trace>
  <inkml:trace contextRef="#ctx0" brushRef="#br1" timeOffset="345213.9266">22088 6440 0,'-2'4'0,"-3"0"16,-1 11-16,-3 15 15,3 19 1,4 17-16,6 27 15,6 21 1,6 44-16</inkml:trace>
  <inkml:trace contextRef="#ctx0" brushRef="#br1" timeOffset="345914.3433">20585 9611 0,'0'0'0,"0"0"15,0 0 1,14-7-16,3-6 16,11-10-16,2-1 15,2-5 1,-1-3-16,1-1 16,-2-1-1</inkml:trace>
  <inkml:trace contextRef="#ctx0" brushRef="#br1" timeOffset="346048.2108">21109 9146 0,'0'0'0,"0"0"15,11-6 1,9-11-16,11-9 16,0-7-16,2-7 15</inkml:trace>
  <inkml:trace contextRef="#ctx0" brushRef="#br1" timeOffset="346330.9842">21547 8730 0,'0'0'16,"13"-10"0,7-9-16,8-6 15,3-5-15,1-3 16,-2-3-1,2 4 1,0 4-16,-32 28 16,0 0-16,0 0 15,32-20 1,-4 3-16,-1-2 16,1 1-1,6-4-15,-2-1 16,-2-2-1,-5-2-15</inkml:trace>
  <inkml:trace contextRef="#ctx0" brushRef="#br1" timeOffset="347015.8549">22074 8166 0,'0'0'16,"0"0"-16,0 0 16,12-2-16,11-6 15,8-5 1,-7-1-16,-7 3 15,-2 0 1,2 0-16,0-1 16,1 0-1,0-1-15,4 0 16,2-4 0,3-2-16,-1 1 15,3-2 1,1 0-16,4-2 15,1-1-15,5-1 16,1-3 0,-1 0-16,2-2 15,-1 3 1,3-3-16,-1 0 16,1 1-1,0 3-15,-1-2 16,-1 2-16,0 0 15,-4 3 1,-4 0-16,3 1 16,-8-2-1,-5 0-15,-4-1 16</inkml:trace>
  <inkml:trace contextRef="#ctx0" brushRef="#br1" timeOffset="347416.4491">22859 7426 0,'0'0'0,"0"0"16,0 0-16,18-2 16,17-2-1,19-4 1,-4-1-16,-1 1 16,-9 2-16,-6 3 15,-34 3 1,33 2-16,-6 6 15,-11 6 1,-10 0-16,-8 10 16,-8 6-1,-9 14 1,-3 4-16,1 0 0,21-48 16,-19 42-1</inkml:trace>
  <inkml:trace contextRef="#ctx0" brushRef="#br1" timeOffset="347883.2291">23345 7361 0,'0'0'0,"0"0"16,21-2-16,15-3 15,19-3 1,9 0-16,-11 1 16,-53 7-1,0 0-15,0 0 16,41-4 0,-41 4-16,0 0 15,26-2-15,-26 2 16,9-1-1,-18 1-15,-11 7 16,-2 8 0,1 3-16,-3 9 15,2 12 1,-2 9-16,0 10 16,-4 19-1,0 15-15,2-2 16,8-1-1,2-11-15,11-15 16,-1-13-16,6-50 16,0 0-1,-3 27-15,3-16 16</inkml:trace>
  <inkml:trace contextRef="#ctx0" brushRef="#br1" timeOffset="348049.6921">23371 7804 0,'0'0'0,"0"0"16,0 0-16,13-2 15,15-8 1,10-4-16,6 1 16,-2 5-1,-42 8-15,48 0 16</inkml:trace>
  <inkml:trace contextRef="#ctx0" brushRef="#br1" timeOffset="348417.6996">23554 8092 0,'0'0'0,"0"0"16,0 0-16,0 0 15,7-14 1,6-20-16,12-13 15,6 3 1,0 4-16,-31 40 16,31-32-1,-2 10-15,-4 14 16,-6 12-16,-6 5 16,-3 11-1,-1 3-15,-3 6 16,-6-29-1,0 0-15,9 30 16,-9-30 0,0 0-16,11 24 15,5-17 1,9-19-16,14-21 16,30-33-16,75-63 15</inkml:trace>
  <inkml:trace contextRef="#ctx0" brushRef="#br1" timeOffset="353972.9282">22002 10930 0,'0'0'0,"0"0"15,0 0-15,0 0 16,0 0 0,0 0-16,0 0 15,0 0 1,0 10-16,0 4 16,0 9-1,4-6-15,-2-3 16,1 0-1,0-3-15,0-1 16,3 1 0,0-5-16,-2-1 15,1-1 1,2 0-16,0 1 16,-2 1-16,0-3 15,-1 2 1,0 0-16,1 0 15,-2-1 1,0 1-16,2-2 16,1 1-1,-1-1-15,-3 0 16,2-2 0,0 2-16,-1-2 15,-1 2 1,1-1-16,-1-1 15,-2-1-15,2 3 16,-2-3 0,0 0-16,0 1 15,0-1 1,0 0-16,3 0 16,-3 0-1,0 0-15,1 0 16,-1 0-16,0 0 15,0 0 1,0-1-16,0-2 16,0 2-1,0 1-15,0 0 16,0-2 0,2 2-16,-2 0 15,0 0 1,2 0-16,-2-1 15,0 1 1,2-2-16,-2 2 16,1-1-16,1 1 15,-1-3 1,1 3-16,0-1 16,1 0-1,1-1-15,0 0 16,0-2-1,-1 0-15,0-3 16,2 2 0,0-2-16,-2 1 15,4-3-15,-1 1 16,1-1 0,1-1-16,7-3 15,6-8 1,19-15-16,18-18 15,63-53 1,89-66-16</inkml:trace>
  <inkml:trace contextRef="#ctx0" brushRef="#br1" timeOffset="365836.496">14357 5661 0,'-43'4'16,"-3"0"-16,-1 10 15,-2 1 1,-1 4-16,-8 6 15,-23 10 1,-20 10-16,-7 7 16,5 2-16,5 0 15,1-1 1,-3 3-16,0 6 16,-5 4-1,-6 5-15,2 3 16,8-2-1,14-6-15,16-13 16,17-10 0,13-12-16,41-31 15,-31 24-15,31-24 16,0 0 0,0 0-16,-27 17 15,27-17 1,0 0-1,-15 8-15,15-10 16,14-8-16,10-7 16,19-9-1,9-10-15,22-12 16,25-15 0,12-3-16,10-1 15,3-1-15,4 1 16,-4 5-1,-5 5-15,-10 7 16,-9 1 0,-9 4-16,-10 6 15,-8 2 1,-8 5-16,-12 7 16,-10 2-1,-12 6-15,-10 4 16,-7 4-1,-7 2-15,-6 4 16,-9 1-16,-14 6 16,-13 2-1,-22 11-15,-36 11 16,-38 16 0,-30 19-16,-18 17 15,10 5 1,4 11-16,7 12 15,5 10 1,4 6-16</inkml:trace>
  <inkml:trace contextRef="#ctx0" brushRef="#br1" timeOffset="377866.537">20405 4554 0,'11'12'0,"0"-1"16,-4 1-16,-4 0 15,-4-1 1,-4 3-16,-4 1 16,3 0-1,2 0-15,1-2 16,-1 3-16,-1-3 16,1 1-1,3-1-15,-1 2 16,1 2-1,1-17-15,-2 17 16,2-17 0,-1 18-16,1-18 15,-2 20 1,2-20-16,0 26 16,2 1-1,-2-27-15,0 29 16,0 9-16,-2-2 15,-2-3 1,1 0-16,1-3 16,2 0-1,-1-1-15,1-1 16,0 2 0,-2 0-16,0 1 15,0-1 1,2 0-16,-1 3 15,1-2-15,0 1 16,-2 1 0,-1 2-16,-1 2 15,1 2 1,-1 1-16,-2 0 16,2 1-1,1 0-15,0-1 16,-2 0-1,0-2-15,2 4 16,0 0 0,1-2-16,0 1 15,0-1-15,2-1 16,4-1 0,-1-1-16,-1 1 15,-2 1 1,0 0-16,0 3 15,2-2 1,-1 2-16,1 0 16,1 0-1,-1-2-15,0 2 16,-2 0-16,1 2 16,-1-2-1,2 1-15,-1-1 16,2 2-1,0-1-15,-2-1 16,1 2 0,-1 3-16,2 2 15,-3 0 1,0-1-16,-3 1 16,3 1-16,0 2 15,0-2 1,0 3-16,3-3 15,-2 1 1,1 0-16,-1 3 16,4-3-1,-3 5-15,0 13 16,-2 3 0,-2 5-16,2-10 15,0-6 1,0-2-16,2-4 15,-1 0-15,-2 3 16,1-3 0,-2 0-16,2 2 15,-2 1 1,2-6-16,-2-6 16,2-1-1,-1 4-15,-1-1 16,1 2-16,-1-2 15,2-1 1,0 0-16,2 0 16,-2-3-1,0 1-15,1 0 16,-1 1 0,-1-3-16,1 2 15,0-3 1,0-2-16,1 0 15,1-4 1,-1-2-16,1-1 16,2-1-16,-3 0 15,1 0 1,-2-32-16,1 32 16,-1-32-1,2 35-15,-2-35 16,4 37-1,-4-37-15,1 37 16,-1-37 0,0 0-16,4 35 15,-4-35 1,0 0-16,0 0 16,5 30-16,-5-30 15,6 22 1,-6-22-16,7 10 15,-7-10 1,9 2-16,-9-2 16,11-4-1,3-4-15,-14 8 16,15-13 0,2-4-16,1-2 15,2 1 1,0-2-16,0 0 15,1-4-15,4-3 16,0-1 0,2 1-16,-2-2 15,1 1 1,5-2-16,-2 0 16,1-4-1,0 2-15,4-3 16,-1-1-16,3 1 15,-1-1 1,-1 0-16,2-1 16,-1 4-1,1-1-15,1-1 16,-1 2 0,1-1-16,1-1 15,-2 0 1,1 1-16,0 0 15,-1 4-15,1-1 16,-3 0 0,0 1-16,0 0 15,-2 1 1,-1 0-16,0 1 16,1-1-1,-4 2-15,0 1 16,0-1-1,0 2-15,-1 2 16,-2-1 0,0 2-16,-1 2 15,-3-2-15,2 3 16,-1 1 0,-22 18-16,23-20 15,-1 2 1,-22 18-16,21-20 15,-21 20 1,0 0-16,19-19 16,-19 19-1,0 0-15,0 0 16,17-15-16,-17 15 16,0 0-1,0 0-15,13-12 16,-13 12-1,0 0-15,0 0 16,12-12 0,-12 12-16,0 0 15,0 0 1,8-10-16,-8 10 16,0 0-16,0 0 15,7-11 1,-7 11-16,0 0 15,3-14 1,-3 14-16,0 0 16,2-15-1,-2 15-15,0 0 16,0-18 0,0 18-16,-2-21 15,2 21-15,-3-20 16,3 20-1,0 0 1,-4-23-16,4 23 16,-6-27-16,6 27 15,-7-26 1,7 26-16,-8-28 16,8 28-1,-10-29-15,10 29 16,-16-33-16,16 33 15,-17-35 1,17 35-16,-18-34 16,0-1-1,18 35-15,-15-31 16,-3 0 0,2 2-16,16 29 15,-18-28 1,0 0-16,18 28 15,-17-30 1,1-1-16,16 31 16,-17-31-16,3 0 15,1 2 1,0 1-16,13 28 16,-15-29-1,0-1-15,15 30 16,-17-30-1,2-2-15,15 32 16,-18-32 0,0 0-16,1 2 15,0 1-15,2 0 16,2 0 0,-3 2-16,5 1 15,4-2 1,-2 5-16,-1 0 15,0-3 1,0-1-16,-2-3 16,1-2-1,0 4-15,1-3 16,2 1 0,0 0-16,-1 0 15,-1-2-15,-3 1 16,2 0-1,1 1-15,0-2 16,0 1 0,0-3-16,0 0 15,0-1 1,-1-1-16,2 1 16,0 2-16,-2-2 15,-1-1 1,0 1-16,2-2 15,-1 0 1,-2 2-16,0-2 16,2 0-1,-3 0-15,3 2 16,-2-2 0,2 2-16,-1-2 15,0 0 1,1 0-16,-3 0 15,2 0-15,-1 1 16,0 0 0,0 1-16,-1-2 15,1 2 1,0 0-16,0 0 16,1-1-1,1 1-15,1-2 16,1 0-1,-1 0-15,2 2 16,-3-1 0,2 1-16,-2 1 15,0 0-15,1 0 16,0 0 0,-1 1-16,1-1 15,0 2 1,0 1-16,0-2 15,0 2 1,0 3-16,0-1 16,10 29-16,-12-30 15,2 0 1,1-2 0,9 32-16,-13-30 15,1 1 1,12 29-16,-9-30 15,9 30 1,-13-29-16,13 29 16,-13-30-16,13 30 15,-11-31-15,11 31 16,-13-28 0,13 28-16,-11-28 15,11 28 1,-11-27-16,11 27 15,-15-25 1,15 25-16,-16-25 16,-1-1-1,3 0-15</inkml:trace>
  <inkml:trace contextRef="#ctx0" brushRef="#br1" timeOffset="398490.1063">21878 9045 0,'0'-13'15,"-3"-2"-15,-1-1 16,3 8 0,-1 3-16,0 5 15,4 4 1,4 4-16,-2 5 16,1 4-1,0 7-15,1 1 16,1 3-1,1 1-15,0 1 16,2-5-16,-4-4 16,0-3-1,-1 1-15,-5-19 16,9 23 0,-9-23-16,8 22 15,-8-22 1,10 25-16,-10-25 15,0 0-15,0 0 16,10 22 0,-10-22-1,0 0-15,0 0 16,11 22-16,-11-22 16,0 0-1,0 0-15,14 18 16,-14-18-1,0 0-15,0 0 16,9 13 0,-9-13-16,0 0 15,14 9-15,-14-9 16,11 0 0,1-6-16,2-5 15,1-2 1,1-4-16,2-4 15,-1-2 1,6-8-16,3-5 16,1-6-1,0-6-15</inkml:trace>
  <inkml:trace contextRef="#ctx0" brushRef="#br1" timeOffset="400977.9326">22184 9424 0,'0'0'16,"0"0"-16,0 0 16,0 0-1,0 0-15,0 0 16,-1-1-1,-7-4-15,-1-3 16,-2 4 0,2-1-16,0 1 15,2 0 1,0 0-16,-1 3 16,0 1-1,3 0-15,2 1 16,3 3-16,-2-3 15,2 1 1,2 1-16,-2 1 16,4 1-1,-4 0-15,0-2 16,0-1 0,0 1-16,-1-1 15,1-1 1,0-1-16,0 2 15,0-2-15,0 0 16,0 0 0,0 0-16,0 0 15,0 0 1,0 0-16,0 0 16,0 0-1,0 0-15,0 0 16,0 0-16,0 0 15,0 0 1,0 0-16,0 0 16,0 0-1,0 0-15,0 0 16,0 0 0,0 0-16,0 0 15,0 0 1,0 0-16,0 0 15,0 0-15,0 0 16,0 0 0,0 0-16,0 0 15,0 0 1,0 0-16,1 0 16,-1 0-1,3 0-15,-3 0 16,1-2-1,2 1-15,0-1 16,3 1 0,0-3-16,-1 1 15,0-2-15,2 1 16,-1-1 0,3 0-16,0-1 15,0-1 1,0 1-16,3-2 15,0 0 1,-3-1-16,2 1 16,1-2-1,-2 2-15,3-2 16,0-2-16,0 2 16,4 0-1,-4-2-15,-13 12 16,16-13-1,2-1-15,0-3 16,-3 3 0,5-2-16,-4 2 15,2-2 1,-18 16-16,18-17 16,-18 17-16,18-16 15,-18 16 1,21-19-16,5-3 15,-26 22 1,25-20-16,-25 20 16,26-20-1,-26 20-15,23-19 16,-23 19 0,0 0-16,22-16 15,-22 16-15,21-16 16,-21 16-1,0 0-15,13-13 16,-13 13 0,12-17-16</inkml:trace>
  <inkml:trace contextRef="#ctx0" brushRef="#br1" timeOffset="401575.5701">22381 8911 0,'0'0'16,"0"0"-16,0 0 16,0 0-1,0 0-15,0 0 16,18 5-1,11 2-15,13 3 16,-4-3 0,-3-3-16,-35-4 15,36 4 1,-36-4-16,36 2 16,-36-2-16,0 0 15,37 3 1,-37-3-16,33 7 15,-33-7 1,21 15-16,-15 2 16,-3 2-1,-9 7-15,-1 3 16,-10 11 0,-3 2-16,-2 3 15,-2 0 1,-1 2-16,-5-3 15</inkml:trace>
  <inkml:trace contextRef="#ctx0" brushRef="#br1" timeOffset="402949.3321">22712 8904 0,'0'0'0,"0"0"16,0 0-1,0 0-15,0 0 16,0 0 0,0 0-16,0 0 15,0 0 1,0 0-16,0 0 15,0 0 1,0 0-16,0 0 16,0-6-1,-9-10-15,1-2 16,-3 1 0,1 4-16,0 2 15,2 0-15,0 3 16,0 0-1,0-5-15,0 2 16,-2-1 0,0 0-16,10 12 15,-12-15 1,12 15-16,-11-18 16,-2-2-16,2-2 15,11 22 1,-13-22-16,2-1 15,11 23 1,-12-24-16,-1 1 16,13 23-1,-15-24-15,1 1 16,14 23 0,-16-24-1,16 24-15,-19-28 0,3 1 16,16 27-1,-18-26-15,18 26 16,-16-24 0,0 0-16,16 24 15,-13-21 1,13 21-16,-13-17 16,0-4-1,13 21-15,-12-20 16,12 20-1,-15-18-15,15 18 16,0 0-16,-10-20 16,10 20-1,0 0-15,0 0 16,-13-20 0,13 20-1,0 0-15,0 0 16,-10-19-16,10 19 15,0 0 1,0 0-16,-8-13 16,8 13-1,0 0-15,-7-8 16,7 8-16,-4 3 16,4-3-1,-6 11-15,6-11 16,-4 17-1,0 4-15,4-21 16,-5 23 0,5-23-16,-6 23 15,6-23 1,0 0-16,0 0 31,-5 24-15,5-24-1,0 0-15,0 0 0,-7 20 0</inkml:trace>
  <inkml:trace contextRef="#ctx0" brushRef="#br1" timeOffset="403344.4066">22226 8126 0,'0'0'0,"0"0"16,0 0-16,0 0 15,0 0 1,14 5-16,10 2 15,11 6 1,-7-1-16,-5-2 16,-1-2-1,-4-2-15,4 0 16,-22-6 0,22 8-16,-22-8 15,26 9-15,-26-9 16,28 11-1,1 4-15,-2 4 16</inkml:trace>
  <inkml:trace contextRef="#ctx0" brushRef="#br1" timeOffset="406815.9522">22409 8611 0,'0'0'0,"0"0"16,0 0 0,0 0-16,-10 10 15,-5 5 1,-5 5-16,2-5 16,4 0-1,-3 2-15,1-2 16,1-1-16,15-14 15,-16 13 1,16-13-16,-14 14 16,14-14-1,0 0-15,0 0 16,-14 13 0,14-13-16,0 0 15,0 0 1,-14 11-16,14-11 15,0 0-15,-7 11 16,7-11 0,0 0-16,-2 8 15,9-3 1,3 0-16,0-2 16,3-1-1,1-2-15,-1 0 16,2-2-1,1 1-15,1 1 16,-3 0-16,1-2 16,-1 2-1,1 0-15,-3 0 16,0 0 0,-2 0-16,-1 0 15,-2 0 1,-3 0-16,2 0 15,-2 0 1,0 0-16,-2 0 16,-1-2-16,-1 2 15,0 0 1,0-3 0,-1 2-16,1-1 15,-2 0-15,0-1 16,-1 0-1,0-1-15,1-1 16,0 0 0,-3 0-16,-2-3 15,1-1 1,-3 1-16,0-2 16,-2-3-16,2-2 15,0-8 1,-6-4-16,-5-13 15</inkml:trace>
  <inkml:trace contextRef="#ctx0" brushRef="#br1" timeOffset="408016.2491">20985 7346 0,'0'0'16,"0"0"-16,-12 15 15,-7 6 1,-12 15-16,3 1 16,5 1-1,2 1-15,-4-2 16,5-1-16,20-36 16,-21 34-1,21-34-15,-24 34 16,24-34-1,0 0-15,-24 32 16,24-32 0,0 0-16,0 0 15,-17 28 1,17-28-16,-11 24 16,11-24-16,2 15 15,-2-15 1,11 10-16,8-1 15,4-5 1,2-2-16,2 0 16,2-2-1,-29 0-15,35-2 16,2 0 0,-37 2-16,40-3 15,1 0-15,-41 3 16,36-2-1,-36 2-15,0 0 16,0 0 0,34-5-16,-34 5 15,0 0 1,0 0-16,27-5 16,-27 5-1,14-7-15,-9-6 16,-7-2-1,-6-5-15,-3-4 16,-4-5 0,-5-12-16,-1-7 15,-5-7-15,-10-20 16,-17-16 0</inkml:trace>
  <inkml:trace contextRef="#ctx0" brushRef="#br1" timeOffset="415190.9242">19620 6542 0,'-7'20'16,"-7"9"-16,-10 26 16,-11 30-1,-20 40-15,-15 34 16,-11 21-1,13-16-15,8-15 16,18-29 0,6-28-16,10-23 15,6-24 1,20-45-16,0 0 16,-14 24-1,5-16-15,6-11 16,8-14-16,8-17 15,15-19 1,17-31-16,17-22 16,7-3-1,-10 23-15,-11 27 16,-13 23 0,-10 17-16,-2 9 15,-2 13 1,-6 9-16,-5 11 15,-6 16-15,-2 20 16,-1 26 0,4 11-16,9-5 15,14-24 1,15-33-16,11-31 16,11-28-1,32-34-15,40-53 16,30-55-16</inkml:trace>
  <inkml:trace contextRef="#ctx0" brushRef="#br1" timeOffset="415576.9811">22327 5084 0,'0'0'15,"0"0"-15,-8 20 16,-7 18-1,-14 23-15,-16 31 16,-12 32 0,-10 28-16,-4 9 15,14-19 1,18-26 0,17-19-16,16-18 0,19-20 15,20-19 1,18-26-16,25-22 15,54-32 1</inkml:trace>
  <inkml:trace contextRef="#ctx0" brushRef="#br1" timeOffset="416558.6829">21020 8480 0,'-4'20'0,"-1"12"15,-2 25-15,-1 18 16,-5-1 0,-2-5-16,15-69 15,0 0 1,0 0-16,-16 51 16,4-25-16,5-22 15,4-20 1,2-12-16,1-24 15,6-13 1,10-26-16,6-18 16,4 15-1,-1 25-15,1 25 16,-3 19-16,4 11 16,0 8-1,-3 10-15,-4 3 16,-6 9-1,-5 8-15,-11 6 16,-13 13 0,-9 6-16,-6-2 15,-10 7 1,1-13-16,3-12 16,11-15-1,5-9-15,6-5 16,5 0-1,6-2-15,5 2 16,4 3-16,10 1 16,6 2-1,6 6-15,14 3 16,5 4 0,6-2-16,25 1 15,24-10 1,26-13-16</inkml:trace>
  <inkml:trace contextRef="#ctx0" brushRef="#br1" timeOffset="418661.4585">19396 11043 0,'-13'58'16,"-2"-6"0,-4-3-16,3 1 15,1-4-15,15-46 16,0 0-1,0 0 1,-12 38-16,5-10 16,9-20-16,5-13 15,6-11 1,3-7-16,10-13 16,1 1-1,3 0-15,2 6 16,-4 5-1,0 10-15,-6 8 16,-8 8 0,-4 10-16,-5 10 15,-6 8-15,-6 13 16,7-43 0,-7 44-16,7-44 15,0 34 1,7-16-16,8-21 15,5-14 1,3-12-16,10-9 16,-1-1-1,-2 2-15,-30 37 16,28-28-16,-1 10 16,-3 12-1,-8 9-15,0 10 16,-1 4-1,2 4-15,4-3 16,6-1 0,4-10-16,2-12 15,4-10-15,-2-11 16,2-8 0,-3-3-16,-3-6 15,-6 0 1,-4 3-16,-21 40 15,8-41 1,-8 41-16,-3-32 16,-10 7-1,-7 10-15,4 10 16,-1 7-16,2 9 16,0 8-1,3 6 1,2 4-16,2 9 15,3 4 1,2 2-16,3 6 16,0 2-16,1 5 15,-2 19 1,-6 9-16,-5-3 16,-3-8-1,-5-5-15,-2-10 16,-3-7-1,-2-9-15,1-16 16,0-10-16,-3-7 16,3-11-1,6-16-15,11-15 16,6-34 0,6-49-16</inkml:trace>
  <inkml:trace contextRef="#ctx0" brushRef="#br1" timeOffset="419177.8733">18867 11671 0,'18'-3'15,"12"-5"-15,20-2 16,1-1-16,4 1 16,19-3-16,15-2 15,3 2 1,7 3 0,0 0-16,1 4 15,-2 1-15,-2 0 16,-4 0-1,-3 2-15,-6 1 16,-15 0 0,-9 4-16,-12 1 15,-47-3 1,36 4-16,-36-4 16,0 0-1,24 3-15,-15 2 16</inkml:trace>
  <inkml:trace contextRef="#ctx0" brushRef="#br1" timeOffset="419945.983">19523 11708 0,'0'0'16,"0"0"-16,0 0 16,-12 16-1,-7 16-15,-13 26 16,-6 30 0,-9 34-1,3 12-15,5-11 16,12-15-16,1-19 15,9-23 1,17-66-16,0 0 16,0 0-1,-13 43-15,7-19 16,6-16 0,6-10-16,0-11 15,7-13-15,8-13 16,5-9-1,2-4-15,9-16 16,6-3 0,-1 12-16,-5 14 15,-5 16 1,-32 29-16,26-9 16,-10 10-16,-5 12 15,-4 16 1,-5 23-16,-4 12 15,-2 30 1,1 16-16,9-14 16,4-25-1,8-29-15,4-21 16,5-14 0,7-14-16,6-13 15,5-17 1,15-21-16,9-23 15</inkml:trace>
  <inkml:trace contextRef="#ctx0" brushRef="#br1" timeOffset="420262.8452">20553 11622 0,'0'0'16,"17"0"-16,15 0 15,14 0 1,-2-3-16,-3 0 15,-41 3 1,40-2-16,-40 2 16,43-2-16,-43 2 15,0 0 1,36-1-16</inkml:trace>
  <inkml:trace contextRef="#ctx0" brushRef="#br1" timeOffset="420646.9">20446 11943 0,'0'0'15,"0"0"-15,0 0 16,15 4-16,13 5 15,13 3 1,-3-2-16,4-2 16,2-4-1,-2 1-15,-2-4 16,-40-1 0,42 4-16,-42-4 15,38 3 1,-38-3-16,0 0 15,0 0 1,38 3-16,-38-3 16,0 0-16,0 0 15,28 4 1,-10-4-16,-11-5 16</inkml:trace>
  <inkml:trace contextRef="#ctx0" brushRef="#br1" timeOffset="421552.3781">21282 11012 0,'0'0'16,"0"0"0,0 0-16,14 4 15,16 4-15,18 1 16,1-2-1,0-2-15,4-1 16,-7-3 0,0-1-16,-46 0 15,44-3 1,-44 3-16,0 0 16,0 0-16,34-4 15,-34 4 1,24-4-16,-24 4 15,2-6 1,-12 3-16,-6 0 16,-3 1-1,-6 4-15,-3 1 16,-2 6 0,-5 8-16,2 2 15,-1 7 1,4 5-16,1 8 15,3 7-15,1 7 16,-6 21 0,-3 13-16,6 2 15,10-7 1,9-22-16,9-60 16,3 41-1,3-31-15,-1-16 16</inkml:trace>
  <inkml:trace contextRef="#ctx0" brushRef="#br1" timeOffset="421748.9171">21395 11374 0,'0'0'0,"0"0"15,0 0 1,0 0-16,19 0 15,14 0 1,18 0-16,-2 0 16,-49 0-16,0 0 15,46-5 1</inkml:trace>
  <inkml:trace contextRef="#ctx0" brushRef="#br1" timeOffset="422198.1428">21541 11681 0,'0'0'16,"0"0"-16,0 0 15,0 0 1,10-10-16,5-12 16,5-8-16,4-8 15,1-1 1,1 0-16,-2 4 15,-24 35 1,26-30-16,-3 8 16,0 10-1,-9 12-15,-2 8 16,-3 9 0,-2 7-16,-7-24 15,10 25-15,-10-25 16,10 23-1,-10-23-15,18 18 16,3-8 0,7-12-16,7-10 15,-2-7 1,-1-4-16,-3 1 16,-29 22-1,27-23-15,-27 23 16,15-20-16,-14 3 15</inkml:trace>
  <inkml:trace contextRef="#ctx0" brushRef="#br1" timeOffset="422682.4742">21016 11815 0,'0'0'0,"0"0"16,0 0 0,17 0-16,14-5 15,21-1 1,1-1-16,2 2 16,16-2-16,-1 2 15,0 4 1,3-1-16,-1 2 15,0 0 1,-3 0-16,-4 0 16,-4 0-1,-7 3-15,-14 2 16,-40-5 0,32 7-16,-32-7 15,22 0-15,-9-10 16</inkml:trace>
  <inkml:trace contextRef="#ctx0" brushRef="#br1" timeOffset="424351.0568">21560 11958 0,'0'0'0,"-9"15"15,-5 15-15,-10 24 16,-8 26 0,-3 26-16,0 13 15,1 0 1,7-16-16,8-19 15,19-84 1,0 0-16,0 0 16,-11 54-16,6-36 15,2-28 1,4-15-16,2-12 16,7-22-1,7-29-15,12-20 16,5 0-1,0 19-15,1 26 16,2 19 0,-4 15-16,-7 14 15,-2 7-15,-4 8 16,-2 6 0,-7 8-16,-4 4 15,-7 6 1,-7 4-16,-8 8 15,-6-1 1,-4-5-16,-1-5 16,26-25-1,-32 17-15,32-17 16,-30 10 0,30-10-16,0 0 15,0 0-15,-27 8 16,11 1-1,15 1-15,6 3 16,7 4 0,5 1-16,7 3 15,12 2 1,2 3-16,4-2 16,4 4-1,0-2-15,0-1 16,1 1-1,0-8-15,-3-3 16,-6-13-16,-6-14 16</inkml:trace>
  <inkml:trace contextRef="#ctx0" brushRef="#br1" timeOffset="424603.7425">22493 11594 0,'17'0'0,"16"0"16,16-3-1,-1-1-15,-3 2 16,-45 2-1,45-1-15,-45 1 16,0 0 0,44-2-16</inkml:trace>
  <inkml:trace contextRef="#ctx0" brushRef="#br1" timeOffset="424935.6525">22473 11804 0,'0'0'16,"0"0"-1,0 0-15,15 0 16,13 0-16,17 0 16,1 0-1,-3-5 1,2-5-16,-2 1 15,-8 1-15,-5-1 16,-30 9 0,0 0-16,31-5 15,-31 5 1,0 0-16,0 0 16,27-3-16,-27 3 15,20-5 1,-10-5-1</inkml:trace>
  <inkml:trace contextRef="#ctx0" brushRef="#br1" timeOffset="425318.702">23330 10831 0,'0'0'0,"0"0"15,20 0-15,20 0 16,20 0-1,7-4-15,-7-1 16,-4-3 0,-5 1-16,-9 1 15,2 2-15,-44 4 16,44-2 0,-44 2-16,0 0 15,40-2 1,-13-4-16,-12-3 15</inkml:trace>
  <inkml:trace contextRef="#ctx0" brushRef="#br1" timeOffset="425518.247">23754 10831 0,'0'0'0,"0"0"15,0 0-15,-6 22 16,-4 19 0,-7 30-16,-1 50 15,-4 50 1,-2 38-16</inkml:trace>
  <inkml:trace contextRef="#ctx0" brushRef="#br1" timeOffset="426039.7034">23177 11688 0,'20'-4'0,"16"-2"16,19-2 0,16-3-16,0 6 15,4 3 1,-2 0-16,5 1 15,-6 1-15,-3 0 32,-5 0-32,-8 0 0,-3 0 15,-14 1 1,-1 1-16,-38-2 16,0 0-1,36 10-15</inkml:trace>
  <inkml:trace contextRef="#ctx0" brushRef="#br1" timeOffset="427103.6158">23654 11929 0,'-4'17'15,"0"10"-15,-6 18 16,-3 7-1,-2 7-15,-5 28 16,0 24 0,4 7-16,5-17 15,9-15 1,3-24-16,4-16 16,4-19-16,5-7 15,5-9 1,1-5-16,11-6 15,14-14 1,6-15-16</inkml:trace>
  <inkml:trace contextRef="#ctx0" brushRef="#br1" timeOffset="432393.1196">19019 11252 0,'0'0'15,"0"0"-15,0 0 16,0 0 0,-8 5-16,-9 0 15,-6 8 1,5-1 0,5-3-16,1 0 15,0 0-15,-1-1 16,2-1-1,-1 0-15,2 1 16,1-3 0,-1 2-16,2-2 15,-1 0 1,1-1-16,2 0 16,3-1-16,0 1 15,2-2 1,-1-1-16,0 1 15,2-1 1,2 1-16,1 2 16,0-3-1,3 2-15,-3 1 16,1-1-16,4-1 16,1 1-1,-1-1-15,0 1 16,1 3-1,-1-5-15,2 3 16,0-2 0,0 0-16,2 0 15,1 0 1,-3 0-16,2-1 16,0 1-16,-2-1 15,2 1 1,-4 1-16,0-2 15,1-1 1,-4 0-16,0 1 16,-2-1-1,1 0-15,-1 0 16,-2 0 0,-1 0-16,2-1 15,-2 0 1,0-4-16,-2-1 15,1-2 1,-2-5-16,-3-2 16,5-6-16,-1-9 15,4-14 1,-2-10-16</inkml:trace>
  <inkml:trace contextRef="#ctx0" brushRef="#br1" timeOffset="434428.7079">18937 12466 0,'-29'11'15,"4"-5"-15,3-2 16,6 0-1,0 3-15,3 1 16,1 1 0,0-1-16,-1 2 15,2 3 1,11-13-16,0 0 16,-14 10-16,14-10 15,0 0 1,0 0-16,-13 12 15,13-12 1,0 0-16,0 0 16,-12 12-1,12-12-15,-7 12 16,7-12-16,0 8 16,5 3-1,4-5-15,1 1 16,2-1-1,1 0-15,1-1 16,4-1 0,-2-1-16,2-2 15,0 3 1,-1-1-16,-3-1 16,0-1-1,-2-1-15,-2 1 16,-2-1-16,-1 0 15,-4 2 1,-2-4-16,-2 1 16,-1-4-1,-2-1-15,-2-4 16,0-4 0,-1-6-16,4-10 15,-1-18 1,4-9-16</inkml:trace>
  <inkml:trace contextRef="#ctx0" brushRef="#br1" timeOffset="436497.4001">21830 12869 0,'0'0'0,"0"0"31,0 0-31,0 0 0,-14 8 16,-5 2-1,-8 3-15,3 2 16,5-2 0,1 1-16,1 0 15,3 2 1,-2 0-16,16-16 15,-16 17 1,0 1-16,16-18 16,-15 18-16,15-18 15,0 0 1,0 0-16,-16 18 16,16-18-1,0 0-15,0 0 16,-13 16-1,13-16-15,0 0 16,0 0 0,-8 14-16,8-14 15,-1 12 1,1-12-16,6 8 16,-6-8-16,13 5 15,6 0 1,1-3-16,1-2 15,1 0 1,-1-2-16,1 0 16,-2 0-16,0-1 15,-1 2 1,0-4-16,-2 4 16,0 0-1,-2 1-15,-2-2 16,1 2-1,-3-1-15,1 1 16,-4 0 0,-1 0-16,-3 0 15,0 0 1,-4-2-16,0 2 16,-4 0-16,0-3 15,-5-2 1,-1-3-16,-4-2 15,0-4 1,1-10-16,4-14 16,-2-29-1,3-41-15</inkml:trace>
  <inkml:trace contextRef="#ctx0" brushRef="#br1" timeOffset="438899.9971">21110 11111 0,'0'0'0,"-10"3"16,-11-2-16,-8 5 15,5 1 1,2 0-16,3 3 16,2 0-1,4-2-15,2 0 16,-1-1-16,0 0 16,12-7-1,0 0-15,-11 6 16,11-6-1,0 0 1,0 0-16,-10 6 16,10-6-16,0 0 15,0 0 1,-12 9-16,12-9 16,0 0-16,-7 11 15,7-11 1,0 0-16,-2 8 15,8 2 1,0-2-16,4-1 16,2 0-1,1-2-15,2 1 16,0-1 0,1-1-16,-1-2 15,0 1 1,0-3-16,0 2 15,-2-2 1,1 1-16,-2-1 16,-3 2-16,0-2 15,-4 0 1,-1-2-16,-2 1 16,-1-3-1,-2 1-15,-1-4 16,-2-1-16,-1-4 15,-1-1 1,-3-7-16,2-4 16,2-5-1,0-11-15,2-7 16,-2-5 0</inkml:trace>
  <inkml:trace contextRef="#ctx0" brushRef="#br1" timeOffset="441469.5424">24326 12045 0,'0'0'0,"0"0"15,0 16-15,0 14 16,-3 13 0,-1 2-16,0 4 15,-2 3 1,-1 5-16,0 15 15,1-3 1,-2-3-16,-1-3 16,3-1-1,1-1-15,-2-6 16,1-4 0,-3-13-16,-2-6 15,11-32-15,-16 28 16,16-28-1,-20 18-15,-2-8 16</inkml:trace>
  <inkml:trace contextRef="#ctx0" brushRef="#br1" timeOffset="441937.322">24061 12723 0,'0'0'0,"0"0"16,0 0-1,0 0-15,0 0 16,0 0 0,0 0-16,0 0 15,4 17 1,1 13-16,4 10 15,-1-3-15,2-5 16,0-5 0,-10-27-16,12 25 15,-1-4 1,-11-21-16,11 20 16,-11-20-1,0 0-15,18 14 16,-18-14-1,20 12-15,2-5 16,0-6-16,0-2 16,-1-6-1,3-3-15,0-5 16,2-9 0,8-10-16,0-7 15,-1-11 1,5-23-16</inkml:trace>
  <inkml:trace contextRef="#ctx0" brushRef="#br1" timeOffset="443421.3922">24520 10200 0,'0'0'0,"0"0"15,0 0-15,0 0 16,0 15 0,0 12-16,0 15 15,0 3 1,0 1-16,0 2 16,-6 3-1,0 0-15,1 3 16,-1 1-1,-4 7-15,-5-2 16,7 2 0,-6 3-16,2-5 15,2 0-15,-3-6 16,0-14 0,-1-9-16,-5-6 15</inkml:trace>
  <inkml:trace contextRef="#ctx0" brushRef="#br1" timeOffset="443805.4504">24229 11030 0,'0'0'15,"0"0"1,0 0-16,0 0 16,0 15-16,0 15 15,0 16 1,0-3-16,4-3 15,-4-40 1,3 43-16,-3-43 16,14 35-1,2-10-15,7-17 16,0-12 0,1-13-16,16-22 15,10-21 1,31-51-16</inkml:trace>
  <inkml:trace contextRef="#ctx0" brushRef="#br1" timeOffset="728164.1798">8099 9226 0,'47'-13'0,"-22"-2"15,-8-3-15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7" y="411510"/>
            <a:ext cx="7862923" cy="43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02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510"/>
            <a:ext cx="86409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74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6443"/>
            <a:ext cx="839273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18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3518"/>
            <a:ext cx="62547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40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510"/>
            <a:ext cx="537845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11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518"/>
            <a:ext cx="521335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64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342720" y="621000"/>
              <a:ext cx="8484840" cy="4102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60" y="611640"/>
                <a:ext cx="8503560" cy="412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89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全屏显示(16:9)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3</cp:revision>
  <dcterms:created xsi:type="dcterms:W3CDTF">2021-04-25T08:50:14Z</dcterms:created>
  <dcterms:modified xsi:type="dcterms:W3CDTF">2021-04-26T04:02:13Z</dcterms:modified>
</cp:coreProperties>
</file>