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7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4-27T03:10:10.4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9477 4407 0,'0'0'0,"0"0"16,0 0-16,0 0 15,0 0 1,0 0-16,0 0 16,0 0-16,0 0 15,0 0 1,13 0-16,12 0 16,9 0-1,-5 0-15,-4 0 16,0 3-1,-1-1-15,0 0 16,-1 2 0,2-4-16,-25 0 15,29 5 1,7-3-16,3 3 16,-39-5-1,55 5-15,3-4 16,4 2-16,-1-1 15,-1-2 1,1-2-16,0 2 16,-1-3-1,2 2-15,3-2 16,0 1 0,1-3-16,4 3 15,2-3 1,2 1-16,19-5 15,4 3 1,4-1-16,-7 0 16,-12 1-16,-1 1 15,-3 0 1,-1-1-16,-2-1 16,-1 5-1,0 2-15,0 2 16,-2 1-16,-10-3 15,-2 0 1,2 0-16,0 0 16,0 0-1,3 1-15,0 2 16,-3-2 0,1 4-16,-2 0 15,1 0 1,1-4-16,-5 1 15,1 3 1,-3-2-16,0 1 16,-4 1-16,1 1 15,-4 1 1,-3-3 0,0-2-16,-46-2 15,47 5-15,-47-5 16,0 0-1,51 2-15,-51-2 16,54 5 0,-54-5-16,0 0 15,0 0 1,51 5-16,-51-5 16,47 4-16,-47-4 15,0 0 1,0 0-16,40 4 15,-40-4 1,0 0-16,0 0 16,31 5-1,-31-5-15,0 0 16,0 0 0,23 2-16,-23-2 15,0 0-15,0 0 16,14 0-1,-14 0-15,0 0 16,0 0 0,9 0-16,-9 0 15,0 0 1,0 0-16,9 2 16,-9-2-16,0 0 15,0 0 1,6 0-16,-6 0 15,0 0 1,0 0-16,5 0 16,-5 0-1,0 0-15,0 0 16,2 0 0,-2 0-16,0 0 15,0 0 1,4 0-16,-4 0 15,0 0 1,0 0-16,0 0 16,0 0-16,0 0 15,0 0 1,3 0-16,-3 0 16,0 0-1,0 0-15,2 0 16,-2 0-1,0 0-15,0 0 16,0 0 0,0 0-16,0 0 15,0 0 1,3 0-16,-3 0 16,0 0-16,0 0 15,2 0 1,-2 0-16,4-6 15</inkml:trace>
  <inkml:trace contextRef="#ctx0" brushRef="#br0" timeOffset="1413.9022">13788 4461 0,'0'0'16,"0"0"-1,0 0-15,0 0 16,0 0-16,0 0 16,17 0-1,14-4-15,10-3 16,-4 0-1,-1 0-15,0 6 16,3-4 0,-39 5-16,44-7 15,5-2 1,7 2-16,-6-1 16,-4 1-16,6-3 15,0 4 1,1 2-16,2-4 15,4 3 1,-1 2 0,2-1-16,6 0 15,0 1-15,3 1 16,-5 2 0,1-3-16,4 0 15,0 0 1,-2 0-16,1 3 15,1 0-15,1 3 16,-2-1 0,4-2-16,0 1 15,-1 2 1,4 0-16,12-3 16,0 2-1,-4 1-15,-6-3 16,0 1-16,-3 4 15,-2-3 1,-12 2 0,-2 0-16,3-1 15,4 2-15,0-1 16,-1 0 0,1 1-16,0 2 15,-3-3 1,1 2-16,-4-1 15,-1 0 1,-3-1-16,0 1 16,-55-5-1,53 4-15,-53-4 16,56 5-16,-56-5 16,59 5-1,-59-5-15,0 0 16,55 4-1,-55-4-15,52 4 16,-8 3 0,-3 2-16</inkml:trace>
  <inkml:trace contextRef="#ctx0" brushRef="#br0" timeOffset="15432.3418">7417 6414 0,'114'-11'0,"-22"2"15,14 0-15,-106 9 16,93-7 0,-93 7-16,0 0 15,0 0 1,66-11-16,-37 2 15,-29 9 1,5-6-16,-12 3 16,-4 8-16,-7 6 15,-4 7 1,0 8-16,-3 8 16,-1 13-1,-1 2-15,3 5 16,5 0-1,-2 5-15,2-4 16,1-1 0,2-3-16,5 0 15,11-51 1,0 0-16,0 0 16,-11 36-1,5-15-15,-4-21 16,8-14-16,6-6 15,12-9 1,7-3-16,12-11 16,5 1-1,5 0-15,2 4 16,-5 2 0,-3 7-16,-39 29 15,0 0 1,0 0-16,32-25 15,-13 7 1,-9 9-16,-6 12 16,-6 8-16,-5 6 15,0 11 1,-4 7-16,-1 8 16,-1 13-1,2 2-15,6-2 16,3 0-1,2-56-15,0 0 16,0 49 0,-9-13-16,-6-18 15,-12-14-15</inkml:trace>
  <inkml:trace contextRef="#ctx0" brushRef="#br0" timeOffset="15696.564">7321 6358 0,'0'25'0,"0"24"16,-3 21-1,-8-4-15,-4 2 16,-6-8 0,-8-7-16,-7 4 15,-6-12 1,-5-8-16</inkml:trace>
  <inkml:trace contextRef="#ctx0" brushRef="#br0" timeOffset="15934.7153">6909 6796 0,'0'0'0,"0"0"16,0 0-1,24 14 1,19 4-16,27 15 16,28 10-16,23 10 15,9-1 1,10 2-1,-8-9-15,-11-10 16,-11-8-16,-7-9 16,-3-7-1,-8-11-15,-16-9 16</inkml:trace>
  <inkml:trace contextRef="#ctx0" brushRef="#br0" timeOffset="16180.3829">8522 6099 0,'0'0'0,"0"0"16,0 0-16,21 6 15,12 10 1,2 9-16,-7 8 16,-23 5-1,-25 1-15</inkml:trace>
  <inkml:trace contextRef="#ctx0" brushRef="#br0" timeOffset="16497.7597">8205 6468 0,'0'0'15,"0"0"-15,28-2 16,29-5 0,23-5-16,1 10 15,-81 2 1,0 0-16,55 5 16,-28 9-1,-20 3-15,-16 6 16,-4 1-1,-5 8-15,-7 8 16,-9 18-16,1 5 16,-1 1-1,3-1-15,31-63 16,-27 61 0,27-61-16,-10 47 15,10-18 1,10-23-16,9-11 15</inkml:trace>
  <inkml:trace contextRef="#ctx0" brushRef="#br0" timeOffset="16769.0003">8627 6779 0,'0'0'16,"0"0"-16,-13 17 15,-16 15-15,-19 17 16,-4 8-1,-17 7-15,1-6 16,68-58 0,0 0-16,0 0 15,-58 47 1,19-17-16,30-20 16,24-12-1,18-6-15,16-11 16,22-12-16,27-16 15,3-15 1,-16-19-16</inkml:trace>
  <inkml:trace contextRef="#ctx0" brushRef="#br0" timeOffset="18132.7542">9042 6118 0,'0'0'0,"0"0"16,0 0-16,0 0 16,0 0-16,-2 21 15,-12 19 1,-4 16 0,-1-7-16,-1-1 15,-4-6-15,-7-9 16,-10-15-1,-3-13-15,44-5 16,0 0 0,-44-9-16,44 9 15,0 0 1,0 0-16,-25-12 16,25 1-16,19 4 15,19 4 1,25-7-1,9 3-15,-3 3 16,-2 0-16,-67 4 16,54 2-1,-16 7-15,-20 6 16,-24 3-16,-22 3 16,-19 3-1,-28 8-15,-36 10 16,-25 7-1,11 0-15,125-49 16,0 0 0,0 0-16,-85 38 15,54-12 1,51-20-16,26-9 16,31-5-1,38-7-15,33 7 16,-4 6-1,-27 6-15,-38 7 16,-26 4 0,-26 0-16,-19 3 15,-12-1-15,-14 6 16,-19 4 0,-21 6-16,-12 2 15,-27 9 1,-18 1-16,-1 1 15,9-8 1,27-9-16,14-6 16,66-23-1,0 0-15,-42 10 16,13-7-16,23-8 16,21-3-1,27-13-15,41-7 16,49-11-1,59-1-15,10 11 16,-44 20 0,-60 11-16,-41 7 15,-22 7 1,-11 2-16,-7 7 16,-7 1-1,-7 10-15,-4 6 16,-14 8-16,-13-3 15,-16-9 1,-13-9 0,-7-14-16,0-15 15,3-9-15,-5-12 16,1-8 0,3-8-16,63 37 15,0 0 1,0 0-16,-48-36 15,48 36 1,-41-22-16,14 16 16,9 19-16,3 9 15,-1 10 1,16-32-16,0 0 16,-9 27-1,3-9-15,8-17 16,7-16-1,8-12-15,5-7 16,-22 34 0,0 0-16,0 0 15,27-37-15,-6 12 16,-7 20 0,-6 21-16,0 23 15,-8 30 1,-3 31-16,-13 81 15,-20 108-15</inkml:trace>
  <inkml:trace contextRef="#ctx0" brushRef="#br0" timeOffset="21517.5683">13998 7253 0,'0'0'16,"0"0"-16,0 0 16,20 0-1,18 0-15,15 0 16,-1 0-1,0 0-15,0 0 16,7 0 0,1 4-16,5 1 15,8 7-15,2 0 16,17 6 0,10-2-16,13 0 15,6-3 1,10 3-16,15-3 15,9-2 1,1 1-16,5 1 16,8 1-1,0 1-15,2-4 16,2 0 0,3 3-16,-6-1 15,-6 1 1,-3-1-16,-2 6 15,-6-6-15,-12-3 16,-5 4 0,-6-3-16,-18 0 15,-10-4 1,-14 2-16,-11-2 16,-10-2-1,-16-1-15,-51-4 16,46 4-16,-46-4 15,53 7 1,-53-7-16,0 0 16,0 0-1,49 5-15,-49-5 16,0 0 0,0 0-16,46 8 15,-46-8 1,0 0-16,0 0 15,37 6-15,-37-6 16,0 0 0,0 0-16,24 5 15,-24-5 1,0 0-16,0 0 16,14 3-1,-14-3-15,0 0 16,0 0-1,11 3-15,-11-3 16,0 0-16,0 0 16,7 1-1,-7-1 1,0 0-16,0 0 16,6 3-16,-6-3 15,0 0 1,0 0-16,8 2 15,-8-2 1,0 0-16,0 0 16,4 0-1,-4 0-15,0 0 16,0 0 0,2-2-16,-2 2 15,0 0-15,0 0 16,2 0-1,-2 0-15,0 0 16,0 0 0,0-3-16,0 3 15,0 0 1,0 0-16,2-1 16,-2 1-16,0 0 15,0 0 1,0-3-16,0 3 15,0 0 1,0 0-16,0-3 16,0 3-1,0 0-15,0 0 16,0-5 0,0 5-16,0 0 15,0 0 1,0 0-16,0 0 15,0 0 1,0 0-16,0-1 16,0 1-16,0 0 15,0 0 1,2-2-16,-2 2 16,0 0-1,0 0-15,0 0 16,0 0-1,0 0-15,0 0 16,0 0-16,0 0 16,0 0-1,0 0-15,0 0 16,0 0 0,0 0-16,0 0 15,3 0 1,-3 0-16,0 0 15,0 0 1,-3-9-16</inkml:trace>
  <inkml:trace contextRef="#ctx0" brushRef="#br0" timeOffset="21937.2243">21308 6257 0,'0'0'15,"0"0"-15,18 8 16,20 0-1,18 8-15,-5-3 16,-8 1 0,-16 4-16,-23-3 15,-20-4-15</inkml:trace>
  <inkml:trace contextRef="#ctx0" brushRef="#br0" timeOffset="22203.9579">21209 6620 0,'0'0'16,"4"0"-16,9 0 15,19-7 1,18-4 0,8 2-16,1-2 15,-59 11 1,56-3-16,-10 8 16,-15 8-16,-25 17 15,-14 1 1,-11 7-16,-2 2 15,-2 1-15,23-41 16,-22 40 0,9-1-16,9-9 15,8-12 1,11-13-16,8-17 16</inkml:trace>
  <inkml:trace contextRef="#ctx0" brushRef="#br0" timeOffset="22474.7047">21840 6673 0,'0'0'0,"0"0"31,-19 25-31,-18 15 0,-28 26 16,-29 18 0,-29 24-16,-5-5 15,26-21 1,29-25-16,73-57 15,0 0 1,0 0-16,-35 36 16,35-25-1,23-16-15,14-16 16,32-18 0,28-33-16,29-40 15,2-24-15</inkml:trace>
  <inkml:trace contextRef="#ctx0" brushRef="#br0" timeOffset="22653.2008">22117 6179 0,'0'0'16,"0"0"-16,0 0 16,0 0-16,0 0 15,0 0 1,0 23-16,0 14 15,-9 15 1,-1-19-16,-2-16 16</inkml:trace>
  <inkml:trace contextRef="#ctx0" brushRef="#br0" timeOffset="23638.9002">21889 6396 0,'0'0'16,"0"0"-16,0 0 15,0 0-15,0 4 16,0 3-1,7 7-15,13-3 16,30-7 0,26-6-16,27-14 15,-10-2 1,-93 18 0,0 0-16,0 0 15,66-11-15,-46 20 16,-38 18-16,-29 16 15,-20 7 1,-30 25-16,-12 8 16,19-14-1,90-69-15,0 0 16,-50 43 0,35-16-16,24-14 15,11-2 1,9-4-16,7-2 15,-36-5 1,32 10-16,-14 8 16,-30 16-16,-28 15 15,-29 21 1,-39 31 0,-8 8-16,116-109 15,0 0-15,0 0 16,-72 69-1,57-55-15,36-31 16,25-13 0,23-15-1,54-24-15,61-23 0,26-4 16,-20 22 0,-56 36-16,-38 20 15,-35 15 1,-27 13-16,-21 7 15,-19 10 1,-19 4-16,-27 15 16,-13 4-1,-24 7-15,-7-2 16,4-19-16,14-20 16,18-18-1,16-14-15,13-9 16,31 25-1,-25-35-15,25 35 16,0 0 0,0 0-16,-11-33 15,7 14 1,4 17-16,-2 16 16,-2 7-1,1 12-15,3-33 16,3 29-16,10-10 15,9-16 1,11-17-16,8-8 16,-41 22-1,52-31-15,-5 6 16,-8 16 0,-6 20-16,-18 21 15,-8 28-15,-23 46 16,-39 88-1,-55 117-15</inkml:trace>
  <inkml:trace contextRef="#ctx0" brushRef="#br0" timeOffset="24661.706">9413 8910 0,'-88'-4'16,"15"-3"-16,-19-4 16,1 0-1,-2 4-15,2 1 16,-3 3-1,-7 2-15,-2 1 16,-1 0 0,-5 0-16,2 0 15,-7 0-15,-3 0 16,-4 1 0,-3 6-16,-4 4 15,-2 0 1,-6 0-16,-14-4 15,9-5 1,4-4-16,0-2 16,-1-1-1,-3-1-15,0 1 16,2 4 0,-2-2-16,-3 3 15,-2-2-15,0-1 16,-4-4-1,-3 0-15,-3 2 16,-9-5 0,-25 2-16</inkml:trace>
  <inkml:trace contextRef="#ctx0" brushRef="#br0" timeOffset="79032.8041">10337 10781 0,'0'0'16,"19"0"-16,18-5 15,14-1 1,-1-2-16,-4 2 16,4 1-1,-1-3-15,-2-4 16,-5 1-16,6-1 16,1 4-1,2 0-15,2 1 16,2 2-1,-5 3-15,6-2 16,3 1 0,1 1-16,0 0 15,2 2 1,2-3-16,5-1 16,4-1-1,0 1-15,19-3 16,1 0-16,-3-1 15,-3 1 1,3-2-16,-1 0 16,4 1-1,-4 0-15,3 1 16,4 4 0,2-2-16,1 0 15,-1 3-15,4-4 16,-3 1-1,4-2 1,3 5-16,1 2 16,3 2-16,-1-2 15,6 0 1,2 0-16,5 0 16,3 2-1,1-2-15,-2-2 16,2 0-1,-3 2-15,0 2 16,4 0 0,-1 1-16,4-1 15,2 0 1,6 1-16,8-1 16,-2 0-16,-6-2 15,3 2 1,2-2-16,5 0 15,4 0 1,3 0-16,-3-2 16,-3-2-1,1 1-15,1 3 16,0 0-16,3 0 16,-1 3-1,-1 1 1,0 3-16,4-3 15,4-4-15,7 3 16,-6 3 0,8 1-16,0 0 15,4-3 1,-3-2-16,0-2 31,7 3-15,-1-2-16,4 4 0,3-3 0,3 1 15,-5-6 1,2 1-16,1-4 16,-1 3-1,-3 3-15,3 0 16,-2 0 0,-2 0-16,0 0 15,0-4-15,-2 2 16,-5-3-1,1 3-15,-8-1 16,-6 6 0,-7-1-16,-8 1 15,-9-1 1,2-2-16,-5 2 16,-16-2-1,-7 2-15,-9 0 16,-11 1-1,-6-2-15,-13-1 16,-13-1 0,-5-8-16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4-27T03:14:36.2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22021 1016 0,'-64'41'15,"3"-1"-15,-8 7 16,-32 27 0,-26 24-16,-16 18 15,6 4 1,0 3-16,3 6 16,-4 7-16,-4 5 15,-3 4 1,-9 14-16,-15 20 15,4-2 1,2 2-16,-1-6 16,2-9-16</inkml:trace>
  <inkml:trace contextRef="#ctx0" brushRef="#br0" timeOffset="73680.7197">18493 6602 0,'0'0'0,"0"0"16,0 0-16,22 0 16,16-5-1,18-1-15,-4-1 16,-5 0-1,-4-2-15,-43 9 16,39-6 0,-39 6-16,0 0 15,45-5-15,-45 5 16,0 0 0,0 0-16,42-11 15</inkml:trace>
  <inkml:trace contextRef="#ctx0" brushRef="#br0" timeOffset="74815.826">19347 6611 0,'0'0'16,"0"0"-16,0 0 16,25 0-1,20-7-15,20-1 16,-4-2-1,-7-1-15,-5-2 16,-8 1 0,5 0-16,-46 12 15,46-15 1,-46 15-16,44-19 16,-11-6-1,-18-7-15</inkml:trace>
  <inkml:trace contextRef="#ctx0" brushRef="#br0" timeOffset="75049.4634">19607 6368 0,'0'0'0,"0"0"15,-2 20-15,-10 17 16,1 24 0,1 6-16,2 16 15,4 26 1,2 12-16,0 11 16,2 0-16</inkml:trace>
  <inkml:trace contextRef="#ctx0" brushRef="#br0" timeOffset="83975.9499">22205 8081 0,'0'0'0,"12"5"15,7 3 1,6 1-16,-5-4 16,-2-1-1,3-2-15,-1-2 16,6 3 0,1-3-16,2 0 15,8-5 1,3 1-16,-3-1 15,-37 5-15,38-4 16,-38 4 0,0 0-16,35-2 15,-35 2 1,0 0-16,0 0 16,25 2-1,-11 5-15,-17 1 16,-8 5-1,-9 3-15,-9 5 16,-7 5 0,-12 5-16,0 2 15,-3 5-15,2-8 16,4 4 0,2-7-16,43-27 15,-40 21 1,5-9-16,8-14 15,9-9-15</inkml:trace>
  <inkml:trace contextRef="#ctx0" brushRef="#br0" timeOffset="84242.689">22419 8274 0,'0'0'0,"0"0"16,0 0 0,0 21-16,5 22 15,-3 15 1,2-6-16,2-1 16,-6-2-16,0-49 15,2 54 1,-2-54-16,0 0 15,0 0 1,0 44-16,0-12 16</inkml:trace>
  <inkml:trace contextRef="#ctx0" brushRef="#br0" timeOffset="84509.4142">22539 8372 0,'0'0'0,"0"0"15,0 0 1,0 0-16,0 0 16,0 0-1,0 0-15,12 13 16,11 3-16,6 5 15,-7-6 1,1-2-16,-5-4 16,-4-7-1</inkml:trace>
  <inkml:trace contextRef="#ctx0" brushRef="#br0" timeOffset="85447.9961">23166 8165 0,'0'0'16,"0"0"0,22 0-16,15 0 15,21-4 1,-6-3-16,-1 1 15,-51 6 1,50-6-16,-5 0 16,-45 6-1,0 0-15,0 0 16,39-6-16,-13 3 16,-17 10-1,-18 9-15,-19 8 16,-5 3-1,-11 7-15,-1 2 16,-10 4 0,2 2-16,4-2 15,0-4-15,49-36 16,-45 32 0,6-14-16,6-11 15,18-12 1,11-6-16</inkml:trace>
  <inkml:trace contextRef="#ctx0" brushRef="#br0" timeOffset="85678.6221">23256 8266 0,'0'0'16,"0"0"-16,0 0 16,17 11-1,2 7-15,3 5 16,-8 4-1,-5 2-15,-5 9 16,-2 9 0,1 2-16,-3 0 15,0-2 1,0-47-16,0 0 16,0 34-16,2-19 15</inkml:trace>
  <inkml:trace contextRef="#ctx0" brushRef="#br0" timeOffset="85878.1656">23561 8370 0,'0'0'0,"0"0"15,0 0-15,0 0 16,23 13-1,12 3-15,19 7 16,5-2 0,1-1-16</inkml:trace>
  <inkml:trace contextRef="#ctx0" brushRef="#br0" timeOffset="117361.4714">7189 7110 0,'0'0'16,"0"0"-16,0 0 16,0 0-1,0 0-15,21 0 16,23-4 0,18-1-1,-4 3-15,0-1 16,-58 3-16,60-2 15,0-1 1,-60 3-16,59-13 16</inkml:trace>
  <inkml:trace contextRef="#ctx0" brushRef="#br0" timeOffset="117715.4467">7234 7425 0,'0'0'0,"0"0"16,0 0-16,20 4 16,15-1-1,19 1-15,-2 0 16,-1-1 0,-3 5-16,-48-8 15,54 6 1,-54-6-16,0 0 15,66 8-15</inkml:trace>
  <inkml:trace contextRef="#ctx0" brushRef="#br0" timeOffset="118030.3108">7146 7924 0,'0'0'0,"0"0"16,0 0-16,0 0 15,0 0 1,24 7-16,18 0 15,22 1 1,-2-3 0,-62-5-16,68 3 0,-68-3 15,0 0 1,82 3-16</inkml:trace>
  <inkml:trace contextRef="#ctx0" brushRef="#br0" timeOffset="118280.4978">7283 8336 0,'0'0'0,"0"0"15,0 0 1,0 0-16,22 0 16,23 0-1,29 0-15,19 0 16,-1-7-16</inkml:trace>
  <inkml:trace contextRef="#ctx0" brushRef="#br0" timeOffset="119447.1913">14789 7136 0,'0'0'0,"0"0"16,0 0-1,0 0-15,20-8 16,9-6-16,12-1 15,0 4 1,1 1 0,2 6-16,6 2 15,-3 0-15,2-1 16,-49 3 0,42-7-16,-5-6 15</inkml:trace>
  <inkml:trace contextRef="#ctx0" brushRef="#br0" timeOffset="119664.7839">15211 6931 0,'0'0'0,"0"0"15,0 0-15,-2 22 16,-13 21 0,-3 15-16,-4-4 15,-1-1 1,-5 3-16,-3-7 16</inkml:trace>
  <inkml:trace contextRef="#ctx0" brushRef="#br0" timeOffset="119898.9242">14879 7549 0,'0'0'16,"0"0"-16,0 0 15,0 0-15,23 0 16,14 0-1,19 4-15,-1-1 16,1 0 0,-8 4-16,-48-7 15,59 6 1</inkml:trace>
  <inkml:trace contextRef="#ctx0" brushRef="#br0" timeOffset="120081.9254">15204 7477 0,'0'0'15,"0"0"-15,-17 18 16,-10 8 0,-6 12-16,4 5 15,8 4 1,0-3-16,1 1 15</inkml:trace>
  <inkml:trace contextRef="#ctx0" brushRef="#br0" timeOffset="120332.6171">14783 7959 0,'0'0'15,"0"0"-15,0 0 16,24 0 0,19 0-16,19 0 15,1 0 1,-4 0-16,-1 0 16,-5 5-16,-53-5 15,49 0 1,-3 0-16</inkml:trace>
  <inkml:trace contextRef="#ctx0" brushRef="#br0" timeOffset="120516.1227">15121 7844 0,'0'0'0,"0"0"16,-9 20-1,-7 11-15,-1 12 16,1 5 0,-2 4-16,-2 2 15</inkml:trace>
  <inkml:trace contextRef="#ctx0" brushRef="#br0" timeOffset="120768.8106">14606 8320 0,'0'0'0,"0"0"15,0 0 1,20 0-1,15 0-15,22 0 16,1 0-16,-2-4 16,1-1-1,-9-2-15,-12-5 16</inkml:trace>
  <inkml:trace contextRef="#ctx0" brushRef="#br0" timeOffset="120969.3621">14852 8139 0,'0'0'0,"-4"31"15,-3 23 1,0 38-1,7 26-15,0 9 16</inkml:trace>
  <inkml:trace contextRef="#ctx0" brushRef="#br0" timeOffset="153600.8364">8280 8387 0,'0'0'15,"0"0"-15,0 0 16</inkml:trace>
  <inkml:trace contextRef="#ctx0" brushRef="#br0" timeOffset="159892.1056">14069 7262 0,'-25'51'0,"8"-12"16,-1 0 0,-2 4-16,2 6 15,3 6-15,2-2 16,3 5 0,2 5-16,6 2 15,4 0 1,3-1-16,4 1 15,4-3 1,6 2-16,1-7 16,4 4-1,3-7-15,2-1 16,7-3-16,2-3 16,7-3-1,4-6-15,9-6 16,1-5-1,5-5-15,0-7 16,9-6 0,-2-7-16,6-6 15,19-11 1,13-14-16,-8-10 16,-4-6-1,-16-10-15,-1-10 16,-14-4-16,-3-8 15,-5-6 1,-2-4-16,-3-7 16,-7-4-1,-6-1-15,-7-3 16,-6 1 0,-7-2-16,-6-2 15,-4 0 1,-6 0-16,-8 2 15,-8 4-15,-6 3 16,-7 6 0,-6 12-16,-5 7 15,-9 6 1,-6 9-16,-9 11 16,-2 8-1,3 12-15,-4 11 16,-13 10-1,-27 11-15,-16 15 16,7 13 0,7 8-16,21 0 15,9 1-15,7 6 16,-1 10 0,5 12-16,-3 13 15,4 4 1,5 12-16,7 6 15,1 21 1,10 17-16,16 5 16,12 9-1,5 15-15</inkml:trace>
  <inkml:trace contextRef="#ctx0" brushRef="#br0" timeOffset="162582.4843">21938 9356 0,'0'0'16,"0"0"-16,-2 0 15,-9-5-15,0 1 16,-1 1 0,12 1-16,8 0 15,9 2 1,13 0-16,10 0 16,7-2-1,1-5-15,0 1 16,2-4-1,-4 5-15,-6-5 16,-1 0-16,1 2 16,-40 8-1,38-7-15,-38 7 16,0 0 0,37-11-16,-37 11 15,27-18 1,-15 0-16,-14 0 15</inkml:trace>
  <inkml:trace contextRef="#ctx0" brushRef="#br0" timeOffset="162879.3023">22261 8963 0,'0'0'0,"0"0"15,0 0 1,0 0-16,0 26 16,0 23-16,0 27 15,0 18 1,0 3-16,0 8 15,4 7 1,0 10-16,1-1 16,-3-7-1</inkml:trace>
  <inkml:trace contextRef="#ctx0" brushRef="#br0" timeOffset="163880.0502">22380 9314 0,'0'0'15,"0"0"-15,-14-17 16,-10-8 0,-7-8-16,-4 2 15,1 5 1,-3 1-16,-1 7 15,-1 4 1,-3 7-16,2 7 16,2 9-16,3 6 15,0 3 1,4 4 0,3 4-16,3 5 15,5 5-15,7 0 16,3 2-1,8 3-15,6 1 16,4 0 0,2 1-16,5 0 15,4-2-15,5 0 16,3-5 0,7-1-16,4-3 15,4-1 1,1-6-16,3-5 15,4-6 1,4-4-16,2-5 16,0-7-16,0-6 15,-3-4 1,2-10 0,-7-8-1,-1-7-15,-7-6 0,-6-4 16,-7-2-1,-11-1-15,-9-1 16,-7-3 0,-7-1-16,-4-2 15,-2 2 1,-8-1-16,-4 4 16,-7 3-1,-5 9-15,-7 9 16,-11 8-16,-1 10 15,-6 9 1,1 10-16,-1 5 16,2 7-1,-2 6-15,5 8 16,1 4 0,3-1-16,7 1 15,46-36 1,-35 38-16,12-2 15,12 2-15,11-38 16,2 31 0,13-8-16</inkml:trace>
  <inkml:trace contextRef="#ctx0" brushRef="#br0" timeOffset="164384.4378">22813 9000 0,'0'0'15,"0"0"-15,22 0 16,17 0 0,19 0-1,-7 0-15,-5 0 16,-6 0-16,-3 5 16,-37-5-1,0 0-15,37 6 16,-14 12-1,-15 0-15,-13 4 16,-8 3 0,-6-1-16,-4 3 15,-4-4-15,2-3 16,5-4 0,5-3-16,6-4 15,6-2 1,8-2-16,10-5 15,8-7 1,8-7-16,4-4 16,3-6-1,-4-6-15</inkml:trace>
  <inkml:trace contextRef="#ctx0" brushRef="#br0" timeOffset="164667.2097">23049 9081 0,'0'0'0,"0"0"15,-11 18 1,-7 8-16,-3 12 16,5 0-1,9-1-15,7-11 16,9-3-16,7-8 15,8-6 1,5-9-16,4-4 16,2-6-1,3 2-15,6 1 16,-9 0 0,-13 3-16</inkml:trace>
  <inkml:trace contextRef="#ctx0" brushRef="#br0" timeOffset="165982.832">22892 9624 0,'0'0'0,"0"0"16,20-2-1,15-10-15,19-11 16,-1-2 0,5 2-16,-1-2 15,-1 3-15,-2-1 16,-7-1 0,-8 0-16,-39 24 15,29-29 1,-10-7-16,-11 13 15,-8 23 1,-8-22-16,8 22 16,-16-14-16,16 14 15,-19-4 1,19 4-16,-24 4 16,5 10-1,1 11-15,7 8 16,2 10-1,2 10-15,5 6 16,-3 1 0,-1 0-16,-5 1 15,-5-5 1,-2-3-16,-4-6 16,-6-7-1,2-8-15,26-32 16,-29 23-16,2-15 15,4-10 1,8-11-16,11-14 16,13-11-1,17-20 1,14-12-16,19-21 16,3-3-16,-10 17 15,-52 77-15,0 0 16,42-49-1,-42 49-15,38-29 16,-3 5 0,2 1-16,3-4 15,8 0 1,3-1-16,4-2 16,1-1-1,-1-1-15,-11-1 16,-11-3-1,-12 3-15,-21 33 16,0 0-16,10-25 16,-10 25-1,-6-15 1,6 15-16,-11 0 16,-7 9-16,-1 13 15,0 9 1,-3 7-16,22-38 15,-21 47 1,21-47-16,0 0 16,-12 43-16,12-43 15,-7 36 1,7-36-16,4 24 16,-4-24-1,0 0-15,0 0 16,11 20-1,-11-20-15,16 18 16,-3 0 0,-1 5-16,-6 1 15,-4 6 1,-2-30-16,-2 33 16,2-33-16,0 0 15,0 0 1,0 35-16,0-35 15,0 0 1,2 30-16,9-8 16,7-10-1,3-8-15,2-7 16,1-3 0,-24 6-16,27-12 15,-27 12-15,22-11 16,-9 0-1,-13-3-15,-10 3 16</inkml:trace>
  <inkml:trace contextRef="#ctx0" brushRef="#br0" timeOffset="166199.4268">23673 9455 0,'-10'3'16,"-9"4"-16,-8 14 16,4 5-1,8 6-15,4-1 16,0 4 0,2-5-16,-4-5 15,3-10-15,-1-13 16</inkml:trace>
  <inkml:trace contextRef="#ctx0" brushRef="#br0" timeOffset="166516.8039">23538 9553 0,'0'0'0,"0"0"16,0 0-1,0 0-15,0 0 16,0 0-1,21 7-15,17 5 16,9 11 0,-7 0-16,-4-1 15,-5-2-15,-2-2 16,-4-4 0,2-1-16,-1 3 15,8-4 1,-34-12-16,43 10 15,12-3 1,10-7-16,-2-3 16,-5-8-1,-6-3-15</inkml:trace>
  <inkml:trace contextRef="#ctx0" brushRef="#br0" timeOffset="166689.7781">24258 9769 0,'0'0'0,"0"0"15,0 0 1</inkml:trace>
  <inkml:trace contextRef="#ctx0" brushRef="#br0" timeOffset="197224.5203">17718 12461 0,'0'0'16,"0"0"-16,0 0 15,0 0-15,19 4 16,12-2 0,14 5-16,-8 1 15,0-3 1,-6 0-16,0 0 15,0-1-15,-31-4 16,34 7 0,-34-7-16,0 0 15,40 4 1,-40-4-16,0 0 16,41 7-1,-41-7-15,0 0 16,0 0-1,35 7-15,-35-7 16,0 0 0,0 0-16,25 4 15,-25-4-15,0 0 16,0 0 0,22 5-16,-22-5 15,0 0 1,0 0-16,16 2 15,-16-2 1,0 0-16,0 0 16,13 2-16,-13-2 15,0 0 1,0 0-16,12 0 16,-12 0-1,0 0-15,0 0 16,9 0-1,-9 0 1,11-4-16</inkml:trace>
  <inkml:trace contextRef="#ctx0" brushRef="#br0" timeOffset="202289.4119">18857 12183 0,'0'0'0,"0"0"15,0 0-15,0 0 16,0 0 0,20 0-16,20 0 15,17 0 1,-6 0 0,1 0-16,-52 0 15,51 0-15,-51 0 16,52-4-1,-52 4-15,0 0 16,0 0-16,40-2 16,-24 2-1,-21 9-15,-11 6 16,-10 10 0,-10 6-16,-10 12 15,-7-1 1,0 3-1,-1-4-15,5-4 16,49-37-16,-47 35 16,47-35-1,0 0-15,-42 21 16,2-12-16</inkml:trace>
  <inkml:trace contextRef="#ctx0" brushRef="#br0" timeOffset="202550.1328">19061 12362 0,'0'0'16,"0"0"-1,0 0-15,0 21 16,0 19-16,0 20 15,0-4 1,0-1 0,0 2-16,0-4 15,0-53-15,0 53 16,0-53 0,0 0-16,0 40 15</inkml:trace>
  <inkml:trace contextRef="#ctx0" brushRef="#br0" timeOffset="202781.7623">19222 12425 0,'0'0'16,"0"0"-1,0 0-15,0 0 16,22 11 0,12 5-16,12 2 15,2-3 1,-48-15-16,58 12 16</inkml:trace>
  <inkml:trace contextRef="#ctx0" brushRef="#br0" timeOffset="229818.8936">21193 14841 0,'0'0'0,"0"0"16,0 0-16,20 0 16,19 0-1,15 0-15,-5 0 16,-5 0-1,1 0-15,0 0 16,-3 0-16,1 0 16,0 0-1,-1 0-15,-2 0 16,-40 0 0,38-7-16,-8-4 15</inkml:trace>
  <inkml:trace contextRef="#ctx0" brushRef="#br0" timeOffset="230136.7641">22378 14789 0,'0'0'16,"0"0"-16,0 0 15,0 0-15,24 0 16,20 0 0,17 0-16,-9 0 15,-6 0 1,-46 0-16,47-3 15,-47 3 1,56-5-16,4 2 16,-4-4-1,-8-12-15</inkml:trace>
  <inkml:trace contextRef="#ctx0" brushRef="#br0" timeOffset="301331.9811">7007 14171 0,'0'0'16,"0"0"-16,0 0 16,0 0-1,0 0-15,0 0 16,0 0-1,27 6-15,20-4 16,18 3 0,-3-10-16,-3-4 15,-59 9-15,60-12 16,-60 12 0,60-17-16,-12-6 15,-17 1 1,-13-3-16</inkml:trace>
  <inkml:trace contextRef="#ctx0" brushRef="#br0" timeOffset="302066.0108">7294 13834 0,'0'0'15,"0"0"-15,0 25 16,0 19 0,0 28-16,0-2 15,0 1 1,0 3-16,0 7 16,0-11-1,0-13 1,0-57-16,-2 47 15,-12-9-15,-8-13 16,0-14-16,-2-4 16,-5-7-1,-2-7-15,-2-9 16,-1-6 0,-7-12-16,4-1 15,6-4 1,4-1-16,7 0 15,11 2 1,7-4-16,11-3 16,9-5-16,10 3 15,8-4 1,9 4-16,7 0 16,4 7-1,-2 9 1,5 9-16,-1 10 15,0 12-15,-1 9 16,-11 13 0,-7 10-16,-10 8 15,-7 9 1,-10 5-16,-10 3 16,-8 2-1,-10 1-15,-10 3 16,-7-7-16,-5-5 15,-7-10 1,-4-12-16,2-14 16,3-10-1,2-10-15,6-10 16,15-8 0,7-13-16,8-20 15</inkml:trace>
  <inkml:trace contextRef="#ctx0" brushRef="#br0" timeOffset="302715.8055">8041 13651 0,'75'0'15,"-11"4"-15,-8 1 16,-7 6 0,-11 7-16,-38-18 15,20 25-15,-18-2 16,-8 3 0,-8-4-16,-1 1 15,-3-4 1,-1-2-16,1-4 15,5-2 1,7-2-16,1-4 16,10-1-1,6-4-15,4-7 16,10-2 0,0-2-16,-25 11 15,0 0 1,23-15-16,-10-4 15,-11 2-15,-13 4 16,-9 6 0,-5 4-16,-5 6 15,-1 4 1,-3 6-16,1 1 16,2 5-1,4 5-15,5 1 16,6 4-1,7 0-15,7-2 16,8-2-16,10 0 16,7-8-1,4 1-15,6-7 16,8-4 0,7-2-16,5-5 15,-5-5 1,-48 5-16,0 0 15,39-13-15</inkml:trace>
  <inkml:trace contextRef="#ctx0" brushRef="#br0" timeOffset="303417.7535">7861 14368 0,'0'0'0,"23"0"15,23-8 1,21-1-16,6-5 16,10-1-16,-3-10 15,-5 3 1,-9-1-16,-16 8 15,-50 15 1,38-18-16,-11 0 16,-18-1-1,-9-2-15,0 21 16,-7-18 0,-7 4-1,14 14-15,-20-9 0,-7 7 16,2 11-1,1 14-15,4 11 16,-2 15 0,4 9-16,7 7 15,-2 2 1,-1-2-16,0-5 16,-2-4-1,16-56-15,-17 44 16,-6-5-1,-6-15-15,3-15 16,5-11-16,6-14 16,7-13-1,8-11-15,10-18 16,11-7 0,10-4-16,19-25 15,18-12 1,10 4-16,3 10 15,-1 16 1,-2 15-16,3 15 16,-5 9-1,-2 8-15,0 9 16,-74 20-16,73-22 16</inkml:trace>
  <inkml:trace contextRef="#ctx0" brushRef="#br0" timeOffset="304285.135">9084 13525 0,'0'0'16,"-15"21"-16,-12 10 15,-9 21 1,1 6-1,13-2-15,4-7 16,18-49-16,-8 47 16,3-7-1,10-4-15,-5-36 16,10 29 0,4-4-16,-14-25 15,18 24 1,6 1-16,-24-25 15,28 18-15,-28-18 16,33 14 0,-33-14-16,27 13 15,-10 7 1,-11 6-16,-8 6 16,2-32-1,0 0-15,0 0 16,-6 33-1,6-33-15,-6 29 16,6-29 0,-5 18-16,3-12 15,2-6-15,-6-3 16,-4-7 0,-5-3-16,-3-1 15,-4 1 1,-8 2-16,-1 5 15,-9 7 1,-11 12-16,-8 13 16,3 13-1,1 7-15,55-46 16,-47 43 0,3-8-16,13-17 15,14-15-15,7-14 16,10-1-1,0 12-15,0 0 16,8-17 0,7 4-16,-15 13 15,25-6 1,8 6-16,6 6 16,10 3-16,-1 7 15,2 1 1,0 5-1,-2 0-15,2 0 16,1 3-16,5-3 16,2 0-1,7 1-15,2-6 16,-2-3-16</inkml:trace>
  <inkml:trace contextRef="#ctx0" brushRef="#br0" timeOffset="304445.5725">9735 14503 0</inkml:trace>
  <inkml:trace contextRef="#ctx0" brushRef="#br0" timeOffset="372160.2063">10562 14994 0,'0'0'0,"0"0"16,0 0 0,0 0-16,0 0 15,23 0 1,15 0-16,16 0 16,-6 0-1,-4 0-15,-6 0 16,-5 4-16,0 0 15,-33-4 1,38 11 0,-38-11-16,0 0 15,46 9 1</inkml:trace>
  <inkml:trace contextRef="#ctx0" brushRef="#br0" timeOffset="372844.0961">11585 14503 0,'20'0'15,"16"0"-15,14 0 16,-8 0-1,-4 0-15,-3 0 16,-5 0 0,-5 0-1,-5 0-15,-5 5 16,-5-3-16,-10 2 16,-12 5-1,-10 5-15,-11 13 16,-9 9-1,-6 0-15,-6 8 16,-5 3 0,-7 13-16,6 0 15,5-9-15,11-4 16,11-8 0,6-7-16,27-32 15,-27 34 1,27-34-16,-22 23 15,2-10-15</inkml:trace>
  <inkml:trace contextRef="#ctx0" brushRef="#br0" timeOffset="373085.26">11545 14887 0,'0'0'0,"7"24"16,-1 19 0,6 19-16,-4 8 15,1-4 1,-4 1-16,-2 0 16,-3-67-1,0 63-15,0-63 16,0 0-16,-6 44 15</inkml:trace>
  <inkml:trace contextRef="#ctx0" brushRef="#br0" timeOffset="373265.2567">11760 15028 0,'88'17'0,"-7"-1"15,3 6 1</inkml:trace>
  <inkml:trace contextRef="#ctx0" brushRef="#br0" timeOffset="380306.0996">14572 16302 0,'0'0'16,"0"0"-16,0 0 15,21 0-15,12-4 16,17-1-1,-8 3 1,-4-1-16,-5 2 16,0 2-16,-33-1 15,40 7 1,-40-7-16,0 0 16,0 0-1,56 9-15</inkml:trace>
  <inkml:trace contextRef="#ctx0" brushRef="#br0" timeOffset="380585.3641">15308 16365 0,'0'0'16,"0"0"-16,0 0 15,0 0 1,23 0-16,17 0 16,21-5-1,-8-1-15,-1-1 16,-5 0-16,-2 5 16,1-3-1,-46 5-15,54-2 16,5-6-1</inkml:trace>
  <inkml:trace contextRef="#ctx0" brushRef="#br0" timeOffset="539144.0834">14380 7969 0,'0'0'0,"0"0"16,0 0 0,0 0-16,0 0 15,0 0 1,0 0-16,0 0 15,13 5 1,12 1-16,8 10 16,-8-1-1,-6-1-15,-4-1 16,3 3 0,-1 2-16,4 2 15,1 2-15,3 0 16,-1 3-1,5 2-15,5 6 16,0 3 0,0-1-16,-1 2 15,2 1 1,2 2-16,0 3 16,4 4-1,-3 4-15,2 1 16,0 1-16,-1 6 15,3 3 1,12 18-16,4 12 16,-3 0-1,-6-5-15,-3-2 16,-10-2 0,1 2-16,1 0 15,1-3 1,1 2-16,0-3 15,2-5 1,-1-2-16,-3-1 16,0 1-1,-1-5-15,2 1 16,-5-1-16,-2-4 16,-4-14-1,4-4-15,1 5 16,0 1-1,-1 1-15,-1 2 16,5 2 0,-1 2-16,1-1 15,-1 1 1,-2 3-16,1 2 16,-3 0-16,2-1 15,0 3 1,6 16-16,1 2 15,-4-7 1,0-6 0,0-3-16,2 1 15,-1-3-15,4-1 16,-4 2 0,4-4-16,-3 0 15,-2-11-15,-5-3 16,1 3-1,2-2-15,1 1 16,1 2 0,-1 2-16,-2 4 15,-3 0 1,-1 3-16,-2-2 16,0-3-1,0-2-15,-2-2 16,0-3-1,1-7-15,-3 1 16,-23-45 0,24 40-16,-24-40 15,23 41-15,-23-41 16,0 0 0,0 0-16,17 36 15,-17-36 1,0 0-16,0 0 15,16 29 1,-16-29-16,0 0 16,0 0-16,9 20 15,-9-20 1,0 0-16,0 0 16,4 11-1,-4-11-15,-2 12 16,2-12-1,0 0-15,-9 8 16,9-8 0,-16 14-16,16-14 15,-19 15 1,-4 1-16,1 2 16,-5 2-1,27-20-15,-28 23 16,1-1-16,1 4 15,-3 2 1,-2 5 0,2-2-16,-1 3 15,6 0-15,-1 1 16,-2 4 0,0 3-16,4 0 15,-4 8 1,3 0-16,2 7 15,0 2 1,0 3-16,1 5 16,2 0-16,1 2 15,5 0 1,-1 1-16,3 4 16,-2 17-1,7 6-15,2 7 16,4-5-1,6-7-15,1-8 16,7 4-16,-1 4 16,6-1-1,3 8-15,0 6 16,4-2 0,8 3-16,2-5 15,5-2 1,-1 2-16,7-5 15,2 2 1,5-1-16,0-3 16,6 0-1,3-2-15,3-5 16,2-4 0,1-3-16,7 1 15,0 2-15,5 1 16,7 6-1,5-1-15,1-1 16,0-6 0,4-2-16,0-6 15,4 3 1,3-5-16,5-3 16,1-2-1,2 0-15,0-5 16,4-4-16,1-6 15,3-8 1,0-4-16,2-4 16,6-6-1,1 2-15,1-1 16,-2 0 0,7-6-16,6-3 15,-2-4 1,-2-4-16,1-5 15,3-3-15,-1-6 16,-2-2 0,-5-5-16,-6-2 15,6-7 1,2-1-16,10-7 16,-3-2-1,-5-6-15,-1-3 16,-7-6-1,-5-4-15,-2-3 16,3-11-16,4-3 16,-6-3-1,2-2-15,-3-4 16,-7-5 0,-3-5-16,-6-5 15,-2-3 1,-2-5-16,-7-4 15,-2-4 1,-3-6-16,-3-6 16,-5-5-16,-7-6 15,-8-7 1,0-5-16,-4-7 16,-4-2-1,-9-4-15,5-7 16,-11 1-1,-6-3-15,-5-2 16,-4-3 0,-3-4-16,-6 1 15,-3-1 1,-9 0-16,-5 3 16,-4 1-16,-4 5 15,-8 5 1,-9 8-16,-8 2 15,-5 2 1,-6 4-16,-9 4 16,-9 4-1,-6 3-15,0 4 16,-6 4 0,-4 7-16,-3 11 15,-7 3-15,-2 3 16,-11-1-1,-4 10-15,-3 0 16,-3 8 0,-3 2-16,-5 5 15,-3 6 1,-5 6-16,-9 1 16,0 10-1,0 0-15,-2 8 16,-4-1-16,0 8 15,-6 3 1,2 9-16,-8 5 16,0 5-1,0 4-15,-1 7 16,1 2 0,-3 5-16,-2 0 15,-4 4 1,1 7-16,-3 4 15,0 5 1,1 4-16,3 5 16,5 5-16,4 4 15,-3 1 1,-1 3-16,-2 5 16,3 4-1,5 8-15,4 0 16,5 3-1,1 5-15,3 5 16,5 6 0,6 2-16,5 3 15,7 3-15,-3 3 16,6 8 0,-1 3-16,3 7 15,2 5 1,0 1-1,4 8-15,2 6 16,5 5-16,2 0 16,-2-7-16,1-7 15</inkml:trace>
  <inkml:trace contextRef="#ctx0" brushRef="#br0" timeOffset="543011.6805">24283 16899 0</inkml:trace>
  <inkml:trace contextRef="#ctx0" brushRef="#br0" timeOffset="543131.0012">24295 16713 0,'-63'68'16,"19"-24"-16</inkml:trace>
  <inkml:trace contextRef="#ctx0" brushRef="#br0" timeOffset="554360.7913">23784 16962 0,'0'0'16,"0"0"-16,0 0 16,0 0-16,-2-14 15,-9-7 1,1 2-16,-2 22 15,1 11 1,2 1-16,-7-8 16,0-10-1,-2-8-15,2-9 16,12 0 0,8 1-16,12 11 15,-3 3-15,-1 10 16,-6 3-1,-14 1-15,-13-4 16</inkml:trace>
  <inkml:trace contextRef="#ctx0" brushRef="#br0" timeOffset="554600.4491">23838 17054 0,'0'0'0,"0"0"0,0 0 16</inkml:trace>
  <inkml:trace contextRef="#ctx0" brushRef="#br0" timeOffset="554732.8073">23825 17214 0,'0'0'16,"0"0"-16</inkml:trace>
  <inkml:trace contextRef="#ctx0" brushRef="#br0" timeOffset="554853.1316">23825 17214 0,'0'0'0,"0"0"15,0 0 1,0 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4-27T03:28:44.9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5026 5146 0,'0'0'15,"0"0"-15,0 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9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5400" b="1" smtClean="0">
                <a:solidFill>
                  <a:srgbClr val="FF0066"/>
                </a:solidFill>
                <a:latin typeface="黑体" pitchFamily="49" charset="-122"/>
                <a:ea typeface="黑体" pitchFamily="49" charset="-122"/>
              </a:rPr>
              <a:t>9.1 </a:t>
            </a:r>
            <a:r>
              <a:rPr lang="zh-CN" altLang="en-US" sz="5400" b="1" smtClean="0">
                <a:solidFill>
                  <a:srgbClr val="FF0066"/>
                </a:solidFill>
                <a:latin typeface="黑体" pitchFamily="49" charset="-122"/>
                <a:ea typeface="黑体" pitchFamily="49" charset="-122"/>
              </a:rPr>
              <a:t>电荷</a:t>
            </a:r>
          </a:p>
        </p:txBody>
      </p:sp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1295400" y="1628775"/>
            <a:ext cx="8248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>
                <a:solidFill>
                  <a:srgbClr val="FF6600"/>
                </a:solidFill>
                <a:ea typeface="华文行楷" pitchFamily="2" charset="-122"/>
              </a:rPr>
              <a:t>第九章  </a:t>
            </a:r>
            <a:r>
              <a:rPr lang="zh-CN" altLang="en-US" sz="4800" b="1">
                <a:solidFill>
                  <a:srgbClr val="FF6600"/>
                </a:solidFill>
                <a:ea typeface="华文行楷" pitchFamily="2" charset="-122"/>
              </a:rPr>
              <a:t>静电场及其应用</a:t>
            </a:r>
            <a:endParaRPr lang="en-US" altLang="zh-CN" sz="4800" b="1">
              <a:solidFill>
                <a:srgbClr val="FF6600"/>
              </a:solidFill>
              <a:ea typeface="华文行楷" pitchFamily="2" charset="-122"/>
            </a:endParaRPr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 flipV="1">
            <a:off x="836613" y="5807075"/>
            <a:ext cx="45878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1066800" y="4953000"/>
            <a:ext cx="45878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3077" name="Text Box 12"/>
          <p:cNvSpPr txBox="1">
            <a:spLocks noChangeArrowheads="1"/>
          </p:cNvSpPr>
          <p:nvPr/>
        </p:nvSpPr>
        <p:spPr bwMode="auto">
          <a:xfrm>
            <a:off x="1219200" y="45720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1295400" y="5486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3079" name="Text Box 14"/>
          <p:cNvSpPr txBox="1">
            <a:spLocks noChangeArrowheads="1"/>
          </p:cNvSpPr>
          <p:nvPr/>
        </p:nvSpPr>
        <p:spPr bwMode="auto">
          <a:xfrm>
            <a:off x="1219200" y="594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zh-CN" altLang="zh-CN"/>
          </a:p>
        </p:txBody>
      </p:sp>
      <p:sp>
        <p:nvSpPr>
          <p:cNvPr id="3080" name="Text Box 15"/>
          <p:cNvSpPr txBox="1">
            <a:spLocks noChangeArrowheads="1"/>
          </p:cNvSpPr>
          <p:nvPr/>
        </p:nvSpPr>
        <p:spPr bwMode="auto">
          <a:xfrm>
            <a:off x="1219200" y="4953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361185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0" y="692150"/>
            <a:ext cx="9144000" cy="4292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、把两个完全相同的金属球</a:t>
            </a: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和</a:t>
            </a: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接触一下，再分开一段距离，发现两球之间相互排斥，则</a:t>
            </a: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两球原来的带电情况可能是 （             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　</a:t>
            </a: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．带有等量异种电荷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．带有等量同种电荷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C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．带有不等量异种电荷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D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．一个带电，另一个不带电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-252413" y="2239963"/>
            <a:ext cx="2089151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7200">
                <a:solidFill>
                  <a:srgbClr val="FF0066"/>
                </a:solidFill>
                <a:ea typeface="华文行楷" pitchFamily="2" charset="-122"/>
              </a:rPr>
              <a:t> </a:t>
            </a:r>
            <a:r>
              <a:rPr lang="en-US" altLang="zh-CN" sz="7200" b="1">
                <a:solidFill>
                  <a:srgbClr val="FF0066"/>
                </a:solidFill>
              </a:rPr>
              <a:t>√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-252413" y="2781300"/>
            <a:ext cx="2089151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7200">
                <a:solidFill>
                  <a:srgbClr val="FF0066"/>
                </a:solidFill>
                <a:ea typeface="华文行楷" pitchFamily="2" charset="-122"/>
              </a:rPr>
              <a:t> </a:t>
            </a:r>
            <a:r>
              <a:rPr lang="en-US" altLang="zh-CN" sz="7200" b="1">
                <a:solidFill>
                  <a:srgbClr val="FF0066"/>
                </a:solidFill>
              </a:rPr>
              <a:t>√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-252413" y="3284538"/>
            <a:ext cx="2089151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7200">
                <a:solidFill>
                  <a:srgbClr val="FF0066"/>
                </a:solidFill>
                <a:ea typeface="华文行楷" pitchFamily="2" charset="-122"/>
              </a:rPr>
              <a:t> </a:t>
            </a:r>
            <a:r>
              <a:rPr lang="en-US" altLang="zh-CN" sz="7200" b="1">
                <a:solidFill>
                  <a:srgbClr val="FF0066"/>
                </a:solidFill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2260026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549275"/>
            <a:ext cx="8785225" cy="47513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smtClean="0"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b="1" smtClean="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用一根跟毛皮摩擦过的硬橡胶棒，靠近不带电验电器的金属小球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，然后用手指瞬间接触一下金属杆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c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后拿开橡胶棒，这时验电器小球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和金箔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的带电情况是 （          ）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　　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．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带正电，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带负电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　　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．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带负电，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带正电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　　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C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．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均带正电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　　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D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．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均带负电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　　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E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．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b="1" dirty="0" smtClean="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b="1" dirty="0" smtClean="0">
                <a:latin typeface="华文新魏" pitchFamily="2" charset="-122"/>
                <a:ea typeface="华文新魏" pitchFamily="2" charset="-122"/>
              </a:rPr>
              <a:t>均不带电</a:t>
            </a:r>
          </a:p>
        </p:txBody>
      </p:sp>
      <p:sp>
        <p:nvSpPr>
          <p:cNvPr id="134153" name="Text Box 9"/>
          <p:cNvSpPr txBox="1">
            <a:spLocks noChangeArrowheads="1"/>
          </p:cNvSpPr>
          <p:nvPr/>
        </p:nvSpPr>
        <p:spPr bwMode="auto">
          <a:xfrm>
            <a:off x="395288" y="2781300"/>
            <a:ext cx="20891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7200">
                <a:solidFill>
                  <a:srgbClr val="FF0066"/>
                </a:solidFill>
                <a:ea typeface="华文行楷" pitchFamily="2" charset="-122"/>
              </a:rPr>
              <a:t> </a:t>
            </a:r>
            <a:r>
              <a:rPr lang="en-US" altLang="zh-CN" sz="7200" b="1">
                <a:solidFill>
                  <a:srgbClr val="FF0066"/>
                </a:solidFill>
              </a:rPr>
              <a:t>√</a:t>
            </a:r>
          </a:p>
        </p:txBody>
      </p:sp>
      <p:grpSp>
        <p:nvGrpSpPr>
          <p:cNvPr id="18436" name="Group 32"/>
          <p:cNvGrpSpPr>
            <a:grpSpLocks/>
          </p:cNvGrpSpPr>
          <p:nvPr/>
        </p:nvGrpSpPr>
        <p:grpSpPr bwMode="auto">
          <a:xfrm>
            <a:off x="4859338" y="2709863"/>
            <a:ext cx="3708400" cy="3887787"/>
            <a:chOff x="3061" y="1707"/>
            <a:chExt cx="2336" cy="2449"/>
          </a:xfrm>
        </p:grpSpPr>
        <p:grpSp>
          <p:nvGrpSpPr>
            <p:cNvPr id="18437" name="Group 10"/>
            <p:cNvGrpSpPr>
              <a:grpSpLocks/>
            </p:cNvGrpSpPr>
            <p:nvPr/>
          </p:nvGrpSpPr>
          <p:grpSpPr bwMode="auto">
            <a:xfrm>
              <a:off x="3061" y="2659"/>
              <a:ext cx="1542" cy="1497"/>
              <a:chOff x="749" y="1616"/>
              <a:chExt cx="1542" cy="1497"/>
            </a:xfrm>
          </p:grpSpPr>
          <p:sp>
            <p:nvSpPr>
              <p:cNvPr id="18447" name="AutoShape 11"/>
              <p:cNvSpPr>
                <a:spLocks noChangeArrowheads="1"/>
              </p:cNvSpPr>
              <p:nvPr/>
            </p:nvSpPr>
            <p:spPr bwMode="auto">
              <a:xfrm flipV="1">
                <a:off x="749" y="2840"/>
                <a:ext cx="1542" cy="273"/>
              </a:xfrm>
              <a:custGeom>
                <a:avLst/>
                <a:gdLst>
                  <a:gd name="T0" fmla="*/ 0 w 21600"/>
                  <a:gd name="T1" fmla="*/ 0 h 21600"/>
                  <a:gd name="T2" fmla="*/ 28 w 21600"/>
                  <a:gd name="T3" fmla="*/ 3 h 21600"/>
                  <a:gd name="T4" fmla="*/ 83 w 21600"/>
                  <a:gd name="T5" fmla="*/ 3 h 21600"/>
                  <a:gd name="T6" fmla="*/ 11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48" name="Oval 12"/>
              <p:cNvSpPr>
                <a:spLocks noChangeArrowheads="1"/>
              </p:cNvSpPr>
              <p:nvPr/>
            </p:nvSpPr>
            <p:spPr bwMode="auto">
              <a:xfrm>
                <a:off x="839" y="1616"/>
                <a:ext cx="1361" cy="136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CN" altLang="en-US"/>
              </a:p>
            </p:txBody>
          </p:sp>
        </p:grpSp>
        <p:sp>
          <p:nvSpPr>
            <p:cNvPr id="18438" name="Line 13"/>
            <p:cNvSpPr>
              <a:spLocks noChangeShapeType="1"/>
            </p:cNvSpPr>
            <p:nvPr/>
          </p:nvSpPr>
          <p:spPr bwMode="auto">
            <a:xfrm flipH="1">
              <a:off x="3740" y="3204"/>
              <a:ext cx="90" cy="40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39" name="Line 14"/>
            <p:cNvSpPr>
              <a:spLocks noChangeShapeType="1"/>
            </p:cNvSpPr>
            <p:nvPr/>
          </p:nvSpPr>
          <p:spPr bwMode="auto">
            <a:xfrm>
              <a:off x="3831" y="3204"/>
              <a:ext cx="91" cy="40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8440" name="Group 15"/>
            <p:cNvGrpSpPr>
              <a:grpSpLocks/>
            </p:cNvGrpSpPr>
            <p:nvPr/>
          </p:nvGrpSpPr>
          <p:grpSpPr bwMode="auto">
            <a:xfrm>
              <a:off x="3740" y="2069"/>
              <a:ext cx="181" cy="1134"/>
              <a:chOff x="1428" y="1026"/>
              <a:chExt cx="181" cy="1134"/>
            </a:xfrm>
          </p:grpSpPr>
          <p:sp>
            <p:nvSpPr>
              <p:cNvPr id="18445" name="Line 16"/>
              <p:cNvSpPr>
                <a:spLocks noChangeShapeType="1"/>
              </p:cNvSpPr>
              <p:nvPr/>
            </p:nvSpPr>
            <p:spPr bwMode="auto">
              <a:xfrm flipH="1">
                <a:off x="1519" y="1207"/>
                <a:ext cx="1" cy="953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61" name="Oval 17"/>
              <p:cNvSpPr>
                <a:spLocks noChangeArrowheads="1"/>
              </p:cNvSpPr>
              <p:nvPr/>
            </p:nvSpPr>
            <p:spPr bwMode="auto">
              <a:xfrm>
                <a:off x="1428" y="1026"/>
                <a:ext cx="181" cy="181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round/>
              </a:ln>
              <a:effectLst/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18441" name="Text Box 22"/>
            <p:cNvSpPr txBox="1">
              <a:spLocks noChangeArrowheads="1"/>
            </p:cNvSpPr>
            <p:nvPr/>
          </p:nvSpPr>
          <p:spPr bwMode="auto">
            <a:xfrm>
              <a:off x="3606" y="1797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400"/>
                <a:t>a</a:t>
              </a:r>
            </a:p>
          </p:txBody>
        </p:sp>
        <p:sp>
          <p:nvSpPr>
            <p:cNvPr id="18442" name="Text Box 23"/>
            <p:cNvSpPr txBox="1">
              <a:spLocks noChangeArrowheads="1"/>
            </p:cNvSpPr>
            <p:nvPr/>
          </p:nvSpPr>
          <p:spPr bwMode="auto">
            <a:xfrm>
              <a:off x="3560" y="3203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400"/>
                <a:t>b</a:t>
              </a:r>
            </a:p>
          </p:txBody>
        </p:sp>
        <p:sp>
          <p:nvSpPr>
            <p:cNvPr id="18443" name="Text Box 24"/>
            <p:cNvSpPr txBox="1">
              <a:spLocks noChangeArrowheads="1"/>
            </p:cNvSpPr>
            <p:nvPr/>
          </p:nvSpPr>
          <p:spPr bwMode="auto">
            <a:xfrm>
              <a:off x="3606" y="229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400"/>
                <a:t>c</a:t>
              </a:r>
            </a:p>
          </p:txBody>
        </p:sp>
        <p:sp>
          <p:nvSpPr>
            <p:cNvPr id="18444" name="AutoShape 26"/>
            <p:cNvSpPr>
              <a:spLocks noChangeArrowheads="1"/>
            </p:cNvSpPr>
            <p:nvPr/>
          </p:nvSpPr>
          <p:spPr bwMode="auto">
            <a:xfrm rot="-1068322">
              <a:off x="3946" y="1707"/>
              <a:ext cx="1451" cy="1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0458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4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内容占位符 1"/>
          <p:cNvSpPr>
            <a:spLocks noGrp="1" noChangeArrowheads="1"/>
          </p:cNvSpPr>
          <p:nvPr/>
        </p:nvSpPr>
        <p:spPr bwMode="auto">
          <a:xfrm>
            <a:off x="179388" y="836613"/>
            <a:ext cx="10779125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  <a:spcBef>
                <a:spcPts val="900"/>
              </a:spcBef>
              <a:buFont typeface="Arial" pitchFamily="34" charset="0"/>
              <a:buNone/>
            </a:pPr>
            <a:r>
              <a:rPr lang="en-US" altLang="zh-CN" sz="320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绝缘细线上端固定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下端挂一个轻质金属小球</a:t>
            </a:r>
          </a:p>
          <a:p>
            <a:pPr>
              <a:lnSpc>
                <a:spcPct val="110000"/>
              </a:lnSpc>
              <a:spcBef>
                <a:spcPts val="900"/>
              </a:spcBef>
              <a:buFont typeface="Arial" pitchFamily="34" charset="0"/>
              <a:buNone/>
            </a:pPr>
            <a:r>
              <a:rPr lang="en-US" altLang="zh-CN" sz="3200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；在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旁有一绝缘金属球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b,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开始时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都不带电如图所示，现使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带电，则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(     )</a:t>
            </a:r>
          </a:p>
          <a:p>
            <a:pPr>
              <a:lnSpc>
                <a:spcPct val="110000"/>
              </a:lnSpc>
              <a:spcBef>
                <a:spcPts val="900"/>
              </a:spcBef>
              <a:buFont typeface="Arial" pitchFamily="34" charset="0"/>
              <a:buNone/>
            </a:pPr>
            <a:r>
              <a:rPr lang="zh-CN" altLang="en-US" sz="3200">
                <a:latin typeface="黑体" pitchFamily="49" charset="-122"/>
                <a:ea typeface="黑体" pitchFamily="49" charset="-122"/>
              </a:rPr>
              <a:t>　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A.b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将吸引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，吸住后不放开</a:t>
            </a:r>
          </a:p>
          <a:p>
            <a:pPr>
              <a:lnSpc>
                <a:spcPct val="90000"/>
              </a:lnSpc>
              <a:spcBef>
                <a:spcPts val="900"/>
              </a:spcBef>
              <a:buFont typeface="Arial" pitchFamily="34" charset="0"/>
              <a:buNone/>
            </a:pPr>
            <a:r>
              <a:rPr lang="zh-CN" altLang="en-US" sz="3200">
                <a:latin typeface="黑体" pitchFamily="49" charset="-122"/>
                <a:ea typeface="黑体" pitchFamily="49" charset="-122"/>
              </a:rPr>
              <a:t>　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B.b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先吸引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，接触后又把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排斥开</a:t>
            </a:r>
          </a:p>
          <a:p>
            <a:pPr>
              <a:lnSpc>
                <a:spcPct val="90000"/>
              </a:lnSpc>
              <a:spcBef>
                <a:spcPts val="900"/>
              </a:spcBef>
              <a:buFont typeface="Arial" pitchFamily="34" charset="0"/>
              <a:buNone/>
            </a:pPr>
            <a:r>
              <a:rPr lang="zh-CN" altLang="en-US" sz="3200">
                <a:latin typeface="黑体" pitchFamily="49" charset="-122"/>
                <a:ea typeface="黑体" pitchFamily="49" charset="-122"/>
              </a:rPr>
              <a:t>　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C.a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之间不发生相互作用</a:t>
            </a:r>
          </a:p>
          <a:p>
            <a:pPr>
              <a:lnSpc>
                <a:spcPct val="90000"/>
              </a:lnSpc>
              <a:spcBef>
                <a:spcPts val="900"/>
              </a:spcBef>
              <a:buFont typeface="Arial" pitchFamily="34" charset="0"/>
              <a:buNone/>
            </a:pPr>
            <a:r>
              <a:rPr lang="zh-CN" altLang="en-US" sz="3200">
                <a:latin typeface="黑体" pitchFamily="49" charset="-122"/>
                <a:ea typeface="黑体" pitchFamily="49" charset="-122"/>
              </a:rPr>
              <a:t>　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D.b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立即把</a:t>
            </a:r>
            <a:r>
              <a:rPr lang="en-US" altLang="zh-CN" sz="3200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>
                <a:latin typeface="黑体" pitchFamily="49" charset="-122"/>
                <a:ea typeface="黑体" pitchFamily="49" charset="-122"/>
              </a:rPr>
              <a:t>排斥开</a:t>
            </a:r>
          </a:p>
          <a:p>
            <a:pPr>
              <a:lnSpc>
                <a:spcPct val="90000"/>
              </a:lnSpc>
              <a:spcBef>
                <a:spcPts val="900"/>
              </a:spcBef>
              <a:buFont typeface="Arial" pitchFamily="34" charset="0"/>
              <a:buNone/>
            </a:pPr>
            <a:endParaRPr lang="zh-CN" altLang="en-US"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276600" y="2133600"/>
            <a:ext cx="97155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  <a:ea typeface="方正姚体" pitchFamily="2" charset="-122"/>
              </a:rPr>
              <a:t>  B</a:t>
            </a:r>
          </a:p>
        </p:txBody>
      </p:sp>
      <p:grpSp>
        <p:nvGrpSpPr>
          <p:cNvPr id="29700" name="组合 31762"/>
          <p:cNvGrpSpPr>
            <a:grpSpLocks/>
          </p:cNvGrpSpPr>
          <p:nvPr/>
        </p:nvGrpSpPr>
        <p:grpSpPr bwMode="auto">
          <a:xfrm>
            <a:off x="6772275" y="4292600"/>
            <a:ext cx="754063" cy="1320800"/>
            <a:chOff x="1655" y="2886"/>
            <a:chExt cx="363" cy="832"/>
          </a:xfrm>
        </p:grpSpPr>
        <p:sp>
          <p:nvSpPr>
            <p:cNvPr id="29709" name="椭圆 31749"/>
            <p:cNvSpPr>
              <a:spLocks noChangeArrowheads="1"/>
            </p:cNvSpPr>
            <p:nvPr/>
          </p:nvSpPr>
          <p:spPr bwMode="auto">
            <a:xfrm>
              <a:off x="1701" y="2886"/>
              <a:ext cx="273" cy="27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zh-CN">
                <a:ea typeface="方正姚体" pitchFamily="2" charset="-122"/>
              </a:endParaRPr>
            </a:p>
          </p:txBody>
        </p:sp>
        <p:grpSp>
          <p:nvGrpSpPr>
            <p:cNvPr id="29710" name="组合 31750"/>
            <p:cNvGrpSpPr>
              <a:grpSpLocks/>
            </p:cNvGrpSpPr>
            <p:nvPr/>
          </p:nvGrpSpPr>
          <p:grpSpPr bwMode="auto">
            <a:xfrm>
              <a:off x="1655" y="3158"/>
              <a:ext cx="363" cy="560"/>
              <a:chOff x="2925" y="3006"/>
              <a:chExt cx="363" cy="560"/>
            </a:xfrm>
          </p:grpSpPr>
          <p:grpSp>
            <p:nvGrpSpPr>
              <p:cNvPr id="29711" name="组合 31751"/>
              <p:cNvGrpSpPr>
                <a:grpSpLocks/>
              </p:cNvGrpSpPr>
              <p:nvPr/>
            </p:nvGrpSpPr>
            <p:grpSpPr bwMode="auto">
              <a:xfrm>
                <a:off x="2925" y="3430"/>
                <a:ext cx="363" cy="136"/>
                <a:chOff x="1247" y="3022"/>
                <a:chExt cx="363" cy="136"/>
              </a:xfrm>
            </p:grpSpPr>
            <p:sp>
              <p:nvSpPr>
                <p:cNvPr id="29713" name="椭圆 31752"/>
                <p:cNvSpPr>
                  <a:spLocks noChangeArrowheads="1"/>
                </p:cNvSpPr>
                <p:nvPr/>
              </p:nvSpPr>
              <p:spPr bwMode="auto">
                <a:xfrm>
                  <a:off x="1247" y="3022"/>
                  <a:ext cx="363" cy="13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80808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ea typeface="方正姚体" pitchFamily="2" charset="-122"/>
                  </a:endParaRPr>
                </a:p>
              </p:txBody>
            </p:sp>
            <p:sp>
              <p:nvSpPr>
                <p:cNvPr id="29714" name="椭圆 31753"/>
                <p:cNvSpPr>
                  <a:spLocks noChangeArrowheads="1"/>
                </p:cNvSpPr>
                <p:nvPr/>
              </p:nvSpPr>
              <p:spPr bwMode="auto">
                <a:xfrm>
                  <a:off x="1292" y="3022"/>
                  <a:ext cx="273" cy="90"/>
                </a:xfrm>
                <a:prstGeom prst="ellipse">
                  <a:avLst/>
                </a:prstGeom>
                <a:solidFill>
                  <a:srgbClr val="96969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ea typeface="方正姚体" pitchFamily="2" charset="-122"/>
                  </a:endParaRPr>
                </a:p>
              </p:txBody>
            </p:sp>
          </p:grpSp>
          <p:sp>
            <p:nvSpPr>
              <p:cNvPr id="30729" name="矩形 31754"/>
              <p:cNvSpPr>
                <a:spLocks noChangeArrowheads="1"/>
              </p:cNvSpPr>
              <p:nvPr/>
            </p:nvSpPr>
            <p:spPr bwMode="auto">
              <a:xfrm rot="-5400000">
                <a:off x="2859" y="3205"/>
                <a:ext cx="469" cy="44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50000">
                    <a:schemeClr val="bg1"/>
                  </a:gs>
                  <a:gs pos="100000">
                    <a:srgbClr val="80808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方正姚体" pitchFamily="2" charset="-122"/>
                </a:endParaRPr>
              </a:p>
            </p:txBody>
          </p:sp>
        </p:grpSp>
      </p:grpSp>
      <p:grpSp>
        <p:nvGrpSpPr>
          <p:cNvPr id="29701" name="组合 31763"/>
          <p:cNvGrpSpPr>
            <a:grpSpLocks/>
          </p:cNvGrpSpPr>
          <p:nvPr/>
        </p:nvGrpSpPr>
        <p:grpSpPr bwMode="auto">
          <a:xfrm>
            <a:off x="7164388" y="2781300"/>
            <a:ext cx="1509712" cy="1943100"/>
            <a:chOff x="2472" y="2341"/>
            <a:chExt cx="726" cy="1225"/>
          </a:xfrm>
        </p:grpSpPr>
        <p:sp>
          <p:nvSpPr>
            <p:cNvPr id="29704" name="椭圆 31755"/>
            <p:cNvSpPr>
              <a:spLocks noChangeArrowheads="1"/>
            </p:cNvSpPr>
            <p:nvPr/>
          </p:nvSpPr>
          <p:spPr bwMode="auto">
            <a:xfrm>
              <a:off x="2699" y="3293"/>
              <a:ext cx="273" cy="27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zh-CN">
                <a:ea typeface="方正姚体" pitchFamily="2" charset="-122"/>
              </a:endParaRPr>
            </a:p>
          </p:txBody>
        </p:sp>
        <p:sp>
          <p:nvSpPr>
            <p:cNvPr id="29705" name="直接连接符 31756"/>
            <p:cNvSpPr>
              <a:spLocks noChangeShapeType="1"/>
            </p:cNvSpPr>
            <p:nvPr/>
          </p:nvSpPr>
          <p:spPr bwMode="auto">
            <a:xfrm>
              <a:off x="2835" y="2387"/>
              <a:ext cx="0" cy="9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9706" name="组合 31761"/>
            <p:cNvGrpSpPr>
              <a:grpSpLocks/>
            </p:cNvGrpSpPr>
            <p:nvPr/>
          </p:nvGrpSpPr>
          <p:grpSpPr bwMode="auto">
            <a:xfrm>
              <a:off x="2472" y="2341"/>
              <a:ext cx="726" cy="46"/>
              <a:chOff x="3152" y="3113"/>
              <a:chExt cx="726" cy="46"/>
            </a:xfrm>
          </p:grpSpPr>
          <p:sp>
            <p:nvSpPr>
              <p:cNvPr id="29707" name="直接连接符 31759"/>
              <p:cNvSpPr>
                <a:spLocks noChangeShapeType="1"/>
              </p:cNvSpPr>
              <p:nvPr/>
            </p:nvSpPr>
            <p:spPr bwMode="auto">
              <a:xfrm>
                <a:off x="3152" y="3158"/>
                <a:ext cx="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08" name="矩形 31760"/>
              <p:cNvSpPr>
                <a:spLocks noChangeArrowheads="1"/>
              </p:cNvSpPr>
              <p:nvPr/>
            </p:nvSpPr>
            <p:spPr bwMode="auto">
              <a:xfrm>
                <a:off x="3152" y="3113"/>
                <a:ext cx="726" cy="46"/>
              </a:xfrm>
              <a:prstGeom prst="rect">
                <a:avLst/>
              </a:prstGeom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ea typeface="方正姚体" pitchFamily="2" charset="-122"/>
                </a:endParaRPr>
              </a:p>
            </p:txBody>
          </p:sp>
        </p:grpSp>
      </p:grpSp>
      <p:sp>
        <p:nvSpPr>
          <p:cNvPr id="29702" name="文本框 3"/>
          <p:cNvSpPr txBox="1">
            <a:spLocks noChangeArrowheads="1"/>
          </p:cNvSpPr>
          <p:nvPr/>
        </p:nvSpPr>
        <p:spPr bwMode="auto">
          <a:xfrm>
            <a:off x="6276975" y="4292600"/>
            <a:ext cx="4968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>
                <a:ea typeface="方正姚体" pitchFamily="2" charset="-122"/>
              </a:rPr>
              <a:t>a</a:t>
            </a:r>
          </a:p>
        </p:txBody>
      </p:sp>
      <p:sp>
        <p:nvSpPr>
          <p:cNvPr id="29703" name="文本框 4"/>
          <p:cNvSpPr txBox="1">
            <a:spLocks noChangeArrowheads="1"/>
          </p:cNvSpPr>
          <p:nvPr/>
        </p:nvSpPr>
        <p:spPr bwMode="auto">
          <a:xfrm>
            <a:off x="8105775" y="4324350"/>
            <a:ext cx="4048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>
                <a:ea typeface="方正姚体" pitchFamily="2" charset="-122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235083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框 60417"/>
          <p:cNvSpPr txBox="1">
            <a:spLocks noChangeArrowheads="1"/>
          </p:cNvSpPr>
          <p:nvPr/>
        </p:nvSpPr>
        <p:spPr bwMode="auto">
          <a:xfrm>
            <a:off x="34925" y="1412875"/>
            <a:ext cx="8948738" cy="3930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、有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三个塑料小球，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和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，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和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，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和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A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间都是相互吸引的，如果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带正电，则 ：（    ）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　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．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球均带负电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　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．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球带负电，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球带正电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　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．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球中必有一个带负电，而另一个不带电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　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D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．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dirty="0">
                <a:solidFill>
                  <a:srgbClr val="171513"/>
                </a:solidFill>
                <a:latin typeface="黑体" pitchFamily="49" charset="-122"/>
                <a:ea typeface="黑体" pitchFamily="49" charset="-122"/>
              </a:rPr>
              <a:t>球都不带电</a:t>
            </a:r>
          </a:p>
        </p:txBody>
      </p:sp>
      <p:sp>
        <p:nvSpPr>
          <p:cNvPr id="60419" name="文本框 60418"/>
          <p:cNvSpPr txBox="1"/>
          <p:nvPr/>
        </p:nvSpPr>
        <p:spPr>
          <a:xfrm>
            <a:off x="8243888" y="2133600"/>
            <a:ext cx="739775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4400" b="1" noProof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10754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3329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323850" y="0"/>
            <a:ext cx="3024188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ea typeface="黑体" pitchFamily="49" charset="-122"/>
              </a:rPr>
              <a:t>一、电荷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898525" y="692150"/>
            <a:ext cx="316865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ea typeface="华文新魏" pitchFamily="2" charset="-122"/>
              </a:rPr>
              <a:t>1</a:t>
            </a:r>
            <a:r>
              <a:rPr lang="zh-CN" altLang="en-US" sz="3200" b="1">
                <a:ea typeface="华文新魏" pitchFamily="2" charset="-122"/>
              </a:rPr>
              <a:t>、两种电荷</a:t>
            </a:r>
            <a:endParaRPr lang="zh-CN" altLang="en-US" sz="3200" b="1">
              <a:solidFill>
                <a:srgbClr val="FF6600"/>
              </a:solidFill>
              <a:ea typeface="华文新魏" pitchFamily="2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/>
              <a:t>①</a:t>
            </a:r>
            <a:r>
              <a:rPr lang="zh-CN" altLang="en-US" sz="3200" b="1">
                <a:ea typeface="华文新魏" pitchFamily="2" charset="-122"/>
              </a:rPr>
              <a:t>正电荷 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/>
              <a:t>②</a:t>
            </a:r>
            <a:r>
              <a:rPr lang="zh-CN" altLang="en-US" sz="3200" b="1">
                <a:ea typeface="华文新魏" pitchFamily="2" charset="-122"/>
              </a:rPr>
              <a:t>负电荷：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900113" y="3357777"/>
            <a:ext cx="7343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/>
              <a:t>同号电荷相互排斥，异号电荷相互吸引。</a:t>
            </a:r>
            <a:endParaRPr lang="zh-CN" altLang="en-US" sz="2800" b="1" dirty="0">
              <a:ea typeface="华文行楷" pitchFamily="2" charset="-122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733675" y="1300163"/>
            <a:ext cx="647700" cy="823912"/>
            <a:chOff x="2653" y="890"/>
            <a:chExt cx="408" cy="519"/>
          </a:xfrm>
        </p:grpSpPr>
        <p:sp>
          <p:nvSpPr>
            <p:cNvPr id="5134" name="Oval 11"/>
            <p:cNvSpPr>
              <a:spLocks noChangeArrowheads="1"/>
            </p:cNvSpPr>
            <p:nvPr/>
          </p:nvSpPr>
          <p:spPr bwMode="auto">
            <a:xfrm>
              <a:off x="2653" y="961"/>
              <a:ext cx="408" cy="38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5" name="Text Box 14"/>
            <p:cNvSpPr txBox="1">
              <a:spLocks noChangeArrowheads="1"/>
            </p:cNvSpPr>
            <p:nvPr/>
          </p:nvSpPr>
          <p:spPr bwMode="auto">
            <a:xfrm>
              <a:off x="2698" y="890"/>
              <a:ext cx="31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4800">
                  <a:ea typeface="华文行楷" pitchFamily="2" charset="-122"/>
                </a:rPr>
                <a:t>+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736850" y="1728788"/>
            <a:ext cx="576263" cy="1039812"/>
            <a:chOff x="2653" y="1596"/>
            <a:chExt cx="363" cy="655"/>
          </a:xfrm>
        </p:grpSpPr>
        <p:sp>
          <p:nvSpPr>
            <p:cNvPr id="5132" name="Oval 13"/>
            <p:cNvSpPr>
              <a:spLocks noChangeArrowheads="1"/>
            </p:cNvSpPr>
            <p:nvPr/>
          </p:nvSpPr>
          <p:spPr bwMode="auto">
            <a:xfrm>
              <a:off x="2653" y="1885"/>
              <a:ext cx="363" cy="366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3" name="Text Box 15"/>
            <p:cNvSpPr txBox="1">
              <a:spLocks noChangeArrowheads="1"/>
            </p:cNvSpPr>
            <p:nvPr/>
          </p:nvSpPr>
          <p:spPr bwMode="auto">
            <a:xfrm>
              <a:off x="2653" y="1596"/>
              <a:ext cx="231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fontAlgn="ctr" hangingPunct="1">
                <a:spcBef>
                  <a:spcPct val="50000"/>
                </a:spcBef>
              </a:pPr>
              <a:r>
                <a:rPr lang="en-US" altLang="zh-CN" sz="4800">
                  <a:ea typeface="华文行楷" pitchFamily="2" charset="-122"/>
                </a:rPr>
                <a:t>_</a:t>
              </a:r>
            </a:p>
          </p:txBody>
        </p:sp>
      </p:grp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900113" y="2852738"/>
            <a:ext cx="4679950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2. </a:t>
            </a:r>
            <a:r>
              <a:rPr lang="zh-CN" altLang="en-US" sz="2800" b="1" dirty="0"/>
              <a:t>电荷间相互作用特点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890377" y="3880997"/>
            <a:ext cx="4679950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3. </a:t>
            </a:r>
            <a:r>
              <a:rPr lang="zh-CN" altLang="en-US" sz="2800" b="1" dirty="0"/>
              <a:t>电荷的中和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900113" y="4413905"/>
            <a:ext cx="6119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等量异号电荷完全抵消的现象。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779838" y="1381125"/>
            <a:ext cx="4968875" cy="523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用丝绸摩擦过的玻璃棒带正电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768725" y="2259013"/>
            <a:ext cx="4968875" cy="438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用毛皮摩擦过的橡胶棒带负电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900112" y="4949034"/>
            <a:ext cx="6912247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 smtClean="0"/>
              <a:t>4. </a:t>
            </a:r>
            <a:r>
              <a:rPr lang="zh-CN" altLang="en-US" sz="2800" b="1" dirty="0" smtClean="0"/>
              <a:t>带电体有吸引轻小物体的性质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49280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0" grpId="0"/>
      <p:bldP spid="46106" grpId="0"/>
      <p:bldP spid="46107" grpId="0"/>
      <p:bldP spid="46108" grpId="0"/>
      <p:bldP spid="14" grpId="0" bldLvl="0" animBg="1"/>
      <p:bldP spid="15" grpId="0" bldLvl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ChangeArrowheads="1"/>
          </p:cNvSpPr>
          <p:nvPr/>
        </p:nvSpPr>
        <p:spPr bwMode="auto">
          <a:xfrm>
            <a:off x="179388" y="115888"/>
            <a:ext cx="55626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4000" b="1" dirty="0">
                <a:solidFill>
                  <a:srgbClr val="FF0000"/>
                </a:solidFill>
                <a:ea typeface="黑体" pitchFamily="49" charset="-122"/>
              </a:rPr>
              <a:t>二、使物体带电的方法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539750" y="836613"/>
            <a:ext cx="2451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、摩擦起电</a:t>
            </a:r>
            <a:endParaRPr lang="zh-CN" altLang="en-US" sz="32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95288" y="3789363"/>
            <a:ext cx="8077200" cy="147796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600" b="1" noProof="1">
                <a:solidFill>
                  <a:srgbClr val="FF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         </a:t>
            </a:r>
            <a:r>
              <a:rPr lang="zh-CN" altLang="en-US" sz="3600" noProof="1">
                <a:solidFill>
                  <a:srgbClr val="FF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得到电子：带负电      </a:t>
            </a:r>
          </a:p>
          <a:p>
            <a:pPr>
              <a:spcBef>
                <a:spcPct val="50000"/>
              </a:spcBef>
              <a:defRPr/>
            </a:pPr>
            <a:r>
              <a:rPr lang="zh-CN" altLang="en-US" sz="3600" noProof="1">
                <a:solidFill>
                  <a:srgbClr val="FF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         失去电子：带正电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395288" y="2924175"/>
            <a:ext cx="7500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实质：</a:t>
            </a:r>
            <a:r>
              <a:rPr lang="zh-CN" altLang="en-US" sz="3200">
                <a:latin typeface="黑体" pitchFamily="49" charset="-122"/>
                <a:ea typeface="黑体" pitchFamily="49" charset="-122"/>
                <a:sym typeface="宋体" pitchFamily="2" charset="-122"/>
              </a:rPr>
              <a:t>电</a:t>
            </a:r>
            <a:r>
              <a:rPr lang="zh-CN" altLang="en-US" sz="3200" b="1">
                <a:sym typeface="宋体" pitchFamily="2" charset="-122"/>
              </a:rPr>
              <a:t>子</a:t>
            </a:r>
            <a:r>
              <a:rPr lang="zh-CN" altLang="en-US" sz="3200">
                <a:latin typeface="黑体" pitchFamily="49" charset="-122"/>
                <a:ea typeface="黑体" pitchFamily="49" charset="-122"/>
                <a:sym typeface="宋体" pitchFamily="2" charset="-122"/>
              </a:rPr>
              <a:t>从一个物体</a:t>
            </a:r>
            <a:r>
              <a:rPr lang="zh-CN" altLang="en-US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转移</a:t>
            </a:r>
            <a:r>
              <a:rPr lang="zh-CN" altLang="en-US" sz="3200">
                <a:latin typeface="黑体" pitchFamily="49" charset="-122"/>
                <a:ea typeface="黑体" pitchFamily="49" charset="-122"/>
                <a:sym typeface="宋体" pitchFamily="2" charset="-122"/>
              </a:rPr>
              <a:t>到另一个物体</a:t>
            </a:r>
            <a:endParaRPr lang="zh-CN" altLang="en-US" sz="3200"/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95288" y="1628775"/>
            <a:ext cx="85693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概念：</a:t>
            </a:r>
            <a:r>
              <a:rPr lang="zh-CN" altLang="en-US" sz="3200">
                <a:solidFill>
                  <a:srgbClr val="171513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相互</a:t>
            </a:r>
            <a:r>
              <a:rPr lang="zh-CN" altLang="en-US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摩擦</a:t>
            </a:r>
            <a:r>
              <a:rPr lang="zh-CN" altLang="en-US" sz="3200">
                <a:solidFill>
                  <a:srgbClr val="171513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的物体带上</a:t>
            </a:r>
            <a:r>
              <a:rPr lang="zh-CN" altLang="en-US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等量</a:t>
            </a:r>
            <a:r>
              <a:rPr lang="zh-CN" altLang="en-US" sz="3200">
                <a:solidFill>
                  <a:srgbClr val="171513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的</a:t>
            </a:r>
            <a:r>
              <a:rPr lang="zh-CN" altLang="en-US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异种</a:t>
            </a:r>
            <a:r>
              <a:rPr lang="zh-CN" altLang="en-US" sz="3200">
                <a:solidFill>
                  <a:srgbClr val="171513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电荷的现象。</a:t>
            </a:r>
          </a:p>
        </p:txBody>
      </p:sp>
    </p:spTree>
    <p:extLst>
      <p:ext uri="{BB962C8B-B14F-4D97-AF65-F5344CB8AC3E}">
        <p14:creationId xmlns:p14="http://schemas.microsoft.com/office/powerpoint/2010/main" val="4197393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244" grpId="0" animBg="1"/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395288" y="188640"/>
            <a:ext cx="30241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2.</a:t>
            </a:r>
            <a:r>
              <a:rPr lang="zh-CN" altLang="en-US" sz="3200" b="1" dirty="0">
                <a:latin typeface="华文新魏" pitchFamily="2" charset="-122"/>
                <a:ea typeface="华文新魏" pitchFamily="2" charset="-122"/>
              </a:rPr>
              <a:t>接触带电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258888" y="2060575"/>
            <a:ext cx="4794250" cy="1450975"/>
            <a:chOff x="793" y="1298"/>
            <a:chExt cx="3020" cy="914"/>
          </a:xfrm>
        </p:grpSpPr>
        <p:sp>
          <p:nvSpPr>
            <p:cNvPr id="8212" name="Line 8"/>
            <p:cNvSpPr>
              <a:spLocks noChangeShapeType="1"/>
            </p:cNvSpPr>
            <p:nvPr/>
          </p:nvSpPr>
          <p:spPr bwMode="auto">
            <a:xfrm>
              <a:off x="2147" y="1795"/>
              <a:ext cx="166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3" name="Text Box 9"/>
            <p:cNvSpPr txBox="1">
              <a:spLocks noChangeArrowheads="1"/>
            </p:cNvSpPr>
            <p:nvPr/>
          </p:nvSpPr>
          <p:spPr bwMode="auto">
            <a:xfrm>
              <a:off x="2419" y="1298"/>
              <a:ext cx="112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3200" b="1">
                  <a:ea typeface="华文新魏" pitchFamily="2" charset="-122"/>
                </a:rPr>
                <a:t>接触后</a:t>
              </a:r>
            </a:p>
          </p:txBody>
        </p:sp>
        <p:sp>
          <p:nvSpPr>
            <p:cNvPr id="8214" name="Text Box 10"/>
            <p:cNvSpPr txBox="1">
              <a:spLocks noChangeArrowheads="1"/>
            </p:cNvSpPr>
            <p:nvPr/>
          </p:nvSpPr>
          <p:spPr bwMode="auto">
            <a:xfrm>
              <a:off x="2458" y="1847"/>
              <a:ext cx="112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3200" b="1">
                  <a:ea typeface="华文新魏" pitchFamily="2" charset="-122"/>
                </a:rPr>
                <a:t>再分开</a:t>
              </a:r>
            </a:p>
          </p:txBody>
        </p:sp>
        <p:sp>
          <p:nvSpPr>
            <p:cNvPr id="8215" name="Text Box 11"/>
            <p:cNvSpPr txBox="1">
              <a:spLocks noChangeArrowheads="1"/>
            </p:cNvSpPr>
            <p:nvPr/>
          </p:nvSpPr>
          <p:spPr bwMode="auto">
            <a:xfrm>
              <a:off x="793" y="1589"/>
              <a:ext cx="59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3200" b="1">
                  <a:solidFill>
                    <a:srgbClr val="FF0066"/>
                  </a:solidFill>
                </a:rPr>
                <a:t>+Q</a:t>
              </a:r>
            </a:p>
          </p:txBody>
        </p:sp>
        <p:sp>
          <p:nvSpPr>
            <p:cNvPr id="120849" name="Oval 17"/>
            <p:cNvSpPr>
              <a:spLocks noChangeArrowheads="1"/>
            </p:cNvSpPr>
            <p:nvPr/>
          </p:nvSpPr>
          <p:spPr bwMode="auto">
            <a:xfrm>
              <a:off x="1470" y="1464"/>
              <a:ext cx="638" cy="62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20861" name="Oval 29"/>
            <p:cNvSpPr>
              <a:spLocks noChangeArrowheads="1"/>
            </p:cNvSpPr>
            <p:nvPr/>
          </p:nvSpPr>
          <p:spPr bwMode="auto">
            <a:xfrm>
              <a:off x="793" y="1464"/>
              <a:ext cx="638" cy="62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200" b="1">
                  <a:solidFill>
                    <a:srgbClr val="FF66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+Q</a:t>
              </a:r>
            </a:p>
          </p:txBody>
        </p:sp>
      </p:grp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1258888" y="3736975"/>
            <a:ext cx="5340350" cy="1563688"/>
            <a:chOff x="793" y="2354"/>
            <a:chExt cx="3364" cy="985"/>
          </a:xfrm>
        </p:grpSpPr>
        <p:sp>
          <p:nvSpPr>
            <p:cNvPr id="8207" name="Line 31"/>
            <p:cNvSpPr>
              <a:spLocks noChangeShapeType="1"/>
            </p:cNvSpPr>
            <p:nvPr/>
          </p:nvSpPr>
          <p:spPr bwMode="auto">
            <a:xfrm>
              <a:off x="2329" y="2920"/>
              <a:ext cx="147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8" name="Text Box 32"/>
            <p:cNvSpPr txBox="1">
              <a:spLocks noChangeArrowheads="1"/>
            </p:cNvSpPr>
            <p:nvPr/>
          </p:nvSpPr>
          <p:spPr bwMode="auto">
            <a:xfrm>
              <a:off x="2471" y="2354"/>
              <a:ext cx="16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3200" b="1">
                  <a:ea typeface="华文新魏" pitchFamily="2" charset="-122"/>
                </a:rPr>
                <a:t>接触后</a:t>
              </a:r>
            </a:p>
          </p:txBody>
        </p:sp>
        <p:sp>
          <p:nvSpPr>
            <p:cNvPr id="8209" name="Text Box 33"/>
            <p:cNvSpPr txBox="1">
              <a:spLocks noChangeArrowheads="1"/>
            </p:cNvSpPr>
            <p:nvPr/>
          </p:nvSpPr>
          <p:spPr bwMode="auto">
            <a:xfrm>
              <a:off x="2487" y="2975"/>
              <a:ext cx="1670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3200" b="1">
                  <a:ea typeface="华文新魏" pitchFamily="2" charset="-122"/>
                </a:rPr>
                <a:t>再分开</a:t>
              </a:r>
            </a:p>
          </p:txBody>
        </p:sp>
        <p:sp>
          <p:nvSpPr>
            <p:cNvPr id="120866" name="Oval 34"/>
            <p:cNvSpPr>
              <a:spLocks noChangeArrowheads="1"/>
            </p:cNvSpPr>
            <p:nvPr/>
          </p:nvSpPr>
          <p:spPr bwMode="auto">
            <a:xfrm>
              <a:off x="793" y="2528"/>
              <a:ext cx="631" cy="65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200" b="1">
                  <a:solidFill>
                    <a:srgbClr val="FF0066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+</a:t>
              </a:r>
              <a:r>
                <a:rPr lang="en-US" altLang="zh-CN" sz="3200" b="1">
                  <a:solidFill>
                    <a:srgbClr val="FF66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Q</a:t>
              </a:r>
            </a:p>
          </p:txBody>
        </p:sp>
        <p:sp>
          <p:nvSpPr>
            <p:cNvPr id="120867" name="Oval 35"/>
            <p:cNvSpPr>
              <a:spLocks noChangeArrowheads="1"/>
            </p:cNvSpPr>
            <p:nvPr/>
          </p:nvSpPr>
          <p:spPr bwMode="auto">
            <a:xfrm>
              <a:off x="1541" y="2528"/>
              <a:ext cx="630" cy="65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200" b="1">
                  <a:solidFill>
                    <a:srgbClr val="FF0066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-3Q</a:t>
              </a:r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6137275" y="4013200"/>
            <a:ext cx="2251075" cy="1036638"/>
            <a:chOff x="3866" y="2528"/>
            <a:chExt cx="1418" cy="653"/>
          </a:xfrm>
        </p:grpSpPr>
        <p:sp>
          <p:nvSpPr>
            <p:cNvPr id="120875" name="Oval 43"/>
            <p:cNvSpPr>
              <a:spLocks noChangeArrowheads="1"/>
            </p:cNvSpPr>
            <p:nvPr/>
          </p:nvSpPr>
          <p:spPr bwMode="auto">
            <a:xfrm>
              <a:off x="3866" y="2528"/>
              <a:ext cx="630" cy="65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200" b="1">
                  <a:solidFill>
                    <a:srgbClr val="FF0066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-Q</a:t>
              </a:r>
            </a:p>
          </p:txBody>
        </p:sp>
        <p:sp>
          <p:nvSpPr>
            <p:cNvPr id="120876" name="Oval 44"/>
            <p:cNvSpPr>
              <a:spLocks noChangeArrowheads="1"/>
            </p:cNvSpPr>
            <p:nvPr/>
          </p:nvSpPr>
          <p:spPr bwMode="auto">
            <a:xfrm>
              <a:off x="4654" y="2529"/>
              <a:ext cx="630" cy="65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200" b="1">
                  <a:solidFill>
                    <a:srgbClr val="FF0066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-Q</a:t>
              </a:r>
            </a:p>
          </p:txBody>
        </p:sp>
      </p:grpSp>
      <p:sp>
        <p:nvSpPr>
          <p:cNvPr id="120884" name="Text Box 52"/>
          <p:cNvSpPr txBox="1">
            <a:spLocks noChangeArrowheads="1"/>
          </p:cNvSpPr>
          <p:nvPr/>
        </p:nvSpPr>
        <p:spPr bwMode="auto">
          <a:xfrm>
            <a:off x="395288" y="5445125"/>
            <a:ext cx="7920037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FF0000"/>
                </a:solidFill>
                <a:ea typeface="华文新魏" pitchFamily="2" charset="-122"/>
              </a:rPr>
              <a:t>实质：</a:t>
            </a:r>
            <a:r>
              <a:rPr lang="zh-CN" altLang="en-US" sz="3200" b="1" dirty="0" smtClean="0">
                <a:ea typeface="华文新魏" pitchFamily="2" charset="-122"/>
              </a:rPr>
              <a:t>电荷</a:t>
            </a:r>
            <a:r>
              <a:rPr lang="zh-CN" altLang="en-US" sz="3200" b="1" dirty="0">
                <a:ea typeface="华文新魏" pitchFamily="2" charset="-122"/>
              </a:rPr>
              <a:t>从一个物体转移到另一个物体</a:t>
            </a:r>
          </a:p>
        </p:txBody>
      </p:sp>
      <p:sp>
        <p:nvSpPr>
          <p:cNvPr id="120888" name="Text Box 56"/>
          <p:cNvSpPr txBox="1">
            <a:spLocks noChangeArrowheads="1"/>
          </p:cNvSpPr>
          <p:nvPr/>
        </p:nvSpPr>
        <p:spPr bwMode="auto">
          <a:xfrm>
            <a:off x="395288" y="770003"/>
            <a:ext cx="83534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indent="8064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ea typeface="华文新魏" pitchFamily="2" charset="-122"/>
              </a:rPr>
              <a:t>两个</a:t>
            </a:r>
            <a:r>
              <a:rPr lang="zh-CN" altLang="en-US" sz="3200" b="1" u="sng" dirty="0">
                <a:solidFill>
                  <a:srgbClr val="FF0066"/>
                </a:solidFill>
                <a:ea typeface="华文新魏" pitchFamily="2" charset="-122"/>
              </a:rPr>
              <a:t>完全相同</a:t>
            </a:r>
            <a:r>
              <a:rPr lang="zh-CN" altLang="en-US" sz="3200" b="1" dirty="0">
                <a:ea typeface="华文新魏" pitchFamily="2" charset="-122"/>
              </a:rPr>
              <a:t>的带电导体</a:t>
            </a:r>
            <a:r>
              <a:rPr lang="en-US" altLang="zh-CN" sz="3200" b="1" dirty="0">
                <a:ea typeface="华文新魏" pitchFamily="2" charset="-122"/>
              </a:rPr>
              <a:t>,</a:t>
            </a:r>
            <a:r>
              <a:rPr lang="zh-CN" altLang="en-US" sz="3200" b="1" dirty="0">
                <a:ea typeface="华文新魏" pitchFamily="2" charset="-122"/>
              </a:rPr>
              <a:t>接触后再分开</a:t>
            </a:r>
            <a:r>
              <a:rPr lang="en-US" altLang="zh-CN" sz="3200" b="1" dirty="0">
                <a:ea typeface="华文新魏" pitchFamily="2" charset="-122"/>
              </a:rPr>
              <a:t>,</a:t>
            </a:r>
            <a:r>
              <a:rPr lang="zh-CN" altLang="en-US" sz="3200" b="1" dirty="0">
                <a:ea typeface="华文新魏" pitchFamily="2" charset="-122"/>
              </a:rPr>
              <a:t>二者将原来所带电量的总和平均分配</a:t>
            </a:r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6191250" y="2257425"/>
            <a:ext cx="2197100" cy="1050925"/>
            <a:chOff x="3900" y="1422"/>
            <a:chExt cx="1384" cy="662"/>
          </a:xfrm>
        </p:grpSpPr>
        <p:sp>
          <p:nvSpPr>
            <p:cNvPr id="120845" name="Oval 13"/>
            <p:cNvSpPr>
              <a:spLocks noChangeArrowheads="1"/>
            </p:cNvSpPr>
            <p:nvPr/>
          </p:nvSpPr>
          <p:spPr bwMode="auto">
            <a:xfrm>
              <a:off x="3900" y="1422"/>
              <a:ext cx="658" cy="62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zh-CN" altLang="en-US" sz="3200" b="1">
                  <a:solidFill>
                    <a:srgbClr val="FF66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　Ｑ</a:t>
              </a:r>
            </a:p>
          </p:txBody>
        </p:sp>
        <p:graphicFrame>
          <p:nvGraphicFramePr>
            <p:cNvPr id="8202" name="Object 15"/>
            <p:cNvGraphicFramePr>
              <a:graphicFrameLocks/>
            </p:cNvGraphicFramePr>
            <p:nvPr/>
          </p:nvGraphicFramePr>
          <p:xfrm>
            <a:off x="4014" y="1434"/>
            <a:ext cx="304" cy="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r:id="rId3" imgW="144897" imgH="388494" progId="Equation.3">
                    <p:embed/>
                  </p:oleObj>
                </mc:Choice>
                <mc:Fallback>
                  <p:oleObj r:id="rId3" imgW="144897" imgH="388494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4" y="1434"/>
                          <a:ext cx="304" cy="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90" name="Oval 58"/>
            <p:cNvSpPr>
              <a:spLocks noChangeArrowheads="1"/>
            </p:cNvSpPr>
            <p:nvPr/>
          </p:nvSpPr>
          <p:spPr bwMode="auto">
            <a:xfrm>
              <a:off x="4626" y="1434"/>
              <a:ext cx="658" cy="62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zh-CN" altLang="en-US" sz="3200" b="1">
                  <a:solidFill>
                    <a:srgbClr val="FF66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　Ｑ</a:t>
              </a:r>
            </a:p>
          </p:txBody>
        </p:sp>
        <p:graphicFrame>
          <p:nvGraphicFramePr>
            <p:cNvPr id="8204" name="Object 59"/>
            <p:cNvGraphicFramePr>
              <a:graphicFrameLocks/>
            </p:cNvGraphicFramePr>
            <p:nvPr/>
          </p:nvGraphicFramePr>
          <p:xfrm>
            <a:off x="4740" y="1446"/>
            <a:ext cx="304" cy="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r:id="rId5" imgW="144897" imgH="388494" progId="Equation.3">
                    <p:embed/>
                  </p:oleObj>
                </mc:Choice>
                <mc:Fallback>
                  <p:oleObj r:id="rId5" imgW="144897" imgH="388494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0" y="1446"/>
                          <a:ext cx="304" cy="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28553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84" grpId="0"/>
      <p:bldP spid="1208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矩形 55298"/>
          <p:cNvSpPr>
            <a:spLocks noChangeArrowheads="1"/>
          </p:cNvSpPr>
          <p:nvPr/>
        </p:nvSpPr>
        <p:spPr bwMode="auto">
          <a:xfrm>
            <a:off x="282575" y="261937"/>
            <a:ext cx="7185819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3600" dirty="0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rPr>
              <a:t>3.</a:t>
            </a:r>
            <a:r>
              <a:rPr lang="zh-CN" altLang="en-US" sz="3600" dirty="0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rPr>
              <a:t>感应起电</a:t>
            </a:r>
          </a:p>
        </p:txBody>
      </p:sp>
      <p:sp>
        <p:nvSpPr>
          <p:cNvPr id="13314" name="矩形 55299"/>
          <p:cNvSpPr>
            <a:spLocks noChangeArrowheads="1"/>
          </p:cNvSpPr>
          <p:nvPr/>
        </p:nvSpPr>
        <p:spPr bwMode="auto">
          <a:xfrm>
            <a:off x="34925" y="981075"/>
            <a:ext cx="9048750" cy="2253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）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静电感应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：当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一个带电体靠近导体时，由于电荷间相互吸引或排斥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，导体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中的自由电荷便会趋向或远离带电体，使导体靠近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带电体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的一端带异号电荷，远离带电体的一端带同号电荷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2800" dirty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55391" name="组合 55390"/>
          <p:cNvGrpSpPr>
            <a:grpSpLocks/>
          </p:cNvGrpSpPr>
          <p:nvPr/>
        </p:nvGrpSpPr>
        <p:grpSpPr bwMode="auto">
          <a:xfrm>
            <a:off x="3319784" y="5589588"/>
            <a:ext cx="2019300" cy="977900"/>
            <a:chOff x="2598" y="3552"/>
            <a:chExt cx="954" cy="462"/>
          </a:xfrm>
        </p:grpSpPr>
        <p:sp>
          <p:nvSpPr>
            <p:cNvPr id="10350" name="椭圆 55361"/>
            <p:cNvSpPr>
              <a:spLocks noChangeArrowheads="1"/>
            </p:cNvSpPr>
            <p:nvPr/>
          </p:nvSpPr>
          <p:spPr bwMode="auto">
            <a:xfrm>
              <a:off x="3168" y="3552"/>
              <a:ext cx="384" cy="384"/>
            </a:xfrm>
            <a:prstGeom prst="ellipse">
              <a:avLst/>
            </a:prstGeom>
            <a:solidFill>
              <a:srgbClr val="CC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400">
                <a:ea typeface="方正姚体" pitchFamily="2" charset="-122"/>
              </a:endParaRPr>
            </a:p>
          </p:txBody>
        </p:sp>
        <p:grpSp>
          <p:nvGrpSpPr>
            <p:cNvPr id="10351" name="组合 55331"/>
            <p:cNvGrpSpPr>
              <a:grpSpLocks/>
            </p:cNvGrpSpPr>
            <p:nvPr/>
          </p:nvGrpSpPr>
          <p:grpSpPr bwMode="auto">
            <a:xfrm>
              <a:off x="3243" y="3631"/>
              <a:ext cx="68" cy="68"/>
              <a:chOff x="2197" y="3649"/>
              <a:chExt cx="68" cy="68"/>
            </a:xfrm>
          </p:grpSpPr>
          <p:sp>
            <p:nvSpPr>
              <p:cNvPr id="10374" name="直接连接符 55332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75" name="直接连接符 55333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52" name="组合 55334"/>
            <p:cNvGrpSpPr>
              <a:grpSpLocks/>
            </p:cNvGrpSpPr>
            <p:nvPr/>
          </p:nvGrpSpPr>
          <p:grpSpPr bwMode="auto">
            <a:xfrm>
              <a:off x="3444" y="3718"/>
              <a:ext cx="68" cy="68"/>
              <a:chOff x="2197" y="3649"/>
              <a:chExt cx="68" cy="68"/>
            </a:xfrm>
          </p:grpSpPr>
          <p:sp>
            <p:nvSpPr>
              <p:cNvPr id="10372" name="直接连接符 55335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73" name="直接连接符 55336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53" name="组合 55337"/>
            <p:cNvGrpSpPr>
              <a:grpSpLocks/>
            </p:cNvGrpSpPr>
            <p:nvPr/>
          </p:nvGrpSpPr>
          <p:grpSpPr bwMode="auto">
            <a:xfrm>
              <a:off x="3412" y="3630"/>
              <a:ext cx="68" cy="68"/>
              <a:chOff x="2197" y="3649"/>
              <a:chExt cx="68" cy="68"/>
            </a:xfrm>
          </p:grpSpPr>
          <p:sp>
            <p:nvSpPr>
              <p:cNvPr id="10370" name="直接连接符 55338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71" name="直接连接符 55339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54" name="组合 55340"/>
            <p:cNvGrpSpPr>
              <a:grpSpLocks/>
            </p:cNvGrpSpPr>
            <p:nvPr/>
          </p:nvGrpSpPr>
          <p:grpSpPr bwMode="auto">
            <a:xfrm>
              <a:off x="3327" y="3591"/>
              <a:ext cx="68" cy="68"/>
              <a:chOff x="2197" y="3649"/>
              <a:chExt cx="68" cy="68"/>
            </a:xfrm>
          </p:grpSpPr>
          <p:sp>
            <p:nvSpPr>
              <p:cNvPr id="10368" name="直接连接符 55341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69" name="直接连接符 55342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55" name="组合 55343"/>
            <p:cNvGrpSpPr>
              <a:grpSpLocks/>
            </p:cNvGrpSpPr>
            <p:nvPr/>
          </p:nvGrpSpPr>
          <p:grpSpPr bwMode="auto">
            <a:xfrm>
              <a:off x="3250" y="3801"/>
              <a:ext cx="68" cy="68"/>
              <a:chOff x="2197" y="3649"/>
              <a:chExt cx="68" cy="68"/>
            </a:xfrm>
          </p:grpSpPr>
          <p:sp>
            <p:nvSpPr>
              <p:cNvPr id="10366" name="直接连接符 55344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67" name="直接连接符 55345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56" name="组合 55346"/>
            <p:cNvGrpSpPr>
              <a:grpSpLocks/>
            </p:cNvGrpSpPr>
            <p:nvPr/>
          </p:nvGrpSpPr>
          <p:grpSpPr bwMode="auto">
            <a:xfrm>
              <a:off x="3412" y="3802"/>
              <a:ext cx="68" cy="68"/>
              <a:chOff x="2197" y="3649"/>
              <a:chExt cx="68" cy="68"/>
            </a:xfrm>
          </p:grpSpPr>
          <p:sp>
            <p:nvSpPr>
              <p:cNvPr id="10364" name="直接连接符 55347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65" name="直接连接符 55348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57" name="组合 55349"/>
            <p:cNvGrpSpPr>
              <a:grpSpLocks/>
            </p:cNvGrpSpPr>
            <p:nvPr/>
          </p:nvGrpSpPr>
          <p:grpSpPr bwMode="auto">
            <a:xfrm>
              <a:off x="3198" y="3717"/>
              <a:ext cx="68" cy="68"/>
              <a:chOff x="2197" y="3649"/>
              <a:chExt cx="68" cy="68"/>
            </a:xfrm>
          </p:grpSpPr>
          <p:sp>
            <p:nvSpPr>
              <p:cNvPr id="10362" name="直接连接符 55350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63" name="直接连接符 55351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58" name="组合 55385"/>
            <p:cNvGrpSpPr>
              <a:grpSpLocks/>
            </p:cNvGrpSpPr>
            <p:nvPr/>
          </p:nvGrpSpPr>
          <p:grpSpPr bwMode="auto">
            <a:xfrm>
              <a:off x="3333" y="3831"/>
              <a:ext cx="68" cy="68"/>
              <a:chOff x="2197" y="3649"/>
              <a:chExt cx="68" cy="68"/>
            </a:xfrm>
          </p:grpSpPr>
          <p:sp>
            <p:nvSpPr>
              <p:cNvPr id="10360" name="直接连接符 55386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61" name="直接连接符 55387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0359" name="矩形 55389"/>
            <p:cNvSpPr>
              <a:spLocks noChangeArrowheads="1"/>
            </p:cNvSpPr>
            <p:nvPr/>
          </p:nvSpPr>
          <p:spPr bwMode="auto">
            <a:xfrm rot="-1625733">
              <a:off x="2598" y="3918"/>
              <a:ext cx="624" cy="9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 sz="2400">
                <a:ea typeface="方正姚体" pitchFamily="2" charset="-122"/>
              </a:endParaRPr>
            </a:p>
          </p:txBody>
        </p:sp>
      </p:grpSp>
      <p:sp>
        <p:nvSpPr>
          <p:cNvPr id="10245" name="椭圆 55618"/>
          <p:cNvSpPr>
            <a:spLocks noChangeArrowheads="1"/>
          </p:cNvSpPr>
          <p:nvPr/>
        </p:nvSpPr>
        <p:spPr bwMode="auto">
          <a:xfrm>
            <a:off x="7459984" y="6229350"/>
            <a:ext cx="1117600" cy="406400"/>
          </a:xfrm>
          <a:prstGeom prst="ellipse">
            <a:avLst/>
          </a:prstGeom>
          <a:solidFill>
            <a:srgbClr val="C0C0C0"/>
          </a:solidFill>
          <a:ln w="254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2400">
              <a:ea typeface="方正姚体" pitchFamily="2" charset="-122"/>
            </a:endParaRPr>
          </a:p>
        </p:txBody>
      </p:sp>
      <p:sp>
        <p:nvSpPr>
          <p:cNvPr id="10246" name="椭圆 55619"/>
          <p:cNvSpPr>
            <a:spLocks noChangeArrowheads="1"/>
          </p:cNvSpPr>
          <p:nvPr/>
        </p:nvSpPr>
        <p:spPr bwMode="auto">
          <a:xfrm>
            <a:off x="5834384" y="6229350"/>
            <a:ext cx="1117600" cy="406400"/>
          </a:xfrm>
          <a:prstGeom prst="ellipse">
            <a:avLst/>
          </a:prstGeom>
          <a:solidFill>
            <a:srgbClr val="C0C0C0"/>
          </a:solidFill>
          <a:ln w="254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2400">
              <a:ea typeface="方正姚体" pitchFamily="2" charset="-122"/>
            </a:endParaRPr>
          </a:p>
        </p:txBody>
      </p:sp>
      <p:sp>
        <p:nvSpPr>
          <p:cNvPr id="10247" name="流程图: 延期 55620"/>
          <p:cNvSpPr>
            <a:spLocks noChangeArrowheads="1"/>
          </p:cNvSpPr>
          <p:nvPr/>
        </p:nvSpPr>
        <p:spPr bwMode="auto">
          <a:xfrm>
            <a:off x="7183759" y="4508500"/>
            <a:ext cx="1636713" cy="958850"/>
          </a:xfrm>
          <a:prstGeom prst="flowChartDelay">
            <a:avLst/>
          </a:prstGeom>
          <a:solidFill>
            <a:srgbClr val="CC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 sz="2400">
              <a:ea typeface="方正姚体" pitchFamily="2" charset="-122"/>
            </a:endParaRPr>
          </a:p>
        </p:txBody>
      </p:sp>
      <p:sp>
        <p:nvSpPr>
          <p:cNvPr id="10248" name="流程图: 延期 55621"/>
          <p:cNvSpPr>
            <a:spLocks noChangeArrowheads="1"/>
          </p:cNvSpPr>
          <p:nvPr/>
        </p:nvSpPr>
        <p:spPr bwMode="auto">
          <a:xfrm rot="10800000">
            <a:off x="5394647" y="4508500"/>
            <a:ext cx="1779587" cy="958850"/>
          </a:xfrm>
          <a:prstGeom prst="flowChartDelay">
            <a:avLst/>
          </a:prstGeom>
          <a:solidFill>
            <a:srgbClr val="CC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 sz="2400">
              <a:ea typeface="方正姚体" pitchFamily="2" charset="-122"/>
            </a:endParaRPr>
          </a:p>
        </p:txBody>
      </p:sp>
      <p:grpSp>
        <p:nvGrpSpPr>
          <p:cNvPr id="55723" name="组合 55722"/>
          <p:cNvGrpSpPr>
            <a:grpSpLocks/>
          </p:cNvGrpSpPr>
          <p:nvPr/>
        </p:nvGrpSpPr>
        <p:grpSpPr bwMode="auto">
          <a:xfrm>
            <a:off x="5935984" y="5461000"/>
            <a:ext cx="0" cy="406400"/>
            <a:chOff x="3975" y="2754"/>
            <a:chExt cx="0" cy="192"/>
          </a:xfrm>
        </p:grpSpPr>
        <p:sp>
          <p:nvSpPr>
            <p:cNvPr id="10348" name="直接连接符 55622"/>
            <p:cNvSpPr>
              <a:spLocks noChangeShapeType="1"/>
            </p:cNvSpPr>
            <p:nvPr/>
          </p:nvSpPr>
          <p:spPr bwMode="auto">
            <a:xfrm>
              <a:off x="3975" y="2754"/>
              <a:ext cx="0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49" name="直接连接符 55623"/>
            <p:cNvSpPr>
              <a:spLocks noChangeShapeType="1"/>
            </p:cNvSpPr>
            <p:nvPr/>
          </p:nvSpPr>
          <p:spPr bwMode="auto">
            <a:xfrm>
              <a:off x="3975" y="2754"/>
              <a:ext cx="0" cy="183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5724" name="组合 55723"/>
          <p:cNvGrpSpPr>
            <a:grpSpLocks/>
          </p:cNvGrpSpPr>
          <p:nvPr/>
        </p:nvGrpSpPr>
        <p:grpSpPr bwMode="auto">
          <a:xfrm>
            <a:off x="8450584" y="5461000"/>
            <a:ext cx="0" cy="406400"/>
            <a:chOff x="5163" y="2754"/>
            <a:chExt cx="0" cy="192"/>
          </a:xfrm>
        </p:grpSpPr>
        <p:sp>
          <p:nvSpPr>
            <p:cNvPr id="10346" name="直接连接符 55624"/>
            <p:cNvSpPr>
              <a:spLocks noChangeShapeType="1"/>
            </p:cNvSpPr>
            <p:nvPr/>
          </p:nvSpPr>
          <p:spPr bwMode="auto">
            <a:xfrm>
              <a:off x="5163" y="2754"/>
              <a:ext cx="0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47" name="直接连接符 55625"/>
            <p:cNvSpPr>
              <a:spLocks noChangeShapeType="1"/>
            </p:cNvSpPr>
            <p:nvPr/>
          </p:nvSpPr>
          <p:spPr bwMode="auto">
            <a:xfrm>
              <a:off x="5163" y="2754"/>
              <a:ext cx="0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251" name="矩形 55626"/>
          <p:cNvSpPr>
            <a:spLocks noChangeArrowheads="1"/>
          </p:cNvSpPr>
          <p:nvPr/>
        </p:nvSpPr>
        <p:spPr bwMode="auto">
          <a:xfrm>
            <a:off x="6361434" y="5486400"/>
            <a:ext cx="101600" cy="914400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 sz="2400">
              <a:ea typeface="方正姚体" pitchFamily="2" charset="-122"/>
            </a:endParaRPr>
          </a:p>
        </p:txBody>
      </p:sp>
      <p:sp>
        <p:nvSpPr>
          <p:cNvPr id="10252" name="矩形 55627"/>
          <p:cNvSpPr>
            <a:spLocks noChangeArrowheads="1"/>
          </p:cNvSpPr>
          <p:nvPr/>
        </p:nvSpPr>
        <p:spPr bwMode="auto">
          <a:xfrm>
            <a:off x="7987034" y="5486400"/>
            <a:ext cx="101600" cy="914400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 sz="2400">
              <a:ea typeface="方正姚体" pitchFamily="2" charset="-122"/>
            </a:endParaRPr>
          </a:p>
        </p:txBody>
      </p:sp>
      <p:grpSp>
        <p:nvGrpSpPr>
          <p:cNvPr id="10253" name="组合 55628"/>
          <p:cNvGrpSpPr>
            <a:grpSpLocks/>
          </p:cNvGrpSpPr>
          <p:nvPr/>
        </p:nvGrpSpPr>
        <p:grpSpPr bwMode="auto">
          <a:xfrm>
            <a:off x="5462909" y="4597400"/>
            <a:ext cx="3192463" cy="812800"/>
            <a:chOff x="3840" y="2352"/>
            <a:chExt cx="1508" cy="384"/>
          </a:xfrm>
        </p:grpSpPr>
        <p:grpSp>
          <p:nvGrpSpPr>
            <p:cNvPr id="10283" name="组合 55629"/>
            <p:cNvGrpSpPr>
              <a:grpSpLocks/>
            </p:cNvGrpSpPr>
            <p:nvPr/>
          </p:nvGrpSpPr>
          <p:grpSpPr bwMode="auto">
            <a:xfrm>
              <a:off x="4050" y="2506"/>
              <a:ext cx="68" cy="68"/>
              <a:chOff x="2197" y="3649"/>
              <a:chExt cx="68" cy="68"/>
            </a:xfrm>
          </p:grpSpPr>
          <p:sp>
            <p:nvSpPr>
              <p:cNvPr id="10344" name="直接连接符 55630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45" name="直接连接符 55631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84" name="组合 55632"/>
            <p:cNvGrpSpPr>
              <a:grpSpLocks/>
            </p:cNvGrpSpPr>
            <p:nvPr/>
          </p:nvGrpSpPr>
          <p:grpSpPr bwMode="auto">
            <a:xfrm>
              <a:off x="3840" y="2551"/>
              <a:ext cx="68" cy="68"/>
              <a:chOff x="2197" y="3649"/>
              <a:chExt cx="68" cy="68"/>
            </a:xfrm>
          </p:grpSpPr>
          <p:sp>
            <p:nvSpPr>
              <p:cNvPr id="10342" name="直接连接符 55633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43" name="直接连接符 55634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85" name="组合 55635"/>
            <p:cNvGrpSpPr>
              <a:grpSpLocks/>
            </p:cNvGrpSpPr>
            <p:nvPr/>
          </p:nvGrpSpPr>
          <p:grpSpPr bwMode="auto">
            <a:xfrm>
              <a:off x="4156" y="2352"/>
              <a:ext cx="68" cy="68"/>
              <a:chOff x="2197" y="3649"/>
              <a:chExt cx="68" cy="68"/>
            </a:xfrm>
          </p:grpSpPr>
          <p:sp>
            <p:nvSpPr>
              <p:cNvPr id="10340" name="直接连接符 55636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41" name="直接连接符 55637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86" name="组合 55638"/>
            <p:cNvGrpSpPr>
              <a:grpSpLocks/>
            </p:cNvGrpSpPr>
            <p:nvPr/>
          </p:nvGrpSpPr>
          <p:grpSpPr bwMode="auto">
            <a:xfrm>
              <a:off x="4300" y="2448"/>
              <a:ext cx="68" cy="68"/>
              <a:chOff x="2197" y="3649"/>
              <a:chExt cx="68" cy="68"/>
            </a:xfrm>
          </p:grpSpPr>
          <p:sp>
            <p:nvSpPr>
              <p:cNvPr id="10338" name="直接连接符 55639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39" name="直接连接符 55640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87" name="组合 55641"/>
            <p:cNvGrpSpPr>
              <a:grpSpLocks/>
            </p:cNvGrpSpPr>
            <p:nvPr/>
          </p:nvGrpSpPr>
          <p:grpSpPr bwMode="auto">
            <a:xfrm>
              <a:off x="4032" y="2640"/>
              <a:ext cx="68" cy="68"/>
              <a:chOff x="2197" y="3649"/>
              <a:chExt cx="68" cy="68"/>
            </a:xfrm>
          </p:grpSpPr>
          <p:sp>
            <p:nvSpPr>
              <p:cNvPr id="10336" name="直接连接符 55642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37" name="直接连接符 55643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88" name="组合 55644"/>
            <p:cNvGrpSpPr>
              <a:grpSpLocks/>
            </p:cNvGrpSpPr>
            <p:nvPr/>
          </p:nvGrpSpPr>
          <p:grpSpPr bwMode="auto">
            <a:xfrm>
              <a:off x="4224" y="2620"/>
              <a:ext cx="68" cy="68"/>
              <a:chOff x="2197" y="3649"/>
              <a:chExt cx="68" cy="68"/>
            </a:xfrm>
          </p:grpSpPr>
          <p:sp>
            <p:nvSpPr>
              <p:cNvPr id="10334" name="直接连接符 55645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35" name="直接连接符 55646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89" name="组合 55647"/>
            <p:cNvGrpSpPr>
              <a:grpSpLocks/>
            </p:cNvGrpSpPr>
            <p:nvPr/>
          </p:nvGrpSpPr>
          <p:grpSpPr bwMode="auto">
            <a:xfrm>
              <a:off x="3936" y="2400"/>
              <a:ext cx="68" cy="68"/>
              <a:chOff x="2197" y="3649"/>
              <a:chExt cx="68" cy="68"/>
            </a:xfrm>
          </p:grpSpPr>
          <p:sp>
            <p:nvSpPr>
              <p:cNvPr id="10332" name="直接连接符 55648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33" name="直接连接符 55649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0" name="组合 55650"/>
            <p:cNvGrpSpPr>
              <a:grpSpLocks/>
            </p:cNvGrpSpPr>
            <p:nvPr/>
          </p:nvGrpSpPr>
          <p:grpSpPr bwMode="auto">
            <a:xfrm>
              <a:off x="5184" y="2496"/>
              <a:ext cx="68" cy="68"/>
              <a:chOff x="2197" y="3649"/>
              <a:chExt cx="68" cy="68"/>
            </a:xfrm>
          </p:grpSpPr>
          <p:sp>
            <p:nvSpPr>
              <p:cNvPr id="10330" name="直接连接符 55651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31" name="直接连接符 55652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1" name="组合 55653"/>
            <p:cNvGrpSpPr>
              <a:grpSpLocks/>
            </p:cNvGrpSpPr>
            <p:nvPr/>
          </p:nvGrpSpPr>
          <p:grpSpPr bwMode="auto">
            <a:xfrm>
              <a:off x="4992" y="2496"/>
              <a:ext cx="68" cy="68"/>
              <a:chOff x="2197" y="3649"/>
              <a:chExt cx="68" cy="68"/>
            </a:xfrm>
          </p:grpSpPr>
          <p:sp>
            <p:nvSpPr>
              <p:cNvPr id="10328" name="直接连接符 55654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29" name="直接连接符 55655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2" name="组合 55656"/>
            <p:cNvGrpSpPr>
              <a:grpSpLocks/>
            </p:cNvGrpSpPr>
            <p:nvPr/>
          </p:nvGrpSpPr>
          <p:grpSpPr bwMode="auto">
            <a:xfrm>
              <a:off x="5212" y="2352"/>
              <a:ext cx="68" cy="68"/>
              <a:chOff x="2197" y="3649"/>
              <a:chExt cx="68" cy="68"/>
            </a:xfrm>
          </p:grpSpPr>
          <p:sp>
            <p:nvSpPr>
              <p:cNvPr id="10326" name="直接连接符 55657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27" name="直接连接符 55658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3" name="组合 55662"/>
            <p:cNvGrpSpPr>
              <a:grpSpLocks/>
            </p:cNvGrpSpPr>
            <p:nvPr/>
          </p:nvGrpSpPr>
          <p:grpSpPr bwMode="auto">
            <a:xfrm>
              <a:off x="4924" y="2640"/>
              <a:ext cx="68" cy="68"/>
              <a:chOff x="2197" y="3649"/>
              <a:chExt cx="68" cy="68"/>
            </a:xfrm>
          </p:grpSpPr>
          <p:sp>
            <p:nvSpPr>
              <p:cNvPr id="10324" name="直接连接符 55663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25" name="直接连接符 55664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4" name="组合 55665"/>
            <p:cNvGrpSpPr>
              <a:grpSpLocks/>
            </p:cNvGrpSpPr>
            <p:nvPr/>
          </p:nvGrpSpPr>
          <p:grpSpPr bwMode="auto">
            <a:xfrm>
              <a:off x="5280" y="2620"/>
              <a:ext cx="68" cy="68"/>
              <a:chOff x="2197" y="3649"/>
              <a:chExt cx="68" cy="68"/>
            </a:xfrm>
          </p:grpSpPr>
          <p:sp>
            <p:nvSpPr>
              <p:cNvPr id="10322" name="直接连接符 55666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23" name="直接连接符 55667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5" name="组合 55668"/>
            <p:cNvGrpSpPr>
              <a:grpSpLocks/>
            </p:cNvGrpSpPr>
            <p:nvPr/>
          </p:nvGrpSpPr>
          <p:grpSpPr bwMode="auto">
            <a:xfrm>
              <a:off x="4992" y="2352"/>
              <a:ext cx="68" cy="68"/>
              <a:chOff x="2197" y="3649"/>
              <a:chExt cx="68" cy="68"/>
            </a:xfrm>
          </p:grpSpPr>
          <p:sp>
            <p:nvSpPr>
              <p:cNvPr id="10320" name="直接连接符 55669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21" name="直接连接符 55670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6" name="组合 55671"/>
            <p:cNvGrpSpPr>
              <a:grpSpLocks/>
            </p:cNvGrpSpPr>
            <p:nvPr/>
          </p:nvGrpSpPr>
          <p:grpSpPr bwMode="auto">
            <a:xfrm>
              <a:off x="4530" y="2448"/>
              <a:ext cx="68" cy="68"/>
              <a:chOff x="2197" y="3649"/>
              <a:chExt cx="68" cy="68"/>
            </a:xfrm>
          </p:grpSpPr>
          <p:sp>
            <p:nvSpPr>
              <p:cNvPr id="10318" name="直接连接符 55672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19" name="直接连接符 55673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7" name="组合 55674"/>
            <p:cNvGrpSpPr>
              <a:grpSpLocks/>
            </p:cNvGrpSpPr>
            <p:nvPr/>
          </p:nvGrpSpPr>
          <p:grpSpPr bwMode="auto">
            <a:xfrm>
              <a:off x="4348" y="2572"/>
              <a:ext cx="68" cy="68"/>
              <a:chOff x="2197" y="3649"/>
              <a:chExt cx="68" cy="68"/>
            </a:xfrm>
          </p:grpSpPr>
          <p:sp>
            <p:nvSpPr>
              <p:cNvPr id="10316" name="直接连接符 55675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17" name="直接连接符 55676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8" name="组合 55677"/>
            <p:cNvGrpSpPr>
              <a:grpSpLocks/>
            </p:cNvGrpSpPr>
            <p:nvPr/>
          </p:nvGrpSpPr>
          <p:grpSpPr bwMode="auto">
            <a:xfrm>
              <a:off x="4732" y="2352"/>
              <a:ext cx="68" cy="68"/>
              <a:chOff x="2197" y="3649"/>
              <a:chExt cx="68" cy="68"/>
            </a:xfrm>
          </p:grpSpPr>
          <p:sp>
            <p:nvSpPr>
              <p:cNvPr id="10314" name="直接连接符 55678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15" name="直接连接符 55679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99" name="组合 55680"/>
            <p:cNvGrpSpPr>
              <a:grpSpLocks/>
            </p:cNvGrpSpPr>
            <p:nvPr/>
          </p:nvGrpSpPr>
          <p:grpSpPr bwMode="auto">
            <a:xfrm>
              <a:off x="4780" y="2476"/>
              <a:ext cx="68" cy="68"/>
              <a:chOff x="2197" y="3649"/>
              <a:chExt cx="68" cy="68"/>
            </a:xfrm>
          </p:grpSpPr>
          <p:sp>
            <p:nvSpPr>
              <p:cNvPr id="10312" name="直接连接符 55681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13" name="直接连接符 55682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00" name="组合 55683"/>
            <p:cNvGrpSpPr>
              <a:grpSpLocks/>
            </p:cNvGrpSpPr>
            <p:nvPr/>
          </p:nvGrpSpPr>
          <p:grpSpPr bwMode="auto">
            <a:xfrm>
              <a:off x="4512" y="2640"/>
              <a:ext cx="68" cy="68"/>
              <a:chOff x="2197" y="3649"/>
              <a:chExt cx="68" cy="68"/>
            </a:xfrm>
          </p:grpSpPr>
          <p:sp>
            <p:nvSpPr>
              <p:cNvPr id="10310" name="直接连接符 55684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11" name="直接连接符 55685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01" name="组合 55686"/>
            <p:cNvGrpSpPr>
              <a:grpSpLocks/>
            </p:cNvGrpSpPr>
            <p:nvPr/>
          </p:nvGrpSpPr>
          <p:grpSpPr bwMode="auto">
            <a:xfrm>
              <a:off x="4704" y="2620"/>
              <a:ext cx="68" cy="68"/>
              <a:chOff x="2197" y="3649"/>
              <a:chExt cx="68" cy="68"/>
            </a:xfrm>
          </p:grpSpPr>
          <p:sp>
            <p:nvSpPr>
              <p:cNvPr id="10308" name="直接连接符 55687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09" name="直接连接符 55688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02" name="组合 55689"/>
            <p:cNvGrpSpPr>
              <a:grpSpLocks/>
            </p:cNvGrpSpPr>
            <p:nvPr/>
          </p:nvGrpSpPr>
          <p:grpSpPr bwMode="auto">
            <a:xfrm>
              <a:off x="4416" y="2352"/>
              <a:ext cx="68" cy="68"/>
              <a:chOff x="2197" y="3649"/>
              <a:chExt cx="68" cy="68"/>
            </a:xfrm>
          </p:grpSpPr>
          <p:sp>
            <p:nvSpPr>
              <p:cNvPr id="10306" name="直接连接符 55690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07" name="直接连接符 55691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03" name="组合 55692"/>
            <p:cNvGrpSpPr>
              <a:grpSpLocks/>
            </p:cNvGrpSpPr>
            <p:nvPr/>
          </p:nvGrpSpPr>
          <p:grpSpPr bwMode="auto">
            <a:xfrm>
              <a:off x="5097" y="2668"/>
              <a:ext cx="68" cy="68"/>
              <a:chOff x="2197" y="3649"/>
              <a:chExt cx="68" cy="68"/>
            </a:xfrm>
          </p:grpSpPr>
          <p:sp>
            <p:nvSpPr>
              <p:cNvPr id="10304" name="直接连接符 55693"/>
              <p:cNvSpPr>
                <a:spLocks noChangeShapeType="1"/>
              </p:cNvSpPr>
              <p:nvPr/>
            </p:nvSpPr>
            <p:spPr bwMode="auto">
              <a:xfrm>
                <a:off x="2197" y="3683"/>
                <a:ext cx="6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05" name="直接连接符 55694"/>
              <p:cNvSpPr>
                <a:spLocks noChangeShapeType="1"/>
              </p:cNvSpPr>
              <p:nvPr/>
            </p:nvSpPr>
            <p:spPr bwMode="auto">
              <a:xfrm>
                <a:off x="2231" y="3649"/>
                <a:ext cx="0" cy="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0254" name="直接连接符 55695"/>
          <p:cNvSpPr>
            <a:spLocks noChangeShapeType="1"/>
          </p:cNvSpPr>
          <p:nvPr/>
        </p:nvSpPr>
        <p:spPr bwMode="auto">
          <a:xfrm>
            <a:off x="6005834" y="4926013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5" name="直接连接符 55696"/>
          <p:cNvSpPr>
            <a:spLocks noChangeShapeType="1"/>
          </p:cNvSpPr>
          <p:nvPr/>
        </p:nvSpPr>
        <p:spPr bwMode="auto">
          <a:xfrm>
            <a:off x="5351784" y="5002213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698" name="直接连接符 55697"/>
          <p:cNvSpPr>
            <a:spLocks noChangeShapeType="1"/>
          </p:cNvSpPr>
          <p:nvPr/>
        </p:nvSpPr>
        <p:spPr bwMode="auto">
          <a:xfrm>
            <a:off x="6001072" y="4600575"/>
            <a:ext cx="1444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7" name="直接连接符 55698"/>
          <p:cNvSpPr>
            <a:spLocks noChangeShapeType="1"/>
          </p:cNvSpPr>
          <p:nvPr/>
        </p:nvSpPr>
        <p:spPr bwMode="auto">
          <a:xfrm>
            <a:off x="6420172" y="4699000"/>
            <a:ext cx="1444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00" name="直接连接符 55699"/>
          <p:cNvSpPr>
            <a:spLocks noChangeShapeType="1"/>
          </p:cNvSpPr>
          <p:nvPr/>
        </p:nvSpPr>
        <p:spPr bwMode="auto">
          <a:xfrm>
            <a:off x="5950272" y="5365750"/>
            <a:ext cx="1444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9" name="直接连接符 55700"/>
          <p:cNvSpPr>
            <a:spLocks noChangeShapeType="1"/>
          </p:cNvSpPr>
          <p:nvPr/>
        </p:nvSpPr>
        <p:spPr bwMode="auto">
          <a:xfrm>
            <a:off x="6259834" y="5130800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60" name="直接连接符 55701"/>
          <p:cNvSpPr>
            <a:spLocks noChangeShapeType="1"/>
          </p:cNvSpPr>
          <p:nvPr/>
        </p:nvSpPr>
        <p:spPr bwMode="auto">
          <a:xfrm>
            <a:off x="5650234" y="4892675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03" name="直接连接符 55702"/>
          <p:cNvSpPr>
            <a:spLocks noChangeShapeType="1"/>
          </p:cNvSpPr>
          <p:nvPr/>
        </p:nvSpPr>
        <p:spPr bwMode="auto">
          <a:xfrm>
            <a:off x="8452172" y="4864100"/>
            <a:ext cx="1444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04" name="直接连接符 55703"/>
          <p:cNvSpPr>
            <a:spLocks noChangeShapeType="1"/>
          </p:cNvSpPr>
          <p:nvPr/>
        </p:nvSpPr>
        <p:spPr bwMode="auto">
          <a:xfrm>
            <a:off x="7847334" y="5057775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05" name="直接连接符 55704"/>
          <p:cNvSpPr>
            <a:spLocks noChangeShapeType="1"/>
          </p:cNvSpPr>
          <p:nvPr/>
        </p:nvSpPr>
        <p:spPr bwMode="auto">
          <a:xfrm>
            <a:off x="8299772" y="4581525"/>
            <a:ext cx="1444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07" name="直接连接符 55706"/>
          <p:cNvSpPr>
            <a:spLocks noChangeShapeType="1"/>
          </p:cNvSpPr>
          <p:nvPr/>
        </p:nvSpPr>
        <p:spPr bwMode="auto">
          <a:xfrm>
            <a:off x="7574284" y="5362575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08" name="直接连接符 55707"/>
          <p:cNvSpPr>
            <a:spLocks noChangeShapeType="1"/>
          </p:cNvSpPr>
          <p:nvPr/>
        </p:nvSpPr>
        <p:spPr bwMode="auto">
          <a:xfrm>
            <a:off x="8533134" y="5129213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09" name="直接连接符 55708"/>
          <p:cNvSpPr>
            <a:spLocks noChangeShapeType="1"/>
          </p:cNvSpPr>
          <p:nvPr/>
        </p:nvSpPr>
        <p:spPr bwMode="auto">
          <a:xfrm>
            <a:off x="7783834" y="4756150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10" name="直接连接符 55709"/>
          <p:cNvSpPr>
            <a:spLocks noChangeShapeType="1"/>
          </p:cNvSpPr>
          <p:nvPr/>
        </p:nvSpPr>
        <p:spPr bwMode="auto">
          <a:xfrm>
            <a:off x="6774184" y="4975225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11" name="直接连接符 55710"/>
          <p:cNvSpPr>
            <a:spLocks noChangeShapeType="1"/>
          </p:cNvSpPr>
          <p:nvPr/>
        </p:nvSpPr>
        <p:spPr bwMode="auto">
          <a:xfrm>
            <a:off x="6597972" y="5327650"/>
            <a:ext cx="1444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12" name="直接连接符 55711"/>
          <p:cNvSpPr>
            <a:spLocks noChangeShapeType="1"/>
          </p:cNvSpPr>
          <p:nvPr/>
        </p:nvSpPr>
        <p:spPr bwMode="auto">
          <a:xfrm>
            <a:off x="7537772" y="4581525"/>
            <a:ext cx="1444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13" name="直接连接符 55712"/>
          <p:cNvSpPr>
            <a:spLocks noChangeShapeType="1"/>
          </p:cNvSpPr>
          <p:nvPr/>
        </p:nvSpPr>
        <p:spPr bwMode="auto">
          <a:xfrm>
            <a:off x="7302822" y="4881563"/>
            <a:ext cx="1444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71" name="直接连接符 55713"/>
          <p:cNvSpPr>
            <a:spLocks noChangeShapeType="1"/>
          </p:cNvSpPr>
          <p:nvPr/>
        </p:nvSpPr>
        <p:spPr bwMode="auto">
          <a:xfrm>
            <a:off x="6945634" y="5172075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15" name="直接连接符 55714"/>
          <p:cNvSpPr>
            <a:spLocks noChangeShapeType="1"/>
          </p:cNvSpPr>
          <p:nvPr/>
        </p:nvSpPr>
        <p:spPr bwMode="auto">
          <a:xfrm>
            <a:off x="7275834" y="5129213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716" name="直接连接符 55715"/>
          <p:cNvSpPr>
            <a:spLocks noChangeShapeType="1"/>
          </p:cNvSpPr>
          <p:nvPr/>
        </p:nvSpPr>
        <p:spPr bwMode="auto">
          <a:xfrm>
            <a:off x="8145784" y="5156200"/>
            <a:ext cx="14287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74" name="直接连接符 55716"/>
          <p:cNvSpPr>
            <a:spLocks noChangeShapeType="1"/>
          </p:cNvSpPr>
          <p:nvPr/>
        </p:nvSpPr>
        <p:spPr bwMode="auto">
          <a:xfrm>
            <a:off x="6782122" y="4603750"/>
            <a:ext cx="1444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5722" name="组合 55721"/>
          <p:cNvGrpSpPr>
            <a:grpSpLocks/>
          </p:cNvGrpSpPr>
          <p:nvPr/>
        </p:nvGrpSpPr>
        <p:grpSpPr bwMode="auto">
          <a:xfrm>
            <a:off x="5891534" y="5454650"/>
            <a:ext cx="84138" cy="409575"/>
            <a:chOff x="3983" y="3743"/>
            <a:chExt cx="40" cy="193"/>
          </a:xfrm>
        </p:grpSpPr>
        <p:sp>
          <p:nvSpPr>
            <p:cNvPr id="10281" name="直接连接符 55719"/>
            <p:cNvSpPr>
              <a:spLocks noChangeShapeType="1"/>
            </p:cNvSpPr>
            <p:nvPr/>
          </p:nvSpPr>
          <p:spPr bwMode="auto">
            <a:xfrm rot="-600000">
              <a:off x="4023" y="3744"/>
              <a:ext cx="0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82" name="直接连接符 55720"/>
            <p:cNvSpPr>
              <a:spLocks noChangeShapeType="1"/>
            </p:cNvSpPr>
            <p:nvPr/>
          </p:nvSpPr>
          <p:spPr bwMode="auto">
            <a:xfrm rot="600000">
              <a:off x="3983" y="3743"/>
              <a:ext cx="0" cy="193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5725" name="组合 55724"/>
          <p:cNvGrpSpPr>
            <a:grpSpLocks/>
          </p:cNvGrpSpPr>
          <p:nvPr/>
        </p:nvGrpSpPr>
        <p:grpSpPr bwMode="auto">
          <a:xfrm>
            <a:off x="8409309" y="5454650"/>
            <a:ext cx="85725" cy="409575"/>
            <a:chOff x="3983" y="3743"/>
            <a:chExt cx="40" cy="193"/>
          </a:xfrm>
        </p:grpSpPr>
        <p:sp>
          <p:nvSpPr>
            <p:cNvPr id="10279" name="直接连接符 55725"/>
            <p:cNvSpPr>
              <a:spLocks noChangeShapeType="1"/>
            </p:cNvSpPr>
            <p:nvPr/>
          </p:nvSpPr>
          <p:spPr bwMode="auto">
            <a:xfrm rot="-600000">
              <a:off x="4023" y="3744"/>
              <a:ext cx="0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80" name="直接连接符 55726"/>
            <p:cNvSpPr>
              <a:spLocks noChangeShapeType="1"/>
            </p:cNvSpPr>
            <p:nvPr/>
          </p:nvSpPr>
          <p:spPr bwMode="auto">
            <a:xfrm rot="600000">
              <a:off x="3983" y="3743"/>
              <a:ext cx="0" cy="193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8900" y="3357563"/>
            <a:ext cx="8622873" cy="5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800" dirty="0" smtClean="0">
                <a:latin typeface="黑体" pitchFamily="49" charset="-122"/>
                <a:ea typeface="黑体" pitchFamily="49" charset="-122"/>
                <a:sym typeface="宋体" pitchFamily="2" charset="-122"/>
              </a:rPr>
              <a:t>（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  <a:sym typeface="宋体" pitchFamily="2" charset="-122"/>
              </a:rPr>
              <a:t>2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  <a:sym typeface="宋体" pitchFamily="2" charset="-122"/>
              </a:rPr>
              <a:t>）</a:t>
            </a:r>
            <a:r>
              <a:rPr lang="zh-CN" altLang="en-US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感应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宋体" pitchFamily="2" charset="-122"/>
              </a:rPr>
              <a:t>起电：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  <a:sym typeface="宋体" pitchFamily="2" charset="-122"/>
              </a:rPr>
              <a:t>利用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  <a:sym typeface="宋体" pitchFamily="2" charset="-122"/>
              </a:rPr>
              <a:t>静电感应使金属导体带电的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  <a:sym typeface="宋体" pitchFamily="2" charset="-122"/>
              </a:rPr>
              <a:t>过程</a:t>
            </a:r>
            <a:endParaRPr lang="zh-CN" altLang="en-US" sz="1600" dirty="0"/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98933" y="4084153"/>
            <a:ext cx="3745111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 smtClean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）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实质</a:t>
            </a:r>
            <a:r>
              <a:rPr lang="zh-CN" altLang="en-US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：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  <a:p>
            <a:pPr eaLnBrk="1" hangingPunct="1">
              <a:lnSpc>
                <a:spcPct val="130000"/>
              </a:lnSpc>
            </a:pP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电</a:t>
            </a:r>
            <a:r>
              <a:rPr lang="zh-CN" altLang="en-US" sz="2800" b="1" dirty="0">
                <a:sym typeface="宋体" pitchFamily="2" charset="-122"/>
              </a:rPr>
              <a:t>子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从物体的一部分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转移到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另一部分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墨迹 1"/>
              <p14:cNvContentPartPr/>
              <p14:nvPr/>
            </p14:nvContentPartPr>
            <p14:xfrm>
              <a:off x="1757520" y="1559160"/>
              <a:ext cx="6979320" cy="2322360"/>
            </p14:xfrm>
          </p:contentPart>
        </mc:Choice>
        <mc:Fallback>
          <p:pic>
            <p:nvPicPr>
              <p:cNvPr id="2" name="墨迹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48160" y="1549800"/>
                <a:ext cx="6998040" cy="234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219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0486 L -0.03889 -0.01596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55700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3 -0.00023 L -0.04809 -0.00023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55710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2100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9017E-6 L -0.06667 -2.89017E-6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5571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330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9711E-6 L -0.04167 0.01109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5569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2100" y="6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7 0.00208 L -0.12604 0.00208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5571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069 L -0.17326 0.02613 " pathEditMode="relative" rAng="0" ptsTypes="AA">
                                      <p:cBhvr>
                                        <p:cTn id="26" dur="5000" fill="hold"/>
                                        <p:tgtEl>
                                          <p:spTgt spid="5570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8200" y="13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26 -0.01111 L -0.19393 -0.02223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5571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8300" y="-6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905 -0.0171 L -0.162575 -0.0171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5570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7 -0.0037 L -0.08003 -0.0037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5570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24 -0.00046 L -0.13524 -0.00046 " pathEditMode="relative" rAng="0" ptsTypes="AA">
                                      <p:cBhvr>
                                        <p:cTn id="34" dur="5000" fill="hold"/>
                                        <p:tgtEl>
                                          <p:spTgt spid="5570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200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0967 0.00301148 L -0.152427 -0.00808852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5570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-0.00115 L -0.09861 -0.00115 " pathEditMode="relative" rAng="0" ptsTypes="AA">
                                      <p:cBhvr>
                                        <p:cTn id="38" dur="5000" fill="hold"/>
                                        <p:tgtEl>
                                          <p:spTgt spid="5571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4600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04624E-7 L -0.15365 -0.00694 " pathEditMode="relative" rAng="0" ptsTypes="AA">
                                      <p:cBhvr>
                                        <p:cTn id="40" dur="5000" fill="hold"/>
                                        <p:tgtEl>
                                          <p:spTgt spid="5571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7700" y="-3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-0.00023 L -0.17778 0.01088 " pathEditMode="relative" rAng="0" ptsTypes="AA">
                                      <p:cBhvr>
                                        <p:cTn id="42" dur="5000" fill="hold"/>
                                        <p:tgtEl>
                                          <p:spTgt spid="5570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87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  <p:bldP spid="13314" grpId="0"/>
      <p:bldP spid="55698" grpId="0" animBg="1"/>
      <p:bldP spid="55700" grpId="0" animBg="1"/>
      <p:bldP spid="55703" grpId="0" animBg="1"/>
      <p:bldP spid="55704" grpId="0" animBg="1"/>
      <p:bldP spid="55705" grpId="0" animBg="1"/>
      <p:bldP spid="55707" grpId="0" animBg="1"/>
      <p:bldP spid="55708" grpId="0" animBg="1"/>
      <p:bldP spid="55709" grpId="0" animBg="1"/>
      <p:bldP spid="55710" grpId="0" animBg="1"/>
      <p:bldP spid="55711" grpId="0" animBg="1"/>
      <p:bldP spid="55712" grpId="0" animBg="1"/>
      <p:bldP spid="55713" grpId="0" animBg="1"/>
      <p:bldP spid="55715" grpId="0" animBg="1"/>
      <p:bldP spid="55716" grpId="0" animBg="1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88691" y="185878"/>
            <a:ext cx="3262432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）分布</a:t>
            </a:r>
            <a:r>
              <a:rPr lang="zh-CN" altLang="en-US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规律：</a:t>
            </a: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83568" y="915211"/>
            <a:ext cx="31607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①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近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异远同</a:t>
            </a:r>
            <a:endParaRPr lang="zh-CN" altLang="zh-CN" sz="3200" dirty="0">
              <a:latin typeface="黑体" pitchFamily="49" charset="-122"/>
              <a:ea typeface="黑体" pitchFamily="49" charset="-122"/>
              <a:sym typeface="宋体" pitchFamily="2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3203848" y="908720"/>
            <a:ext cx="392010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②等量</a:t>
            </a:r>
            <a:r>
              <a:rPr lang="zh-CN" altLang="en-US" sz="3200" dirty="0">
                <a:latin typeface="黑体" pitchFamily="49" charset="-122"/>
                <a:ea typeface="黑体" pitchFamily="49" charset="-122"/>
              </a:rPr>
              <a:t>异种</a:t>
            </a:r>
            <a:endParaRPr lang="zh-CN" altLang="zh-CN" sz="3200" dirty="0">
              <a:latin typeface="黑体" pitchFamily="49" charset="-122"/>
              <a:ea typeface="黑体" pitchFamily="49" charset="-122"/>
              <a:sym typeface="宋体" pitchFamily="2" charset="-122"/>
            </a:endParaRPr>
          </a:p>
        </p:txBody>
      </p:sp>
      <p:pic>
        <p:nvPicPr>
          <p:cNvPr id="28" name="Picture 1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59" r="20281" b="20551"/>
          <a:stretch/>
        </p:blipFill>
        <p:spPr bwMode="auto">
          <a:xfrm>
            <a:off x="0" y="2405923"/>
            <a:ext cx="5724636" cy="2382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文本框 3"/>
          <p:cNvSpPr txBox="1">
            <a:spLocks noChangeArrowheads="1"/>
          </p:cNvSpPr>
          <p:nvPr/>
        </p:nvSpPr>
        <p:spPr bwMode="auto">
          <a:xfrm>
            <a:off x="288691" y="1663476"/>
            <a:ext cx="3262432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）结果分析：</a:t>
            </a: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47792" y="191683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先分开</a:t>
            </a:r>
            <a:r>
              <a:rPr lang="en-US" altLang="zh-CN" sz="2400" b="1" dirty="0" smtClean="0"/>
              <a:t>AB</a:t>
            </a:r>
            <a:r>
              <a:rPr lang="zh-CN" altLang="en-US" sz="2400" b="1" dirty="0" smtClean="0"/>
              <a:t>，再移走</a:t>
            </a:r>
            <a:r>
              <a:rPr lang="en-US" altLang="zh-CN" sz="2400" b="1" dirty="0" smtClean="0"/>
              <a:t>C</a:t>
            </a:r>
            <a:endParaRPr lang="zh-CN" alt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47792" y="2519336"/>
            <a:ext cx="2920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先</a:t>
            </a:r>
            <a:r>
              <a:rPr lang="zh-CN" altLang="en-US" sz="2400" b="1" dirty="0"/>
              <a:t>移走</a:t>
            </a:r>
            <a:r>
              <a:rPr lang="en-US" altLang="zh-CN" sz="2400" b="1" dirty="0" smtClean="0"/>
              <a:t>C</a:t>
            </a:r>
            <a:r>
              <a:rPr lang="zh-CN" altLang="en-US" sz="2400" b="1" dirty="0" smtClean="0"/>
              <a:t>，再</a:t>
            </a:r>
            <a:r>
              <a:rPr lang="zh-CN" altLang="en-US" sz="2400" b="1" dirty="0"/>
              <a:t>分开</a:t>
            </a:r>
            <a:r>
              <a:rPr lang="en-US" altLang="zh-CN" sz="2400" b="1" dirty="0"/>
              <a:t>AB</a:t>
            </a:r>
            <a:endParaRPr lang="zh-CN" alt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78421" y="311369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用手碰一下</a:t>
            </a:r>
            <a:r>
              <a:rPr lang="en-US" altLang="zh-CN" sz="2400" b="1" dirty="0" smtClean="0"/>
              <a:t>B</a:t>
            </a:r>
            <a:r>
              <a:rPr lang="zh-CN" altLang="en-US" sz="2400" b="1" dirty="0" smtClean="0"/>
              <a:t>端</a:t>
            </a:r>
            <a:endParaRPr lang="zh-CN" alt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724636" y="3669928"/>
            <a:ext cx="3239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用手碰一下</a:t>
            </a:r>
            <a:r>
              <a:rPr lang="en-US" altLang="zh-CN" sz="2400" b="1" dirty="0" smtClean="0"/>
              <a:t>B</a:t>
            </a:r>
            <a:r>
              <a:rPr lang="zh-CN" altLang="en-US" sz="2400" b="1" dirty="0" smtClean="0"/>
              <a:t>端后，</a:t>
            </a:r>
            <a:r>
              <a:rPr lang="zh-CN" altLang="en-US" sz="2400" b="1" dirty="0"/>
              <a:t>先分开</a:t>
            </a:r>
            <a:r>
              <a:rPr lang="en-US" altLang="zh-CN" sz="2400" b="1" dirty="0"/>
              <a:t>AB</a:t>
            </a:r>
            <a:r>
              <a:rPr lang="zh-CN" altLang="en-US" sz="2400" b="1" dirty="0"/>
              <a:t>，再移走</a:t>
            </a:r>
            <a:r>
              <a:rPr lang="en-US" altLang="zh-CN" sz="2400" b="1" dirty="0" smtClean="0"/>
              <a:t>C</a:t>
            </a:r>
            <a:endParaRPr lang="zh-CN" alt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751208" y="4509064"/>
            <a:ext cx="3141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用手碰一下</a:t>
            </a:r>
            <a:r>
              <a:rPr lang="en-US" altLang="zh-CN" sz="2400" b="1" dirty="0" smtClean="0"/>
              <a:t>B</a:t>
            </a:r>
            <a:r>
              <a:rPr lang="zh-CN" altLang="en-US" sz="2400" b="1" dirty="0" smtClean="0"/>
              <a:t>端后，</a:t>
            </a:r>
            <a:r>
              <a:rPr lang="zh-CN" altLang="en-US" sz="2400" b="1" dirty="0"/>
              <a:t>先移走</a:t>
            </a:r>
            <a:r>
              <a:rPr lang="en-US" altLang="zh-CN" sz="2400" b="1" dirty="0"/>
              <a:t>C</a:t>
            </a:r>
            <a:r>
              <a:rPr lang="zh-CN" altLang="en-US" sz="2400" b="1" dirty="0"/>
              <a:t>，再分开</a:t>
            </a:r>
            <a:r>
              <a:rPr lang="en-US" altLang="zh-CN" sz="2400" b="1" dirty="0" smtClean="0"/>
              <a:t>AB</a:t>
            </a:r>
            <a:endParaRPr lang="zh-CN" altLang="en-US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02654" y="492219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用手碰一下</a:t>
            </a:r>
            <a:r>
              <a:rPr lang="en-US" altLang="zh-CN" sz="2400" b="1" dirty="0" smtClean="0"/>
              <a:t>A</a:t>
            </a:r>
            <a:r>
              <a:rPr lang="zh-CN" altLang="en-US" sz="2400" b="1" dirty="0" smtClean="0"/>
              <a:t>端</a:t>
            </a:r>
            <a:endParaRPr lang="zh-CN" alt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76083" y="5403714"/>
            <a:ext cx="5575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用手碰一下</a:t>
            </a:r>
            <a:r>
              <a:rPr lang="en-US" altLang="zh-CN" sz="2400" b="1" dirty="0" smtClean="0"/>
              <a:t>A</a:t>
            </a:r>
            <a:r>
              <a:rPr lang="zh-CN" altLang="en-US" sz="2400" b="1" dirty="0" smtClean="0"/>
              <a:t>端后，</a:t>
            </a:r>
            <a:r>
              <a:rPr lang="zh-CN" altLang="en-US" sz="2400" b="1" dirty="0"/>
              <a:t>先分开</a:t>
            </a:r>
            <a:r>
              <a:rPr lang="en-US" altLang="zh-CN" sz="2400" b="1" dirty="0"/>
              <a:t>AB</a:t>
            </a:r>
            <a:r>
              <a:rPr lang="zh-CN" altLang="en-US" sz="2400" b="1" dirty="0"/>
              <a:t>，再移走</a:t>
            </a:r>
            <a:r>
              <a:rPr lang="en-US" altLang="zh-CN" sz="2400" b="1" dirty="0" smtClean="0"/>
              <a:t>C</a:t>
            </a:r>
            <a:endParaRPr lang="zh-CN" alt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76083" y="5865379"/>
            <a:ext cx="590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用手碰一下</a:t>
            </a:r>
            <a:r>
              <a:rPr lang="en-US" altLang="zh-CN" sz="2400" b="1" dirty="0" smtClean="0"/>
              <a:t>A</a:t>
            </a:r>
            <a:r>
              <a:rPr lang="zh-CN" altLang="en-US" sz="2400" b="1" dirty="0" smtClean="0"/>
              <a:t>端后，</a:t>
            </a:r>
            <a:r>
              <a:rPr lang="zh-CN" altLang="en-US" sz="2400" b="1" dirty="0"/>
              <a:t>先移走</a:t>
            </a:r>
            <a:r>
              <a:rPr lang="en-US" altLang="zh-CN" sz="2400" b="1" dirty="0"/>
              <a:t>C</a:t>
            </a:r>
            <a:r>
              <a:rPr lang="zh-CN" altLang="en-US" sz="2400" b="1" dirty="0"/>
              <a:t>，再分开</a:t>
            </a:r>
            <a:r>
              <a:rPr lang="en-US" altLang="zh-CN" sz="2400" b="1" dirty="0" smtClean="0"/>
              <a:t>AB</a:t>
            </a:r>
            <a:endParaRPr lang="zh-CN" altLang="en-US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466" y="282351"/>
            <a:ext cx="174307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墨迹 4"/>
              <p14:cNvContentPartPr/>
              <p14:nvPr/>
            </p14:nvContentPartPr>
            <p14:xfrm>
              <a:off x="2489760" y="365760"/>
              <a:ext cx="6527880" cy="6190200"/>
            </p14:xfrm>
          </p:contentPart>
        </mc:Choice>
        <mc:Fallback>
          <p:pic>
            <p:nvPicPr>
              <p:cNvPr id="5" name="墨迹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80400" y="356400"/>
                <a:ext cx="6546600" cy="620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5869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9" grpId="0"/>
      <p:bldP spid="29" grpId="0"/>
      <p:bldP spid="3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5" name="Text Box 5"/>
          <p:cNvSpPr txBox="1">
            <a:spLocks noChangeArrowheads="1"/>
          </p:cNvSpPr>
          <p:nvPr/>
        </p:nvSpPr>
        <p:spPr bwMode="auto">
          <a:xfrm>
            <a:off x="409575" y="5575300"/>
            <a:ext cx="8259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3200" b="1"/>
              <a:t>两金属箔片因带同种电荷相互排斥而张开</a:t>
            </a:r>
          </a:p>
        </p:txBody>
      </p:sp>
      <p:sp>
        <p:nvSpPr>
          <p:cNvPr id="430086" name="Text Box 6"/>
          <p:cNvSpPr txBox="1">
            <a:spLocks noChangeArrowheads="1"/>
          </p:cNvSpPr>
          <p:nvPr/>
        </p:nvSpPr>
        <p:spPr bwMode="auto">
          <a:xfrm>
            <a:off x="765175" y="4919663"/>
            <a:ext cx="3924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/>
              <a:t>验电器工作原理：</a:t>
            </a:r>
          </a:p>
        </p:txBody>
      </p:sp>
      <p:sp>
        <p:nvSpPr>
          <p:cNvPr id="66562" name="矩形 66561"/>
          <p:cNvSpPr/>
          <p:nvPr/>
        </p:nvSpPr>
        <p:spPr>
          <a:xfrm>
            <a:off x="1055985" y="1108269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b="1" noProof="1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华文新魏" pitchFamily="2" charset="-122"/>
                <a:cs typeface="+mn-ea"/>
              </a:rPr>
              <a:t>验电器</a:t>
            </a:r>
            <a:endParaRPr lang="zh-CN" altLang="en-US" sz="2800" b="1" noProof="1">
              <a:solidFill>
                <a:srgbClr val="FF3300"/>
              </a:solidFill>
              <a:effectLst>
                <a:outerShdw blurRad="38100" dist="38100" dir="2700000">
                  <a:srgbClr val="C0C0C0"/>
                </a:outerShdw>
              </a:effectLst>
              <a:ea typeface="华文新魏" pitchFamily="2" charset="-122"/>
            </a:endParaRPr>
          </a:p>
        </p:txBody>
      </p:sp>
      <p:sp>
        <p:nvSpPr>
          <p:cNvPr id="66563" name="矩形 66562"/>
          <p:cNvSpPr/>
          <p:nvPr/>
        </p:nvSpPr>
        <p:spPr>
          <a:xfrm>
            <a:off x="6615410" y="955869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noProof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  <a:cs typeface="宋体" pitchFamily="2" charset="-122"/>
              </a:rPr>
              <a:t>静电计</a:t>
            </a:r>
          </a:p>
        </p:txBody>
      </p:sp>
      <p:pic>
        <p:nvPicPr>
          <p:cNvPr id="66565" name="图片 66564" descr="IMG_0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5" r="1492"/>
          <a:stretch>
            <a:fillRect/>
          </a:stretch>
        </p:blipFill>
        <p:spPr bwMode="auto">
          <a:xfrm>
            <a:off x="6012160" y="1476569"/>
            <a:ext cx="2500312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图片 66565" descr="IMG_00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04"/>
          <a:stretch>
            <a:fillRect/>
          </a:stretch>
        </p:blipFill>
        <p:spPr bwMode="auto">
          <a:xfrm>
            <a:off x="674985" y="1627382"/>
            <a:ext cx="2657475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7" name="矩形 66566"/>
          <p:cNvSpPr>
            <a:spLocks noChangeArrowheads="1"/>
          </p:cNvSpPr>
          <p:nvPr/>
        </p:nvSpPr>
        <p:spPr bwMode="auto">
          <a:xfrm>
            <a:off x="3884910" y="4281682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ea typeface="华文新魏" pitchFamily="2" charset="-122"/>
              </a:rPr>
              <a:t>金属箔片</a:t>
            </a:r>
          </a:p>
        </p:txBody>
      </p:sp>
      <p:sp>
        <p:nvSpPr>
          <p:cNvPr id="66568" name="矩形 66567"/>
          <p:cNvSpPr>
            <a:spLocks noChangeArrowheads="1"/>
          </p:cNvSpPr>
          <p:nvPr/>
        </p:nvSpPr>
        <p:spPr bwMode="auto">
          <a:xfrm>
            <a:off x="3884910" y="1568644"/>
            <a:ext cx="1250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ea typeface="华文新魏" pitchFamily="2" charset="-122"/>
              </a:rPr>
              <a:t>金属球</a:t>
            </a:r>
          </a:p>
        </p:txBody>
      </p:sp>
      <p:sp>
        <p:nvSpPr>
          <p:cNvPr id="66569" name="矩形 66568"/>
          <p:cNvSpPr>
            <a:spLocks noChangeArrowheads="1"/>
          </p:cNvSpPr>
          <p:nvPr/>
        </p:nvSpPr>
        <p:spPr bwMode="auto">
          <a:xfrm>
            <a:off x="3884910" y="2178244"/>
            <a:ext cx="1250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ea typeface="华文新魏" pitchFamily="2" charset="-122"/>
              </a:rPr>
              <a:t>金属杆</a:t>
            </a:r>
          </a:p>
        </p:txBody>
      </p:sp>
      <p:sp>
        <p:nvSpPr>
          <p:cNvPr id="66570" name="矩形 66569"/>
          <p:cNvSpPr>
            <a:spLocks noChangeArrowheads="1"/>
          </p:cNvSpPr>
          <p:nvPr/>
        </p:nvSpPr>
        <p:spPr bwMode="auto">
          <a:xfrm>
            <a:off x="3529310" y="3079944"/>
            <a:ext cx="160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ea typeface="华文新魏" pitchFamily="2" charset="-122"/>
              </a:rPr>
              <a:t>金属指针</a:t>
            </a:r>
          </a:p>
        </p:txBody>
      </p:sp>
      <p:sp>
        <p:nvSpPr>
          <p:cNvPr id="66571" name="直接连接符 66570"/>
          <p:cNvSpPr>
            <a:spLocks noChangeShapeType="1"/>
          </p:cNvSpPr>
          <p:nvPr/>
        </p:nvSpPr>
        <p:spPr bwMode="auto">
          <a:xfrm flipH="1" flipV="1">
            <a:off x="2056110" y="1843282"/>
            <a:ext cx="19050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572" name="直接连接符 66571"/>
          <p:cNvSpPr>
            <a:spLocks noChangeShapeType="1"/>
          </p:cNvSpPr>
          <p:nvPr/>
        </p:nvSpPr>
        <p:spPr bwMode="auto">
          <a:xfrm rot="21300000" flipV="1">
            <a:off x="5035847" y="1755969"/>
            <a:ext cx="22860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573" name="直接连接符 66572"/>
          <p:cNvSpPr>
            <a:spLocks noChangeShapeType="1"/>
          </p:cNvSpPr>
          <p:nvPr/>
        </p:nvSpPr>
        <p:spPr bwMode="auto">
          <a:xfrm flipH="1" flipV="1">
            <a:off x="1979910" y="2071882"/>
            <a:ext cx="19812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574" name="直接连接符 66573"/>
          <p:cNvSpPr>
            <a:spLocks noChangeShapeType="1"/>
          </p:cNvSpPr>
          <p:nvPr/>
        </p:nvSpPr>
        <p:spPr bwMode="auto">
          <a:xfrm rot="21360000" flipV="1">
            <a:off x="5042197" y="2019494"/>
            <a:ext cx="2286000" cy="44291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575" name="直接连接符 66574"/>
          <p:cNvSpPr>
            <a:spLocks noChangeShapeType="1"/>
          </p:cNvSpPr>
          <p:nvPr/>
        </p:nvSpPr>
        <p:spPr bwMode="auto">
          <a:xfrm flipH="1" flipV="1">
            <a:off x="1979910" y="3976882"/>
            <a:ext cx="1981200" cy="5334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576" name="直接连接符 66575"/>
          <p:cNvSpPr>
            <a:spLocks noChangeShapeType="1"/>
          </p:cNvSpPr>
          <p:nvPr/>
        </p:nvSpPr>
        <p:spPr bwMode="auto">
          <a:xfrm rot="-1500000">
            <a:off x="5302547" y="3083119"/>
            <a:ext cx="1600200" cy="1143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79388" y="115888"/>
            <a:ext cx="6192812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4000" b="1" dirty="0">
                <a:solidFill>
                  <a:srgbClr val="FF0000"/>
                </a:solidFill>
                <a:ea typeface="黑体" pitchFamily="49" charset="-122"/>
              </a:rPr>
              <a:t>三</a:t>
            </a:r>
            <a:r>
              <a:rPr lang="zh-CN" altLang="en-US" sz="4000" b="1" dirty="0" smtClean="0">
                <a:solidFill>
                  <a:srgbClr val="FF0000"/>
                </a:solidFill>
                <a:ea typeface="黑体" pitchFamily="49" charset="-122"/>
              </a:rPr>
              <a:t>、检验物体</a:t>
            </a:r>
            <a:r>
              <a:rPr lang="zh-CN" altLang="en-US" sz="4000" b="1" dirty="0">
                <a:solidFill>
                  <a:srgbClr val="FF0000"/>
                </a:solidFill>
                <a:ea typeface="黑体" pitchFamily="49" charset="-122"/>
              </a:rPr>
              <a:t>带电</a:t>
            </a:r>
            <a:r>
              <a:rPr lang="zh-CN" altLang="en-US" sz="4000" b="1" dirty="0" smtClean="0">
                <a:solidFill>
                  <a:srgbClr val="FF0000"/>
                </a:solidFill>
                <a:ea typeface="黑体" pitchFamily="49" charset="-122"/>
              </a:rPr>
              <a:t>的</a:t>
            </a:r>
            <a:r>
              <a:rPr lang="zh-CN" altLang="en-US" sz="4000" b="1" dirty="0">
                <a:solidFill>
                  <a:srgbClr val="FF0000"/>
                </a:solidFill>
                <a:ea typeface="黑体" pitchFamily="49" charset="-122"/>
              </a:rPr>
              <a:t>仪器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墨迹 1"/>
              <p14:cNvContentPartPr/>
              <p14:nvPr/>
            </p14:nvContentPartPr>
            <p14:xfrm>
              <a:off x="1809360" y="1852560"/>
              <a:ext cx="360" cy="360"/>
            </p14:xfrm>
          </p:contentPart>
        </mc:Choice>
        <mc:Fallback>
          <p:pic>
            <p:nvPicPr>
              <p:cNvPr id="2" name="墨迹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00000" y="18432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9695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5" grpId="0"/>
      <p:bldP spid="430086" grpId="0"/>
      <p:bldP spid="66562" grpId="0"/>
      <p:bldP spid="66563" grpId="0"/>
      <p:bldP spid="66567" grpId="0"/>
      <p:bldP spid="66568" grpId="0"/>
      <p:bldP spid="66569" grpId="0"/>
      <p:bldP spid="66570" grpId="0"/>
      <p:bldP spid="66571" grpId="0" animBg="1"/>
      <p:bldP spid="66572" grpId="0" animBg="1"/>
      <p:bldP spid="66573" grpId="0" animBg="1"/>
      <p:bldP spid="66574" grpId="0" animBg="1"/>
      <p:bldP spid="66575" grpId="0" animBg="1"/>
      <p:bldP spid="665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矩形 59394"/>
          <p:cNvSpPr>
            <a:spLocks noChangeArrowheads="1"/>
          </p:cNvSpPr>
          <p:nvPr/>
        </p:nvSpPr>
        <p:spPr bwMode="auto">
          <a:xfrm>
            <a:off x="395536" y="332656"/>
            <a:ext cx="4265216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四、电荷守恒定律</a:t>
            </a:r>
            <a:endParaRPr lang="zh-CN" altLang="en-US" sz="3600" dirty="0">
              <a:solidFill>
                <a:srgbClr val="FF0000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59396" name="矩形 59395"/>
          <p:cNvSpPr>
            <a:spLocks noChangeArrowheads="1"/>
          </p:cNvSpPr>
          <p:nvPr/>
        </p:nvSpPr>
        <p:spPr bwMode="auto">
          <a:xfrm>
            <a:off x="107950" y="1268413"/>
            <a:ext cx="9036050" cy="1712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内容：电荷既不会创生，也不会消灭，它只能从一个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物体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转移到另一个物体，或从物体的一部分转移到另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一部分，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在转移的过程中，电荷的总量保持不变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2800" dirty="0"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107950" y="3284984"/>
            <a:ext cx="8361363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dirty="0">
                <a:latin typeface="黑体" pitchFamily="49" charset="-122"/>
                <a:ea typeface="黑体" pitchFamily="49" charset="-122"/>
                <a:sym typeface="宋体" pitchFamily="2" charset="-122"/>
              </a:rPr>
              <a:t>2.另一种表述为：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dirty="0">
                <a:latin typeface="黑体" pitchFamily="49" charset="-122"/>
                <a:ea typeface="黑体" pitchFamily="49" charset="-122"/>
                <a:sym typeface="宋体" pitchFamily="2" charset="-122"/>
              </a:rPr>
              <a:t>一个与外界没有电荷交换的系统，电荷的代数和保持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dirty="0">
                <a:latin typeface="黑体" pitchFamily="49" charset="-122"/>
                <a:ea typeface="黑体" pitchFamily="49" charset="-122"/>
                <a:sym typeface="宋体" pitchFamily="2" charset="-122"/>
              </a:rPr>
              <a:t>不变。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7786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395536" y="260648"/>
            <a:ext cx="259238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五、元电荷</a:t>
            </a:r>
            <a:r>
              <a:rPr lang="zh-CN" altLang="en-US" sz="3600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：</a:t>
            </a: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451625" y="905173"/>
            <a:ext cx="8064698" cy="117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1.</a:t>
            </a:r>
            <a:r>
              <a:rPr lang="zh-CN" altLang="en-US" sz="2800" b="1" dirty="0"/>
              <a:t>电量：物体所带电荷的多少叫电荷量，简称电量</a:t>
            </a:r>
            <a:r>
              <a:rPr lang="zh-CN" altLang="en-US" sz="2800" b="1" dirty="0" smtClean="0"/>
              <a:t>。  </a:t>
            </a:r>
            <a:endParaRPr lang="en-US" altLang="zh-CN" sz="2800" b="1" dirty="0" smtClean="0"/>
          </a:p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 </a:t>
            </a:r>
            <a:r>
              <a:rPr lang="en-US" altLang="zh-CN" sz="2800" b="1" dirty="0" smtClean="0"/>
              <a:t>  </a:t>
            </a:r>
            <a:r>
              <a:rPr lang="zh-CN" altLang="en-US" sz="2800" b="1" dirty="0" smtClean="0"/>
              <a:t>单位</a:t>
            </a:r>
            <a:r>
              <a:rPr lang="en-US" altLang="zh-CN" sz="2800" b="1" dirty="0" smtClean="0"/>
              <a:t>:  </a:t>
            </a:r>
            <a:r>
              <a:rPr lang="zh-CN" altLang="en-US" sz="2800" b="1" dirty="0" smtClean="0"/>
              <a:t>库仑   简称：库     符号： </a:t>
            </a:r>
            <a:r>
              <a:rPr lang="en-US" altLang="zh-CN" sz="2800" b="1" dirty="0"/>
              <a:t>C</a:t>
            </a: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467544" y="2185664"/>
            <a:ext cx="6408738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2.</a:t>
            </a:r>
            <a:r>
              <a:rPr lang="zh-CN" altLang="en-US" sz="2800" b="1" dirty="0"/>
              <a:t>元电荷：带电体的最小带电量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900113" y="2705100"/>
            <a:ext cx="38877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dirty="0"/>
              <a:t>e = 1.60×10</a:t>
            </a:r>
            <a:r>
              <a:rPr lang="en-US" altLang="zh-CN" sz="3200" b="1" baseline="30000" dirty="0"/>
              <a:t>-19</a:t>
            </a:r>
            <a:r>
              <a:rPr lang="en-US" altLang="zh-CN" sz="3200" b="1" dirty="0"/>
              <a:t>C</a:t>
            </a: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467544" y="5618395"/>
            <a:ext cx="7489825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3.</a:t>
            </a:r>
            <a:r>
              <a:rPr lang="zh-CN" altLang="en-US" sz="2800" b="1" dirty="0"/>
              <a:t>比荷：带电粒子电量与质量的比值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755651" y="3284538"/>
            <a:ext cx="7776790" cy="98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）所有带电体的电荷量都是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e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的</a:t>
            </a:r>
            <a:r>
              <a:rPr lang="zh-CN" altLang="en-US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整数倍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  <a:p>
            <a:pPr eaLnBrk="1" hangingPunct="1">
              <a:lnSpc>
                <a:spcPct val="110000"/>
              </a:lnSpc>
            </a:pP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）电荷量是</a:t>
            </a:r>
            <a:r>
              <a:rPr lang="zh-CN" altLang="en-US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不能连续变化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的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物理量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289148" y="4509120"/>
            <a:ext cx="871264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 dirty="0"/>
              <a:t>元电荷</a:t>
            </a:r>
            <a:r>
              <a:rPr lang="en-US" altLang="zh-CN" sz="2800" b="1" dirty="0"/>
              <a:t>e</a:t>
            </a:r>
            <a:r>
              <a:rPr lang="zh-CN" altLang="en-US" sz="2800" b="1" dirty="0"/>
              <a:t>的数值是由美国物理学家</a:t>
            </a:r>
            <a:r>
              <a:rPr lang="zh-CN" altLang="en-US" sz="2800" b="1" dirty="0">
                <a:solidFill>
                  <a:srgbClr val="FF0000"/>
                </a:solidFill>
              </a:rPr>
              <a:t>密立根</a:t>
            </a:r>
            <a:r>
              <a:rPr lang="zh-CN" altLang="en-US" sz="2800" b="1" dirty="0"/>
              <a:t>测得</a:t>
            </a:r>
            <a:r>
              <a:rPr lang="zh-CN" altLang="en-US" sz="2800" b="1" dirty="0" smtClean="0"/>
              <a:t>的</a:t>
            </a:r>
            <a:endParaRPr lang="en-US" altLang="zh-CN" sz="2800" b="1" dirty="0" smtClean="0"/>
          </a:p>
          <a:p>
            <a:pPr algn="ctr" eaLnBrk="1" hangingPunct="1"/>
            <a:r>
              <a:rPr lang="zh-CN" altLang="en-US" sz="2800" b="1" dirty="0">
                <a:solidFill>
                  <a:srgbClr val="FF0000"/>
                </a:solidFill>
              </a:rPr>
              <a:t>油滴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实验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020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/>
      <p:bldP spid="154629" grpId="0"/>
      <p:bldP spid="154630" grpId="0"/>
      <p:bldP spid="9220" grpId="0"/>
      <p:bldP spid="154632" grpId="0"/>
      <p:bldP spid="16389" grpId="0"/>
      <p:bldP spid="1639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778</Words>
  <Application>Microsoft Office PowerPoint</Application>
  <PresentationFormat>全屏显示(4:3)</PresentationFormat>
  <Paragraphs>111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方正姚体</vt:lpstr>
      <vt:lpstr>黑体</vt:lpstr>
      <vt:lpstr>华文行楷</vt:lpstr>
      <vt:lpstr>华文新魏</vt:lpstr>
      <vt:lpstr>楷体_GB2312</vt:lpstr>
      <vt:lpstr>宋体</vt:lpstr>
      <vt:lpstr>Arial</vt:lpstr>
      <vt:lpstr>Calibri</vt:lpstr>
      <vt:lpstr>Times New Roman</vt:lpstr>
      <vt:lpstr>Office 主题</vt:lpstr>
      <vt:lpstr>Microsoft 公式 3.0</vt:lpstr>
      <vt:lpstr>9.1 电荷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9.1 电荷</dc:title>
  <dc:creator>Administrator</dc:creator>
  <cp:lastModifiedBy>Windows 用户</cp:lastModifiedBy>
  <cp:revision>9</cp:revision>
  <dcterms:created xsi:type="dcterms:W3CDTF">2021-04-25T08:55:43Z</dcterms:created>
  <dcterms:modified xsi:type="dcterms:W3CDTF">2021-04-27T03:31:53Z</dcterms:modified>
</cp:coreProperties>
</file>