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634" r:id="rId3"/>
    <p:sldId id="635" r:id="rId4"/>
    <p:sldId id="639" r:id="rId5"/>
    <p:sldId id="640" r:id="rId6"/>
    <p:sldId id="641" r:id="rId7"/>
    <p:sldId id="643" r:id="rId8"/>
    <p:sldId id="644" r:id="rId9"/>
    <p:sldId id="645" r:id="rId10"/>
    <p:sldId id="646" r:id="rId11"/>
    <p:sldId id="648" r:id="rId12"/>
    <p:sldId id="665" r:id="rId13"/>
    <p:sldId id="649" r:id="rId14"/>
    <p:sldId id="650" r:id="rId15"/>
    <p:sldId id="651" r:id="rId16"/>
    <p:sldId id="652" r:id="rId17"/>
    <p:sldId id="654" r:id="rId18"/>
    <p:sldId id="655" r:id="rId19"/>
    <p:sldId id="664" r:id="rId20"/>
    <p:sldId id="657" r:id="rId21"/>
    <p:sldId id="637" r:id="rId22"/>
    <p:sldId id="662" r:id="rId23"/>
    <p:sldId id="663" r:id="rId24"/>
  </p:sldIdLst>
  <p:sldSz cx="12192000" cy="6858000"/>
  <p:notesSz cx="6796088"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3">
          <p15:clr>
            <a:srgbClr val="A4A3A4"/>
          </p15:clr>
        </p15:guide>
        <p15:guide id="2" pos="38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38" autoAdjust="0"/>
  </p:normalViewPr>
  <p:slideViewPr>
    <p:cSldViewPr>
      <p:cViewPr varScale="1">
        <p:scale>
          <a:sx n="109" d="100"/>
          <a:sy n="109" d="100"/>
        </p:scale>
        <p:origin x="636" y="96"/>
      </p:cViewPr>
      <p:guideLst>
        <p:guide orient="horz" pos="2193"/>
        <p:guide pos="38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1:56:01.530"/>
    </inkml:context>
    <inkml:brush xml:id="br0">
      <inkml:brushProperty name="width" value="0.05292" units="cm"/>
      <inkml:brushProperty name="height" value="0.05292" units="cm"/>
      <inkml:brushProperty name="color" value="#FF0000"/>
    </inkml:brush>
  </inkml:definitions>
  <inkml:trace contextRef="#ctx0" brushRef="#br0">7301 14539 0,'27'29'0,"-7"-11"16,-2-4-16,1-6 15,-4 2 1,5-2-16,1-1 16,0-3-1,2 3-15,3-5 16,-26-2-1,27 5-15,8-2 16,0-2 0,3 4-16,-38-5 15,47 0-15,4 0 16,-51 0 0,58 3-16,0-3 15,3 1 1,-3 1-16,-2-2 15,-1 3 1,-3-3-16,2 0 16,2 0-1,3-3-15,-1 1 16,4-2 0,1 2-16,0-1 15,4 2-15,0-2 16,5 0-1,0-1-15,-2 0 16,8-3 0,15 3-16,4-4 15,9 5 1,-10-2-16,1 0 16,-5 1-1,-6 1-15,6-1 16,0 0-1,4 1-15,8 3 16,-4 0-16,3-1 16,0 1-1,2 0-15,0 1 16,-2-1 0,5 3-16,-3-3 15,2 2 1,3 0-16,1 1 15,4-2 1,-1-1-16,1 3 16,-2-3-16,3 2 15,5 0 1,7 1-16,-10-1 16,3 3-1,-2-5-15,-3-3 16,2 1-1,2 2-15,-5 2 16,2 1 0,-2-1-16,-9-2 15,5-5 1,-2 1-16,1-1 16,-1 0-16,3 1 15,-3 0 1,2 1-16,-5 2 15,0 1 1,1 1 0,-1 2-16,1 1 15,-6-1-15,-4 1 16,-4 0-16,-5 1 16,-6 2-1,1-3-15,-8 1 16,0-3-1,-4 0-15,-13-2 16,-1-2 0,-3 0-16,-4-6 15,-5 0-15</inkml:trace>
  <inkml:trace contextRef="#ctx0" brushRef="#br0" timeOffset="4638.7337">17748 14626 0,'0'0'0,"0"0"16,0 0-1,0 0-15,0 0 16,0 0 0,0 0-16,0 0 15,0 0 1,0 0-16,0 0 16,0 0-16,8 7 15,5 2 1,5 7-16,3-3 15,-4-4 1,-4-2-16,1-5 16,1 0-1,2 0 1,2 1-16,1-1 16,1 0-16,0 0 15,2 3 1,1-3-16,-24-2 15,30 2-15,-30-2 16,36 3 0,-36-3-16,40 2 15,-40-2 1,57 2-16,-57-2 16,62 2-1,-62-2-15,68 5 16,-68-5-16,75 2 15,17 4 1,-92-6-16,94 6 16,-7 0-1,-11 1-15,-11-1 16,-12-1 0,-53-5-16,55 2 15,5-2 1,2 1-16,1 2 15,-7-1-15,-1 1 16,1 1 0,-1-1-16,-2 2 15,2-2 1,2 2-16,-4-5 16,3-3-1,3 1-15,-1 0 16,-3 2-1,2-1 1,1 2-16,0-1 16,-1 0-16,1-1 15,-3 1 1,1-5-16,0 0 16,2 0-1,-1 3-15,-4 2 16,0 2-16,-1 1 15,4-1 1,-56-2-16,60 0 16,3 0-1,2-2-15,-65 2 16,58 0-16,-2 0 16,-2 2-16,-3-2 15,1-2 1,-3 2-1,0 0-15,-2 0 16,2 0-16,-1 2 16,-2 0-1,1 3-15,-47-5 16,52 6 0,-52-6-16,58 5 15,4-2-15,-1-2 16,-3 2-1,-58-3-15,56 4 16,5-1 0,-61-3-16,65 4 15,-65-4-15,66 2 16,4 2 0,-5-2-16,-5 1 15,-60-3 1,58 5-16,2-2 15,-60-3 1,65 1-16,3 1 16,-5 1-16,-3-3 15,-7 2 1,1 0-16,0-2 16,-2 2-1,-1-2-15,0 0 16,0 0-1,-3 0-15,6-2 16,-3 0 0,1 0-16,1-3 15,-1 4 1,1-4-16,3-1 16,0 4-16,1-2 15,-1-2 1,-1-1-16,2 0 15,2 0 1,2 3-16,-4-1 16,2-2-1,-1 1-15,3-1 16,2 1 0,-3 1-16,3 1 15,-5 0-15,2-2 16,1 6-1,-3-1-15,1-2 16,3 1 0,-2-3-16,2-1 15,-1-1 1,4 0 0,-2 3-16,2-1 15,-3 1-15,3 2 16,0-1-16,-2 1 15,-1 2 1,3-5-16,0 4 16,-2-2-1,1-1-15,1 1 16,1 1 0,1 2-16,-3 0 15,2 0 1,2 2-16,-1-2 15,1 3-15,-3-3 16,2 2 0,-2 3-16,1-4 15,4 4 1,0 0-16,2-3 16,-1 2-1,3-1-15,16-1 16,-4 0-1,-3 0-15,-4-2 16,-1 0-16,-4 0 16,0 0-1,-1 2-15,-1 1 16,-13-1 0,-4-2-16,-2 2 15,2 1 1,-55-3-16,56 2 15,-56-2 1,60 0-16,-60 0 16,61 0-1,-61 0 1,0 0-16,59-2 16,-59 2-16,0 0 15,0 0-15,56 0 16,-56 0-1,0 0-15,0 0 16,46 2 0,-46-2-16,0 0 15,0 0 1,31-5-16,-20-2 16</inkml:trace>
  <inkml:trace contextRef="#ctx0" brushRef="#br0" timeOffset="8126.2828">9779 15819 0,'0'0'0,"0"0"15,0 0 1,11 7-16,9 1 16,8 6-1,5 0-15,-7-6 16,1-1-1,2-3-15,2 1 16,6-1-16,14 0 16,-2 1-1,4-3-15,-1 1 16,4-1 0,0 2-16,5-2 15,1 1 1,5-1-16,3 0 15,0 1 1,5-3-16,21 0 16,14-3-1,-5 3-15,-7 0 16,-2-2-16,3 2 16,-1 0-1,1 0-15,2-5 16,1 3-1,4 0-15,-4 2 16,6-2 0,2 0-16,1-3 15,6 3 1,7-2-16,2-1 16,-4 3-1,1-1-15,-3 1 16,1 0-16,-2 0 15,-1 2 1,-4 0-16,-6-2 16,-1-3-1,-4-6-15,-12-7 16</inkml:trace>
  <inkml:trace contextRef="#ctx0" brushRef="#br0" timeOffset="9861.0444">20942 16275 0,'64'18'15,"-64"-18"-15,59 18 0,-3-3 16,2-1-1,9-7-15,6-3 16,22-1 0,12-3-1,5 1-15,-2-1 0,2-1 16,2 1 0,6 0-16,13 1 15,12 1-15,7-4 16,-4 2-1,0-1-15,-1-2 16,3 1 0,-2 2-16,2 2 15,-2 1 1,2 3-16,-1 0 16,1 3-1,2 0 1,-2 1-16,0-2 15,0 1 1,-150-9-16,153 9 0,0 2 16,2 1-16,1-1 15,3-4 1,8-3-16,-4-1 16,2-1-1,-3-2-15,1 2 16,-2 5-1,1 4 1,4 0-16,-3-10 16,1-2-1,2-1 1,-3 4-16,-2-4 16,-2-5-16,-159 7 0,154-16 15,-6 3 1,-3 2-16,1 0 15,2-3-15,-5 3 16,-15 4-16,-28 3 16,-23-11-16,-17-20 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24:09.885"/>
    </inkml:context>
    <inkml:brush xml:id="br0">
      <inkml:brushProperty name="width" value="0.05292" units="cm"/>
      <inkml:brushProperty name="height" value="0.05292" units="cm"/>
      <inkml:brushProperty name="color" value="#FF0000"/>
    </inkml:brush>
  </inkml:definitions>
  <inkml:trace contextRef="#ctx0" brushRef="#br0">33299 19049 0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26:01.031"/>
    </inkml:context>
    <inkml:brush xml:id="br0">
      <inkml:brushProperty name="width" value="0.05292" units="cm"/>
      <inkml:brushProperty name="height" value="0.05292" units="cm"/>
      <inkml:brushProperty name="color" value="#FF0000"/>
    </inkml:brush>
  </inkml:definitions>
  <inkml:trace contextRef="#ctx0" brushRef="#br0">20483 10356 0,'17'29'0,"2"-7"16,3-8-16,7-7 16,3-3-1,5-2-15,16-4 16,2 0 0,3-3-16,4 3 15,-10-3 1,-52 5-16,0 0 15,50-7-15,-50 7 16,37-11 0,-19 3-16,-15-4 15</inkml:trace>
  <inkml:trace contextRef="#ctx0" brushRef="#br0" timeOffset="450.243">20626 10411 0,'0'0'0,"0"0"16,0 17 0,-4 11-16,-1 13 15,3-6 1,-1 4-16,1 1 15,2 7 1,-4 2-16,-3 6 16,-1 0-1,0-1-15,8-54 16,-4 51-16,4-51 16,0 51-1,7-10-15,-7-41 16,18 32-1,-18-32-15,27 14 16,6-7 0,-1-7-16,1-5 15,-33 5-15,38-8 16,-38 8 0,45-18-16,-14-4 15,-15-7 1,-18 2-16</inkml:trace>
  <inkml:trace contextRef="#ctx0" brushRef="#br0" timeOffset="668.8466">20670 10718 0,'24'0'16,"18"0"-16,18-7 15,-1-1 1,-1-1-16,-11-5 16,-47 14-16,33-25 15</inkml:trace>
  <inkml:trace contextRef="#ctx0" brushRef="#br0" timeOffset="870.3995">21253 10622 0,'0'0'0,"20"0"15,16 0 1,12 0-16,0 0 15,-6 0-15,-3 0 16,-6-9 0,-6-2-1,-9 0-15</inkml:trace>
  <inkml:trace contextRef="#ctx0" brushRef="#br0" timeOffset="1151.1816">21251 10868 0,'0'0'0,"0"0"16,0 0 0,0 0-16,0 0 15,0 0 1,22 5-16,18-3 15,20 2 1,-1-2-16,-5-7 16,-54 5-1,46-10-15,-4-8 16,-16-4-16</inkml:trace>
  <inkml:trace contextRef="#ctx0" brushRef="#br0" timeOffset="2139.9033">21899 10629 0,'0'0'0,"0"0"16,0 0 0,0 18-16,-4 13 15,-1 14 1,3-10-16,0-3 16,0-3-1,4-5-15,4 1 16,1-5-1,2-2-15,3-2 16,3-1 0,-15-15-16,19 12 15,0-3 1,1-5-16,-20-4 16,27 0-16,2-2 15,2-3 1,-1-3-16,-1-4 15,0-4 1,-2-1-16,-27 17 16,29-23-1,-3-4-15,0-1 16,0-11-16,-5 5 16,-21 34-1,15-38-15,-6 3 16,-9 35-1,0-34-15,-2 3 16,2 31 0,-7-32-16,-4 1 15,-5 5 1,16 26-16,-22-23 16,-3 8-16,-6 2 15,0 1 1,2 7-16,0 3 15,2 4 1,1 3-16,2 4 16,0 2-1,1 0-15,1 5 16,0 2 0,0-1-16,-1 4 15,5 1-15,2-1 16,3-2-1,3-1-15,2 2 16,3-4 0,1 0-16,4-1 15,2-6 1,7-4-16</inkml:trace>
  <inkml:trace contextRef="#ctx0" brushRef="#br0" timeOffset="39476.7762">21736 9699 0,'0'0'0,"0"0"15,0 0-15,0 0 16,-10 6 0,-5 0-1,-7 4-15,4-6 16,0 0-16,5-2 16,-5-2-1,5 2-15,-7-2 16,-1 0-1,-1 0-15,2 0 16,-1 6 0,2-5-16,19-1 15,-27 3-15,-4-1 16,-5 0 0,-3 1-16,-3 1 15,0-2 1,42-2-16,-47 2 15,-4-2 1,3 3-16,1-3 16,0 0-1,47 0-15,-52 2 16,-4-2 0,56 0-16,-60 2 15,-1-2-15,-1 2 16,5 0-1,0 1-15,3-1 16,-1 0 0,-2-2-16,1 0 15,3 3 1,-3-1-16,0 3 16,-2-1-1,-1-2-15,59-2 16,-62 5-16,-5-3 15,-3 2 1,4 1-16,1-1 16,-1 1-1,4 2-15,-2-3 16,4 3 0,0-3-16,2 2 15,0 1 1,2-2-16,0 1 15,56-6 1,-58 8-16,2-4 16,3-1-16,53-3 15,-54 1 1,54-1-16,-58 3 16,58-3-1,0 0 1,-54 2-16,54-2 15,0 0-15,-49-5 16,10-8-16</inkml:trace>
  <inkml:trace contextRef="#ctx0" brushRef="#br0" timeOffset="40144.0822">19218 9601 0,'0'0'0,"0"0"15,-12 12-15,-13 1 16,-6 3 0,0-2-16,-5-1 15,-10 7 1,4-2-16,-1 4 16,4-1-1,-2 1-15,5-2 16,36-20-1,-38 22-15,38-22 16,0 0-16,-38 25 16,38-25-1,0 0-15,0 0 16,-33 27 0,33-27-16,-24 27 15,24-27 1,-10 22-16,10 0 15,6-1-15,-6-21 16,14 20 0,9 0-16,8-2 15,5-1 1,6 4-16,4-1 16,0-2-1,-4 2-15,3-2 16,-45-18-1,42 18-15,1 2 16,-43-20 0,45 18-16,-1-1 15,-44-17-15,45 14 16</inkml:trace>
  <inkml:trace contextRef="#ctx0" brushRef="#br0" timeOffset="45233.0146">16927 9481 0,'-16'61'16,"-1"-2"-16,-1 9 16,5 13-1,-5 29-15,0 20 16,0 8-16,0 7 16,3-11-1,-4-15-15,-4 2 16,4-7-1,1-15-15,-3-8 16,4-16 0,17-75-16,0 0 15,0 0 1,-14 57-16,4-30 16,3-25-1,3-18-15,6-18 16,4-17-16,7-27 15,14-31 1,6-19-16,4 7 16,-13 16-1,-7 29-15,-17 76 16,20-54 0,6 22-16,12 10 15,11 3 1,3 8-16,4 5 15,-10 12-15,-46-6 16,36 15 0,-13 12-16,-14 1 15,-6-3 1,-11 0-16,-5-5 16,-6-3-1,-7-2 1,26-15-16,-34 6 15,-3-6-15,37 0 16,-49-2 0,49 2-16,0 0 15,0 0-15,-44-4 16,44 4 0,-33 2-16,15 7 15,9 6 1,9 6-16,5 3 15,11 5 1,1 3-16,8 4 16,6 5-16,3 5 15,-3-1 1,2-3 0,-33-42-16,32 42 15,-32-42-15,34 31 16,0-8-1,2-18-15,-5-22 16,-5-16 0</inkml:trace>
  <inkml:trace contextRef="#ctx0" brushRef="#br0" timeOffset="45900.8048">17473 9857 0,'-5'29'16,"-3"16"-16,-3 27 15,-1-1 1,6-2-16,1-1 15,5-4-15,0-64 16,0 0 0,0 0-16,13 49 15,14-22 1,7-27-16,4-20 16,7-15-1,1-19-15,3-9 16,4-29-16,-7-13 15,-19 7 1,-27 98-16,9-83 16,-9 83-1,-15-61-15,-12 26 16,-11 19 0,-9 16-16,0 14 15,0 8 1,5 9-16,11 5 15,4 3 1,10 1-16,8 0 16,11-2-16,10-1 15,4 0 1,11-6-16,6-4 16,14-5-1,9-7 1,4-5-16,8-3 15,0-5-15,-6 0 16,-62-2 0,56 4-16,-56-4 15,0 0-15,35 5 16,-27 4 0</inkml:trace>
  <inkml:trace contextRef="#ctx0" brushRef="#br0" timeOffset="46238.7293">17185 10557 0,'67'14'16,"0"-6"0,7-6-16,18-8 15,0-12 1,6-4-16,7-5 16,1 0-1,-4-2-15,-4 5 16,-13 1-16,-15 8 15,-70 15 1,0 0-16,31-14 16,-27 3-16</inkml:trace>
  <inkml:trace contextRef="#ctx0" brushRef="#br0" timeOffset="46792.2658">17492 10739 0,'0'0'0,"0"0"16,0 0-16,0 0 16,0 0-1,20 4-15,16 0 16,14 5-1,0 5-15,-12 6 16,-7 7-16,-8 10 16,-12 15-1,-14 13 1,-7 7-16,-6 8 16,-10 16-1,1 5-15,4-21 16,21-80-16,0 0 15,0 0 1,-13 52-16,13-52 16,-8 16-16,4-25 15,8-16 1,10-15-16,14-23 16,5-15-1,14-32-15,6-19 16,-2 6-1,-16 31-15,-6 27 16,-7 27 0,-22 38-16,24-32 15,3 12-15,-27 20 16,0 0 0,0 0-16,28-11 15</inkml:trace>
  <inkml:trace contextRef="#ctx0" brushRef="#br0" timeOffset="47169.3167">18136 10598 0,'0'0'0,"0"0"15,0 0-15,0 0 16,0 0-1,20 6-15,17 8 16,4 1 0,-5 3-16,-11-2 15,-7 0 1,-10-3-16,-5 2 16,-10 5-1,-7 3-15,1-1 16,2-2-1,2 1-15,2-8 16,7-6-16,3-3 16,10-2-1,9-8-15,16-3 16,18-12 0,9-5-16,-1-4 15</inkml:trace>
  <inkml:trace contextRef="#ctx0" brushRef="#br0" timeOffset="52040.7169">21783 9731 0,'0'0'0,"0"0"16,0 0-16,0 0 16,0 0-1,20 8-15,24 3 16,17 6 0,4-3-16,5-3 15,8-2-15,23-2 16,17-3-1,1-2-15,6-2 16,-2-2 0,0 0-16,0-2 15,0-1 1,-4 3-16,-5 2 16,-13 0-16,-10 0 15,-10-2 1,-12 2-16,-14 0 15,-55 0 1,48 0-16,-48 0 16,52-3-1,-52 3-15,44-7 16,-7-8 0,-17-10-16</inkml:trace>
  <inkml:trace contextRef="#ctx0" brushRef="#br0" timeOffset="52391.6812">23629 9501 0,'0'0'15,"0"0"-15,20 11 16,9 8-16,16 5 16,2 0-1,4 1-15,3 2 16,2 0 0,0 0-16,-2-1 15,-54-26 1,47 29-16,-47-29 15,35 39 1,-23 3-16,-32 3 16,-36 4-1,-56 22-15,-63 30 16,-55 25-16</inkml:trace>
  <inkml:trace contextRef="#ctx0" brushRef="#br0" timeOffset="53993.6061">24000 10233 0,'0'0'16,"0"0"-16,0 0 15,0 20 1,0 20-16,-6 25 16,-5 13-1,-7 25-15,-7 7 16,-6 8-1,0 12-15,-8 14 16,1 1 0,3-9-16,2-15 15,2-25 1,3-20-16,28-76 16,0 0-1,0 0-15,-23 49 16,15-33-16,3-20 15,7-17 1,5-8-16,8-15 16,15-23-1,5-7-15,23-29 16,12-16 0,2 10-16,-12 25 15,-8 25 1,-10 20-16,-8 19 15,-34 20-15,31-6 16,-4 10 0,-7 9-16,-7 10 15,-7 4 1,-8 4-16,-11 5 16,-16 7-1,-6-3-15,-4-7 16,39-33-1,0 0-15,0 0 16,-35 27-16,35-27 16,-41 15-1,41-15-15,0 0 16,0 0 0,-35 7-16,8-2 15,15 1 1,12 4-16,8 3 15,5 3 1,7 4 0,5 0-16,4 7 0,7 4 15,2 0 1,1 0-16,-1 1 16,2-3-1,-1-3-15,-1-1 16,-1-2-1,0-9-15,-1-8 16,-7-6 0,0-13-16,-9-12 15</inkml:trace>
  <inkml:trace contextRef="#ctx0" brushRef="#br0" timeOffset="54711.0926">24616 10705 0,'0'0'15,"0"0"1,0 0-16,0 20 15,0 20-15,0 16 16,0-4 0,0-6-16,4-3 15,4-7 1,9-8-16,1-11 16,1-11-16,6-6 15,6-8 1,9-8-1,6-16-15,1-6 16,-1-11-16,-7-5 16,-8-2-1,-6-1-15,-9 3 16,-5 2 0,-7 5-16,-4 47 15,-4-43 1,-7 8-1,-9 13-15,20 22 0,-27-11 16,-4 9 0,-4 8-16,8 3 15,7 4 1,5 5-16,6 2 16,7 5-1,9-1-15,8-1 16,12 1-1,4-4-15,7 0 16,12 1-16,1-1 16,-1 0-1,-50-20-15,51 20 16,-51-20 0,0 0-16,0 0 15,44 20 1,-5-6-1,-22-12-15,-19-7 0</inkml:trace>
  <inkml:trace contextRef="#ctx0" brushRef="#br0" timeOffset="55079.0988">24440 11136 0,'15'7'0,"18"-1"16,21 3-16,11-3 15,6-12 1,11 0-1,20-7 1,6-3-16,-4-4 0,-5 0 16,-6-1-1,-16 10-15,-10 1 16,-20 7 0,-47 3-16,0 0 15,0 0-15,30 0 16,-23 3-1,-23-3 1</inkml:trace>
  <inkml:trace contextRef="#ctx0" brushRef="#br0" timeOffset="55912.407">24707 11407 0,'0'0'16,"0"0"-16,0 0 16,0 0-1,18-9-15,7-4 16,9-3 0,-5 5-16,2 4 15,1 5 1,-3 8-16,-3 6 15,-1 8-15,-7 12 16,-5 8 0,-9 16-16,-6 8 15,-6 6 1,-5 2-16,13-72 16,-14 64-1,14-64-15,0 0 16,0 0-1,-11 56-15,11-56 16,-6 35 0,10-25-16,7-21 15,9-16 1,5-13-16,12-21 16,1-6-16,10-20 15,3-8 1,-8 11-16,-20 17 15,-7 16 1,-16 51-16,0 0 16,13-45-1,1 6-15,-14 39 16,16-22 0,2 13-16,1 7 15,-19 2 1,25-3-16,-25 3 15,35 0-15,-35 0 16,39 0 0,-39 0-16,46 10 15,-11 8 1,-15 4-16,-15 3 16,-8-1-1,3-24-15,0 0 16,0 0-16,-2 27 15,2-27 1,5 20-16,17-6 16,14-9-1,14-10-15,17-11 16,6-5 0,17-14-16</inkml:trace>
  <inkml:trace contextRef="#ctx0" brushRef="#br0" timeOffset="386141.222">27089 11192 0,'0'0'0</inkml:trace>
  <inkml:trace contextRef="#ctx0" brushRef="#br0" timeOffset="388960.4073">24764 11058 0,'0'0'15,"0"0"-15,0 7 16,-4 2 0,-2 7-16,4-3 15,0-4 1,0-4-16,4-12 15,5-9-15</inkml:trace>
  <inkml:trace contextRef="#ctx0" brushRef="#br0" timeOffset="389414.1588">22016 10367 0</inkml:trace>
  <inkml:trace contextRef="#ctx0" brushRef="#br0" timeOffset="389770.1307">23857 10546 0,'0'0'0,"0"0"15,0 0 1,0 0-16,0 0 15,0 0-15,0 0 16,0 0 0,12 7-16,11 0 15,5 1-15,-4-3 16</inkml:trace>
  <inkml:trace contextRef="#ctx0" brushRef="#br0" timeOffset="412044.1451">23965 11933 0,'-25'14'15</inkml:trace>
  <inkml:trace contextRef="#ctx0" brushRef="#br0" timeOffset="412749.0367">17592 12114 0,'-7'41'0</inkml:trace>
  <inkml:trace contextRef="#ctx0" brushRef="#br0" timeOffset="562894.3952">33507 7998 0,'0'0'16,"0"0"-1,0 0-15,0 0 16,0 0-16,0 0 16,-22 6-1,-43 12 1</inkml:trace>
  <inkml:trace contextRef="#ctx0" brushRef="#br0" timeOffset="564554.963">33572 8112 0,'0'0'15,"0"0"-15,0 0 16,-22 0-16,-21 7 16,-14 1-1,12 8-15</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27:41.216"/>
    </inkml:context>
    <inkml:brush xml:id="br0">
      <inkml:brushProperty name="width" value="0.05292" units="cm"/>
      <inkml:brushProperty name="height" value="0.05292" units="cm"/>
      <inkml:brushProperty name="color" value="#FF0000"/>
    </inkml:brush>
  </inkml:definitions>
  <inkml:trace contextRef="#ctx0" brushRef="#br0">23775 11586 0,'0'0'16,"0"0"-16,0 0 15,0 0-15,6 7 16,3-1 0,7 4-16,4-5 15,2-1 1,5-3 0,2-1-16,5 3 15,1-3-15,6 0 16,2-4-1,4 0-15,3-1 16,4 3 0,1-1-16,-5 1 15,6 2 1,3 0-16,1-3 16,2 1-1,6 2-15,-4 0 16,2 0-16,-1-1 15,-2 1 1,-63 0-16,61 0 16,-61 0-1,60-3-15,-60 3 16,55-4 0,-55 4-16,45-16 15,-45 16-15,34-34 16</inkml:trace>
  <inkml:trace contextRef="#ctx0" brushRef="#br0" timeOffset="513.4204">24886 11273 0,'0'0'0,"16"18"16,4 9 0,8 6-16,1-1 15,2-1 1,2-1-16,0 2 15,-2 1 1,4-3-16,-6-1 16,-29-29-16,24 31 15,-24-31 1,16 34-16,-16-34 16,3 31-1,-15 3-15,-8 0 16,-11 4-1,-7-4-15,-5-3 16,1 0 0,42-31-16,-43 27 15,43-27 1,0 0-16,0 0 16,-33 22-16,33-22 15,-30 11 1,13-13-16,5-8 15</inkml:trace>
  <inkml:trace contextRef="#ctx0" brushRef="#br0" timeOffset="2346.4905">25278 11596 0,'0'0'0,"0"0"15,0 0 1,0 0-16,0 0 16,14 6-1,13 1-15,10 3 16,0-1 0,-2 1-16,4-6 15,3-2-15,7 1 16,2-1-1,5-2 1,2 0-16,0 0 16,3-2-16,-5-3 15,-4 3 1,1 0-16,3 2 16,-4 0-1,1 0-15,-3 0 16,-50 0-16,49 2 15,-49-2 1,0 0-16,0 0 16,48 0-1,-48 0-15,44-4 16,-17-8 0,-20-8-16</inkml:trace>
  <inkml:trace contextRef="#ctx0" brushRef="#br0" timeOffset="2746.5897">26311 11367 0,'0'0'15,"19"11"-15,8 7 16,11 5 0,4 1-16,5 3 15,-3 0 1,4 2-16,-4 0 15,-3 2 1,-41-31-16,36 33 16,-11 6-16,-16 1 15,-16 3 1,-18 1-16,-23 8 16,-22 4-1,-47 19-15</inkml:trace>
  <inkml:trace contextRef="#ctx0" brushRef="#br0" timeOffset="9223.2868">23826 11602 0,'0'0'0,"0"0"16,0 0-16,0 0 15,0 0 1,0 0-16,0 0 16,-10 0-1,-9 0-15,-10 0 16,2 0 0,5 0-16,-5 0 15,1 0-15,0 0 16,0 0-1,-3 0-15,29 0 16,-38 0 0,-6-5-16,2 5 15,-3 5 1,-3 0 0,48-5-16,-55 4 15,-3 0-15,-4 0 16,3 1-1,1-3-15,-2 0 16,-1 2-16,-1-3 16,1 4-1,-2 1-15,1-3 16,2-1 0,-1 0-16,1-4 15,-1 2 1,4 0-16,-4 0 15,1 0 1,1 0-16,4 0 16,1-2-1,-1-3-15,5-1 16,0-2 0,4 4-16,-2-2 15,2 3-15,46 3 16,-50-1-1,-2-2-15,52 3 16,-51 0 0,51 0-16,-49 3 15,5-3-15,44 0 16,-40-10 0,17-12-16</inkml:trace>
  <inkml:trace contextRef="#ctx0" brushRef="#br0" timeOffset="9804.899">21933 11147 0,'-36'36'0,"0"-7"16,-7 5 0,-1 7-1,-8-4-15,6 1 16,46-38-16,0 0 16,-40 38-1,40-38-15,0 0 16,0 0-16,-36 31 15,36-31 1,-24 34-16,24-34 16,-15 36-1,11 4-15,13 3 16,9-5 0,9 0-16,7-2 15,3 0 1,3-3-16,4 0 15,-2-3 1,-42-30-16,37 31 16,-37-31-1,0 0-15,0 0 16,29 27-16,-29-27 16,0 0-1,0 0-15,23 28 16,-23-28-1,0 0-15,16 12 16,-4-10 0,-2-13-16</inkml:trace>
  <inkml:trace contextRef="#ctx0" brushRef="#br0" timeOffset="36183.2218">5927 12064 0,'-34'14'0,"1"4"16,8 0-16,8-2 15,1 1 1,1 8-16,-4 2 15,6 4 1,-1 5-16,3 10 16,3 2-1,8-48-15,-7 52 16,4 1 0,6-1-16,1-3 15,7-4-15,2-3 16,3-2-1,8-4-15,0-7 16,4-4 0,9-7-16,0-5 15,8-8 1,5-8-16,3-8 16,5-4-1,0-10-15,0-6 16,-4-5-16,-4-3 15,-8-1 1,-6-2-16,-7-3 16,0-5-1,-4-4-15,-2-5 16,-8-1 0,-9 2-16,-8 0 15,-9 4 1,-9 6-16,-10 11 15,-1 6 1,-7 6-16,-6 9 16,-7 7-16,-8 4 15,-1 8 1,-2 4-16,-2 6 16,6 5-1,5 5-15,5 1 16,11 0-1,6 1-15,2-2 16,12-7 0,0 4-16,10-5 15,2 0-15,5 1 16,7 0 0,1 0-16,2 2 15,9-5 1,2 1-16,6-4 15,6 2 1,3-6-16,5-2 16,13-1-1,-1-6-15,6-1 16,1-2 0,-4-3-16,-2 2 15,-54 7-15,0 0 16,49-4-1,-49 4-15,0 0 16,40-2 0,-16-5-16,-19-5 15</inkml:trace>
  <inkml:trace contextRef="#ctx0" brushRef="#br0" timeOffset="36466.9894">6154 12080 0,'0'59'16,"0"-4"-16,0 8 16,0 5-16,0 7 15,0 15 1,4-9-16,3-12 16</inkml:trace>
  <inkml:trace contextRef="#ctx0" brushRef="#br0" timeOffset="39359.9752">10514 11933 0,'75'0'16,"-6"0"-16,2 0 15,6 0-15,12 0 16,-1 0-1,3 0-15,6 0 16,6 0 0,-1 0-16,4 0 15,-4 0 1,2 0-16,0 0 16,1 0-1,6 0-15,-1-3 16,7-3-1,11-1-15,6 1 16,-4-1-16,-5 0 16,1 3-1,-4-1-15,4-1 16,-3 0 0,-1 0-16,4 0 15,4 3 1,1 1-16,-5-2 15,6-3 1,-2-2-16,2 5 16,-2 1-1,-2 1-15,-1 0 16,0 2-16,-6 0 16,0 0-1,-5 0-15,1 0 16,-3 2-1,-13-4-15,-2 2 16,-10 2 0,-9 5-16,-4-1 15,-4 4 1,-14-2-16,-6 3 16,-2 3-16,3 2 15,-6 1 1,-3 4-16,-1-1 15,-5 2 1,-6 3-16,-3 0 16,-29-25-1,25 28-15,-25-28 16,23 34 0,-3 6-16,-4 3 15,-16-43 1,14 42-16,-3 3 15,-11-45-15,6 48 16,0 2 0,-6-50-16,2 54 15,-2-54 1,0 54-16,0-54 16,-2 56-1,2-56-15,-8 54 16,8-54-1,-8 49-15,8-49 16,-13 40 0,13-40-16,0 0 15,-26 34-15,26-34 16,-31 24 0,31-24-16,-41 20 15,-3-6 1,0-6-16,-4-3 15,48-5 1,-52 3-16,-4-1 16,-7-2-16,9 0 15,0-5 1,-1 0-16,5 1 16,-4-3-1,-5 1-15,-1-3 16,-4-2-1,0 2-15,0 0 16,-6 2 0,0 3-16,0-1 15,-5 0 1,-17 1-16,-2-1 16,6 1-1,2-3-15,1 1 16,-1 1-16,2 1 15,-3 1 1,0-1-16,0 0 16,-1-3-1,1 2-15,-3 2 16,-1-2 0,-2 5-16,-3-5 15,-4 2 1,-1 1-16,3 0 15,1-2-15,1-3 16,0 3 0,0-2-1,-2 5-15,1-1 16,-3 2-16,0 2 16,3-1-1,-2 2-15,3 0 16,-2-3-1,-1 0-15,3 0 16,2 2 0,4 0-16,-1-2 15,4 0-15,-2 0 16,1 0 0,3 0-16,1 0 15,7-2 1,-2-3-16,6 2 15,0 2 1,16-1-16,5 0 16,-4-3-1,0 1-15,1-1 16,-2 2-16,6 2 16,-1-4-1,2 0-15,50 5 16,-53-4-1,-1 0-15,54 4 16,-50-5 0,50 5-16,-50-4 15,50 4 1,-48-7-16,48 7 16,0 0-1,0 0-15,-37-11 16,37 11-16,0 0 15,-27-16 1,27 16-16,-11-20 16,11 20-1,-2-28-15,2 28 16,0-30 0,0 30-16,0 0 15,4-36 1,-4 36-16,5-41 15,1-3-15,4 6 16,-2 5 0,1 5-16,1 6 15,-4-1 1,3 6-16,-3 1 16,-2 5-1,4 0-15,0 2 16,5-3-1,6 1-15,2-2 16,-2-5-16,4 5 16,-3 0-1,-5-1-15,1 5 16,-3 2 0,1 3-16,-1 4 15,2-2 1,2 2-16,-1 0 15,2 0 1,0 2-16,-1-2 16,-1 0-1,-1 2-15,-3-2 16,1 0 0,-2 0-16,2 0 15,-2 2-15,1-2 16,-5 3-1,0-3-15,-3 0 16,-2 2 0,-2 0-16,-2-2 15,0 0 1,0 0-16,0-4 16,2-5-1,0-5-15</inkml:trace>
  <inkml:trace contextRef="#ctx0" brushRef="#br0" timeOffset="77731.1529">12819 14014 0,'0'0'0,"18"-3"16,16-8 0,16-3-16,-4-1 15,-2 4 1,4-3-16,1 4 15,4-2 1,3-2-16,3 2 16,-59 12-1,56-10-15,-56 10 16,0 0 0,55-11-16,-55 11 15,0 0-15,0 0 16,50-12-1,-50 12-15,0 0 16,0 0 0,31-6-16,-31 6 15,10-2 1,-10 2-16,-10 2 16,-5 4-1,-5 6 1,0 1-16,-6 3 15,2 4-15,-3 5 16,-4 4-16,-5 16 16,1 3-1,-1 11-15,-1 6 16,-5 18 0,2 7-16,-3 8 15,9-9 1,7-10-16,6-1 15,1-3 1,1 0-16,6-3 16,5-14-16,4-9 15,4-49 1,-8 53-16,8-53 16,-2 52-1,6-3-15,-4-49 16,12 40-1,-12-40-15,19 31 16,8-13 0,0-11-16,4-3 15,2-4 1,9-2-16,4-5 16,6-2-1,-1-4-15,3-1 16,0-1-16,-3-1 15,-4 0 1,-2 1-16,-45 15 16,40-15-1,-40 15-15,36-18 16,-6-5 0,-17 1-16,-8-3 15</inkml:trace>
  <inkml:trace contextRef="#ctx0" brushRef="#br0" timeOffset="78130.2386">13023 14584 0,'67'6'0,"-4"-1"15,-3-10 1,1-1-16,1-5 16,-2-3-1,-3-11-15,-11-8 16</inkml:trace>
  <inkml:trace contextRef="#ctx0" brushRef="#br0" timeOffset="78447.5893">14167 13582 0,'0'0'0,"-5"21"16,-7 15-16,-5 12 15,-3 5-15,-6 10 16,0 2 0,-8 4-16,-8 19 15,2 7-15</inkml:trace>
  <inkml:trace contextRef="#ctx0" brushRef="#br0" timeOffset="78951.4497">14373 14618 0,'0'0'15,"0"0"-15,0 0 16,17-10 0,10-1-16,8-2 15,-3 4-15,-3 4 16,0 1 0,4 2-16,3 2 15,3-3 1,10-1-16,-49 4 15,49-7 1,-49 7-16,46-9 16,-46 9-1,0 0-15,36-15 16</inkml:trace>
  <inkml:trace contextRef="#ctx0" brushRef="#br0" timeOffset="79348.5464">14301 14930 0,'0'0'0,"0"0"16,0 11 0,7 6-16,6 2 15,7-8-15,4-5 16,3-5 0,4-1-16,8-1 15,8-7 1,2 2-16,0-1 15,1-2 1,1 0-16,-2-3 16,-2 5-1,-2-5-15,-45 12 16,43-13-16,-3-5 16</inkml:trace>
  <inkml:trace contextRef="#ctx0" brushRef="#br0" timeOffset="84321.1771">15735 13284 0,'0'0'16,"0"20"-16,-6 16 15,-6 15 1,-2 4-16,0-4 16,1 0-1,0 9-15,-1 8 16,2 8 0,-7 24-16,-5 21 15,0 4-15,-1 10 16,-5 2-1,4 1-15,-3-4 16,2-5 0,4-5-16,2-3 15,0-3 1,6-4-16,2-13 16,5-7-1,1-11-15,0-14 16,3-13-16,4-56 15,0 0 1,0 0-16,-5 47 16,5-47-1,-4 38-15,4-38 16,-6 20 0,1-18-16,5-13 15,5-14 1,-1-10-16,2-9 15,3-15 1,-2-3-16,0-6 16,-1 1-16,5-2 15,6-1 1,8-1-16,10-23 16,14-14-1,4 3-15,0 4 16,-5 21-1,-5 12-15,-2 13 16,-6 12 0,-2 6-16,2 1 15,5 6-15,-40 30 16,45-22 0,-45 22-16,47-11 15,-47 11 1,40 7-16,-14 13 15,-19 7 1,-7 1-16,-11 4 16,-5 4-1,-11 4-15,-4 1 16,-2-8 0,-6-2-16,-1-6 15,1-3-15,39-22 16,-43 16-1,0-5-15,43-11 16,-43 5 0,43-5-16,0 0 15,0 0 1,-38 0-16,38 0 16,0 0-1,0 0-15,-26-3 16,13 8-1,6 3-15,7 8 16,9 5-16,2 3 16,7 5-1,1 7-15,8 12 16,2 5 0,1 5-16,1 0 15,0 3 1,-2 1-16,2-2 15,0-1 1,2-6-16,-4-1 16,-3-2-1,1-6-15,-2-7 16,-25-37 0,21 39-16,-21-39 15,0 0-15,0 0 16,25 31-1,-25-31-15,0 0 16,0 0 0,21 20-16,-4-18 15,2-17-15</inkml:trace>
  <inkml:trace contextRef="#ctx0" brushRef="#br0" timeOffset="85472.3563">18339 13000 0,'0'0'15,"0"0"-15,0 0 16,0 0 0,0 0-16,-28-2 15,-26-9 1,-23 0-16,-1-1 15,78 12 1,-71-5-16,71 5 16,-68 3-16,1 4 15,67-7 1,-67 20-16,11 5 16,10 1-1,1 6-15,6 4 16,6 2-1,8 4-15,7 3 16,5 0-16,9-3 16,4-42-1,8 42-15,13-8 16,12-5 0,7-14-16,10-9 15,6-14 1,4-14-16,8-10 15,7-14 1,-2-8-16,-21 5 16,-20 9-16,-12 10 15,-9 11 1,-2 7-16,-7 6 16,-6 3-1,-8 10-15,-3 9 16,-9 11-1,-5 8-15,-13 21 16,-2 8 0,-12 27-16,-4 18 15,6 0 1,14-2-16,16-20 16,8-14-1,5-8-15,7-16 16,6-4-1,4-3-15,7-1 16,3-7-16,-16-34 16,18 26-1,-18-26-15,20 19 16,5-5 0,5-9-16,-4-8 15,-2-7 1,-24 10-16,20-19 15,-4-5-15,-16 24 16,9-27 0,-9 27-16,-4-26 15,-19-2 1,-14-1-16</inkml:trace>
  <inkml:trace contextRef="#ctx0" brushRef="#br0" timeOffset="85956.6821">16460 14663 0,'0'0'0,"0"0"15,24 3 1,26 0-16,26 1 16,23 0-1,10-4-15,7 3 16,9-3-1,14 0-15,13 0 16,41 0 0,4-3-16,-14-1 15,-20-5 1,-8 0-16,-5-2 16,-7 0-1,-11 4-15,-17 1 16,-5 1-16,-4 3 15,-9 0 1,-17 2-16,-17 0 16,-63 0-1,32-3-15,-21-1 16</inkml:trace>
  <inkml:trace contextRef="#ctx0" brushRef="#br0" timeOffset="86490.1657">16451 15186 0,'-17'84'0,"-7"-7"16,-7 19-1,0 23-15,4 6 16,5 7-1,9 0-15,11-4 16,8-16 0,7-16-16,3-18 15,-1-14 1,1-19-16,-16-45 16,15 31-16,-1-17 15</inkml:trace>
  <inkml:trace contextRef="#ctx0" brushRef="#br0" timeOffset="87123.9086">16734 15372 0,'0'27'0,"0"15"16,6 16-1,-4 11-15,2 10 16,0 24-1,-4-5-15,0-98 0,3 99 16,-3-9 0,0-2-16,0-9 15,0-79 1,0 66-16,0-66 16,0 0-16,0 0 15,0 41 1,0-41-16,-7 25 15,7-25 1,-6-3-16,3-21 16,10-12-16,4-15 15,10-24 1,10-27-16,5-15 16,-9 11-1,-8 29-15,-7 32 16,-2 22-1,4 15-15,1-1 16,11 3 0,3-1-16,2 0 15,-31 7 1,33-6-16,-33 6 16,27-5-16,-7 0 15</inkml:trace>
  <inkml:trace contextRef="#ctx0" brushRef="#br0" timeOffset="87374.5924">17154 15766 0,'0'0'16,"0"0"-16,0 0 15,0 0-15,22 8 16,20-1-1,21 1-15,0-5 16,1-8 0,1-1-16,-2 1 15,-63 5 1,56-2 0,-56 2-16,40-8 15,-18-11-15</inkml:trace>
  <inkml:trace contextRef="#ctx0" brushRef="#br0" timeOffset="87608.2395">17483 15555 0,'0'27'16,"-8"17"-16,-3 32 16,0 18-16,-3 4 15,1-3 1,7-10-16,6-85 16,6 73-16</inkml:trace>
  <inkml:trace contextRef="#ctx0" brushRef="#br0" timeOffset="87857.9253">18008 15758 0,'0'0'0,"30"0"16,16-6-16,28-5 15,11-1 1,-4-4-16,-12 1 16,-69 15-1,54-18-15,-12 1 16,-11 1 0,-21 0-16</inkml:trace>
  <inkml:trace contextRef="#ctx0" brushRef="#br0" timeOffset="88358.3155">18010 15966 0,'0'0'0,"0"0"16,0 0-16,0 0 15,26 0 1,18-6-16,16-3 16,-3 2-1,-11 2-15,-46 5 16,43 0 0,-10 8-16,-33-8 15,20 19 1,-17 8-16,-15 6 15,-11 5 1,-8 20-16,-6 6 16,-7 20-16,44-84 15,-42 85 1,42-85-16,0 0 16,0 0-1,-22 79-15,22-79 16,-2 53-1,17-28-15,10-18 16,5-9 0,8-7-16,13-12 15,3-5-15,-7-4 16,-9-5 0,-9-6-16</inkml:trace>
  <inkml:trace contextRef="#ctx0" brushRef="#br0" timeOffset="88762.4341">18153 14943 0,'0'0'16,"0"0"0,0 0-16,0 21 0,0 20 15,0 16 1,0 1-16,0 3 15,5-3 1,-3-2-16,5-8 16,-7-48-1,8 44-15,-8-44 16,22 33 0,3-15-16,4-15 15,-1-12 1,4-14-16,3-14 15</inkml:trace>
  <inkml:trace contextRef="#ctx0" brushRef="#br0" timeOffset="89109.8853">18727 14763 0,'6'23'0,"8"22"16,6 17-1,2 5-15,-1 11 16,3 29 0,0 25-16,1 13 15,-4 17 1,-8-10-16,-7-11 15,-2-7 1,-10-7-16,-7-6 16,-10-7-16,3-15 15,-2-15 1,-1-21-16,6-33 16,-1-20-16</inkml:trace>
  <inkml:trace contextRef="#ctx0" brushRef="#br0" timeOffset="89643.8659">19167 14786 0,'0'0'15,"0"0"-15,0 0 16,0 0-1,14 12-15,3 8 16,1 3 0,-7-3-16,-7-2 15,-6 4 1,-6 1-16,-5 7 16,-10 0-1,-2 13-15,25-43 16,-24 39-16,24-39 15,0 0 1,0 0-16,-17 38 16,12-10-1,12-12-15,13-7 16,8-7 0,15-9-1,20-8-15,6-7 16,0-1-16,-4-8 15</inkml:trace>
  <inkml:trace contextRef="#ctx0" brushRef="#br0" timeOffset="91378.6528">21154 14262 0,'0'0'0,"0"0"15,0 0-15,0 13 16,-4 5 0,0 7-16,1-10 15,0-1 1,1-5-16,7 0 15,6 2 1,14-5-16,2-4 16,5 4-16,1-6 15,7-3 1,11-2-16,5 1 16,2-4-1,2 1-15,6-8 16,1 0-1,2 0-15,3-1 16,-6 0 0,-66 16-16,64-17 15,-64 17-15,0 0 16,0 0 0,55-19-16,-14-4 15,-17-6 1</inkml:trace>
  <inkml:trace contextRef="#ctx0" brushRef="#br0" timeOffset="92046.5137">21743 13795 0,'0'0'16,"-5"21"-16,-9 18 15,-7 14 1,-6 5-16,-2 12 16,-13 28-16,-9 18 15,2 4 1,1-4-16,5-12 15,11-21 1,3-13-16,29-70 16,-22 55-1,22-55-15,-16 34 16,14-16 0,4-14-16,9-6 15,9-5 1,5-7-16,7-9 15,17-7-15,2-3 16,7-1 0,1 0-1,-1 3-15,-2 3 16,-56 28-16,51-25 16,-51 25-1,47-18-15,-47 18 16,0 0-1,40-7-15,-9 9 16,-12 10-16,-8 12 16,-6 10-1,-8 8-15,-5 21 16,-6 4 0,0 3-16,-1-1 15,-3 0 1,-5-6-16,-4-8 15,-2-3 1,-4-11-16</inkml:trace>
  <inkml:trace contextRef="#ctx0" brushRef="#br0" timeOffset="92346.341">21298 15462 0,'59'0'16,"5"-6"-16,7-7 15,3-3 1,15-4-16,15 0 15,1-1 1,0 6-16,-4 3 16,-9 4-1,-11-2-15,-6 2 16,-10-5-16</inkml:trace>
  <inkml:trace contextRef="#ctx0" brushRef="#br0" timeOffset="92486.7227">22396 15347 0,'0'0'0,"0"0"0,0 0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02:23.668"/>
    </inkml:context>
    <inkml:brush xml:id="br0">
      <inkml:brushProperty name="width" value="0.05292" units="cm"/>
      <inkml:brushProperty name="height" value="0.05292" units="cm"/>
      <inkml:brushProperty name="color" value="#FF0000"/>
    </inkml:brush>
  </inkml:definitions>
  <inkml:trace contextRef="#ctx0" brushRef="#br0">30139 10960 0,'0'0'0,"-21"4"16,-15-1-1,-11 1 1,7 0-16,-3-4 16,1 3-16,-5-3 15,4 0 1,-6 0-16,-1 0 16,-4 3-1,4 3-15,-1 7 16,6 2-1,2 1-15,-1 4 16,-1 1 0,0 3-16,0 1 15,3-3-15,-2 8 16,-2-2 0,4 6-16,1-1 15,2 3 1,2 3-16,6 3 15,0-2 1,-1 5-16,1 0 16,5 6-1,-2 1-15,3 1 16,6 1-16,-2 3 16,5 0-1,2 1-15,5 0 16,-3 2-1,5-1-15,3 1 16,4 0 0,2 1-16,5 1 15,4 1 1,1 4-16,2 1 16,4-1-1,3 4-15,2 12 16,11 0-16,-3-9 15,4-8 1,1-4-16,-3-14 16,0-5-1,3-1-15,2 4 16,3-2 0,1-4-16,4-4 15,2 0 1,1-5-16,0-2 15,3-2-15,1-2 16,2-3 0,-2-2-16,3-3 15,-1 0 1,1-6-16,-4-2 16,3-5-1,1 1-15,0-3 16,1-2-1,-2-5-15,4 1 16,-3-5-16,-1 0 16,1-2-1,-4-7-15,4 0 16,1-3 0,-1 0-16,-1-4 15,4-2 1,-2-2-16,-3-4 15,1-1-15,-7-2 16,4-2 0,-4 1-1,3-4-15,-10-2 16,2-1-16,-3-1 16,-1-2-1,-4-1-15,0-5 16,1 2-1,-1-3-15,1 3 16,-4-5 0,-5 1-16,0 0 15,-2-1 1,-5 2-16,-3-2 16,-5 3-16,0-3 15,-5 2 1,-2 1-16,-2 1 15,-3 3 1,-1-2-16,-5-1 16,0 3-1,0-1-15,-5 6 16,1 1 0,-4-1-16,1 1 15,-6 0-15,4 3 16,0-2-1,-3 1 1,1 3-16,-4 3 16,-1-1-16,-3 0 15,3 3 1,-4 1-16,-1 3 16,3-2-1,-2-1-15,-3 6 16,2-2-16,2 9 15,5 1 1,-4 0-16,4 2 16,-5-2-1,-4 3-15,-3-3 16,1 0 0,0 2-16,0 0 15,-3 1 1,1 1-16,33 14 15,-38-15 1,-8-1-16,0 2 16,-2 3-16,6 6 15,1-3 1,3 4-16,-1-1 16,1 1-1,1 2-15,8-1 16,-2 1-1,0-1-15,-3 3 16,-3 0 0,5 0-16,-4 0 15,1 3-15,-1 2 16,-3-3 0,-7 5-1,3-1-15,1 3 16,1-2-16,41-7 15,-44 11 1,3 3-16,-3 1 16,-1 3-1,1 2-15,-2 0 16,0 1-16,0-11 16</inkml:trace>
  <inkml:trace contextRef="#ctx0" brushRef="#br0" timeOffset="22391.018">29418 10720 0,'0'0'15,"0"0"1,0 0-16,0 0 16,6 8-1,8 0-15,13 6 16,8-6-16,9-1 15,11-2 1,5-2-16,6-3 16,-4 1-1,-1-1-15,1-4 16,-8-8 0,-8-12-16,-5-14 15</inkml:trace>
  <inkml:trace contextRef="#ctx0" brushRef="#br0" timeOffset="22624.6469">29926 10486 0,'0'0'0,"0"0"16,-2 13-16,-5 14 15,-4 13 1,4 5-16,0 8 16,0 8-1,2 1-15,5-62 16,5 67-16</inkml:trace>
  <inkml:trace contextRef="#ctx0" brushRef="#br0" timeOffset="22991.6348">31252 10888 0,'0'0'0,"0"0"16,0 0-16,0 0 15,24 6 1,29 2-16,23 4 15,13 0 1,-11 4-16,-10 0 16,-12-10-16,-14-6 15,-3-4 1</inkml:trace>
  <inkml:trace contextRef="#ctx0" brushRef="#br0" timeOffset="23208.7222">31666 10783 0,'0'0'0,"0"0"16,0 0-16,-2 16 15,-5 15 1,-4 18-16,4 2 15,1 6 1,1 2-16,5-4 16</inkml:trace>
  <inkml:trace contextRef="#ctx0" brushRef="#br0" timeOffset="23775.7795">31815 12201 0,'0'0'16,"0"0"-16,0 0 15,0 0 1,0 0-16,0 0 16,26 5-1,21-2 1,25 0-16,-1 2 16,-4-5-16,-7 2 15,-60-2 1,0 0-16,0 0 15,51-4 1,-18-7-16,-16-7 16,-14-4-16,-12 1 15,0 1 1,9 20-16,-16-15 16,16 15-1,-22-21-15,-3 3 16,-3 3-1,4 5-15,3 10 16,0 7 0,5 6-16,3 3 15,1 9-15,0 9 16,0 9 0,2 15-16,4-5 15,-5-4 1</inkml:trace>
  <inkml:trace contextRef="#ctx0" brushRef="#br0" timeOffset="24192.9278">31049 13275 0,'0'0'16,"0"0"-16,20 5 16,15-3-1,19 2-15,0-8 16,1-3 0,7 0-16,0-2 15,3 1 1,-65 8-16,66-14 15,-16-5-15,-15-9 16</inkml:trace>
  <inkml:trace contextRef="#ctx0" brushRef="#br0" timeOffset="24428.5683">31315 13002 0,'0'27'0,"0"13"16,0 12 0,0 6-16,0 9 15,0 9 1,0 18-16,0-7 15,-7-8-15</inkml:trace>
  <inkml:trace contextRef="#ctx0" brushRef="#br0" timeOffset="24961.0267">29301 13882 0,'52'6'0,"2"-1"15,0-3 1,0-7-16,5-3 16,-1-6-1,0-2-15,-58 16 16,55-18-1,-55 18-15,40-20 16,-11-9-16</inkml:trace>
  <inkml:trace contextRef="#ctx0" brushRef="#br0" timeOffset="25194.6684">29536 13546 0,'0'0'0,"0"22"16,0 13-16,0 22 16,-8 4-1,1 8 1,-1 5-16,4 15 15,0-4-15,4-85 16,0 82-16</inkml:trace>
  <inkml:trace contextRef="#ctx0" brushRef="#br0" timeOffset="25695.0174">28162 12919 0,'0'0'15,"0"0"-15,25 0 16,18 0 0,23 0-16,4-7 15,-3-4 1,-67 11-16,65-15 15,-18-5-15,-18-5 16</inkml:trace>
  <inkml:trace contextRef="#ctx0" brushRef="#br0" timeOffset="25961.7269">28348 12642 0,'0'0'16,"0"29"-16,-4 14 15,-1 23 1,3-2-16,0-4 15,0-2 1,2-58-16,0 0 16,0 45-16</inkml:trace>
  <inkml:trace contextRef="#ctx0" brushRef="#br0" timeOffset="26378.8404">28274 11387 0,'0'0'0,"22"5"15,21-3 1,23 2-16,2-2 15,4-4-15,-1-2 16,-3-1 0,-8-1-16,-60 6 15,51-16 1,-23-7-16,-16 3 16</inkml:trace>
  <inkml:trace contextRef="#ctx0" brushRef="#br0" timeOffset="26582.3938">28535 11051 0,'0'28'0,"0"23"15,-8 38 1,0 35-16,-1 12 16,5 9-16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05:56.187"/>
    </inkml:context>
    <inkml:brush xml:id="br0">
      <inkml:brushProperty name="width" value="0.05292" units="cm"/>
      <inkml:brushProperty name="height" value="0.05292" units="cm"/>
      <inkml:brushProperty name="color" value="#FF0000"/>
    </inkml:brush>
  </inkml:definitions>
  <inkml:trace contextRef="#ctx0" brushRef="#br0">27279 13865 0,'-6'53'0,"-4"-5"15,4 4-15,-1 1 16,1 8-1,-3 2-15,7 4 16,-2 7 0,-1 14-16,-1 2 15,2 4 1,-2 7-16,4 8 16,2 2-1,-2 3-15,0 2 16,-2 11-1,1 7-15,1-2 16,2 0 0,2-2-16,1 0 15,-1-2-15,2-6 16,-4-1 0,0-2-16,0-2 15,0-4 1,2-7-16,0-4 15,2-5-15,-4-6 16,-4-13 0,4-11-1,0-67-15,-2 54 16,2-54-16,-4 40 16,-3-17-1,-1-21-15</inkml:trace>
  <inkml:trace contextRef="#ctx0" brushRef="#br0" timeOffset="2255.2245">27402 13589 0,'65'6'0,"-7"1"15,-5-1 1,1 1-16,-2-2 16,1-3-1,3 2-15,2 0 16,2 1 0,4-3-16,3 0 15,-3 1 1,4-6-16,3-3 15,-3-2 1,-4 1-16,1 2 16,5 0-16,-2 0 15,6 2 1,18-2-16,6-1 16,-3-1-1,2 0-15,-6-2 16,-5 2-1,-2-2 1,3 5-16,0-3 0,0 5 16,1-2-1,-5 4 1,2 0-16,-6 0 16,3 2-16,-8 2 15,2 1 1,0-1-16,-2-2 15,-5 3 1,-17 1-16,2 1 16,-5 0-1,4 1-15,-2 4 16,-1-4-16,-3 7 16,-3-3-1,-1 3-15,-4 0 16,-8 3-1,-4-1 1,-27-17-16,18 21 16,5 3-16,-2 8 15,-6-1 1,0 5-16,-3 11 16,-2 3-1,-1 0-15,-4 6 16,1 4-16,-3 3 15,-3 2 1,3 3-16,-1 4 16,-2 8-1,0 18-15,0 17 16,0-4 0,3-6-16,0-4 15,-2 2-15,-1 0 16,0-1-1,0 1 1,0 0-16,0 1 16,0-2-16,0 3 15,0-4 1,0 1-16,3-4 16,-3 0-1,0-4-15,2-9 16,-1 2-1,2-5-15,-3 2 16,0-5 0,0-1-16,0-1 15,2 0-15,-2-9 16,3-11 0,1-6-16,-2-4 15,-2 2 1,0-49-16,2 49 15,-2-49 1,-2 49-16,2-49 16,0 0-16,0 0 15,-2 50 1,2-50-16,0 0 16,0 0-1,-7 42-15,-5-9 16,-13-10-1,-2-7-15,27-16 16,-39 13 0,-6 1-16,-1-10 15,1-4 1,4-2-16,-1-2 16,3-5-16,1 2 15,-1-2 1,-4 1-16,-3 2 15,-8 0 1,-3 1-16,-1 1 16,0-4-1,0 4-15,0-3 16,-2 1-16,-1 2 16,-3-3-1,-1 0-15,-6 2 16,1 0-1,-4 3 1,-18 1-16,-2-4 16,1 0-16,9 2 15,2-3 1,10 1-16,-5-2 16,2 0-1,-6 1-15,1 5 16,-4-2-1,4-4-15,-1 4 16,1-5-16,4 2 16,-3-1-1,4 1-15,2-4 16,11 4 0,4-1-16,-7 1 15,0 1 1,-4 0-16,2 1 15,-2-1 1,3 3-16,1-4 16,3 1-16,3 0 15,2 2 1,6-2-16,-2 0 16,9-2-1,44 7 1,-49-5-16,49 5 15,-48-6-15,48 6 16,0 0 0,0 0-16,-49-2 15,49 2-15,-47-4 16,-6 8 0,-5 4-16,6-1 15,10-7 1</inkml:trace>
  <inkml:trace contextRef="#ctx0" brushRef="#br0" timeOffset="12530.3998">28552 11298 0,'0'0'0,"-16"-2"16,-18-5-16,-11-4 15,12 4 1,4 0-16,4 0 16,6-2-1,5 3-15,6-6 16,1 5 0,1 1-16,6 4 15,4-1 1,2 3-16,3 3 15,7-3-15,3 0 16,10-3 0,7-1-16,7-3 15,15-4 1,5 2-16,7 1 16,3-4-1,29 0-15,10-1 16,5 2-1,7 0-15,0 0 16,2 0-16,-7-1 16,-5 6-1,-9 4-15,0 4 16,0 0 0,-2-2-16,2-2 15,-2 0 1,-3-3-1,2 3-15,-2-1 16,1-1-16,2 2 16,0 0-1,-3-3-15,0 2 16,-3-2-16,-3-5 16,-6 5-1,-5-1-15,3 1 16,2 1-1,2 1-15,1-1 16,-1 0 0,-6 0-16,0 1 15,-7-1-15,-5 2 16,-19-4 0,-6 3-16,-8-8 15,-13-7 1,-21-5-1,-13-3-15</inkml:trace>
  <inkml:trace contextRef="#ctx0" brushRef="#br0" timeOffset="14248.6141">28402 11190 0,'0'0'0,"0"0"15,-3 7-15,-7 2 16,-2 4-1,1-4-15,5-2 16,4-3 0,-3-1-16,5-3 15,0-3 1,8-8-16,6-6 16,4-8-1,2-3-15,2-2 16,5-2-1,1-4-15,1 1 16,0-5 0,-3-1-16,1 1 15,2-3-15,3 3 16,-5 0 0,-1 2-16,3 0 15,2 2 1,-1 2-16,3 3 15,2 2 1,0-3-16,3 6 16,1-1-16,3 5 15,0 0 1,-2-1 0,3 0-16,0 1 15,1 4-15,1 1 16,-1-2-1,4 3-15,-3 1 16,8 0 0,-4-1-16,0 0 15,2 1 1,-51 15-16,54-14 16,5 0-16,-59 14 15,58-11 1,4 2-16,-3 4 15,-6 0 1,-1 0-16,-5 0 16,9-1-1,-3-5 1,5-3-16,3-2 16,-1-1-16,1-8 15,2-2 1,1-4-16,1-5 15,15-9-15,1-6 16,-10-1 0,-9 7-16,-5 3 15,-13 10 1,-9 8-16,-2 2 16,-33 22-1,39-21-15,8 8 16,-3 2-1,1 0 1,-1 7-16,4 1 0,-1 6 16,-2 1-1,-4 5-15,0 2 16,-2 4 0,0 1-16,-1 2 15,0 5 1,0-1-16,2 0 15,3 0 1,2 1-16,0-1 16,2 3-16,0-3 15,2 1 1,0-1-16,2-2 16,0 3-1,1-1-15,-2 2 16,2 1-1,-6 1 1,-4-1-16,-1 3 16,-3 1-16,-7 1 15,-7 2-15,0 2 16,-4 0 0,-5 1-16,-1 1 15,-1-3 1,-13-33-16,11 37 15,-11-37 1,6 35-16,-3 6 16,-3-41-16,0 53 15,-3-2 1,2-4-16,-4-2 16,5-45-1,-6 40-15,-6-5 16,12-35-1,-8 28 1,8-28-16,-18 29 16,0-2-16,-6-3 15,24-24 1,-27 25-16,27-25 16,-35 21-16</inkml:trace>
  <inkml:trace contextRef="#ctx0" brushRef="#br0" timeOffset="38709.0145">29619 10787 0,'0'0'0,"0"0"16,0 12-16,0 6 16,7 4-1,2-9-15,9 1 16,4-7 0,4-4-16,4 0 15,9-3-15,6-3 16,5 2-1,0-3-15,-5-6 16,-9-3 0,-36 13-16,34-27 15</inkml:trace>
  <inkml:trace contextRef="#ctx0" brushRef="#br0" timeOffset="38976.7466">29931 10655 0,'0'0'0,"0"0"15,0 23 1,0 15-16,0 16 15,0-7 1,0 0-16,0-5 16,3-4-16,-3-38 15,7 29 1,12-17-16</inkml:trace>
  <inkml:trace contextRef="#ctx0" brushRef="#br0" timeOffset="39259.5393">30491 10730 0,'65'13'16,"-1"-5"-16,-4-3 16,0 0-1,-1-5-15,-6-5 16,-9-5-16,-8-11 16,-36 21-1,18-29-15</inkml:trace>
  <inkml:trace contextRef="#ctx0" brushRef="#br0" timeOffset="39477.1326">30805 10530 0,'0'0'0,"0"0"16,0 0-16,0 16 15,-4 11 1,-1 13-16,2 0 15,2 1 1,-1-1-16,4 0 16,5-2-1,1-9-15,5-10 16,1-15-16</inkml:trace>
  <inkml:trace contextRef="#ctx0" brushRef="#br0" timeOffset="39727.3187">31343 10730 0,'0'0'0,"0"0"15,0 0-15,0 0 16,23 0-1,22 0-15,21 0 16,-1 0-16,-6-7 16,-5-8-1,-16-4-15,-38 19 16,24-27 0</inkml:trace>
  <inkml:trace contextRef="#ctx0" brushRef="#br0" timeOffset="39946.4278">31507 10593 0,'0'0'16,"0"0"-16,0 18 15,0 13-15,0 16 16,0-2-1,5-3-15,-3-1 16,9-6 0,3-16-16,4-19 15</inkml:trace>
  <inkml:trace contextRef="#ctx0" brushRef="#br0" timeOffset="40228.2063">31989 10812 0,'0'0'15,"0"0"-15,0 0 16,6 7-16,9 0 16,12 2-1,15-5 1,-1-4-16,6-4 15,1 1 1,-48 3-16,50-6 16,-50 6-16,44-14 15,-9-11 1,-35 25-16,13-31 16</inkml:trace>
  <inkml:trace contextRef="#ctx0" brushRef="#br0" timeOffset="40444.8032">32223 10578 0,'0'0'0,"0"0"16,0 0 0,0 20-16,0 12 15,0 21 1,0-6-16,0-1 15,-5-1-15,-1-5 16,0-8 0,-3-17-1</inkml:trace>
  <inkml:trace contextRef="#ctx0" brushRef="#br0" timeOffset="40778.7189">32422 10728 0,'0'0'0,"0"0"15,0 0 1,0 0-16,0 0 15,24 3 1,17 0-16,19 2 16,-2-1-16,-10-4 15,-7 4 1,-41-4-16,0 0 16,0 0-1,31 0-15,-15-6 16,-15-12-1</inkml:trace>
  <inkml:trace contextRef="#ctx0" brushRef="#br0" timeOffset="40962.2299">32659 10557 0,'0'0'0,"0"0"16,0 0-16,0 21 15,0 14 1,0 26-16,0 11 16,6 14-1,0 33-15</inkml:trace>
  <inkml:trace contextRef="#ctx0" brushRef="#br0" timeOffset="43206.4012">32819 17311 0,'-45'8'0</inkml:trace>
  <inkml:trace contextRef="#ctx0" brushRef="#br0" timeOffset="73464.4402">30081 13537 0,'0'0'0,"0"0"16,0 0-1,0 13-15,0 7 16,0 5 0,0-7-16,0-6 15,0-7 1,0 0-16,0-3 16,0-2-16,0-4 15,0-3 1,0-6-16,0 2 15,0 0 1,-5-5-16,1 0 16,2-2-1,-1 0-15,2-4 16,1-3 0,1-3-16,4-6 15,-1-2 1,-2-2-16,-2-6 15,-2-1-15,2 2 16,-4 0 0,2 1-16,2-3 15,-3 0 1,3 1-16,0-3 16,-1 2-1,1 1-15,-2-1 16,-1-1-1,6 5-15,-3-4 16,2 4-16,-2 41 16,0-42-1,0-5-15,0 47 16,-2-46 0,2 0-16,0 46 15,0-44 1,0 44-16,0 0 15,-3-43 1,3 43-16,0 0 16,0 0-16,0-38 15,0 38 1,0 0-16,0 0 16,-3-29-1,3 29-15,0 0 16,0-13-1,0 13-15,0-5 16,0 5 0,3 5-16,-3-5 15,3 13-15,-1 4 16,-2-17 0,1 27-1,-1-27-15,3 30 16,-3-30-16,0 34 15,0-34 1,2 42-16,-2-42 16,4 56-1,-4-56-15,2 60 16,-4 3 0,4-8-16,-2-1 15,0-7 1,3-2-16,-3 0 15,0-1-15,0-44 16,1 47 0,-1 1-16,3-1 15,-1 0 1,-2-2-16,0-1 16,0-4-16,0 1 15,0-3 1,0-1-16,0 1 15,0 0 1,1-2-16,-1-6 16,0-2-1,0 1-15,3-4 16,0 0 0,-1-2-16,0-3 15,-2-2 1,0-3-16,0-4 15,0 1 1,0-6-16,0-1 16,0-5-1,0-11-15,2-10 16</inkml:trace>
  <inkml:trace contextRef="#ctx0" brushRef="#br0" timeOffset="114546.969">30458 12177 0,'0'0'0,"0"0"15,0 6 1,-4 4-16,0 6 16,1-2-16,2-2 15,1-3 1,8-2-1,7-3-15,6-2 16,1-2-16,-2-2 16,4-2-1,0-1-15,2 1 16,-3-1 0,-8-2-16,-4 0 15,-6 1 1,-9 1-16,1 3 15,-6 4-15,-4 5 16,-6 2 0,1 5-16,-2 1 15,-1 6 1,2 1-16,2 7 16,-2 0-1,6-2 1,3-2-16,2-6 15,2-4-15,3 0 16,6-7 0,3 2-16,6-4 15,3-4-15,8 0 16,1-2 0,0-2-16,-24 2 15,31-2 1,-31 2-16,25-6 15,-4 1 1,-10-2-16</inkml:trace>
  <inkml:trace contextRef="#ctx0" brushRef="#br0" timeOffset="114847.7974">30461 12651 0,'0'0'16,"0"0"-16,0 0 16,0 13-16,-6 10 15,3 4-15,1-9 16,2-6 0,4-2-1,6-6-15,14-1 16,0-3-16,3-4 15,-3-1 1,4-4-16,1 2 16,-4 3-1,-4-3-15,-5 0 16,-8-4-16</inkml:trace>
  <inkml:trace contextRef="#ctx0" brushRef="#br0" timeOffset="115177.7055">30423 13089 0,'0'0'0,"0"0"0,0 0 16,0 0-1,23 0-15,12 0 16,20 0 0,-1-6-1,1-5-15,0-3 16,-15 1-16,-40 13 15,29-20-15,-18-9 16</inkml:trace>
  <inkml:trace contextRef="#ctx0" brushRef="#br0" timeOffset="115545.7251">29749 12309 0,'0'0'0,"0"0"16,21 3-16,18 0 16,18 1-1,-1 2-15,-10-6 16,-8 0-1,-11-6-15,-16-4 16</inkml:trace>
  <inkml:trace contextRef="#ctx0" brushRef="#br0" timeOffset="115812.464">29701 12653 0,'20'14'16,"2"-5"-16,6-5 15,4-2-15,1-2 16,0-6-1,-6-3-15,-8-7 16,-10-2 0</inkml:trace>
  <inkml:trace contextRef="#ctx0" brushRef="#br0" timeOffset="116062.1793">29690 12830 0,'0'0'0,"0"0"15,0 0-15,19 6 16,15 2 0,16 1-16,-1-5 15,-1-2 1,-4-6-16,-6-3 15,-14 0 1,-14-4-16,-12-3 16</inkml:trace>
  <inkml:trace contextRef="#ctx0" brushRef="#br0" timeOffset="116312.8702">29615 13061 0,'0'0'16,"0"0"-16,7 11 15,1 6-15,9 3 16,6-13 0,2-4-16,-1-3 15,7-5 1,4 3-16,-2-5 15,0 3 1,-8-3-16,-5-2 16</inkml:trace>
  <inkml:trace contextRef="#ctx0" brushRef="#br0" timeOffset="116598.6642">29635 13278 0,'0'0'16,"0"0"-16,0 0 15,16 6 1,15 3-16,16 4 15,1-3 1,7-4-16,-2-1 16,3-5-1,-6-7-15,-13-16 16,-16-15-16</inkml:trace>
  <inkml:trace contextRef="#ctx0" brushRef="#br0" timeOffset="116930.5924">29195 12687 0,'0'0'0,"0"0"16,0 0 0,22 0-16,20 0 15,20 0 1,1-5-16,0-1 15,-1-8 1,-9-8-16,-16-12 16</inkml:trace>
  <inkml:trace contextRef="#ctx0" brushRef="#br0" timeOffset="117247.4708">29995 11982 0,'0'0'0,"0"0"16,0 0-16,0 0 15,22 7 1,18 0-16,21 1 16,-5-3-1,-6-5-15,-3-9 16,-11-9-16,-36 18 16,48-20-1</inkml:trace>
  <inkml:trace contextRef="#ctx0" brushRef="#br0" timeOffset="117430.9695">30642 11933 0,'0'0'16,"0"0"-16,0 0 16,18 0-1,10 0-15,17 0 16,-6 0-1,1 0-15,-8-3 16,-6-16-16</inkml:trace>
  <inkml:trace contextRef="#ctx0" brushRef="#br0" timeOffset="117684.6708">30920 12332 0,'0'0'0,"0"0"16,0 0-1,0 0-15,0 0 16,19 6-1,13 0-15,9 3 16,-11-4 0,-9-10-16</inkml:trace>
  <inkml:trace contextRef="#ctx0" brushRef="#br0" timeOffset="117866.1685">30987 12723 0,'0'0'0,"0"0"15,25 0 1,29-2-16,30-19 16,12-24-1</inkml:trace>
  <inkml:trace contextRef="#ctx0" brushRef="#br0" timeOffset="142106.558">27212 11971 0,'65'-9'0,"-3"-6"16,-6 1-16,-4 0 16,3 4-16,5-2 15,-3 1 1,-3-5 0,-12-4-16</inkml:trace>
  <inkml:trace contextRef="#ctx0" brushRef="#br0" timeOffset="142425.4319">27418 11633 0,'0'0'16,"0"20"0,4 23-16,-2 20 15,3 6 1,0 7-16,1 20 15,3-5-15,2-5 16</inkml:trace>
  <inkml:trace contextRef="#ctx0" brushRef="#br0" timeOffset="142861.6389">28558 11759 0,'0'0'0,"0"0"15,0 0-15,0 0 16,25 0 0,20 0-16,27 0 15,-6 0 1,1-8-16,-4-5 16,-11-4-16</inkml:trace>
  <inkml:trace contextRef="#ctx0" brushRef="#br0" timeOffset="143144.9216">29697 11575 0,'0'0'15,"0"0"-15,0 0 16,24 0-1,25 0-15,17 0 16,4-7 0,1-4-16,1 2 15,-3-4 1,-16 4-16,-53 9 16,44-9-1,-44 9-15,37-13 16,-12-8-16</inkml:trace>
  <inkml:trace contextRef="#ctx0" brushRef="#br0" timeOffset="143396.1158">30044 11264 0,'0'0'16,"0"0"-16,0 17 15,0 20 1,0 16-16,0 7 16,0 6-1,0 3-15,0-2 16,0-8-16</inkml:trace>
  <inkml:trace contextRef="#ctx0" brushRef="#br0" timeOffset="143676.8959">31011 11515 0,'0'0'0,"0"0"16,0 0 0,0 0-16,18 6 15,19 1-15,24 2 16,5-7-1,-4-11-15,-6-11 16</inkml:trace>
  <inkml:trace contextRef="#ctx0" brushRef="#br0" timeOffset="143993.7699">32129 11530 0,'0'0'0,"0"0"16,0 0-1,23 5-15,19-3 16,26 2 0,-2 1-16,2-5 15,-6 2 1,-6-4-16,-12-5 16,-9-9-16</inkml:trace>
  <inkml:trace contextRef="#ctx0" brushRef="#br0" timeOffset="144260.508">32350 11157 0,'0'0'15,"0"0"-15,0 19 16,0 24-16,0 22 16,0 2-16,0 7 15,-5 16 1,2 4-16,-1-3 16,4-6-1,0-85-15,-4 81 16</inkml:trace>
  <inkml:trace contextRef="#ctx0" brushRef="#br0" timeOffset="144632.5278">31966 12673 0,'68'-6'0,"3"-8"16,5-2-16,14-6 15,2-7 1</inkml:trace>
  <inkml:trace contextRef="#ctx0" brushRef="#br0" timeOffset="155004.981">32158 11593 0,'5'-2'0,"-4"-5"15,5 2 1,-2 5-16,-4-3 15,3 3 1,-3 0-16,0 0 16,0 0-1,0 0-15,0 0 16,0 0-16,-22 15 16,-10 8-1,-17 12-15,3 1 16,-2 0-1,4 2-15,-4 1 16,-4 2 0,1 2-16,-5-1 15,-1 2 1,-3 2-16,-13 9 16,-3 8-16,-2 2 15,4 0 1,3-8-16,15-7 15,-3-1 1,7-6 0,11-10-16,3-4 15,38-29-15,-33 23 16,33-23 0,-27 9-16,10-14 15,9-8-15</inkml:trace>
  <inkml:trace contextRef="#ctx0" brushRef="#br0" timeOffset="155339.3905">31060 12136 0,'0'0'16,"0"0"-1,-4 21-15,-8 16 16,-8 15-16,-4-2 31,0 4-31,-6 4 16,3 6-16,2 5 16,3 1-16,7-5 15,15-65 1,-5 60-16,8-9 15,17-13 1,11-22-16,9-21 16,12-17-1,3-15-15,1-19 16</inkml:trace>
  <inkml:trace contextRef="#ctx0" brushRef="#br0" timeOffset="155839.2276">30028 11855 0,'0'62'0,"0"-1"16,0-1-16,0 2 16,5 4-1,-1 0-15,8-2 16,0-2-1,3-10-15,-15-52 16,11 49-16,-10-4 16,-7-10-1,-9-14-15</inkml:trace>
  <inkml:trace contextRef="#ctx0" brushRef="#br0" timeOffset="156207.2593">29640 12414 0,'0'0'0,"0"0"16,0 0-1,0 0-15,13 18 16,4 11-1,4 7-15,5-1 16,0 4 0,2-1-16,2 1 15,1-3-15,-31-36 16,34 34 0,4-14-16,4-14 15,1-14 1,-2-21-16,-4-14 15,-6-9 1,-14-10-16,-17-5 16,-17-2-1,-20-1-15</inkml:trace>
  <inkml:trace contextRef="#ctx0" brushRef="#br0" timeOffset="156774.8033">27655 12297 0,'0'0'16,"0"0"-16,15 12 15,14 6-15,12 5 16,8 3 0,13 3-16,8 2 15,29 7 1,26 3-16,15 1 16,12-2-1,-13 0-15,-9 5 16,-14 2-16,-11-2 15,-11-3 1,-5-1-16,-7-3 16,-13-11-1,-13-7-15,-20-7 16,-36-13 0,29 11-16,-18-11 15,-13-11 1,-7-9-16</inkml:trace>
  <inkml:trace contextRef="#ctx0" brushRef="#br0" timeOffset="157157.8583">29096 12470 0,'0'0'0,"0"0"15,0 0-15,0 0 16,0 0 0,19 15-1,12 10-15,18 9 16,-5 2-16,1-1 16,-1 5-16,0-2 15,-5 3 1,-5 2-16,-34-43 15,29 42 1,-29-42-16,18 47 16,-12-7-1,-11-4-15,-12-14 16,-17-4 0,-26 4-16,-21 6 15,-43 8-15,-43 8 16,-21-2-1</inkml:trace>
  <inkml:trace contextRef="#ctx0" brushRef="#br0" timeOffset="164799.7969">28734 11718 0,'32'-42'16,"-7"6"-16,6-7 15,4-8 1,4-3-16,6-4 16,-1 0-16,7-3 15,5-12 1,-2 7-16,-1 11 16,-53 55-1,41-45-15,-41 45 16,24-33-1,-18 4-15,-15 2 16</inkml:trace>
  <inkml:trace contextRef="#ctx0" brushRef="#br0" timeOffset="165100.6254">28766 11298 0,'0'0'16,"0"0"-16,0 0 16,0 0-1,27-11-15,11-9 16,22-17 0,1-1-16,-1 3 15,-60 35-15,59-34 16,-59 34-1,52-18-15,-17 23 16,-20 17 0,-13 7-16,-2-29 15,0 36 1,10 2-16</inkml:trace>
  <inkml:trace contextRef="#ctx0" brushRef="#br0" timeOffset="165834.6593">31344 11618 0,'0'0'16,"0"0"-16,0 0 15,0 0-15,0 0 16,0 0 0,0 0-16,0 0 15,0 0 1,6-21-16,4-21 15,4-21 1,-6 1-16,-2-1 16,-1 0-1,-4-4-15,2 0 16,1 2-16,-4 9 16,-4 5-1,0 4-15,-2 2 16,6 45-1,-11-38-15,11 38 16,0 0 0,0 0-16,-12-31 15,-2 11 1,2 8-16,-4 12 16,-7 5-16,0 6 15,-1 3 1,-2 3-16,-1-1 15,0 2 1,27-18-16,-33 14 16,33-14-1,-29 6-15</inkml:trace>
  <inkml:trace contextRef="#ctx0" brushRef="#br0" timeOffset="166020.1572">31406 10746 0,'0'0'0,"0"0"16,18 10-16,8 10 16,16 5-1,5 4-15,9-2 16,1-1-16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09:16.843"/>
    </inkml:context>
    <inkml:brush xml:id="br0">
      <inkml:brushProperty name="width" value="0.05292" units="cm"/>
      <inkml:brushProperty name="height" value="0.05292" units="cm"/>
      <inkml:brushProperty name="color" value="#FF0000"/>
    </inkml:brush>
  </inkml:definitions>
  <inkml:trace contextRef="#ctx0" brushRef="#br0">10061 5203 0,'0'0'16,"0"0"-16,0 0 16,0 0-1,0 0-15,0 0 16,17 8 0,16-2-1,17 3-15,-3-4 16,-4-1-16,1-2 15,-1-2-15,1 2 16,2-2 0,0 0-16,6 0 15,2 0 1,-1-2-16,-4 0 16,7-1-1,1 2-15,2-2 16,-1-1-1,1 2-15,3 0 16,-1-3 0,4 4-16,1 1 15,3-3-15,2 3 16,-2 0 0,6 3-16,16-2 15,3 1 1,-7 1-16,-6 1 15,-1 0 1,-2 0-16,1 1 16,-1 0-16,5-3 15,3 1 1,-4-2-16,2 1 16,0-2-1,-6 0-15,-2 3 16,-7-3-1,-12 3-15,-8-6 16,-1 0 0,4 0-16,2-2 15,-3-2 1,0 3-16,-2 1 16,-1-1-16,-48 4 15,49 0 1,-5 0-16</inkml:trace>
  <inkml:trace contextRef="#ctx0" brushRef="#br0" timeOffset="2152.9158">21847 5034 0,'0'0'16,"0"0"-1,0 0-15,0 0 16,0 0-16,0 0 16,0 0-1,0 0 1,0 0-16,0 0 15,19 11-15,7 3 16,9 1 0,-6-4-16,0-2 15,0 0 1,0 0-16,2 0 16,3 0-16,-1-2 15,5-1 1,9 1-16,3 0 15,1-1 1,5 1-16,2-2 16,3-3-1,3 2 1,4 1-16,-2 1 16,5-1-16,0 1 15,2 0 1,24 0-16,12 1 15,-4-3-15,-5 1 16,2 1 0,-5-6-16,0 0 15,4 0 1,0 2-16,0 1 16,1-1-1,2-2-15,-1 3 16,-1-3-16,6 1 15,-2-1 1,5 0-16,-2-1 16,1-4-1,1 0-15,3 3 16,1-1 0,0-3-16,0 2 15,4-3 1,4 7-16,-7 0 15,3 0 1,2 0-16,-3 0 16,2 0-1,-5 0-15,-1-1 16,-9-2-16,2 3 16,-8 0-1,4 3-15,-2-3 16,0 0-1,-5 3-15,-4 0 16,-9-1 0,-12-2-16,-17 2 15,-54-2-15,0 0 16,0 0 0,44 0-16,-44 0 15,0 0 1,0 0-1,37 2-15,-37-2 16,20-2-16,-11-5 16</inkml:trace>
  <inkml:trace contextRef="#ctx0" brushRef="#br0" timeOffset="6360.4256">26758 6432 0,'15'-14'16,"-1"3"-16,-1 0 15,0 4-15,0 6 16,6-4 0,-2 7-16,5 2 15,4 5 1,-1 0-16,1 1 15,2 1 1,9 4-16,2-2 16,0 6-1,3-8-15,10 2 16,4-4-16,7 0 16,1-3-1,6 1-15,0 1 16,4-3-1,17 1-15,10-2 16,4 3 0,4-5-16,3 2 15,5-2 1,8 3-16,0-3 16,-6-2-16,-7 0 15,-9 0 1,4 2-16,6 3 15,5-1 1,9 3-16,3-4 16,-3-2-1,1 2-15,-5-3 16,-4 0 0,-11 0-1,-7 0-15,-2-4 0,0-1 16,-2 3-1,2 2-15,4 0 16,0 0 0,1 0-16,-6 2 15,-4 0 1,-16 1-16,-10-3 16,-18 0-1,-50 0-15,48-5 16,-48 5-1,47-5-15,-47 5 16,0 0-16,0 0 16,48-7-1,-48 7-15,0 0 16,0 0 0,38-2-1,-38 2-15,21-9 16,-24-2-16</inkml:trace>
  <inkml:trace contextRef="#ctx0" brushRef="#br0" timeOffset="9164.1424">7462 7920 0,'-91'0'0,"13"0"15,-18 0-15,4 4 16,5 1 0,1-1-16,-3-2 15,-5 1 1,-1-1-16,2 4 15,-4-1 1,0-2-16,0 5 16,8 1-1,3 2-15,-1 0 16,-1-2 0,1-2-16,2 3 15,5-8 1,-2-1-16,5-1 15,-3 0-15,3 3 16,1-3 0,4 0-16,12 0 15,5 2 1,-7-2-16,-2 0 16,-3 2-1,-2 5-15,-1 0 16,3 1-1,4-1-15,5 0 16,2-2-16,-2-1 16,3 3-1,-9 4-15,0 5 16,0 0 0,-3 3-16,10-3 15,3 1 1,-2 2-16,2-4 15,4 4 1,-5-4-16,1-5 16</inkml:trace>
  <inkml:trace contextRef="#ctx0" brushRef="#br0" timeOffset="12948.6141">14054 7604 0,'57'7'0,"-1"-3"16,-1 1 0,3-5-16,1 2 15,6-2 1,0 0-16,4 0 15,-7 0 1,8 0-16,-3 5 16,2-3-1,3 2-15,1 1 16,13-3 0,-6 3-16,2-3 15,-3 0-15,5 0 16,-5-2-1,4-2-15,1 2 16,0-2 0,1 2-16,2 0 15,3-2 1,4-3-16,9 1 16,7-1-16,-4 1 15,3-3 1,-5 4-16,0 1 15,-3 4 1,-6 1-16,2 4 16,-2-3-1,3 1-15,0-1 16,5-2 0,1 1-1,6-3-15,-1 0 0,1 0 16,3 0-1,4 0-15,2 0 16,10 2 0,-8-2-16,0 0 15,-2 0 1,0 2-16,-1 0 16,6 3-1,1-5-15,0-3 16,0 1-16,-3 2 15,3 0 1,-2 0-16,2-2 16,1 2-1,6-2-15,2 0 16,7 2 0,12-3-1,-4 3-15,-5-2 16,-6-5-16,1 1 15,-2 1 1,3 0-16,5 1 16,6 2-16,1 2 15,2 0 1,3 2-16,-2-2 16,-1 2-1,-3-2-15,2 2 16,-1-2-1,3 3-15,1-3 16,3 2 0,9 3-1,-6 4-15,1-3 16,-2-3-16,-4-6 16</inkml:trace>
  <inkml:trace contextRef="#ctx0" brushRef="#br0" timeOffset="67027.7905">12289 9005 0,'20'6'15,"21"3"1,19 4-1,0-4-15,3-1 0,4-4 16,-1-2 0,2 5-1,-8-1-15,-6 3 16,3 0-16,1 0 16,2-2-1,5-3-15,8-4 16,19-1-1,7-4-15,-2 0 16,-14 3 0,-8 0-16,-8-5 15,-13 3 1,-7 1-16,7 1 16,-1 2-16,4-2 15,-2 2 1,-2 0-16,-53 0 15,0 0 1,48 0-16,-5-5 16</inkml:trace>
  <inkml:trace contextRef="#ctx0" brushRef="#br0" timeOffset="68276.7318">11025 10324 0,'51'16'0,"-2"-2"15,5-6 1,-2-3-16,7-7 15,-2-5 1,8-5-16,-2-3 16,4 2-1,-3 2-15,2 4 16,0 5-16,4-3 16,0 2-1,3-1-15,12-2 16,2-3-1,4 5-15,0-3 16,1 0 0,1 0-16,2 3 15,3 1 1,11-1-16,4 0 16,0-3-1,6 0-15,9 1 16,5-6-1,1 3-15,-5 0 16,-3 1 0,-4-2-16,6 2 15,2-1-15,1 0 16,4 2 0,1 3-16,14 4 15,0 2 1,3 0-16,-2 0 15,4 1 1,-1-3-16,3 0 16,-3-3-16,1 3 15,-5 0 1,-2 5-16,-4 1 16,2 3-1,-2-3-15,-4-1 16,2 0-1,-3-2-15,-1 1 16,-11 0 0,-15 3-16,-13-1 15,-9 3-15,-19 1 16,-20-2 0,-7 1-16,2-4 15,-46-5 1,46 4-16,2-4 15,-1-4 1,-5-10-16,-8-6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12:49.284"/>
    </inkml:context>
    <inkml:brush xml:id="br0">
      <inkml:brushProperty name="width" value="0.05292" units="cm"/>
      <inkml:brushProperty name="height" value="0.05292" units="cm"/>
      <inkml:brushProperty name="color" value="#FF0000"/>
    </inkml:brush>
  </inkml:definitions>
  <inkml:trace contextRef="#ctx0" brushRef="#br0">11926 3736 0,'0'0'0,"0"0"15,0 0 1,0 0-16,0 0 16,0 0-1,0 0-15,0 0 16,20 5 0,21-1-16,17 6 15,4-4 1,2-1-16,-2-3 15,2 2 1,-3 5-16,-7 0 16,-10 0-1,3 0-15,-2-3 16,-45-6-16,43 5 16,-43-5-1,0 0-15,42 0 16,-42 0-1,41-5-15,-3-6 16,-38 11 0,29-17-16,-16-3 15,-15-3-15,-11-2 16</inkml:trace>
  <inkml:trace contextRef="#ctx0" brushRef="#br0" timeOffset="263.7266">12324 3569 0,'0'0'0,"0"0"31,0 0-31,0 20 0,4 16 16,1 19-1,8 1-15,-1 4 16,0 1 0,-5 3-16,-7 8 15,-7 28 1,-11 12-16,-8-12 16</inkml:trace>
  <inkml:trace contextRef="#ctx0" brushRef="#br0" timeOffset="14179.9012">14458 4567 0,'0'0'0,"0"0"16,0 0-16,0 0 15,0 0 1,0 0-16,0 0 16,0 0-1,22 0 1,18 0-16,15 0 16,-1 0-16,1 0 15,-55 0 1,53 0-16,0 0 15,4-5 1,-8-4-16,-49 9 16,0 0-16,44-7 15,-44 7 1,38-2-16,-38 2 16,0 0-1,39 0-15,-39 0 16,36 2-1</inkml:trace>
  <inkml:trace contextRef="#ctx0" brushRef="#br0" timeOffset="15564.1512">13276 8801 0,'0'0'16,"0"0"-1,0 0-15,0 0 16,25 0-16,16 0 16,23 0-1,-8 0-15,-7 0 16,-3 0 0,-46 0-16,0 0 15,44 0 1,-44 0-1,44-20-15</inkml:trace>
  <inkml:trace contextRef="#ctx0" brushRef="#br0" timeOffset="15915.1082">13435 8674 0,'0'0'0,"0"0"16,0 0-16,0 19 15,0 15 1,0 15-16,0-4 16,0-1-1,4 4-15,-4-48 16,5 47 0,-5-47-16,13 43 15,8-15-15</inkml:trace>
  <inkml:trace contextRef="#ctx0" brushRef="#br0" timeOffset="16298.6642">14103 8845 0,'0'0'16,"0"0"-1,0 0-15,24 0 16,18-3-16,20-4 15,-1-3 1,-5 2-16,-56 8 16,54-9-1,-54 9-15,0 0 16,0 0-16,44-9 16,-44 9-1,30-16-15,-18 0 16</inkml:trace>
  <inkml:trace contextRef="#ctx0" brushRef="#br0" timeOffset="16548.3598">14308 8624 0,'0'0'0,"0"0"16,0 0-1,0 22-15,-5 21 16,0 18 0,3-3-1,0 2-15,-4-4 0,-6-5 16</inkml:trace>
  <inkml:trace contextRef="#ctx0" brushRef="#br0" timeOffset="47051.976">12016 4463 0,'0'0'0,"0"0"16,0 23-1,-4 17-15,0 20 16,1-4-1,1 1-15,2 0 16,5 4 0,1 4-16,0 8 15,8 17-15,-7 2 16,1 6 0,2 6-16,3 7 15,0 5 1,5 12-16,2 8 15,4 7 1,4-1-16,1 3 16,0 4-1,-4 10-15,-5 16 16,-3 4 0,4 7-16,-4 6 15,2-2-15,1-6 16,5-4-1,1-5-15,-4-5 16,-1-2 0,-4-4-16,-1-15 15,5-15 1,-6-26-16,2-19 16,-17-89-1,6 61-15,-4-34 16,-4-23-16</inkml:trace>
  <inkml:trace contextRef="#ctx0" brushRef="#br0" timeOffset="47566.3972">12049 8204 0,'16'17'15,"4"8"-15,7 13 16,6 7-1,7 9-15,1 9 16,15 22 0,10 13-16,-2 0 15,-6-4 1,-13-16-16,-6-8 16,-8-10-16,-10-13 15,-2-5 1,-19-42-1,0 0-15,0 0 16,15 30 0,1-23-16,-1-27 15,8-23-15,11-29 16,13-40-16,17-38 16,15-11-1,-3 16-15,-15 24 16,-15 21-1</inkml:trace>
  <inkml:trace contextRef="#ctx0" brushRef="#br0" timeOffset="47967.489">11012 8539 0,'0'0'15,"0"0"-15,0 0 16,31-2 0,34-16-16,29-11 15,31-18 1,9-3 0,-3 6-16,-22 15 15,-109 29-15,0 0 16,60-14-1,-40 5-15,-29 4 16,-20-5-16</inkml:trace>
  <inkml:trace contextRef="#ctx0" brushRef="#br0" timeOffset="48300.4052">11447 8407 0,'0'0'0,"0"0"16,0 7-16,0 8 15,0 17 1,-4 17-16,-3 13 15,-2 19 1,-6 29-16,-3 6 16,-3 15-1,8 1-15,3-10 16,4-17 0,14-19-16,5-22 15,3-26-15,5-11 16,6-14-1,5-13-15,6-10 16,16-22 0,4-6-16,-2-7 15,-4-2 1,-52 47-16,40-47 16,-40 47-1,22-42-15,-20 1 16</inkml:trace>
  <inkml:trace contextRef="#ctx0" brushRef="#br0" timeOffset="48503.9618">11336 9201 0,'24'-11'15,"16"-9"1,28-11-16,21-7 16,19 2-16,-6 9 15,-7 7 1,-15 5-16</inkml:trace>
  <inkml:trace contextRef="#ctx0" brushRef="#br0" timeOffset="60781.7428">20906 9183 0,'0'0'0,"0"0"16,27-1-1,29-13-15,20-9 16,18-4-1,18-4-15,-6 5 16,-13 7-16,-22 8 16,-71 11-1,48-2-15,-19 6 16,-29-4 0,6 5-16,-19-3 15</inkml:trace>
  <inkml:trace contextRef="#ctx0" brushRef="#br0" timeOffset="61131.697">21233 9152 0,'0'0'0,"0"0"0,0 0 16,-9 25-1,-9 11-15,-7 26 16,3 5-1,-1 4 1,1 19-16,9 7 16,8-3-16,12-14 15,4-6 1,2-7-16,3-20 16,4-11-1,5-9-15,4-16 16,3-11-16,7-7 15,17-11 1,5-7-16,2-3 16,-5-1-1,-4-3-15,-14-4 16,-13-1-16</inkml:trace>
  <inkml:trace contextRef="#ctx0" brushRef="#br0" timeOffset="61382.3927">21098 9674 0,'71'-14'0,"4"-13"16,27-19-16,24-15 16,2 3-1,-25 19-15,-38 26 16</inkml:trace>
  <inkml:trace contextRef="#ctx0" brushRef="#br0" timeOffset="61898.8174">22047 9381 0,'70'-7'0,"1"-2"16,-2 2-16,1 3 15,-70 4 1,58 0-16,-58 0 16,35 4-1</inkml:trace>
  <inkml:trace contextRef="#ctx0" brushRef="#br0" timeOffset="62350.0633">22056 9863 0,'0'0'0,"0"0"15,0 0 1,18-2-16,20-14 15,18-10-15,2-7 16,5-1 0,-63 34-16,61-31 15,-61 31 1,0 0-16,0 0 16,50-25-1,-50 25-15,0 0 16,0 0-1,39-20-15,-39 20 16,0 0 0,0 0-16,26-14 15,-26 14-15,0 0 16,0 0 0,14-6-16,-14 6 15,0 0 1,0 0-16,11-7 15,1-2 1,1-5-16,1-5 16,-3-9-16</inkml:trace>
  <inkml:trace contextRef="#ctx0" brushRef="#br0" timeOffset="62833.387">22820 9394 0,'0'0'0,"0"0"16,0 0-16,0 0 15,0 22 1,4 19-16,0 21 16,10-6-1,3-9-15,8-11 16,4-7-16,4-9 15,6-9 1,6-13-16,3-14 16,4-13-1,0-9-15,-8-8 16,-4-8 0,-4-5-16,-12-3 15,-9-1 1,-17 7-16,-13 1 15,-9 7-15,-10 6 16,-8 11 0,-4 8-16,-4 10 15,0 10 1,0 12 0,-1 10-16,5 7 15,3 10-15,8 11 16,6 9-16,7 6 15,12 8 1,1 1-16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14:26.189"/>
    </inkml:context>
    <inkml:brush xml:id="br0">
      <inkml:brushProperty name="width" value="0.05292" units="cm"/>
      <inkml:brushProperty name="height" value="0.05292" units="cm"/>
      <inkml:brushProperty name="color" value="#FF0000"/>
    </inkml:brush>
  </inkml:definitions>
  <inkml:trace contextRef="#ctx0" brushRef="#br0">8755 14145 0,'0'0'0,"0"0"16,0 0-16,0 0 15,0 0 1,21 7-16,17 2 15,16 4 1,-1-3-16,4-4 16,0-1-1,5-3-15,5 2 16,-5 3 0,0 1-16,10 6 15,3 2-15,20 4 16,8 5-1,2-2-15,-2-1 16,-4-5 0,4-1-16,-3-4 15,4-6 1,-2-3-16,3 1 16,0 0-1,2 1-15,4-1 16,-7 3-1,0-1-15,-4 0 16,-2 0 0,-1-4-16,-1 0 15,-4-2-15,-10 0 16,-2-4 0,-9-8-16</inkml:trace>
  <inkml:trace contextRef="#ctx0" brushRef="#br0" timeOffset="801.2071">13515 14112 0,'23'4'16,"14"0"-16,20-1 15,1 1 1,6-4-16,6 2 15,5-2 1,20-2-16,-4 0 16,1-5-1,-3 5-15,4 0 16,2 4 0,5 2-16,-4 1 15,-2-3 1,-2 5-16,-3 0 15,-4 2-15,4-2 16,1-3 0,1 0-16,-1 1 15,4-1 1,2-1-16,7-1 16,-4 1-1,-3-3-15,-2-3 16,-7 1-1,5-1-15,-1 3 16,4 0 0,-6 0-16,1 0 15,-4 0-15,2 0 16,-5 0 0,0 3-16,-5 2 15,-3-3 1,-11-2-16,-13-2 15,-5-1 1,-2 3-16,-44 0 16,47-2-16,-47 2 15,0 0 1,0 0-16,42 0 16,-42 0-1,0 0-15,0 0 16,36-3-1,-15-3-15,-11-8 16</inkml:trace>
  <inkml:trace contextRef="#ctx0" brushRef="#br0" timeOffset="4171.526">14867 15387 0,'0'0'16,"0"0"-16,0 0 16,0 0-1,0 0-15,13 6 16,14 2-16,6 0 15,0-4 1,0 1-16,-2-3 16,2-2-1,2 2-15,-35-2 16,43 0 0,8 3-16,-1 4 15,0-1 1,-6-1-16,2-1 15,-2 0-15,5 1 16,0 0 0,5-1-16,0 1 15,4-3 1,1 1-16,1-1 16,-1-1-1,7 4-15,-3 0 16,4 1-1,4-1-15,0-3 16,4-2 0,14 0-16,5 3 15,-7-2-15,0 1 16,-4 3 0,3 2-16,-2 0 15,4-2 1,4-3-16,-3-1 15,2-1 1,3 2-16,3 1 16,8-1-1,0 2-15,-2-4 16,0 2 0,-3 3-16,2-2 15,0 4-15,1-5 16,3-1-1,0 7-15,5-5 16,-3 3 0,3-4-16,2 3 15,-5 1 1,5-1-16,-2-3 16,1 0-1,0-2-15,3 0 16,4 3-1,7-3-15,-8 0 16,-3 0-16,-8 0 16,5 0-1,-2-3-15,4 1 16,2 0 0,7 0-16,-4 2 15,-5-3 1,-7 0-16,4-2 15,-1 2-15,5-2 16,-3 1 0,2 2-16,-2-1 15,0 6 1,-3-1-16,2-1 16,-5-1-1,-2 0-15,-4-1 16,1 1-16,1 0 15,-2 0 1,0 0-16,-2 0 16,-1 1-1,0-1-15,-2 0 16,-6 0 0,-6-1-16,2 1 15,3 0 1,1 0-16,4 1 15,0-1 1,-1 3-16,-4-3 16,0 3-1,1-3-15,-1 0 16,4-3-16,0 3 16,1 0-1,6 3-15,6-3 16,0-3-1,-2 0-15,2 3 16,-2-1 0,-1 1-16,2 0 15,-1 4 1,5 1-16,1-2 16,3-1-16,-1 1 15,2-3 1,3 0-16,5-5 15,7 4 1,-4-3-16,-2 1 16,-1-1-1,-1-1-15,3 3 16,-1 2 0,-3 2-1,-7 1-15,-5-1 0,-1-1 16,4 2-1,-2-3-15,-1 0 16,0-3 0,-2 2-16,3 2 15,-6 2 1,-2 0 0,-6 2-16,-12 0 15,1 3-15,-4-1 16,-2-1-1,-2 1-15,-6-1 16,-10 0-16,-13 2 16,3-4-1,-3 1-15,-46-5 16,51 6 0,-51-6-16,0 0 15,49 5 1,-49-5-16,0 0 15,0 0 1,46 6-16,-46-6 16,0 0-16,0 0 15,38 6 1,-38-6-16,0 0 16,0 0-1,23 3 1,-23-3-16,0 0 15,11-2-15,-6-8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16:47.012"/>
    </inkml:context>
    <inkml:brush xml:id="br0">
      <inkml:brushProperty name="width" value="0.05292" units="cm"/>
      <inkml:brushProperty name="height" value="0.05292" units="cm"/>
      <inkml:brushProperty name="color" value="#FF0000"/>
    </inkml:brush>
  </inkml:definitions>
  <inkml:trace contextRef="#ctx0" brushRef="#br0">12274 10135 0,'0'0'15,"0"0"-15,0 0 16,0 0-16,0 0 16,0 0-1,0 0-15,0 0 16,-10 5-1,-5 5 1,-5 8-16,7 0 16,3-3-16,6-1 15,-1-1 1,3 1-16,2 0 16,0-1-16,5-1 15,1 3 1,-2-3-16,4 0 15,0-3 1,3 0-16,3-1 16,1-5-1,3-1-15,3-2 16,-4-2 0,7 0-16,-2-2 15,2-4 1,-2-1-16,1-4 15,-4 0 1,4-6-16,-5 2 16,-3-3-16,-2 2 15,-7 3 1,-4-2-16,-2 2 16,-2 2-1,-2-3-15,-6 5 16,-4 0-16,-2 4 15,-1 0 1,-1 3-16,-4 4 16,0 2-1,-5 2-15,2 6 16,2 1 0,1 0-16,2 2 15,-1 4 1,6-3-16,3 2 15,4-2 1,8-1 0,12-6-16,7-7 0</inkml:trace>
  <inkml:trace contextRef="#ctx0" brushRef="#br0" timeOffset="1086.0091">13884 10056 0,'0'0'16,"0"0"-16,0 0 16,0 0-1,0 0-15,0 0 16,0 0 0,0 0-16,0 0 15,-2 13 1,-10 5-16,2 7 15,-1-7 1,3-2-16,6-5 16,-2-2-1,4 0-15,-2-1 16,0 3 0,2-2-16,0 1 15,2-4-15,0 1 16,2 0-1,4-3-15,-2 1 16,3-3 0,2 0-16,2 2 15,0-1 1,1-3-16,4-3 16,1 1-16,-1-4 15,1-1 1,0-4-16,-2 0 15,-1-3 1,-3 3-16,-1-2 16,-4-1-1,-4 1-15,-4 0 16,0-1 0,-2 0-16,-2 1 15,0 0-15,-6-3 16,4 2-1,-1 2-15,1 1 16,-1-1 0,-2 3-16,-2 2 15,-5 2 1,-1 4-16,-4 2 16,-1 4-1,-5 6-15,0 3 16,2 0-1,-1 1-15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17:44.064"/>
    </inkml:context>
    <inkml:brush xml:id="br0">
      <inkml:brushProperty name="width" value="0.05292" units="cm"/>
      <inkml:brushProperty name="height" value="0.05292" units="cm"/>
      <inkml:brushProperty name="color" value="#FF0000"/>
    </inkml:brush>
  </inkml:definitions>
  <inkml:trace contextRef="#ctx0" brushRef="#br0">17702 16161 0,'0'0'15,"0"0"1,0 0-16,20 7 16,14 5-1,10 2-15,-1 3 16,2-6-1,1-3-15,3 0 16,6 5-16,-2-5 16,5 1-1,5 2-15,1-2 16,4 1 0,4-2-16,1-1 15,19 0 1,9-1-16,4 1 15,-5 0 1,2 0-16,-1 0 16,1 1-16,2-4 15,4-1 1,5-3-16,4-4 16,9 1-1,6-2 1,0 3-16,0 1 15,2-2-15,3-1 16,9 0 0,0-6-16,-2 0 15,3 2 1,4 2-16,1 3 16,5 1-1,-1 2-15,3-2 16,7 0-16,-2-3 15,6 1 1,0 4-16,5-3 16,-3 3-1,6-1-15,4-5 16,8 0-16,9-1 16,-2 6-1,4-2-15,4 1 16,2 2-1,-1-5-15,2-1 16,4-7 0,7 3-16,20-3 15,-7 0 1,-4-3-16,4 5 16,1 2-1,2 4-15,2 1 16,3-4-1,-1 2-15,5-1 16,2 3-16,-4 2 16,-2 6-1,-6 5-15,-7 9 16,-6 7 0,-7-3-16,-21-5 15,-3-4 1,0 0-16,-6-5 15,-7 3-15,-12-2 16,-9 3 0,-15-3-16,-11-3 15,-14 1 1,-6-2-16,-12-5 16,-6 2-1,-16 1-15,-9 3 16,-16-4-1,-10 5-15,-41-7 16,0 0 0,0 0-16,39 6 15,-39-6-15,0 0 16,0 0 0,31 10-16,-31-10 15,0 0 1,0 0-16,20 3 15,-20-3 1,0 0-16,0 0 16,10 5-1,-10-5-15,0 0 16,8-2-16,-5-7 16,0-6-1</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1-06-02T02:18:17.447"/>
    </inkml:context>
    <inkml:brush xml:id="br0">
      <inkml:brushProperty name="width" value="0.05292" units="cm"/>
      <inkml:brushProperty name="height" value="0.05292" units="cm"/>
      <inkml:brushProperty name="color" value="#FF0000"/>
    </inkml:brush>
  </inkml:definitions>
  <inkml:trace contextRef="#ctx0" brushRef="#br0">28554 8452 0,'0'0'0,"0"0"16,-15 5-16,-14-3 15,-15 2 1,9 3-16,-1-1 16,1 11-1,4 0-15,5 1 16,3 0-1,0 0-15,-4 5 16,1 3 0,3 1-16,-2 2 15,3 9 1,-1-2-16,2 2 16,4 2-16,1 0 15,5 3 1,2 4-16,0-1 15,5 2 1,2-1-16,4 3 16,2-2-1,7 1-15,3 1 16,3-3 0,3-1-16,5 1 15,5 2-15,1-8 16,3 4-1,3-2-15,4-4 16,2 0 0,3-6-16,5-4 15,4-4 1,1-3-16,6-6 16,1-5-1,4-4-15,-3-4 16,6-8-16,-3-4 15,-1-5 1,2-2-16,2-6 16,1-4-1,16-14-15,1-5 16,1-9 0,-16-1-16,-11 9 15,-13-1-15,-13 7 16,-6-1-1,-6-5-15,-7-4 16,-2 1 0,1-2-1,-5-3-15,-3-2 16,-5 1-16,-4-4 16,-9 1-1,-7 2-15,-8 2 16,-6 0-1,-5 1-15,-6 3 16,-3 4 0,-5 3-16,-1 3 15,-5 4-15,-6 7 16,-6 6 0,-7 6-16,-23 3 15,-5 12 1,10 4-16,10 9 15,3 3 1,2 4-16,1 7 16,1 1-1,1 5-15,0 3 16,4 0-16,6 1 16,0 5-1,12-1-15,10-8 16,10-2-1,1 4-15,3 3 16,5 0 0,24-36-16,-23 40 15,23-40 1,-15 43-16,11 4 16,10-5-1,5-8-15,7-7 16,7-7-16,8-1 15,16 2 1,7-4-16,11-9 16,9-4-1,31-4-15,25-2 16,8-5 0,-6 1-16,-12 1 15,-20 3 1,-8 0-16,-7-1 15,-3 1-15,4 1 16,-5 1 0,-8 0-16,-2-3 15,-22 1 1,-6 0-16,-45 2 16,38-14-1,-11-15-15</inkml:trace>
  <inkml:trace contextRef="#ctx0" brushRef="#br0" timeOffset="683.8878">28808 8550 0,'0'0'15,"0"0"-15,0 0 16,0 0 0,-3 19-16,-7 14 15,0 16 1,-2-5-16,3 4 16,3-1-16,-4-2 15,6-1 1,0 6-16,1 1 15,-1 2 1,0 1-16,0 1 16,-1 0-1,5-3-15,0 1 16,-4-1-16,4-52 16,0 56-1,0-1-15,0-55 16,0 59-1,0-59-15,0 58 16,4 0 0,-4-58-16,2 56 15,-2-56 1,0 49-16,0-49 16,0 0-1,0 0-15,3 47 16,-3-47-16,0 0 15,0 0 1,0 32-16,2-21 16</inkml:trace>
  <inkml:trace contextRef="#ctx0" brushRef="#br0" timeOffset="23662.0053">26641 6271 0,'0'0'16,"-15"4"0,-22-2-16,-9 3 15,2 1 1,7-6-16,-3 1 15,0 1-15,0 5 16,-1 4 0,3 4-16,5 2 15,4-2 1,-1 3-16,-1 2 16,-5 3-1,-9 10-15,-3 3 16,-3 1-1,0 4-15,0 4 16,1 4-16,1 2 16,3 3-1,-4 4-15,-9 16 16,-1 7 0,-2 10-16,12-5 15,3-6 1,10-2-16,3 0 15,2 1 1,5 2-16,3-1 16,2 5-1,2 0-15,2 5 16,0-2-16,2 5 16,6-4-1,-1 1-15,2 1 16,7 1-1,10 0-15,1-5 16,2 3 0,-2-1-16,0 5 15,2-1 1,2 4-16,7 4 16,3-1-1,2-6-15,0 0 16,3-4-16,3-3 15,0 1 1,8 3-16,1 3 16,10-4-1,-2-1-15,4-3 16,2-2-16,-1-3 16,7-3-1,1 0 1,2-2-1,3 2-15,3-1 0,2-4 16,2-1 0,4-8-16,0 0 15,3-2 1,0 1-16,1 1 16,1-3-1,4 0-15,2-8 16,0-3-16,-1-3 15,3-1 1,-1-5-16,8-3 16,-2-1-1,2-1-15,2-2 16,1-2 0,0-6-16,3-4 15,-1-4 1,0-4-16,3-1 15,0-6-15,3-5 16,-3-4 0,0 0-16,3-3 15,-2-4 1,5-7-16,-1-4 16,-1-2-1,-2-3-15,-1-4 16,-1-4-1,-1-8-15,-8 4 16,4-6 0,-6-5-16,2-3 15,0-4-15,0-8 16,-2-4 0,2-5-16,2-4 15,-3-2 1,-11 2-1,-5 2-15,-2-7 16,1-1-16,-6-4 16,0-1-1,-10 0-15,-2-2 16,-8-1-16,-4-2 16,-4 1-1,0-2-15,-3 3 16,-5-7-1,6-3-15,-7-1 16,-2 0 0,0-2-16,-9 2 15,-4-1 1,-5 1-16,-3 0 16,-6 3-16,2-1 15,-4 1 1,-2-3-1,-4 0-15,-5 3 16,-2 2-16,-2 0 16,-5-1-1,0 6-15,-4 4 16,1 4 0,-5 0-16,-5 1 15,1 1 1,-4 2-16,-1 1 15,-4 4-15,-1 3 16,-5 2 0,-1-1-16,-4 1 15,3 4 1,-7 3-16,3-1 16,-5 2-1,-4 3-15,0 2 16,-1 2-16,-5 1 15,0 4 1,-4-2-16,6 3 16,-4 1-1,1 2-15,-3-1 16,0 1 0,-1 3-16,-1-1 15,-2 5 1,-1 1-16,-6 2 15,1 2-15,-3 1 16,1 3 0,-2 0-16,-2 2 15,2 3 1,-6 2-16,2 3 16,-4 1-1,1 3-15,-4 1 16,2 3-1,-3 2-15,0 5 16,0 1 0,0 3-16,0 3 15,2 3 1,-1 3-16,-5 7 16,-2-1-16,4 4 15,-2 1 1,1 0-16,2-1 15,0 6 1,4-2-16,5-1 16,2 1-1,-2 1-15,6 1 16,-1 0-16,6-1 16,-3 3-1,5-3-15,4 1 16,13-3-1,4-1-15,1 3 16,-3 1 0,5 0-16,0-3 15,0 0 1,3 0-16,46-22 16,-44 21-1,44-21-15,-49 15 16,4-6-16,45-9 15,-50-2 1</inkml:trace>
  <inkml:trace contextRef="#ctx0" brushRef="#br0" timeOffset="27096.4827">23445 6756 0,'-35'50'0,"1"-3"16,3 6-1,-3 8-15,3 6 16,-2 17 0,-1 8-16,1 0 15,3-3 1,8-3-16,1 3 16,4 3-16,1-1 15,1 6 1,1 6-16,5-1 15,5 1 1,0-3-16,2 7 16,-6-5-1,4 7-15,6-1 16,10 4 0,1 0-16,1 0 15,-4 1-15,1 7 16,5 5-1,9 4-15,4-6 16,1-2 0,3-5-16,7 1 15,0-1 1,2-1-16,1 0 16,5 2-16,0-3 15,2 3 1,6-1-16,3-2 15,2 0 1,2-2-16,2 0 16,5-5-1,1-4 1,5-2-16,0-3 16,4-2-16,3 3 15,4-5 1,3 2-16,1-7 15,4-4-15,-2-2 16,6-7 0,3-1-16,0 0 15,1-5 1,0-4-16,4 0 16,-2-7-1,5 2-15,7-5 16,5-7-1,1-4-15,-1-4 16,0-4 0,3-1-16,3-5 15,-2-6-15,-2-2 16,2-1 0,-1-7-16,0-1 15,0-1 1,4-4-16,3-2 15,-1-5 1,4-2-16,1-2 16,4-5-1,-9-2-15,-10 1 16,2 1-16,0-5 16,2-1-1,1-2-15,-1-1 16,-4-4-1,0-3 1,-2-2-16,-6-1 16,-1-6-16,-1-1 15,-3-5 1,7-2-16,1-7 16,-2 0-1,-3-8-15,2 2 16,-1-5-16,-2 0 15,-4-3 1,-2-3-16,-2 1 16,-3-4-1,-7 0-15,-3 2 16,-3 0 0,0-5-16,-1-4 15,-2 1 1,1-10-16,5-5 15,-7-7-15,-3 1 16,-4-1 0,0 0-16,-7 1 15,-3-4 1,-1-1-16,-7-5 16,2 2-1,-2-5-15,-5 0 16,4-1-1,-7 2-15,-2-3 16,0-2-16,-3-4 16,1 0-1,-9-2-15,1 0 16,-9-1 0,-4-1-16,-4 2 15,0-1 1,-7 2-16,-1 2 15,-4 2 1,-2-4-16,0-8 16,-5 4-16,-2 1 15,-5 1 1,0 1-16,0 1 16,-2-1-1,-2 1-15,-7 2 16,-1 7-1,3-5-15,-3 0 16,-1 3 0,-3-1-16,1-2 15,-5 5-15,3 1 16,-4 6 0,-3-1-16,1 2 15,-2 4 1,-3 1-16,-8 2 15,3 1 1,-2 5-16,-1 4 16,3 3-1,-7 1-15,-2-3 16,-6 5-16,-3 0 16,0 2-1,-6 3-15,1 2 16,0 1-1,-4 4-15,3 1 16,-1 5 0,-4 0-16,-3 3 15,-5 0 1,-5 1-16,-5-2 16,-7 5-16,0 1 15,-2 6 1,0 0-16,-5 3 15,-5-2 1,1 3-16,-5-1 16,8 1-1,-6 0-15,1 5 16,-4-3 0,-2 6-16,-2-2 15,-9 3 1,-10 0-16,6 2 15,0 7-15,5 0 16,3-1 0,7 0-16,1 6 15,-2-2 1,-1 6-16,-3 2 16,-8 2-1,125 9-15,-125-7 0,-1 2 16,5 5-16,-2 0 15,2 3 1,-2 1-16,5 1 16,2 8-1,-3-1 1,1 3-16,118-15 0,-119 19 16,-1 3-16,2 4 15,-3-1 1,5 4-16,-2 3 15,3 4 1,1 1-16,3 3 16,1 4-16,3-5 15,5 4 1,2 2-16,-2 4 16,-5 3-1,1 4-15,5 4 16,5-6-1,7 2-15,2 1 16,3 1 0,6-2-16,4 0 15,9-2-15,-2-4 16,0 5 0,0 3-1,1 1-15,2-1 16,1-3-16,4 2 15,2-1 1,4-1-16,0-1 16,2 0-1,5-1-15,10-10 16,2 0 0,0-1-16,0 3 15,3-3-15,2 0 16,3 1-1,-4 1-15,4 0 16,1 0 0,0 1-16,3-3 15,2 3 1,0-2-16,-1-1 16,6-2-1,-2 1-15,5-3 16,-1 0-16,-1 2 15,-3-2 1,0 5-16,-1-3 16,1 2-1,1 1-15,1 0 16,0-2 0,-2 2-1,-1-2-15,0 1 16,0 3-16,18-45 15,-15 49-15,-1 2 16,1-1 0,15-50-16,-12 47 15,4-5 1</inkml:trace>
  <inkml:trace contextRef="#ctx0" brushRef="#br0" timeOffset="27221.8248">23076 8074 0</inkml:trace>
  <inkml:trace contextRef="#ctx0" brushRef="#br0" timeOffset="45850.9308">28936 11430 0,'0'0'16,"0"0"-16,12 6 16,10 1-1,9 2-15,-3-5 16,-4 1 0,3-2-1,2-3-15,4 1 16,2-1-16,5 0 15,0-4-15,2-3 16,1-3 0,-1-3-16,-2-9 15,1-2 1,-6 1-16</inkml:trace>
  <inkml:trace contextRef="#ctx0" brushRef="#br0" timeOffset="46268.0769">30344 10470 0,'0'0'0,"0"0"15,0 0-15,0 0 32,0 0-32,18 8 0,10-3 15,19 4 1,6-4-16,3-3 16,1-7-1,2-3-15,-4-15 16,-8-6-16</inkml:trace>
  <inkml:trace contextRef="#ctx0" brushRef="#br0" timeOffset="46711.3086">31065 8963 0,'0'0'15,"0"0"-15,0 0 16,0 0 0,0 0-16,0 0 15,0 0 1,24 4-16,21 0 15,23 5 1,-3-2-16,0-5 16,-9-6-1,-5-17-15,-14-10 16</inkml:trace>
  <inkml:trace contextRef="#ctx0" brushRef="#br0" timeOffset="47169.5698">30713 7398 0,'0'0'16,"0"0"-16,0 0 15,27 0 1,20 0-16,23 0 16,-10 0-1,-6-2-15,-10-11 16,-12-12-16</inkml:trace>
  <inkml:trace contextRef="#ctx0" brushRef="#br0" timeOffset="47608.2813">29069 6288 0,'23'0'0,"18"-6"16,25 1-1,-10 3-15,-12 0 16,-17 0 0,-21 2-16</inkml:trace>
  <inkml:trace contextRef="#ctx0" brushRef="#br0" timeOffset="48036.9746">26583 6826 0,'-27'7'0,"12"-4"15,13 2 1,17-5-16,20 2 16,23-4-1,17 0-15,-75 2 16,91-4-1,-4-1-15</inkml:trace>
  <inkml:trace contextRef="#ctx0" brushRef="#br0" timeOffset="48404.4675">25652 8036 0,'0'0'16,"0"0"-16,0 0 15,0 0-15,27 0 16,19 4 0,28-1-16,11 3 15,-4-4 1,-4 1-16</inkml:trace>
  <inkml:trace contextRef="#ctx0" brushRef="#br0" timeOffset="48804.5683">25770 9929 0,'0'0'0,"20"0"16,22 0 0,18 0-16,4 0 15,4 0 1,0 0-16,-68 0 15,69-7 1,-69 7-16,79-11 16</inkml:trace>
  <inkml:trace contextRef="#ctx0" brushRef="#br0" timeOffset="49176.0902">26851 11132 0,'74'7'0,"0"-3"15,23-8-15,0-7 16,2-12 0</inkml:trace>
  <inkml:trace contextRef="#ctx0" brushRef="#br0" timeOffset="50707.2391">29409 13527 0,'0'0'16,"0"0"-1,21 6-15,14-4 16,23 2 0,5-10-16,4-4 15,1-3 1,4 3-16,-2 0 15,-70 10-15,70-7 16,-70 7 0,53-15-16,-53 15 15,44-28-15</inkml:trace>
  <inkml:trace contextRef="#ctx0" brushRef="#br0" timeOffset="50956.9216">29776 13179 0,'0'0'0,"0"0"15,0 25 1,0 19-16,4 26 15,1 3-15,13 16 16,7-10 0,7-8-1,1-17-15</inkml:trace>
  <inkml:trace contextRef="#ctx0" brushRef="#br0" timeOffset="51440.2505">32363 11593 0,'0'0'16,"0"0"-16,0 0 15,0 0-15,24 4 16,23-2 0,27 3-16,21-2 15,-3-11 1,0-15-16,-21-7 15,-15-7-15</inkml:trace>
  <inkml:trace contextRef="#ctx0" brushRef="#br0" timeOffset="51791.2265">32709 11069 0,'-2'36'15,"-5"16"-15,-5 19 16,0-3 0,-1-2-16,5 8 15,6 22 1,8 10-16,3-19 15,5-20-15</inkml:trace>
  <inkml:trace contextRef="#ctx0" brushRef="#br0" timeOffset="62502.5473">26205 13785 0,'-48'0'0,"4"0"16,44 0-16,-52 0 0,0-9 16,-7-9-1,3-3-15,6 0 16,1-2-1,0 1-15,5 4 16,44 18-16,0 0 16,-35-11-1,35 11-15,-19 0 16,19 0 0,-4 4-16,8-2 15,9 1 1,12-1-16,4-4 15,10-3-15,15 1 16,7-3 0,1 1-16,-1 2 15,-2-3 1,-13 0-16,-10-1 16,-19 0-1,-12-1-15</inkml:trace>
  <inkml:trace contextRef="#ctx0" brushRef="#br0" timeOffset="62720.1393">25871 13268 0,'0'0'0,"5"28"15,-1 16 1,6 25-16,-2 5 16,5 13-16,-1-9 15,-12-3 1</inkml:trace>
  <inkml:trace contextRef="#ctx0" brushRef="#br0" timeOffset="63336.8411">22919 11461 0,'78'15'15,"-3"-1"1,19-6-16,2-9 15,-4-15 1,-9-4-16,-17-5 16,-66 25-1,37-22-15,-15-3 16</inkml:trace>
  <inkml:trace contextRef="#ctx0" brushRef="#br0" timeOffset="63571.4968">23099 10978 0,'0'0'0,"0"22"16,0 19-16,0 23 15,0 12 1,0 22-16,0-3 16,0-5-1</inkml:trace>
  <inkml:trace contextRef="#ctx0" brushRef="#br0" timeOffset="64028.7555">22127 7118 0,'90'16'15,"9"-2"-15,32-5 16,8-10-16,-4-16 15</inkml:trace>
  <inkml:trace contextRef="#ctx0" brushRef="#br0" timeOffset="64321.5575">22338 6985 0,'-2'28'15,"-1"15"-15,-1 11 16,6 0 0,14-9-16,16-21 15</inkml:trace>
  <inkml:trace contextRef="#ctx0" brushRef="#br0" timeOffset="64772.3148">24902 4316 0,'0'0'16,"22"4"-16,22 1 16,25-3-1,16 2-15,30-4 16,4 3 0,-8-7-16,-20-17 15</inkml:trace>
  <inkml:trace contextRef="#ctx0" brushRef="#br0" timeOffset="64974.8606">25366 4134 0,'-4'27'0,"-6"18"15,-1 27-15,3 2 16,8 13 0</inkml:trace>
  <inkml:trace contextRef="#ctx0" brushRef="#br0" timeOffset="65439.6452">28510 3601 0,'69'5'0,"12"1"16,32 12-1,18 6-15,10 9 16,16 12-1,-13-3-15,-32-8 16,-30-21 0,-26-17-16</inkml:trace>
  <inkml:trace contextRef="#ctx0" brushRef="#br0" timeOffset="65673.2874">29123 3405 0,'0'0'16,"-6"27"-16,-7 18 15,-5 21 1,1-3-16,3 11 15,7 18-15,12 4 16</inkml:trace>
  <inkml:trace contextRef="#ctx0" brushRef="#br0" timeOffset="66123.5282">31936 5103 0,'27'7'0,"30"7"16,28 5 0,22 8-16,23 5 15,0-2-15,-11 0 16,-119-30 0,94 17-16,-11-18 15</inkml:trace>
  <inkml:trace contextRef="#ctx0" brushRef="#br0" timeOffset="66340.117">32366 5018 0,'-3'36'0,"2"24"16,-6 31 0,-6 49-16,-8 30 15,-2 7 1</inkml:trace>
  <inkml:trace contextRef="#ctx0" brushRef="#br0" timeOffset="75801.1068">28901 9850 0,'0'0'16,"0"0"-16,0 0 16,0 0-1,0 0-15,0 7 16,0 4-1,0 9 1,0 3-16,0-5 16,5 2-16,-3 0 15,2 1 1,1 2-16,-5 4 16,2 0-16,0 2 15,2 7 1,1-5-16,0 3 15,-4 0 1,2 4-16,-1 13 16,0 3-1,1 2-15,-1 2 16,-2 2 0,0 0-16,0 6 15,0-1 1,4 1-1,3 2-15,0 1 0,4 0 16,-3 5 0,5 17-16,1 0 15,-2-3 1,-7-9-16,0-9 16,-5-70-1,2 53-15,-2-53 16,0 0-1,-2 40-15,-8-15 16</inkml:trace>
  <inkml:trace contextRef="#ctx0" brushRef="#br0" timeOffset="76202.2171">28835 11362 0,'17'52'15,"-2"-5"-15,4-11 16,-4-3 0,1-1-16,-3-8 15,-13-24 1,18 25-16,-18-25 16,22 17-1,2-9-15,6-20 16,-3-21-16,2-28 15,-5-17 1,3-33-16,0-26 16,-8-9-1,-1 7-15</inkml:trace>
  <inkml:trace contextRef="#ctx0" brushRef="#br0" timeOffset="76784.8122">28453 9696 0,'-49'20'15,"9"-3"1,-2 6-16,-6 2 15,2 2-15,-6 2 16,0 7 0,-4 4-1,3 7-15,-5 4 16,-11 16-16,-8 16 16,10-2-1,0 1-15,7 4 16,-1-2-1,7 1-15,1 0 16,8-3 0,7-9-16,5-6 15,4-2-15,4-16 16,5-6 0,20-43-16,-26 33 15,-1-13 1,6-20-16,5-11 15</inkml:trace>
  <inkml:trace contextRef="#ctx0" brushRef="#br0" timeOffset="77052.5296">27133 10539 0,'0'0'0,"0"0"16,0 0-1,0 21-15,0 19 16,0 22 0,5 7-16,-1 7 15,8 19 1,5-8-16,5-14 16,9-12-1,8-26-15,6-17 16,8-19-16,13-22 15,7-17 1,22-34-16</inkml:trace>
  <inkml:trace contextRef="#ctx0" brushRef="#br0" timeOffset="77519.779">29505 9607 0,'52'33'15,"-8"-4"1,8 7-16,4 9 16,6 4-16,23 18 15,14 11 1,-3 6-16,-8-9 15,-19-5 1,-11 3-16,-17-6 16,-6-6-16,-11-17 15,-24-44 1,0 0-16,21 29 16,-9-20-1,-3-18-15,0-13 16</inkml:trace>
  <inkml:trace contextRef="#ctx0" brushRef="#br0" timeOffset="77836.6419">30315 9868 0,'18'20'16,"13"10"-16,15 16 16,-1 3-1,2 0-15,-3 3 16,-10 5 0,-8 0-16,-17 4 15,-16 1-15,-16-3 16,-10-8-1,-11-9-15,-10-13 16,-7-13 0,-1-18-16,2-27 15,1-23 1</inkml:trace>
  <inkml:trace contextRef="#ctx0" brushRef="#br0" timeOffset="78237.7473">29695 8901 0,'0'0'0,"0"0"16,20 7-16,21 0 15,31 2 1,12-4-16,32-1 16,12-4-1,6-2-15,5-3 16,-7 3-1,-7 0-15,-12 2 16,-10 0-16,-12 0 16,-11 0-1,-19-7-15,-26-11 16,-17-25 0</inkml:trace>
  <inkml:trace contextRef="#ctx0" brushRef="#br0" timeOffset="78504.4869">30828 8660 0,'27'7'0,"20"4"16,19 9-1,-10 7-15,-3 6 16,-8 10 0,-15 4-16,-19 6 15,-22 3-15,-28-2 16,-21-2 0,-41-3-16,-31-16 15</inkml:trace>
  <inkml:trace contextRef="#ctx0" brushRef="#br0" timeOffset="78987.8241">29389 8613 0,'53'-33'16,"3"-12"-16,10-14 16,17-28-1,20-20-15,6-5 16,-13 12 0,-7 6-16,-4 11 15,4 3 1,3 10-16,-7 9 15,-1 17-15,-13 10 16,-71 34 0,60-18-16,-60 18 15,0 0 1,35-14-16,-14-9 16</inkml:trace>
  <inkml:trace contextRef="#ctx0" brushRef="#br0" timeOffset="79271.608">30131 7591 0,'0'0'0,"0"0"16,27-14-16,18-10 15,25-12 1,15 0-16,1 9 16,-16 13-1,-21 13-15,-9 9 16,-7 10-16,-14 7 16,-12 2-1,-7-27-15,-11 34 16</inkml:trace>
  <inkml:trace contextRef="#ctx0" brushRef="#br0" timeOffset="80055.7401">29115 8510 0,'0'0'16,"0"0"-16,0 0 16,-13-13-1,-5-14-15,-3-9 16,2-6-1,6-8-15,2-5 16,1-11 0,4-7-1,-1-30-15,2-25 16,3-17-16,6-12 16,6 10-1,3 1-15,1 8 16,-3 6-16,-5 16 15,6 6 1,1 9-16,12 3 16,6 4-1,9 4-15,-7 12 16,-33 78 0,0 0-16,0 0 15,17-54-15,-23 31 16,-20 17-1,-7 15-15,-11 16 16,-15 11 0,-4 12-1,-19 18-15,-8 7 16,90-73-16,-76 65 16,76-65-1,-50 32-15,35-37 16,19-24-1,17-7-15,13-17 16,19-1-16,21-14 16,19 9-1,4 20-15,-12 21 16,-19 14 0,-13 10-16,-9 10 15,5 15 1,1 16-16,-3 12 15,8 17 1,0-3-16</inkml:trace>
  <inkml:trace contextRef="#ctx0" brushRef="#br0" timeOffset="80773.6954">28447 8624 0,'-52'-37'15,"3"-6"-15,-4-4 16,-2-7 0,-15-17-16,-12-12 15,11 0-15,1 1 16,1-2-1,-2-5-15,-8-3 16,-3-6 0,-10-7-16,-5 0 15,6 5 1,6 7-16,1 1 16,4 5-1,0 9-15,9 9 16,1 11-16,11 6 15,8 9 1,13 15-16,38 28 16,-31-23-1,31 23-15,0 0 16,0 0 0,-35-20-16,4 8 15,10 12 1,7 12-16,1 8 15,3 9 1,4 5-16,-1 3 16,3 13-16,-2-3 15,6-47 1,-8 45-16,8-45 16,-15 40-1,-11-16 1,2-17-16,-5-23 0</inkml:trace>
  <inkml:trace contextRef="#ctx0" brushRef="#br0" timeOffset="80940.1553">26630 6810 0,'46'36'16,"0"-7"-16,16 7 15,18 6 1,35 18-16,31 15 16</inkml:trace>
  <inkml:trace contextRef="#ctx0" brushRef="#br0" timeOffset="81443.5443">27968 9069 0,'0'0'16,"0"0"-16,0 0 16,-15-11-1,-19-9-15,-26-8 16,-14-2 0,-27-4-16,-18-4 15,-6 2-15,6 1 16,10-3-1,12-3-15,-4-5 16,1-8 0,-6-2-16,-1-4 15,3 6 1,11-2-16,15 2 16,14 7-1,9 5-15,13 7 16,7 7-16,4 1 15,-2 0 1,9-2-16,6-2 16,13 0-1</inkml:trace>
  <inkml:trace contextRef="#ctx0" brushRef="#br0" timeOffset="81707.2797">26340 7854 0,'-23'16'0,"-14"7"16,-27 13-16,-19 15 15,-8 9 1,16 1-16,23-8 16,13 3-1,19-12-15,11-3 16,11 2-1,18-3-15,18-4 16,24-7 0,28-4-16,45 2 15,53-1-15</inkml:trace>
  <inkml:trace contextRef="#ctx0" brushRef="#br0" timeOffset="82141.4831">27966 9428 0,'0'0'0,"0"0"15,-21 0-15,-26 4 16,-29 1 0,-29 10-16,-9 7 15,-7 10 1,-15 7-1,-15 13-15,10 5 16,3 5-16,2 3 16,5-6-1,13-2-15,22-12 16,96-45 0,-75 31-16,22-24 15,32-16 1,15-9-16</inkml:trace>
  <inkml:trace contextRef="#ctx0" brushRef="#br0" timeOffset="82392.1758">26531 9593 0,'-12'17'16,"-5"8"-16,-12 14 15,0 5 1,-2 10-16,4 6 16,9 7-1,7 3-15,14-3 16,17-7 0,20-10-16,24-10 15,43-11 1,39-18-16</inkml:trace>
  <inkml:trace contextRef="#ctx0" brushRef="#br0" timeOffset="123420.6411">29892 12812 0,'0'43'16,"4"-5"-16,4-4 15,5-2-15,4 7 16,1-4-1,2 6-15,1 8 16,-4 7 0,-1 11-1,-3 7-15,6 22 16,10 11-16,2-5 16,1-6-1,1-1-15,-1 2 16,9 4-1,1-1-15,-6 7 16,5 5 0,4 9-16,4 4 15,-1-2-15,3-5 16,-2 3 0,0 0-16,-2 0 15,2 0 1,-1 0-16,0-3 15,2 1 1,1 0-16,1-3 16,-3 0-1,-2-2-15,1-3 16,-2-2-16,4-9 16,-6-6-1,5-5-15,-5-4 16,-6-13-1,-38-72-15,19 65 16</inkml:trace>
  <inkml:trace contextRef="#ctx0" brushRef="#br0" timeOffset="123971.7021">30799 16523 0,'0'0'15,"0"0"1,15 18-16,11 9 16,10 9-1,3 0-15,5 8 16,2 8-1,2 10-15,14 23 16,10 19-16,-2-1 16,-8-12-1,-11-20-15,-15-17 16,-36-54 0,0 0-16,0 0 15,27 32 1,-4-18-16,-10-15 15,-2-21 1,-5-25-16,3-43 16,-6-57-16,-21-75 15,-32-56 1</inkml:trace>
  <inkml:trace contextRef="#ctx0" brushRef="#br0" timeOffset="124805.4767">26053 13227 0,'-21'57'0,"-10"6"16,-7 6-1,-14 34-15,-6 29 16,2 25 0,3 12-16,8 2 15,5-1 1,3 4-16,0 7 16,-1 16-1,-5 11-15,3 9 16,-3 16-1,7-11-15,7-10 16,10-27-16,1-3 16,3-3-1,1-4-15,0-20 16,2-11 0,-1-17-16,-1-17 15,-3-20 1,-8-19-16,-4-18 15,-6-21 1,-4-14-16</inkml:trace>
  <inkml:trace contextRef="#ctx0" brushRef="#br0" timeOffset="125239.6433">24535 16514 0,'13'97'16,"3"-20"-16,7 14 15,2 0 1,-1-2-16,5 1 16,5 2-1,1 2-15,4-7 16,-1-12 0,2-9-16,-3-12 15,-3-21 1,-2-17-16,-1-14 15,-4-15-15,4-19 16,7-32 0,12-54-16,6-58 15,-10-56 1,-24-33-16,-28 17 16</inkml:trace>
  <inkml:trace contextRef="#ctx0" brushRef="#br0" timeOffset="125957.6015">23602 11307 0,'-62'26'16,"-8"-1"-16,-5 4 15,-27 12 1,-13 12-16,-2 1 15,-2 8 1,3 1-16,1 2 16,-1 0-1,-4 2-15,-15 9 16,-6 6-16,-5 8 16,3 4-1,5 0-15,2-2 16,5-5-1,1-4-15,4 6 16,-11 5 0,-11 12-16,-2 5 15,2 2 1,19-11-16,14-13 16,18-8-1,9-12-15,5-4 16,3 0-1,-3-2-15,5-7 16,-5-5-16,4-8 16,12-19-1,23-24-15</inkml:trace>
  <inkml:trace contextRef="#ctx0" brushRef="#br0" timeOffset="126358.2069">19955 12640 0,'-36'42'15,"-9"8"-15,-10 18 16,-24 33-16,-21 38 16,-4 21-1,22-7 1,17-6-16,20-17 16,20-23-16,19-23 15,8-15 1,4-23-16,13-16 15,5-10 1,14-13-16,30-14 16,23-26-1,68-50-15,63-73 16,-10-46-16</inkml:trace>
  <inkml:trace contextRef="#ctx0" brushRef="#br0" timeOffset="126958.3655">22973 7101 0,'-85'0'0,"-7"0"16,-28 0-16,-10-7 16,-16-6-1,-40-1-15,-24 3 16,3 7-1,10 1-15,2 8 16,-10-1-16,-16 1 16,-8 2-1,-6 1-15,-3 3 16,12 3 0,18-3-16,30 3 15,14 1 1,16 1-16,18-5 15,26-9 1,20-6-16,22-7 16,33-7-16,18-9 15</inkml:trace>
  <inkml:trace contextRef="#ctx0" brushRef="#br0" timeOffset="127342.4224">19581 6584 0,'13'-41'16,"-9"13"-16,-21 12 16,-24 13-16,-32 9 15,-44 15 1,-44 22-1,-18 18-15,16 10 16,24 3-16,30 0 16,26-9-1,25-2-15,14-8 16,44-55 0,-21 43-16,21-43 15,-4 40-15,20 1 16,24-13-1,35-12-15,64-11 16,85-17 0,70-14-16,-28-21 15,-11-21-15</inkml:trace>
  <inkml:trace contextRef="#ctx0" brushRef="#br0" timeOffset="128559.725">25428 4481 0,'0'0'16,"0"0"-16,-2-9 16,-5-8-16,-4-8 15,-2 0 1,1 7-16,-1 3 15,-1-3 1,1 0-16,-3-4 16,-3-3-1,1-5-15,-4 0 16,1-6 0,-8-11-16,-2-3 15,2-1-15,2-5 16,-1-4-1,1-3-15,-2-2 16,-4-4 0,-11-20-16,-15-15 15,1-5 1,4 4-16,7 11 16,6 11-1,4 5-15,4 4 16,-1-2-16,-2 1 15,-2 0 1,-3 10-16,2 3 16,-3 6-1,10 13-15,32 43 16,-31-35 0,31 35-16,0 0 15,0 0 1,-25-32-16,25 32 15,-23-20-15,10 20 16,4 13 0,0 8-16,5 10 15,2 4 1,0 8-16,-1 10 16,3 4-1,-4-4-15,1 1 16,3-54-1,0 0-15,0 0 16,3 39-16,6-25 16</inkml:trace>
  <inkml:trace contextRef="#ctx0" brushRef="#br0" timeOffset="128726.1751">24601 2696 0,'0'0'16,"0"0"-16,33 0 16,40-4-1,64-1-15,20 0 16,53 4-16</inkml:trace>
  <inkml:trace contextRef="#ctx0" brushRef="#br0" timeOffset="129577.5246">28952 4205 0,'0'0'0,"0"0"16,0 0-16,0-23 16,-4-25-1,4-27-15,11-13 16,15 4 0,9 0-16,10-3 15,3-9 1,4 0-16,-7-5 15,-5-2-15,-6-4 16,-10 0 0,-6 0-1,-8 6-15,-4 5 16,-6 10-16,-6 15 16,2 17-1,4 54 1,-4-45-16,4 45 15,0 0-15,-2-44 16,2 44 0,-5-38-16,-4 11 15,-6 18-15,-3 7 16,-11 8 0,-6 5-16,-9 5 15,-12 8 1,-4 3-16,-5 5 15,-4-1 1,-19 9-16,1-8 16,87-32-1,-71 15-15</inkml:trace>
  <inkml:trace contextRef="#ctx0" brushRef="#br0" timeOffset="129744.9855">29102 2700 0,'0'0'16,"0"0"-16,25 7 15,21 2-15,31 5 16,25-3 0,9-4-16</inkml:trace>
  <inkml:trace contextRef="#ctx0" brushRef="#br0" timeOffset="130411.8305">32054 5347 0,'31'-48'0,"-2"5"16,12-8-1,15-2-15,25-20 16,28-20-1,16-5 1,-1 7-16,-17 14 16,-22 9-16,-10 9 15,-13 5 1,-8 7-16,-11 7 16,-7 4-16,-3 0 15,1 1 1,-7-1-16,-17-2 15</inkml:trace>
  <inkml:trace contextRef="#ctx0" brushRef="#br0" timeOffset="130711.6518">32393 4399 0,'73'-20'15,"7"-5"1,27-11-16,36-2 16,16 7-1,-2 19-15,-35 21 16,-31 16-1,-34 9-15,-24 4 16,-22 9-16,-12 11 16,-21 7-1,-17 4-15</inkml:trace>
  <inkml:trace contextRef="#ctx0" brushRef="#br0" timeOffset="157976.3503">30494 12622 0,'20'-3'16,"18"-10"-1,11-4-15,-1 0 16,3 0 0,4 3-16,7 5 15,2 0 1,5 3-16,5-3 16,17 1-16,6-5 15,-1 5 1,-7-1-16,-12 1 15,-1 3 1,-6 0-16,-16 3 16,-5-1-1,-2 3-15,-5 3 16,-42-3-16,38 4 16,-38-4-1,36 11-15,-10 3 16,-5 1-1,-4 6-15,-17-21 16,16 29 0,-4 9-1,0 17-15,-6 4 16,-3 6-16,-6 2 16,2 9-16,-1 22 15,-1 14 1,0 1-16,0-11 15,-1-8 1,2-12-16,-5-4 16,-9-15-1,3-16-15,2-11 16</inkml:trace>
  <inkml:trace contextRef="#ctx0" brushRef="#br0" timeOffset="158393.5022">31251 13877 0,'21'0'0,"26"0"15,25-7-15,8-4 16,24-4 0,6-4-16,2-1 15,8 0 1,3 1-16,-2 5 15,-14-1 1,-18 7-16,-15 2 16,-13 4-1,-61 2-15,44 2 16,-44-2-16,30 0 16,-20-2-1,-20-5-15,-12 2 16</inkml:trace>
  <inkml:trace contextRef="#ctx0" brushRef="#br0" timeOffset="158743.4608">31637 14252 0,'0'0'0,"0"0"16,6 12-1,3 6-15,11 5 16,1-14-16,6-5 16,2-4-1,7-4 1,5-1-16,16-7 15,-4 1-15,1 0 16,-54 11 0,56-11-16,-56 11 15,0 0 1,44-9-16,-15 2 16,-19 0-16</inkml:trace>
  <inkml:trace contextRef="#ctx0" brushRef="#br0" timeOffset="159030.2539">31747 14870 0,'0'0'15,"0"0"-15,0 0 16,0 0 0,0 0-16,23 0 15,16 4 1,23-2-16,-5 4 16,-1-9-1,6 0-15,-6 1 16,0 1-1,-2-6-15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4971"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9544" y="0"/>
            <a:ext cx="2944971" cy="498056"/>
          </a:xfrm>
          <a:prstGeom prst="rect">
            <a:avLst/>
          </a:prstGeom>
        </p:spPr>
        <p:txBody>
          <a:bodyPr vert="horz" lIns="91440" tIns="45720" rIns="91440" bIns="45720" rtlCol="0"/>
          <a:lstStyle>
            <a:lvl1pPr algn="r">
              <a:defRPr sz="1200"/>
            </a:lvl1pPr>
          </a:lstStyle>
          <a:p>
            <a:fld id="{3938A426-8345-4898-9DEE-2745CDC2D4B7}" type="datetimeFigureOut">
              <a:rPr lang="zh-CN" altLang="en-US" smtClean="0"/>
              <a:t>2021/6/2</a:t>
            </a:fld>
            <a:endParaRPr lang="zh-CN" altLang="en-US"/>
          </a:p>
        </p:txBody>
      </p:sp>
      <p:sp>
        <p:nvSpPr>
          <p:cNvPr id="4" name="幻灯片图像占位符 3"/>
          <p:cNvSpPr>
            <a:spLocks noGrp="1" noRot="1" noChangeAspect="1"/>
          </p:cNvSpPr>
          <p:nvPr>
            <p:ph type="sldImg" idx="2"/>
          </p:nvPr>
        </p:nvSpPr>
        <p:spPr>
          <a:xfrm>
            <a:off x="420688" y="1241425"/>
            <a:ext cx="5954712"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609" y="4777194"/>
            <a:ext cx="5436870" cy="3908614"/>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28584"/>
            <a:ext cx="2944971"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9544" y="9428584"/>
            <a:ext cx="2944971" cy="498055"/>
          </a:xfrm>
          <a:prstGeom prst="rect">
            <a:avLst/>
          </a:prstGeom>
        </p:spPr>
        <p:txBody>
          <a:bodyPr vert="horz" lIns="91440" tIns="45720" rIns="91440" bIns="45720" rtlCol="0" anchor="b"/>
          <a:lstStyle>
            <a:lvl1pPr algn="r">
              <a:defRPr sz="1200"/>
            </a:lvl1pPr>
          </a:lstStyle>
          <a:p>
            <a:fld id="{00580F8E-311D-45EE-BC51-1F3378DEF62F}" type="slidenum">
              <a:rPr lang="zh-CN" altLang="en-US" smtClean="0"/>
              <a:t>‹#›</a:t>
            </a:fld>
            <a:endParaRPr lang="zh-CN" altLang="en-US"/>
          </a:p>
        </p:txBody>
      </p:sp>
    </p:spTree>
    <p:extLst>
      <p:ext uri="{BB962C8B-B14F-4D97-AF65-F5344CB8AC3E}">
        <p14:creationId xmlns:p14="http://schemas.microsoft.com/office/powerpoint/2010/main" val="411565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2021/6/2</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30.png"/><Relationship Id="rId1" Type="http://schemas.openxmlformats.org/officeDocument/2006/relationships/slideLayout" Target="../slideLayouts/slideLayout7.xml"/><Relationship Id="rId4" Type="http://schemas.openxmlformats.org/officeDocument/2006/relationships/image" Target="../media/image550.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8.emf"/><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9.emf"/><Relationship Id="rId4" Type="http://schemas.openxmlformats.org/officeDocument/2006/relationships/customXml" Target="../ink/ink6.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63.emf"/></Relationships>
</file>

<file path=ppt/slides/_rels/slide1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oleObject" Target="../embeddings/oleObject1.bin"/><Relationship Id="rId7" Type="http://schemas.openxmlformats.org/officeDocument/2006/relationships/customXml" Target="../ink/ink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9.wmf"/><Relationship Id="rId5" Type="http://schemas.openxmlformats.org/officeDocument/2006/relationships/oleObject" Target="../embeddings/oleObject2.bin"/><Relationship Id="rId4" Type="http://schemas.openxmlformats.org/officeDocument/2006/relationships/image" Target="../media/image58.wmf"/></Relationships>
</file>

<file path=ppt/slides/_rels/slide1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8.emf"/></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73.emf"/><Relationship Id="rId5" Type="http://schemas.openxmlformats.org/officeDocument/2006/relationships/customXml" Target="../ink/ink10.xml"/><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oleObject" Target="../embeddings/oleObject3.bin"/><Relationship Id="rId7" Type="http://schemas.openxmlformats.org/officeDocument/2006/relationships/image" Target="../media/image6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7.wmf"/><Relationship Id="rId5" Type="http://schemas.openxmlformats.org/officeDocument/2006/relationships/oleObject" Target="../embeddings/oleObject4.bin"/><Relationship Id="rId10" Type="http://schemas.openxmlformats.org/officeDocument/2006/relationships/image" Target="../media/image79.emf"/><Relationship Id="rId4" Type="http://schemas.openxmlformats.org/officeDocument/2006/relationships/image" Target="../media/image66.wmf"/><Relationship Id="rId9" Type="http://schemas.openxmlformats.org/officeDocument/2006/relationships/customXml" Target="../ink/ink11.xml"/></Relationships>
</file>

<file path=ppt/slides/_rels/slide23.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1.wmf"/><Relationship Id="rId11" Type="http://schemas.openxmlformats.org/officeDocument/2006/relationships/image" Target="../media/image84.emf"/><Relationship Id="rId5" Type="http://schemas.openxmlformats.org/officeDocument/2006/relationships/oleObject" Target="../embeddings/oleObject6.bin"/><Relationship Id="rId10" Type="http://schemas.openxmlformats.org/officeDocument/2006/relationships/customXml" Target="../ink/ink12.xml"/><Relationship Id="rId4" Type="http://schemas.openxmlformats.org/officeDocument/2006/relationships/image" Target="../media/image70.wmf"/><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hyperlink" Target="&#38745;&#30005;&#23631;&#34109;&#65288;&#29992;&#29983;&#21629;&#28436;&#31034;&#30495;&#29702;&#65289;.mp4"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customXml" Target="../ink/ink1.xml"/><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6.emf"/><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1.emf"/><Relationship Id="rId5" Type="http://schemas.openxmlformats.org/officeDocument/2006/relationships/customXml" Target="../ink/ink4.xml"/><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050"/>
            <a:ext cx="12192635"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副标题 69636"/>
          <p:cNvSpPr txBox="1"/>
          <p:nvPr/>
        </p:nvSpPr>
        <p:spPr>
          <a:xfrm>
            <a:off x="2927648" y="836712"/>
            <a:ext cx="6696744" cy="112500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folHlink"/>
              </a:buClr>
              <a:buSzPct val="60000"/>
              <a:buNone/>
              <a:defRPr/>
            </a:pPr>
            <a:r>
              <a:rPr lang="zh-CN" altLang="en-US" sz="6400" noProof="1">
                <a:solidFill>
                  <a:srgbClr val="FF0000"/>
                </a:solidFill>
                <a:latin typeface="黑体" panose="02010609060101010101" pitchFamily="2" charset="-122"/>
                <a:ea typeface="黑体" panose="02010609060101010101" pitchFamily="2" charset="-122"/>
              </a:rPr>
              <a:t>静电的防止与利用</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07368" y="1143369"/>
            <a:ext cx="106339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kumimoji="1" lang="en-US" altLang="zh-CN" sz="2800" b="1">
                <a:solidFill>
                  <a:srgbClr val="000000"/>
                </a:solidFill>
                <a:latin typeface="+mn-ea"/>
                <a:ea typeface="+mn-ea"/>
              </a:rPr>
              <a:t>    3.</a:t>
            </a:r>
            <a:r>
              <a:rPr kumimoji="1" lang="zh-CN" altLang="en-US" sz="2800" b="1">
                <a:solidFill>
                  <a:srgbClr val="000000"/>
                </a:solidFill>
                <a:latin typeface="+mn-ea"/>
                <a:ea typeface="+mn-ea"/>
              </a:rPr>
              <a:t>应用：</a:t>
            </a:r>
            <a:r>
              <a:rPr kumimoji="1" lang="zh-CN" altLang="en-US" sz="2800" b="1">
                <a:solidFill>
                  <a:srgbClr val="FF0000"/>
                </a:solidFill>
                <a:latin typeface="+mn-ea"/>
                <a:ea typeface="+mn-ea"/>
              </a:rPr>
              <a:t>避雷针</a:t>
            </a:r>
            <a:r>
              <a:rPr kumimoji="1" lang="zh-CN" altLang="en-US" sz="2800" b="1">
                <a:solidFill>
                  <a:srgbClr val="000000"/>
                </a:solidFill>
                <a:latin typeface="+mn-ea"/>
                <a:ea typeface="+mn-ea"/>
              </a:rPr>
              <a:t>是利用尖端放电避免雷击的一种设施。</a:t>
            </a:r>
          </a:p>
        </p:txBody>
      </p:sp>
      <p:grpSp>
        <p:nvGrpSpPr>
          <p:cNvPr id="3" name="组合 2"/>
          <p:cNvGrpSpPr/>
          <p:nvPr/>
        </p:nvGrpSpPr>
        <p:grpSpPr>
          <a:xfrm>
            <a:off x="288687" y="1395013"/>
            <a:ext cx="11864590" cy="3755097"/>
            <a:chOff x="288687" y="1395013"/>
            <a:chExt cx="11864590" cy="3755097"/>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0657" y="2923513"/>
              <a:ext cx="2783247" cy="2226597"/>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87" y="2936725"/>
              <a:ext cx="3788937" cy="2213385"/>
            </a:xfrm>
            <a:prstGeom prst="rect">
              <a:avLst/>
            </a:prstGeom>
          </p:spPr>
        </p:pic>
        <p:pic>
          <p:nvPicPr>
            <p:cNvPr id="6" name="图片 5"/>
            <p:cNvPicPr>
              <a:picLocks noChangeAspect="1"/>
            </p:cNvPicPr>
            <p:nvPr/>
          </p:nvPicPr>
          <p:blipFill>
            <a:blip r:embed="rId4"/>
            <a:stretch>
              <a:fillRect/>
            </a:stretch>
          </p:blipFill>
          <p:spPr>
            <a:xfrm>
              <a:off x="7106937" y="2936725"/>
              <a:ext cx="3666528" cy="2213385"/>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11049" t="363" r="12397" b="-363"/>
            <a:stretch>
              <a:fillRect/>
            </a:stretch>
          </p:blipFill>
          <p:spPr>
            <a:xfrm>
              <a:off x="9393653" y="1395013"/>
              <a:ext cx="2759624" cy="2677932"/>
            </a:xfrm>
            <a:prstGeom prst="ellipse">
              <a:avLst/>
            </a:prstGeom>
          </p:spPr>
        </p:pic>
        <p:sp>
          <p:nvSpPr>
            <p:cNvPr id="8" name="等腰三角形 7"/>
            <p:cNvSpPr/>
            <p:nvPr/>
          </p:nvSpPr>
          <p:spPr>
            <a:xfrm rot="15072335">
              <a:off x="9001232" y="2886454"/>
              <a:ext cx="371475" cy="620841"/>
            </a:xfrm>
            <a:prstGeom prst="triangle">
              <a:avLst/>
            </a:prstGeom>
            <a:solidFill>
              <a:srgbClr val="D2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Line 6"/>
          <p:cNvSpPr>
            <a:spLocks noChangeShapeType="1"/>
          </p:cNvSpPr>
          <p:nvPr/>
        </p:nvSpPr>
        <p:spPr bwMode="auto">
          <a:xfrm>
            <a:off x="4393630" y="2129866"/>
            <a:ext cx="3594670" cy="0"/>
          </a:xfrm>
          <a:prstGeom prst="line">
            <a:avLst/>
          </a:prstGeom>
          <a:noFill/>
          <a:ln w="19050">
            <a:solidFill>
              <a:srgbClr val="5AAAB2"/>
            </a:solidFill>
            <a:miter lim="800000"/>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kumimoji="1" lang="zh-CN" altLang="en-US" sz="2400" kern="0">
              <a:solidFill>
                <a:srgbClr val="000000"/>
              </a:solidFill>
              <a:latin typeface="Times New Roman" panose="02020603050405020304" pitchFamily="18" charset="0"/>
            </a:endParaRPr>
          </a:p>
        </p:txBody>
      </p:sp>
      <p:sp>
        <p:nvSpPr>
          <p:cNvPr id="51" name="任意多边形 44"/>
          <p:cNvSpPr/>
          <p:nvPr/>
        </p:nvSpPr>
        <p:spPr>
          <a:xfrm>
            <a:off x="6169819" y="2081213"/>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2" name="任意多边形 45"/>
          <p:cNvSpPr/>
          <p:nvPr/>
        </p:nvSpPr>
        <p:spPr>
          <a:xfrm>
            <a:off x="7706519" y="2081213"/>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任意多边形 46"/>
          <p:cNvSpPr/>
          <p:nvPr/>
        </p:nvSpPr>
        <p:spPr>
          <a:xfrm>
            <a:off x="4766469" y="2081213"/>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Line 6"/>
          <p:cNvSpPr>
            <a:spLocks noChangeShapeType="1"/>
          </p:cNvSpPr>
          <p:nvPr/>
        </p:nvSpPr>
        <p:spPr bwMode="auto">
          <a:xfrm>
            <a:off x="4393630" y="5749366"/>
            <a:ext cx="3594670" cy="0"/>
          </a:xfrm>
          <a:prstGeom prst="line">
            <a:avLst/>
          </a:prstGeom>
          <a:noFill/>
          <a:ln w="19050">
            <a:solidFill>
              <a:srgbClr val="5AAAB2"/>
            </a:solidFill>
            <a:miter lim="800000"/>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kumimoji="1" lang="zh-CN" altLang="en-US" sz="2400" kern="0">
              <a:solidFill>
                <a:srgbClr val="000000"/>
              </a:solidFill>
              <a:latin typeface="Times New Roman" panose="02020603050405020304" pitchFamily="18" charset="0"/>
            </a:endParaRPr>
          </a:p>
        </p:txBody>
      </p:sp>
      <p:sp>
        <p:nvSpPr>
          <p:cNvPr id="55" name="任意多边形 48"/>
          <p:cNvSpPr/>
          <p:nvPr/>
        </p:nvSpPr>
        <p:spPr>
          <a:xfrm>
            <a:off x="6169819" y="5700713"/>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6" name="任意多边形 49"/>
          <p:cNvSpPr/>
          <p:nvPr/>
        </p:nvSpPr>
        <p:spPr>
          <a:xfrm>
            <a:off x="7706519" y="5700713"/>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任意多边形 50"/>
          <p:cNvSpPr/>
          <p:nvPr/>
        </p:nvSpPr>
        <p:spPr>
          <a:xfrm>
            <a:off x="4766469" y="5700713"/>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8" name="任意多边形 54"/>
          <p:cNvSpPr/>
          <p:nvPr/>
        </p:nvSpPr>
        <p:spPr>
          <a:xfrm>
            <a:off x="4419600" y="2462187"/>
            <a:ext cx="3548063" cy="123940"/>
          </a:xfrm>
          <a:custGeom>
            <a:avLst/>
            <a:gdLst>
              <a:gd name="connsiteX0" fmla="*/ 0 w 3548063"/>
              <a:gd name="connsiteY0" fmla="*/ 14313 h 123940"/>
              <a:gd name="connsiteX1" fmla="*/ 1057275 w 3548063"/>
              <a:gd name="connsiteY1" fmla="*/ 9551 h 123940"/>
              <a:gd name="connsiteX2" fmla="*/ 1814513 w 3548063"/>
              <a:gd name="connsiteY2" fmla="*/ 123851 h 123940"/>
              <a:gd name="connsiteX3" fmla="*/ 2466975 w 3548063"/>
              <a:gd name="connsiteY3" fmla="*/ 28601 h 123940"/>
              <a:gd name="connsiteX4" fmla="*/ 3548063 w 3548063"/>
              <a:gd name="connsiteY4" fmla="*/ 28601 h 12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063" h="123940">
                <a:moveTo>
                  <a:pt x="0" y="14313"/>
                </a:moveTo>
                <a:cubicBezTo>
                  <a:pt x="377428" y="2804"/>
                  <a:pt x="754856" y="-8705"/>
                  <a:pt x="1057275" y="9551"/>
                </a:cubicBezTo>
                <a:cubicBezTo>
                  <a:pt x="1359694" y="27807"/>
                  <a:pt x="1579563" y="120676"/>
                  <a:pt x="1814513" y="123851"/>
                </a:cubicBezTo>
                <a:cubicBezTo>
                  <a:pt x="2049463" y="127026"/>
                  <a:pt x="2178050" y="44476"/>
                  <a:pt x="2466975" y="28601"/>
                </a:cubicBezTo>
                <a:cubicBezTo>
                  <a:pt x="2755900" y="12726"/>
                  <a:pt x="3151981" y="20663"/>
                  <a:pt x="3548063" y="28601"/>
                </a:cubicBezTo>
              </a:path>
            </a:pathLst>
          </a:custGeom>
          <a:noFill/>
          <a:ln w="1905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任意多边形 55"/>
          <p:cNvSpPr/>
          <p:nvPr/>
        </p:nvSpPr>
        <p:spPr>
          <a:xfrm flipV="1">
            <a:off x="4419600" y="5315825"/>
            <a:ext cx="3548063" cy="123940"/>
          </a:xfrm>
          <a:custGeom>
            <a:avLst/>
            <a:gdLst>
              <a:gd name="connsiteX0" fmla="*/ 0 w 3548063"/>
              <a:gd name="connsiteY0" fmla="*/ 14313 h 123940"/>
              <a:gd name="connsiteX1" fmla="*/ 1057275 w 3548063"/>
              <a:gd name="connsiteY1" fmla="*/ 9551 h 123940"/>
              <a:gd name="connsiteX2" fmla="*/ 1814513 w 3548063"/>
              <a:gd name="connsiteY2" fmla="*/ 123851 h 123940"/>
              <a:gd name="connsiteX3" fmla="*/ 2466975 w 3548063"/>
              <a:gd name="connsiteY3" fmla="*/ 28601 h 123940"/>
              <a:gd name="connsiteX4" fmla="*/ 3548063 w 3548063"/>
              <a:gd name="connsiteY4" fmla="*/ 28601 h 123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063" h="123940">
                <a:moveTo>
                  <a:pt x="0" y="14313"/>
                </a:moveTo>
                <a:cubicBezTo>
                  <a:pt x="377428" y="2804"/>
                  <a:pt x="754856" y="-8705"/>
                  <a:pt x="1057275" y="9551"/>
                </a:cubicBezTo>
                <a:cubicBezTo>
                  <a:pt x="1359694" y="27807"/>
                  <a:pt x="1579563" y="120676"/>
                  <a:pt x="1814513" y="123851"/>
                </a:cubicBezTo>
                <a:cubicBezTo>
                  <a:pt x="2049463" y="127026"/>
                  <a:pt x="2178050" y="44476"/>
                  <a:pt x="2466975" y="28601"/>
                </a:cubicBezTo>
                <a:cubicBezTo>
                  <a:pt x="2755900" y="12726"/>
                  <a:pt x="3151981" y="20663"/>
                  <a:pt x="3548063" y="28601"/>
                </a:cubicBezTo>
              </a:path>
            </a:pathLst>
          </a:custGeom>
          <a:noFill/>
          <a:ln w="1905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任意多边形 57"/>
          <p:cNvSpPr/>
          <p:nvPr/>
        </p:nvSpPr>
        <p:spPr>
          <a:xfrm flipH="1">
            <a:off x="7219949" y="2795588"/>
            <a:ext cx="747713" cy="95250"/>
          </a:xfrm>
          <a:custGeom>
            <a:avLst/>
            <a:gdLst>
              <a:gd name="connsiteX0" fmla="*/ 0 w 747713"/>
              <a:gd name="connsiteY0" fmla="*/ 4762 h 95250"/>
              <a:gd name="connsiteX1" fmla="*/ 509588 w 747713"/>
              <a:gd name="connsiteY1" fmla="*/ 0 h 95250"/>
              <a:gd name="connsiteX2" fmla="*/ 619125 w 747713"/>
              <a:gd name="connsiteY2" fmla="*/ 19050 h 95250"/>
              <a:gd name="connsiteX3" fmla="*/ 747713 w 747713"/>
              <a:gd name="connsiteY3" fmla="*/ 95250 h 95250"/>
              <a:gd name="connsiteX0-1" fmla="*/ 0 w 747713"/>
              <a:gd name="connsiteY0-2" fmla="*/ 4762 h 95250"/>
              <a:gd name="connsiteX1-3" fmla="*/ 509588 w 747713"/>
              <a:gd name="connsiteY1-4" fmla="*/ 0 h 95250"/>
              <a:gd name="connsiteX2-5" fmla="*/ 619125 w 747713"/>
              <a:gd name="connsiteY2-6" fmla="*/ 19050 h 95250"/>
              <a:gd name="connsiteX3-7" fmla="*/ 747713 w 747713"/>
              <a:gd name="connsiteY3-8" fmla="*/ 95250 h 95250"/>
              <a:gd name="connsiteX0-9" fmla="*/ 0 w 747713"/>
              <a:gd name="connsiteY0-10" fmla="*/ 4762 h 95250"/>
              <a:gd name="connsiteX1-11" fmla="*/ 509588 w 747713"/>
              <a:gd name="connsiteY1-12" fmla="*/ 0 h 95250"/>
              <a:gd name="connsiteX2-13" fmla="*/ 619125 w 747713"/>
              <a:gd name="connsiteY2-14" fmla="*/ 19050 h 95250"/>
              <a:gd name="connsiteX3-15" fmla="*/ 747713 w 747713"/>
              <a:gd name="connsiteY3-16" fmla="*/ 95250 h 95250"/>
            </a:gdLst>
            <a:ahLst/>
            <a:cxnLst>
              <a:cxn ang="0">
                <a:pos x="connsiteX0-1" y="connsiteY0-2"/>
              </a:cxn>
              <a:cxn ang="0">
                <a:pos x="connsiteX1-3" y="connsiteY1-4"/>
              </a:cxn>
              <a:cxn ang="0">
                <a:pos x="connsiteX2-5" y="connsiteY2-6"/>
              </a:cxn>
              <a:cxn ang="0">
                <a:pos x="connsiteX3-7" y="connsiteY3-8"/>
              </a:cxn>
            </a:cxnLst>
            <a:rect l="l" t="t" r="r" b="b"/>
            <a:pathLst>
              <a:path w="747713" h="95250">
                <a:moveTo>
                  <a:pt x="0" y="4762"/>
                </a:moveTo>
                <a:lnTo>
                  <a:pt x="509588" y="0"/>
                </a:lnTo>
                <a:cubicBezTo>
                  <a:pt x="574676" y="2381"/>
                  <a:pt x="588963" y="3175"/>
                  <a:pt x="619125" y="19050"/>
                </a:cubicBezTo>
                <a:cubicBezTo>
                  <a:pt x="649287" y="34925"/>
                  <a:pt x="703262" y="65087"/>
                  <a:pt x="747713" y="95250"/>
                </a:cubicBezTo>
              </a:path>
            </a:pathLst>
          </a:custGeom>
          <a:noFill/>
          <a:ln w="1905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任意多边形 58"/>
          <p:cNvSpPr/>
          <p:nvPr/>
        </p:nvSpPr>
        <p:spPr>
          <a:xfrm>
            <a:off x="4404519" y="2795588"/>
            <a:ext cx="747713" cy="95250"/>
          </a:xfrm>
          <a:custGeom>
            <a:avLst/>
            <a:gdLst>
              <a:gd name="connsiteX0" fmla="*/ 0 w 747713"/>
              <a:gd name="connsiteY0" fmla="*/ 4762 h 95250"/>
              <a:gd name="connsiteX1" fmla="*/ 509588 w 747713"/>
              <a:gd name="connsiteY1" fmla="*/ 0 h 95250"/>
              <a:gd name="connsiteX2" fmla="*/ 619125 w 747713"/>
              <a:gd name="connsiteY2" fmla="*/ 19050 h 95250"/>
              <a:gd name="connsiteX3" fmla="*/ 747713 w 747713"/>
              <a:gd name="connsiteY3" fmla="*/ 95250 h 95250"/>
              <a:gd name="connsiteX0-1" fmla="*/ 0 w 747713"/>
              <a:gd name="connsiteY0-2" fmla="*/ 4762 h 95250"/>
              <a:gd name="connsiteX1-3" fmla="*/ 509588 w 747713"/>
              <a:gd name="connsiteY1-4" fmla="*/ 0 h 95250"/>
              <a:gd name="connsiteX2-5" fmla="*/ 619125 w 747713"/>
              <a:gd name="connsiteY2-6" fmla="*/ 19050 h 95250"/>
              <a:gd name="connsiteX3-7" fmla="*/ 747713 w 747713"/>
              <a:gd name="connsiteY3-8" fmla="*/ 95250 h 95250"/>
              <a:gd name="connsiteX0-9" fmla="*/ 0 w 747713"/>
              <a:gd name="connsiteY0-10" fmla="*/ 4762 h 95250"/>
              <a:gd name="connsiteX1-11" fmla="*/ 509588 w 747713"/>
              <a:gd name="connsiteY1-12" fmla="*/ 0 h 95250"/>
              <a:gd name="connsiteX2-13" fmla="*/ 619125 w 747713"/>
              <a:gd name="connsiteY2-14" fmla="*/ 19050 h 95250"/>
              <a:gd name="connsiteX3-15" fmla="*/ 747713 w 747713"/>
              <a:gd name="connsiteY3-16" fmla="*/ 95250 h 95250"/>
            </a:gdLst>
            <a:ahLst/>
            <a:cxnLst>
              <a:cxn ang="0">
                <a:pos x="connsiteX0-1" y="connsiteY0-2"/>
              </a:cxn>
              <a:cxn ang="0">
                <a:pos x="connsiteX1-3" y="connsiteY1-4"/>
              </a:cxn>
              <a:cxn ang="0">
                <a:pos x="connsiteX2-5" y="connsiteY2-6"/>
              </a:cxn>
              <a:cxn ang="0">
                <a:pos x="connsiteX3-7" y="connsiteY3-8"/>
              </a:cxn>
            </a:cxnLst>
            <a:rect l="l" t="t" r="r" b="b"/>
            <a:pathLst>
              <a:path w="747713" h="95250">
                <a:moveTo>
                  <a:pt x="0" y="4762"/>
                </a:moveTo>
                <a:lnTo>
                  <a:pt x="509588" y="0"/>
                </a:lnTo>
                <a:cubicBezTo>
                  <a:pt x="574676" y="2381"/>
                  <a:pt x="588963" y="3175"/>
                  <a:pt x="619125" y="19050"/>
                </a:cubicBezTo>
                <a:cubicBezTo>
                  <a:pt x="649287" y="34925"/>
                  <a:pt x="703262" y="65087"/>
                  <a:pt x="747713" y="95250"/>
                </a:cubicBezTo>
              </a:path>
            </a:pathLst>
          </a:custGeom>
          <a:noFill/>
          <a:ln w="1905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任意多边形 59"/>
          <p:cNvSpPr/>
          <p:nvPr/>
        </p:nvSpPr>
        <p:spPr>
          <a:xfrm flipH="1" flipV="1">
            <a:off x="7219949" y="5014687"/>
            <a:ext cx="747713" cy="95250"/>
          </a:xfrm>
          <a:custGeom>
            <a:avLst/>
            <a:gdLst>
              <a:gd name="connsiteX0" fmla="*/ 0 w 747713"/>
              <a:gd name="connsiteY0" fmla="*/ 4762 h 95250"/>
              <a:gd name="connsiteX1" fmla="*/ 509588 w 747713"/>
              <a:gd name="connsiteY1" fmla="*/ 0 h 95250"/>
              <a:gd name="connsiteX2" fmla="*/ 619125 w 747713"/>
              <a:gd name="connsiteY2" fmla="*/ 19050 h 95250"/>
              <a:gd name="connsiteX3" fmla="*/ 747713 w 747713"/>
              <a:gd name="connsiteY3" fmla="*/ 95250 h 95250"/>
              <a:gd name="connsiteX0-1" fmla="*/ 0 w 747713"/>
              <a:gd name="connsiteY0-2" fmla="*/ 4762 h 95250"/>
              <a:gd name="connsiteX1-3" fmla="*/ 509588 w 747713"/>
              <a:gd name="connsiteY1-4" fmla="*/ 0 h 95250"/>
              <a:gd name="connsiteX2-5" fmla="*/ 619125 w 747713"/>
              <a:gd name="connsiteY2-6" fmla="*/ 19050 h 95250"/>
              <a:gd name="connsiteX3-7" fmla="*/ 747713 w 747713"/>
              <a:gd name="connsiteY3-8" fmla="*/ 95250 h 95250"/>
              <a:gd name="connsiteX0-9" fmla="*/ 0 w 747713"/>
              <a:gd name="connsiteY0-10" fmla="*/ 4762 h 95250"/>
              <a:gd name="connsiteX1-11" fmla="*/ 509588 w 747713"/>
              <a:gd name="connsiteY1-12" fmla="*/ 0 h 95250"/>
              <a:gd name="connsiteX2-13" fmla="*/ 619125 w 747713"/>
              <a:gd name="connsiteY2-14" fmla="*/ 19050 h 95250"/>
              <a:gd name="connsiteX3-15" fmla="*/ 747713 w 747713"/>
              <a:gd name="connsiteY3-16" fmla="*/ 95250 h 95250"/>
            </a:gdLst>
            <a:ahLst/>
            <a:cxnLst>
              <a:cxn ang="0">
                <a:pos x="connsiteX0-1" y="connsiteY0-2"/>
              </a:cxn>
              <a:cxn ang="0">
                <a:pos x="connsiteX1-3" y="connsiteY1-4"/>
              </a:cxn>
              <a:cxn ang="0">
                <a:pos x="connsiteX2-5" y="connsiteY2-6"/>
              </a:cxn>
              <a:cxn ang="0">
                <a:pos x="connsiteX3-7" y="connsiteY3-8"/>
              </a:cxn>
            </a:cxnLst>
            <a:rect l="l" t="t" r="r" b="b"/>
            <a:pathLst>
              <a:path w="747713" h="95250">
                <a:moveTo>
                  <a:pt x="0" y="4762"/>
                </a:moveTo>
                <a:lnTo>
                  <a:pt x="509588" y="0"/>
                </a:lnTo>
                <a:cubicBezTo>
                  <a:pt x="574676" y="2381"/>
                  <a:pt x="588963" y="3175"/>
                  <a:pt x="619125" y="19050"/>
                </a:cubicBezTo>
                <a:cubicBezTo>
                  <a:pt x="649287" y="34925"/>
                  <a:pt x="703262" y="65087"/>
                  <a:pt x="747713" y="95250"/>
                </a:cubicBezTo>
              </a:path>
            </a:pathLst>
          </a:custGeom>
          <a:noFill/>
          <a:ln w="1905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3" name="任意多边形 60"/>
          <p:cNvSpPr/>
          <p:nvPr/>
        </p:nvSpPr>
        <p:spPr>
          <a:xfrm flipV="1">
            <a:off x="4404519" y="5014687"/>
            <a:ext cx="747713" cy="95250"/>
          </a:xfrm>
          <a:custGeom>
            <a:avLst/>
            <a:gdLst>
              <a:gd name="connsiteX0" fmla="*/ 0 w 747713"/>
              <a:gd name="connsiteY0" fmla="*/ 4762 h 95250"/>
              <a:gd name="connsiteX1" fmla="*/ 509588 w 747713"/>
              <a:gd name="connsiteY1" fmla="*/ 0 h 95250"/>
              <a:gd name="connsiteX2" fmla="*/ 619125 w 747713"/>
              <a:gd name="connsiteY2" fmla="*/ 19050 h 95250"/>
              <a:gd name="connsiteX3" fmla="*/ 747713 w 747713"/>
              <a:gd name="connsiteY3" fmla="*/ 95250 h 95250"/>
              <a:gd name="connsiteX0-1" fmla="*/ 0 w 747713"/>
              <a:gd name="connsiteY0-2" fmla="*/ 4762 h 95250"/>
              <a:gd name="connsiteX1-3" fmla="*/ 509588 w 747713"/>
              <a:gd name="connsiteY1-4" fmla="*/ 0 h 95250"/>
              <a:gd name="connsiteX2-5" fmla="*/ 619125 w 747713"/>
              <a:gd name="connsiteY2-6" fmla="*/ 19050 h 95250"/>
              <a:gd name="connsiteX3-7" fmla="*/ 747713 w 747713"/>
              <a:gd name="connsiteY3-8" fmla="*/ 95250 h 95250"/>
              <a:gd name="connsiteX0-9" fmla="*/ 0 w 747713"/>
              <a:gd name="connsiteY0-10" fmla="*/ 4762 h 95250"/>
              <a:gd name="connsiteX1-11" fmla="*/ 509588 w 747713"/>
              <a:gd name="connsiteY1-12" fmla="*/ 0 h 95250"/>
              <a:gd name="connsiteX2-13" fmla="*/ 619125 w 747713"/>
              <a:gd name="connsiteY2-14" fmla="*/ 19050 h 95250"/>
              <a:gd name="connsiteX3-15" fmla="*/ 747713 w 747713"/>
              <a:gd name="connsiteY3-16" fmla="*/ 95250 h 95250"/>
            </a:gdLst>
            <a:ahLst/>
            <a:cxnLst>
              <a:cxn ang="0">
                <a:pos x="connsiteX0-1" y="connsiteY0-2"/>
              </a:cxn>
              <a:cxn ang="0">
                <a:pos x="connsiteX1-3" y="connsiteY1-4"/>
              </a:cxn>
              <a:cxn ang="0">
                <a:pos x="connsiteX2-5" y="connsiteY2-6"/>
              </a:cxn>
              <a:cxn ang="0">
                <a:pos x="connsiteX3-7" y="connsiteY3-8"/>
              </a:cxn>
            </a:cxnLst>
            <a:rect l="l" t="t" r="r" b="b"/>
            <a:pathLst>
              <a:path w="747713" h="95250">
                <a:moveTo>
                  <a:pt x="0" y="4762"/>
                </a:moveTo>
                <a:lnTo>
                  <a:pt x="509588" y="0"/>
                </a:lnTo>
                <a:cubicBezTo>
                  <a:pt x="574676" y="2381"/>
                  <a:pt x="588963" y="3175"/>
                  <a:pt x="619125" y="19050"/>
                </a:cubicBezTo>
                <a:cubicBezTo>
                  <a:pt x="649287" y="34925"/>
                  <a:pt x="703262" y="65087"/>
                  <a:pt x="747713" y="95250"/>
                </a:cubicBezTo>
              </a:path>
            </a:pathLst>
          </a:custGeom>
          <a:noFill/>
          <a:ln w="1905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Line 6"/>
          <p:cNvSpPr>
            <a:spLocks noChangeShapeType="1"/>
          </p:cNvSpPr>
          <p:nvPr/>
        </p:nvSpPr>
        <p:spPr bwMode="auto">
          <a:xfrm>
            <a:off x="4393630" y="3127082"/>
            <a:ext cx="3594670" cy="0"/>
          </a:xfrm>
          <a:prstGeom prst="line">
            <a:avLst/>
          </a:prstGeom>
          <a:noFill/>
          <a:ln w="19050">
            <a:solidFill>
              <a:srgbClr val="5AAAB2"/>
            </a:solidFill>
            <a:miter lim="800000"/>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kumimoji="1" lang="zh-CN" altLang="en-US" sz="2400" kern="0">
              <a:solidFill>
                <a:srgbClr val="000000"/>
              </a:solidFill>
              <a:latin typeface="Times New Roman" panose="02020603050405020304" pitchFamily="18" charset="0"/>
            </a:endParaRPr>
          </a:p>
        </p:txBody>
      </p:sp>
      <p:sp>
        <p:nvSpPr>
          <p:cNvPr id="65" name="任意多边形 63"/>
          <p:cNvSpPr/>
          <p:nvPr/>
        </p:nvSpPr>
        <p:spPr>
          <a:xfrm>
            <a:off x="7706519" y="3078429"/>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6" name="任意多边形 64"/>
          <p:cNvSpPr/>
          <p:nvPr/>
        </p:nvSpPr>
        <p:spPr>
          <a:xfrm>
            <a:off x="4766469" y="3078429"/>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7" name="Line 6"/>
          <p:cNvSpPr>
            <a:spLocks noChangeShapeType="1"/>
          </p:cNvSpPr>
          <p:nvPr/>
        </p:nvSpPr>
        <p:spPr bwMode="auto">
          <a:xfrm>
            <a:off x="4393630" y="3464795"/>
            <a:ext cx="3594670" cy="0"/>
          </a:xfrm>
          <a:prstGeom prst="line">
            <a:avLst/>
          </a:prstGeom>
          <a:noFill/>
          <a:ln w="19050">
            <a:solidFill>
              <a:srgbClr val="5AAAB2"/>
            </a:solidFill>
            <a:miter lim="800000"/>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kumimoji="1" lang="zh-CN" altLang="en-US" sz="2400" kern="0">
              <a:solidFill>
                <a:srgbClr val="000000"/>
              </a:solidFill>
              <a:latin typeface="Times New Roman" panose="02020603050405020304" pitchFamily="18" charset="0"/>
            </a:endParaRPr>
          </a:p>
        </p:txBody>
      </p:sp>
      <p:sp>
        <p:nvSpPr>
          <p:cNvPr id="68" name="任意多边形 66"/>
          <p:cNvSpPr/>
          <p:nvPr/>
        </p:nvSpPr>
        <p:spPr>
          <a:xfrm>
            <a:off x="7706519" y="3416142"/>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9" name="任意多边形 67"/>
          <p:cNvSpPr/>
          <p:nvPr/>
        </p:nvSpPr>
        <p:spPr>
          <a:xfrm>
            <a:off x="4766469" y="3416142"/>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0" name="Line 6"/>
          <p:cNvSpPr>
            <a:spLocks noChangeShapeType="1"/>
          </p:cNvSpPr>
          <p:nvPr/>
        </p:nvSpPr>
        <p:spPr bwMode="auto">
          <a:xfrm>
            <a:off x="4393630" y="3791915"/>
            <a:ext cx="3594670" cy="0"/>
          </a:xfrm>
          <a:prstGeom prst="line">
            <a:avLst/>
          </a:prstGeom>
          <a:noFill/>
          <a:ln w="19050">
            <a:solidFill>
              <a:srgbClr val="5AAAB2"/>
            </a:solidFill>
            <a:miter lim="800000"/>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kumimoji="1" lang="zh-CN" altLang="en-US" sz="2400" kern="0">
              <a:solidFill>
                <a:srgbClr val="000000"/>
              </a:solidFill>
              <a:latin typeface="Times New Roman" panose="02020603050405020304" pitchFamily="18" charset="0"/>
            </a:endParaRPr>
          </a:p>
        </p:txBody>
      </p:sp>
      <p:sp>
        <p:nvSpPr>
          <p:cNvPr id="71" name="任意多边形 69"/>
          <p:cNvSpPr/>
          <p:nvPr/>
        </p:nvSpPr>
        <p:spPr>
          <a:xfrm>
            <a:off x="7706519" y="3743262"/>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2" name="任意多边形 70"/>
          <p:cNvSpPr/>
          <p:nvPr/>
        </p:nvSpPr>
        <p:spPr>
          <a:xfrm>
            <a:off x="4766469" y="3743262"/>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3" name="Line 6"/>
          <p:cNvSpPr>
            <a:spLocks noChangeShapeType="1"/>
          </p:cNvSpPr>
          <p:nvPr/>
        </p:nvSpPr>
        <p:spPr bwMode="auto">
          <a:xfrm>
            <a:off x="4393630" y="4129628"/>
            <a:ext cx="3594670" cy="0"/>
          </a:xfrm>
          <a:prstGeom prst="line">
            <a:avLst/>
          </a:prstGeom>
          <a:noFill/>
          <a:ln w="19050">
            <a:solidFill>
              <a:srgbClr val="5AAAB2"/>
            </a:solidFill>
            <a:miter lim="800000"/>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kumimoji="1" lang="zh-CN" altLang="en-US" sz="2400" kern="0">
              <a:solidFill>
                <a:srgbClr val="000000"/>
              </a:solidFill>
              <a:latin typeface="Times New Roman" panose="02020603050405020304" pitchFamily="18" charset="0"/>
            </a:endParaRPr>
          </a:p>
        </p:txBody>
      </p:sp>
      <p:sp>
        <p:nvSpPr>
          <p:cNvPr id="74" name="任意多边形 72"/>
          <p:cNvSpPr/>
          <p:nvPr/>
        </p:nvSpPr>
        <p:spPr>
          <a:xfrm>
            <a:off x="7706519" y="4080975"/>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5" name="任意多边形 73"/>
          <p:cNvSpPr/>
          <p:nvPr/>
        </p:nvSpPr>
        <p:spPr>
          <a:xfrm>
            <a:off x="4766469" y="4080975"/>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6" name="Line 6"/>
          <p:cNvSpPr>
            <a:spLocks noChangeShapeType="1"/>
          </p:cNvSpPr>
          <p:nvPr/>
        </p:nvSpPr>
        <p:spPr bwMode="auto">
          <a:xfrm>
            <a:off x="4393630" y="4444957"/>
            <a:ext cx="3594670" cy="0"/>
          </a:xfrm>
          <a:prstGeom prst="line">
            <a:avLst/>
          </a:prstGeom>
          <a:noFill/>
          <a:ln w="19050">
            <a:solidFill>
              <a:srgbClr val="5AAAB2"/>
            </a:solidFill>
            <a:miter lim="800000"/>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kumimoji="1" lang="zh-CN" altLang="en-US" sz="2400" kern="0">
              <a:solidFill>
                <a:srgbClr val="000000"/>
              </a:solidFill>
              <a:latin typeface="Times New Roman" panose="02020603050405020304" pitchFamily="18" charset="0"/>
            </a:endParaRPr>
          </a:p>
        </p:txBody>
      </p:sp>
      <p:sp>
        <p:nvSpPr>
          <p:cNvPr id="77" name="任意多边形 75"/>
          <p:cNvSpPr/>
          <p:nvPr/>
        </p:nvSpPr>
        <p:spPr>
          <a:xfrm>
            <a:off x="7706519" y="4396304"/>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8" name="任意多边形 76"/>
          <p:cNvSpPr/>
          <p:nvPr/>
        </p:nvSpPr>
        <p:spPr>
          <a:xfrm>
            <a:off x="4766469" y="4396304"/>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9" name="Line 6"/>
          <p:cNvSpPr>
            <a:spLocks noChangeShapeType="1"/>
          </p:cNvSpPr>
          <p:nvPr/>
        </p:nvSpPr>
        <p:spPr bwMode="auto">
          <a:xfrm>
            <a:off x="4393630" y="4782670"/>
            <a:ext cx="3594670" cy="0"/>
          </a:xfrm>
          <a:prstGeom prst="line">
            <a:avLst/>
          </a:prstGeom>
          <a:noFill/>
          <a:ln w="19050">
            <a:solidFill>
              <a:srgbClr val="5AAAB2"/>
            </a:solidFill>
            <a:miter lim="800000"/>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defRPr/>
            </a:pPr>
            <a:endParaRPr kumimoji="1" lang="zh-CN" altLang="en-US" sz="2400" kern="0">
              <a:solidFill>
                <a:srgbClr val="000000"/>
              </a:solidFill>
              <a:latin typeface="Times New Roman" panose="02020603050405020304" pitchFamily="18" charset="0"/>
            </a:endParaRPr>
          </a:p>
        </p:txBody>
      </p:sp>
      <p:sp>
        <p:nvSpPr>
          <p:cNvPr id="80" name="任意多边形 78"/>
          <p:cNvSpPr/>
          <p:nvPr/>
        </p:nvSpPr>
        <p:spPr>
          <a:xfrm>
            <a:off x="7706519" y="4734017"/>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1" name="任意多边形 79"/>
          <p:cNvSpPr/>
          <p:nvPr/>
        </p:nvSpPr>
        <p:spPr>
          <a:xfrm>
            <a:off x="4766469" y="4734017"/>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2" name="任意多边形 80"/>
          <p:cNvSpPr/>
          <p:nvPr/>
        </p:nvSpPr>
        <p:spPr>
          <a:xfrm>
            <a:off x="4766469" y="2419383"/>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3" name="任意多边形 81"/>
          <p:cNvSpPr/>
          <p:nvPr/>
        </p:nvSpPr>
        <p:spPr>
          <a:xfrm>
            <a:off x="4766469" y="2752692"/>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4" name="任意多边形 82"/>
          <p:cNvSpPr/>
          <p:nvPr/>
        </p:nvSpPr>
        <p:spPr>
          <a:xfrm>
            <a:off x="7706519" y="2434628"/>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5" name="任意多边形 83"/>
          <p:cNvSpPr/>
          <p:nvPr/>
        </p:nvSpPr>
        <p:spPr>
          <a:xfrm>
            <a:off x="7706519" y="2751438"/>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6" name="任意多边形 84"/>
          <p:cNvSpPr/>
          <p:nvPr/>
        </p:nvSpPr>
        <p:spPr>
          <a:xfrm>
            <a:off x="7706519" y="5362999"/>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7" name="任意多边形 85"/>
          <p:cNvSpPr/>
          <p:nvPr/>
        </p:nvSpPr>
        <p:spPr>
          <a:xfrm>
            <a:off x="4766469" y="5362999"/>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8" name="任意多边形 86"/>
          <p:cNvSpPr/>
          <p:nvPr/>
        </p:nvSpPr>
        <p:spPr>
          <a:xfrm>
            <a:off x="7706519" y="5061013"/>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9" name="任意多边形 87"/>
          <p:cNvSpPr/>
          <p:nvPr/>
        </p:nvSpPr>
        <p:spPr>
          <a:xfrm>
            <a:off x="4766469" y="5061013"/>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0" name="任意多边形 88"/>
          <p:cNvSpPr/>
          <p:nvPr/>
        </p:nvSpPr>
        <p:spPr>
          <a:xfrm>
            <a:off x="6169819" y="5265819"/>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1" name="任意多边形 89"/>
          <p:cNvSpPr/>
          <p:nvPr/>
        </p:nvSpPr>
        <p:spPr>
          <a:xfrm>
            <a:off x="6169819" y="2542729"/>
            <a:ext cx="100012" cy="100012"/>
          </a:xfrm>
          <a:custGeom>
            <a:avLst/>
            <a:gdLst>
              <a:gd name="connsiteX0" fmla="*/ 0 w 100012"/>
              <a:gd name="connsiteY0" fmla="*/ 0 h 100012"/>
              <a:gd name="connsiteX1" fmla="*/ 30956 w 100012"/>
              <a:gd name="connsiteY1" fmla="*/ 50006 h 100012"/>
              <a:gd name="connsiteX2" fmla="*/ 2381 w 100012"/>
              <a:gd name="connsiteY2" fmla="*/ 100012 h 100012"/>
              <a:gd name="connsiteX3" fmla="*/ 100012 w 100012"/>
              <a:gd name="connsiteY3" fmla="*/ 47625 h 100012"/>
              <a:gd name="connsiteX4" fmla="*/ 0 w 100012"/>
              <a:gd name="connsiteY4" fmla="*/ 0 h 100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00012">
                <a:moveTo>
                  <a:pt x="0" y="0"/>
                </a:moveTo>
                <a:lnTo>
                  <a:pt x="30956" y="50006"/>
                </a:lnTo>
                <a:lnTo>
                  <a:pt x="2381" y="100012"/>
                </a:lnTo>
                <a:lnTo>
                  <a:pt x="100012" y="47625"/>
                </a:lnTo>
                <a:lnTo>
                  <a:pt x="0" y="0"/>
                </a:lnTo>
                <a:close/>
              </a:path>
            </a:pathLst>
          </a:custGeom>
          <a:solidFill>
            <a:srgbClr val="5AAAB2"/>
          </a:solidFill>
          <a:ln w="12700" cap="flat" cmpd="sng" algn="ctr">
            <a:solidFill>
              <a:srgbClr val="5AAAB2"/>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2" name="圆角矩形 51"/>
          <p:cNvSpPr/>
          <p:nvPr/>
        </p:nvSpPr>
        <p:spPr>
          <a:xfrm>
            <a:off x="5100608" y="2799368"/>
            <a:ext cx="2283171" cy="2283171"/>
          </a:xfrm>
          <a:prstGeom prst="roundRect">
            <a:avLst>
              <a:gd name="adj" fmla="val 11661"/>
            </a:avLst>
          </a:prstGeom>
          <a:solidFill>
            <a:srgbClr val="EEEEC7"/>
          </a:solidFill>
          <a:ln w="12700" cap="flat" cmpd="sng" algn="ctr">
            <a:solidFill>
              <a:srgbClr val="EFEDC4"/>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93" name="组合 92"/>
          <p:cNvGrpSpPr/>
          <p:nvPr/>
        </p:nvGrpSpPr>
        <p:grpSpPr>
          <a:xfrm>
            <a:off x="5604019" y="2897640"/>
            <a:ext cx="1231612" cy="1659120"/>
            <a:chOff x="5604019" y="2897640"/>
            <a:chExt cx="1231612" cy="1659120"/>
          </a:xfrm>
        </p:grpSpPr>
        <p:sp>
          <p:nvSpPr>
            <p:cNvPr id="94" name="圆角矩形 53"/>
            <p:cNvSpPr/>
            <p:nvPr/>
          </p:nvSpPr>
          <p:spPr>
            <a:xfrm>
              <a:off x="5604019" y="3325148"/>
              <a:ext cx="1231612" cy="1231612"/>
            </a:xfrm>
            <a:prstGeom prst="roundRect">
              <a:avLst>
                <a:gd name="adj" fmla="val 11661"/>
              </a:avLst>
            </a:prstGeom>
            <a:solidFill>
              <a:srgbClr val="FBFBFB"/>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95" name="Text Box 37">
                  <a:extLst/>
                </p:cNvPr>
                <p:cNvSpPr txBox="1">
                  <a:spLocks noChangeArrowheads="1"/>
                </p:cNvSpPr>
                <p:nvPr/>
              </p:nvSpPr>
              <p:spPr bwMode="auto">
                <a:xfrm>
                  <a:off x="5975065" y="2897640"/>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n-US" altLang="zh-CN" sz="2000" b="0" i="0"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W</m:t>
                        </m:r>
                      </m:oMath>
                    </m:oMathPara>
                  </a14:m>
                  <a:endParaRPr kumimoji="1" lang="en-US" altLang="zh-CN" sz="20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2" name="Text Box 37"/>
                <p:cNvSpPr txBox="1">
                  <a:spLocks noRot="1" noChangeAspect="1" noMove="1" noResize="1" noEditPoints="1" noAdjustHandles="1" noChangeArrowheads="1" noChangeShapeType="1" noTextEdit="1"/>
                </p:cNvSpPr>
                <p:nvPr/>
              </p:nvSpPr>
              <p:spPr bwMode="auto">
                <a:xfrm>
                  <a:off x="5975065" y="2897640"/>
                  <a:ext cx="431800" cy="400110"/>
                </a:xfrm>
                <a:prstGeom prst="rect">
                  <a:avLst/>
                </a:prstGeom>
                <a:blipFill rotWithShape="0">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96" name="Text Box 37">
                  <a:extLst/>
                </p:cNvPr>
                <p:cNvSpPr txBox="1">
                  <a:spLocks noChangeArrowheads="1"/>
                </p:cNvSpPr>
                <p:nvPr/>
              </p:nvSpPr>
              <p:spPr bwMode="auto">
                <a:xfrm>
                  <a:off x="5975065" y="3386286"/>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1" lang="en-US" altLang="zh-CN" sz="2000" b="0" i="0"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C</m:t>
                        </m:r>
                      </m:oMath>
                    </m:oMathPara>
                  </a14:m>
                  <a:endParaRPr kumimoji="1" lang="en-US" altLang="zh-CN" sz="2000" b="0" i="0" u="none" strike="noStrike" kern="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3" name="Text Box 37"/>
                <p:cNvSpPr txBox="1">
                  <a:spLocks noRot="1" noChangeAspect="1" noMove="1" noResize="1" noEditPoints="1" noAdjustHandles="1" noChangeArrowheads="1" noChangeShapeType="1" noTextEdit="1"/>
                </p:cNvSpPr>
                <p:nvPr/>
              </p:nvSpPr>
              <p:spPr bwMode="auto">
                <a:xfrm>
                  <a:off x="5975065" y="3386286"/>
                  <a:ext cx="431800" cy="400110"/>
                </a:xfrm>
                <a:prstGeom prst="rect">
                  <a:avLst/>
                </a:prstGeom>
                <a:blipFill rotWithShape="0">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grpSp>
      <mc:AlternateContent xmlns:mc="http://schemas.openxmlformats.org/markup-compatibility/2006" xmlns:a14="http://schemas.microsoft.com/office/drawing/2010/main">
        <mc:Choice Requires="a14">
          <p:sp>
            <p:nvSpPr>
              <p:cNvPr id="97" name="Text Box 37">
                <a:extLst/>
              </p:cNvPr>
              <p:cNvSpPr txBox="1">
                <a:spLocks noChangeArrowheads="1"/>
              </p:cNvSpPr>
              <p:nvPr/>
            </p:nvSpPr>
            <p:spPr bwMode="auto">
              <a:xfrm>
                <a:off x="5775040" y="3868012"/>
                <a:ext cx="88957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50000"/>
                  </a:spcBef>
                  <a:spcAft>
                    <a:spcPct val="0"/>
                  </a:spcAft>
                </a:pPr>
                <a14:m>
                  <m:oMathPara xmlns:m="http://schemas.openxmlformats.org/officeDocument/2006/math">
                    <m:oMathParaPr>
                      <m:jc m:val="centerGroup"/>
                    </m:oMathParaPr>
                    <m:oMath xmlns:m="http://schemas.openxmlformats.org/officeDocument/2006/math">
                      <m:r>
                        <a:rPr kumimoji="1" lang="en-US" altLang="zh-CN" sz="2000" i="1" smtClean="0">
                          <a:solidFill>
                            <a:srgbClr val="000000"/>
                          </a:solidFill>
                          <a:latin typeface="Cambria Math" panose="02040503050406030204" pitchFamily="18" charset="0"/>
                          <a:cs typeface="Times New Roman" panose="02020603050405020304" pitchFamily="18" charset="0"/>
                        </a:rPr>
                        <m:t>𝐸</m:t>
                      </m:r>
                      <m:r>
                        <a:rPr kumimoji="1" lang="en-US" altLang="zh-CN" sz="2000" smtClean="0">
                          <a:solidFill>
                            <a:srgbClr val="000000"/>
                          </a:solidFill>
                          <a:latin typeface="Cambria Math" panose="02040503050406030204" pitchFamily="18" charset="0"/>
                          <a:cs typeface="Times New Roman" panose="02020603050405020304" pitchFamily="18" charset="0"/>
                        </a:rPr>
                        <m:t>=0</m:t>
                      </m:r>
                    </m:oMath>
                  </m:oMathPara>
                </a14:m>
                <a:endParaRPr kumimoji="1" lang="en-US" altLang="zh-CN" sz="2000">
                  <a:solidFill>
                    <a:srgbClr val="000000"/>
                  </a:solidFill>
                  <a:latin typeface="Times New Roman" panose="02020603050405020304" pitchFamily="18" charset="0"/>
                  <a:cs typeface="Times New Roman" panose="02020603050405020304" pitchFamily="18" charset="0"/>
                </a:endParaRPr>
              </a:p>
            </p:txBody>
          </p:sp>
        </mc:Choice>
        <mc:Fallback xmlns="">
          <p:sp>
            <p:nvSpPr>
              <p:cNvPr id="97" name="Text Box 37"/>
              <p:cNvSpPr txBox="1">
                <a:spLocks noRot="1" noChangeAspect="1" noMove="1" noResize="1" noEditPoints="1" noAdjustHandles="1" noChangeArrowheads="1" noChangeShapeType="1" noTextEdit="1"/>
              </p:cNvSpPr>
              <p:nvPr/>
            </p:nvSpPr>
            <p:spPr bwMode="auto">
              <a:xfrm>
                <a:off x="5775040" y="3868012"/>
                <a:ext cx="889570" cy="400110"/>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sp>
        <p:nvSpPr>
          <p:cNvPr id="98" name="矩形 97"/>
          <p:cNvSpPr/>
          <p:nvPr/>
        </p:nvSpPr>
        <p:spPr>
          <a:xfrm>
            <a:off x="479376" y="1009416"/>
            <a:ext cx="2348720" cy="523220"/>
          </a:xfrm>
          <a:prstGeom prst="rect">
            <a:avLst/>
          </a:prstGeom>
        </p:spPr>
        <p:txBody>
          <a:bodyPr wrap="none">
            <a:spAutoFit/>
          </a:bodyPr>
          <a:lstStyle/>
          <a:p>
            <a:pPr eaLnBrk="1" hangingPunct="1">
              <a:spcBef>
                <a:spcPct val="50000"/>
              </a:spcBef>
              <a:defRPr/>
            </a:pPr>
            <a:r>
              <a:rPr kumimoji="1" lang="zh-CN" altLang="en-US" sz="2800" b="1" dirty="0" smtClean="0">
                <a:solidFill>
                  <a:srgbClr val="FF0000"/>
                </a:solidFill>
                <a:latin typeface="+mn-ea"/>
                <a:ea typeface="+mn-ea"/>
              </a:rPr>
              <a:t>三、</a:t>
            </a:r>
            <a:r>
              <a:rPr kumimoji="1" lang="zh-CN" altLang="en-US" sz="2800" b="1" dirty="0">
                <a:solidFill>
                  <a:srgbClr val="FF0000"/>
                </a:solidFill>
                <a:latin typeface="+mn-ea"/>
                <a:ea typeface="+mn-ea"/>
              </a:rPr>
              <a:t>静电屏蔽</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randombar(horizontal)">
                                      <p:cBhvr>
                                        <p:cTn id="12" dur="500"/>
                                        <p:tgtEl>
                                          <p:spTgt spid="9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randombar(horizontal)">
                                      <p:cBhvr>
                                        <p:cTn id="1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79376" y="4005064"/>
            <a:ext cx="11174412" cy="2221762"/>
          </a:xfrm>
          <a:prstGeom prst="rect">
            <a:avLst/>
          </a:prstGeom>
          <a:noFill/>
          <a:ln w="9525">
            <a:noFill/>
            <a:miter lim="800000"/>
          </a:ln>
          <a:effectLst/>
        </p:spPr>
        <p:txBody>
          <a:bodyPr>
            <a:spAutoFit/>
          </a:bodyPr>
          <a:lstStyle/>
          <a:p>
            <a:pPr>
              <a:lnSpc>
                <a:spcPct val="150000"/>
              </a:lnSpc>
              <a:defRPr/>
            </a:pPr>
            <a:r>
              <a:rPr kumimoji="1" lang="zh-CN" altLang="en-US" sz="2400" b="1" dirty="0">
                <a:latin typeface="+mn-ea"/>
                <a:ea typeface="+mn-ea"/>
              </a:rPr>
              <a:t>①</a:t>
            </a:r>
            <a:r>
              <a:rPr kumimoji="1" lang="zh-CN" altLang="en-US" sz="2400" b="1" dirty="0">
                <a:solidFill>
                  <a:srgbClr val="FF0000"/>
                </a:solidFill>
                <a:latin typeface="+mn-ea"/>
                <a:ea typeface="+mn-ea"/>
              </a:rPr>
              <a:t>现象：</a:t>
            </a:r>
            <a:r>
              <a:rPr kumimoji="1" lang="zh-CN" altLang="en-US" sz="2400" b="1" dirty="0">
                <a:latin typeface="+mn-ea"/>
                <a:ea typeface="+mn-ea"/>
              </a:rPr>
              <a:t>由于静电感应，验电器箔片张开。将验电器放入导体网罩内部后验电器箔片不张开，即外部电场影响不到导体内部。</a:t>
            </a:r>
          </a:p>
          <a:p>
            <a:pPr>
              <a:lnSpc>
                <a:spcPct val="150000"/>
              </a:lnSpc>
              <a:defRPr/>
            </a:pPr>
            <a:r>
              <a:rPr kumimoji="1" lang="zh-CN" altLang="en-US" sz="2400" b="1" dirty="0">
                <a:latin typeface="+mn-ea"/>
                <a:ea typeface="+mn-ea"/>
              </a:rPr>
              <a:t>②</a:t>
            </a:r>
            <a:r>
              <a:rPr kumimoji="1" lang="zh-CN" altLang="en-US" sz="2400" b="1" dirty="0">
                <a:solidFill>
                  <a:srgbClr val="FF0000"/>
                </a:solidFill>
                <a:latin typeface="+mn-ea"/>
                <a:ea typeface="+mn-ea"/>
              </a:rPr>
              <a:t>本质：</a:t>
            </a:r>
            <a:r>
              <a:rPr kumimoji="1" lang="zh-CN" altLang="en-US" sz="2400" b="1" dirty="0">
                <a:latin typeface="+mn-ea"/>
                <a:ea typeface="+mn-ea"/>
              </a:rPr>
              <a:t>是静电感应，导体外表面感应电荷与外电场在导体内部任一点的场强的叠加结果为零。</a:t>
            </a:r>
          </a:p>
        </p:txBody>
      </p:sp>
      <p:grpSp>
        <p:nvGrpSpPr>
          <p:cNvPr id="3" name="组合 2"/>
          <p:cNvGrpSpPr/>
          <p:nvPr/>
        </p:nvGrpSpPr>
        <p:grpSpPr>
          <a:xfrm>
            <a:off x="3647728" y="980728"/>
            <a:ext cx="5583760" cy="2712124"/>
            <a:chOff x="3336956" y="2032017"/>
            <a:chExt cx="5583760" cy="2712124"/>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7061" r="7061"/>
            <a:stretch>
              <a:fillRect/>
            </a:stretch>
          </p:blipFill>
          <p:spPr>
            <a:xfrm>
              <a:off x="3336956" y="2032017"/>
              <a:ext cx="2711635" cy="2712124"/>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3979"/>
            <a:stretch>
              <a:fillRect/>
            </a:stretch>
          </p:blipFill>
          <p:spPr>
            <a:xfrm>
              <a:off x="6179455" y="2032017"/>
              <a:ext cx="2741261" cy="2712124"/>
            </a:xfrm>
            <a:prstGeom prst="rect">
              <a:avLst/>
            </a:prstGeom>
          </p:spPr>
        </p:pic>
      </p:grpSp>
      <mc:AlternateContent xmlns:mc="http://schemas.openxmlformats.org/markup-compatibility/2006" xmlns:p14="http://schemas.microsoft.com/office/powerpoint/2010/main">
        <mc:Choice Requires="p14">
          <p:contentPart p14:bwMode="auto" r:id="rId4">
            <p14:nvContentPartPr>
              <p14:cNvPr id="6" name="墨迹 5"/>
              <p14:cNvContentPartPr/>
              <p14:nvPr/>
            </p14:nvContentPartPr>
            <p14:xfrm>
              <a:off x="3964320" y="1284840"/>
              <a:ext cx="4438800" cy="2328480"/>
            </p14:xfrm>
          </p:contentPart>
        </mc:Choice>
        <mc:Fallback xmlns="">
          <p:pic>
            <p:nvPicPr>
              <p:cNvPr id="6" name="墨迹 5"/>
              <p:cNvPicPr/>
              <p:nvPr/>
            </p:nvPicPr>
            <p:blipFill>
              <a:blip r:embed="rId5"/>
              <a:stretch>
                <a:fillRect/>
              </a:stretch>
            </p:blipFill>
            <p:spPr>
              <a:xfrm>
                <a:off x="3954960" y="1275480"/>
                <a:ext cx="4457520" cy="2347200"/>
              </a:xfrm>
              <a:prstGeom prst="rect">
                <a:avLst/>
              </a:prstGeom>
            </p:spPr>
          </p:pic>
        </mc:Fallback>
      </mc:AlternateContent>
    </p:spTree>
    <p:extLst>
      <p:ext uri="{BB962C8B-B14F-4D97-AF65-F5344CB8AC3E}">
        <p14:creationId xmlns:p14="http://schemas.microsoft.com/office/powerpoint/2010/main" val="1249566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650673" y="4605793"/>
            <a:ext cx="10758487" cy="1384995"/>
          </a:xfrm>
          <a:prstGeom prst="rect">
            <a:avLst/>
          </a:prstGeom>
          <a:noFill/>
          <a:ln w="9525">
            <a:noFill/>
            <a:miter lim="800000"/>
          </a:ln>
          <a:effectLst/>
        </p:spPr>
        <p:txBody>
          <a:bodyPr>
            <a:spAutoFit/>
          </a:bodyPr>
          <a:lstStyle/>
          <a:p>
            <a:pPr>
              <a:defRPr/>
            </a:pPr>
            <a:r>
              <a:rPr kumimoji="1" lang="en-US" altLang="zh-CN" sz="2800" b="1" dirty="0" smtClean="0">
                <a:latin typeface="+mn-ea"/>
                <a:ea typeface="+mn-ea"/>
              </a:rPr>
              <a:t>1</a:t>
            </a:r>
            <a:r>
              <a:rPr kumimoji="1" lang="zh-CN" altLang="en-US" sz="2800" b="1" dirty="0" smtClean="0">
                <a:latin typeface="+mn-ea"/>
                <a:ea typeface="+mn-ea"/>
              </a:rPr>
              <a:t>、定义：导体</a:t>
            </a:r>
            <a:r>
              <a:rPr kumimoji="1" lang="zh-CN" altLang="en-US" sz="2800" b="1" dirty="0">
                <a:latin typeface="+mn-ea"/>
                <a:ea typeface="+mn-ea"/>
              </a:rPr>
              <a:t>球壳内</a:t>
            </a:r>
            <a:r>
              <a:rPr kumimoji="1" lang="en-US" altLang="zh-CN" sz="2800" b="1" dirty="0">
                <a:latin typeface="+mn-ea"/>
                <a:ea typeface="+mn-ea"/>
              </a:rPr>
              <a:t>(</a:t>
            </a:r>
            <a:r>
              <a:rPr kumimoji="1" lang="zh-CN" altLang="en-US" sz="2800" b="1" dirty="0">
                <a:latin typeface="+mn-ea"/>
                <a:ea typeface="+mn-ea"/>
              </a:rPr>
              <a:t>或金属网罩</a:t>
            </a:r>
            <a:r>
              <a:rPr kumimoji="1" lang="en-US" altLang="zh-CN" sz="2800" b="1" dirty="0">
                <a:latin typeface="+mn-ea"/>
                <a:ea typeface="+mn-ea"/>
              </a:rPr>
              <a:t>)</a:t>
            </a:r>
            <a:r>
              <a:rPr kumimoji="1" lang="zh-CN" altLang="en-US" sz="2800" b="1" dirty="0">
                <a:latin typeface="+mn-ea"/>
                <a:ea typeface="+mn-ea"/>
              </a:rPr>
              <a:t>达到静电平衡后，内部场强处处为</a:t>
            </a:r>
            <a:r>
              <a:rPr kumimoji="1" lang="en-US" altLang="zh-CN" sz="2800" b="1" dirty="0">
                <a:latin typeface="+mn-ea"/>
                <a:ea typeface="+mn-ea"/>
              </a:rPr>
              <a:t>0</a:t>
            </a:r>
            <a:r>
              <a:rPr kumimoji="1" lang="zh-CN" altLang="en-US" sz="2800" b="1" dirty="0">
                <a:latin typeface="+mn-ea"/>
                <a:ea typeface="+mn-ea"/>
              </a:rPr>
              <a:t>，不受外部电场的影响，内部的仪器不会受到外电场的影响，这种现象叫做</a:t>
            </a:r>
            <a:r>
              <a:rPr kumimoji="1" lang="zh-CN" altLang="en-US" sz="2800" b="1" dirty="0">
                <a:solidFill>
                  <a:srgbClr val="FF0000"/>
                </a:solidFill>
                <a:latin typeface="+mn-ea"/>
                <a:ea typeface="+mn-ea"/>
              </a:rPr>
              <a:t>静电屏蔽。</a:t>
            </a:r>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7061" r="7061"/>
          <a:stretch>
            <a:fillRect/>
          </a:stretch>
        </p:blipFill>
        <p:spPr>
          <a:xfrm>
            <a:off x="2567608" y="1052736"/>
            <a:ext cx="3062284" cy="3062836"/>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b="3979"/>
          <a:stretch>
            <a:fillRect/>
          </a:stretch>
        </p:blipFill>
        <p:spPr>
          <a:xfrm>
            <a:off x="6062863" y="1053961"/>
            <a:ext cx="3095741" cy="3062836"/>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墨迹 4"/>
              <p14:cNvContentPartPr/>
              <p14:nvPr/>
            </p14:nvContentPartPr>
            <p14:xfrm>
              <a:off x="3151800" y="5080320"/>
              <a:ext cx="7431840" cy="563040"/>
            </p14:xfrm>
          </p:contentPart>
        </mc:Choice>
        <mc:Fallback xmlns="">
          <p:pic>
            <p:nvPicPr>
              <p:cNvPr id="5" name="墨迹 4"/>
              <p:cNvPicPr/>
              <p:nvPr/>
            </p:nvPicPr>
            <p:blipFill>
              <a:blip r:embed="rId5"/>
              <a:stretch>
                <a:fillRect/>
              </a:stretch>
            </p:blipFill>
            <p:spPr>
              <a:xfrm>
                <a:off x="3142440" y="5070960"/>
                <a:ext cx="7450560" cy="58176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90253" y="2988227"/>
            <a:ext cx="6982347" cy="2920468"/>
            <a:chOff x="2390253" y="2988227"/>
            <a:chExt cx="6982347" cy="2920468"/>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253" y="2988227"/>
              <a:ext cx="3386050" cy="2920468"/>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12948"/>
            <a:stretch>
              <a:fillRect/>
            </a:stretch>
          </p:blipFill>
          <p:spPr>
            <a:xfrm>
              <a:off x="6049231" y="2988227"/>
              <a:ext cx="3323369" cy="2920468"/>
            </a:xfrm>
            <a:prstGeom prst="rect">
              <a:avLst/>
            </a:prstGeom>
          </p:spPr>
        </p:pic>
      </p:grpSp>
      <p:sp>
        <p:nvSpPr>
          <p:cNvPr id="5" name="矩形 4"/>
          <p:cNvSpPr/>
          <p:nvPr/>
        </p:nvSpPr>
        <p:spPr>
          <a:xfrm>
            <a:off x="551384" y="1004798"/>
            <a:ext cx="1627369" cy="584775"/>
          </a:xfrm>
          <a:prstGeom prst="rect">
            <a:avLst/>
          </a:prstGeom>
        </p:spPr>
        <p:txBody>
          <a:bodyPr wrap="none">
            <a:spAutoFit/>
          </a:bodyPr>
          <a:lstStyle/>
          <a:p>
            <a:pPr eaLnBrk="1" hangingPunct="1">
              <a:spcBef>
                <a:spcPct val="50000"/>
              </a:spcBef>
            </a:pPr>
            <a:r>
              <a:rPr kumimoji="1" lang="en-US" altLang="zh-CN" sz="3200" b="1" dirty="0" smtClean="0">
                <a:solidFill>
                  <a:srgbClr val="0070C0"/>
                </a:solidFill>
                <a:latin typeface="+mn-ea"/>
                <a:ea typeface="+mn-ea"/>
              </a:rPr>
              <a:t>2</a:t>
            </a:r>
            <a:r>
              <a:rPr kumimoji="1" lang="zh-CN" altLang="en-US" sz="3200" b="1" dirty="0" smtClean="0">
                <a:solidFill>
                  <a:srgbClr val="0070C0"/>
                </a:solidFill>
                <a:latin typeface="+mn-ea"/>
                <a:ea typeface="+mn-ea"/>
              </a:rPr>
              <a:t>、应用</a:t>
            </a:r>
            <a:endParaRPr kumimoji="1" lang="zh-CN" altLang="en-US" sz="3200" b="1" dirty="0">
              <a:solidFill>
                <a:srgbClr val="0070C0"/>
              </a:solidFill>
              <a:latin typeface="+mn-ea"/>
              <a:ea typeface="+mn-ea"/>
            </a:endParaRPr>
          </a:p>
        </p:txBody>
      </p:sp>
      <p:sp>
        <p:nvSpPr>
          <p:cNvPr id="6" name="Text Box 2"/>
          <p:cNvSpPr txBox="1">
            <a:spLocks noChangeArrowheads="1"/>
          </p:cNvSpPr>
          <p:nvPr/>
        </p:nvSpPr>
        <p:spPr bwMode="auto">
          <a:xfrm>
            <a:off x="551384" y="1594137"/>
            <a:ext cx="1063394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kumimoji="1" lang="zh-CN" altLang="en-US" sz="2800" b="1" dirty="0" smtClean="0">
                <a:solidFill>
                  <a:srgbClr val="000000"/>
                </a:solidFill>
                <a:latin typeface="+mn-ea"/>
                <a:ea typeface="+mn-ea"/>
              </a:rPr>
              <a:t>（</a:t>
            </a:r>
            <a:r>
              <a:rPr kumimoji="1" lang="en-US" altLang="zh-CN" sz="2800" b="1" dirty="0" smtClean="0">
                <a:solidFill>
                  <a:srgbClr val="000000"/>
                </a:solidFill>
                <a:latin typeface="+mn-ea"/>
                <a:ea typeface="+mn-ea"/>
              </a:rPr>
              <a:t>1</a:t>
            </a:r>
            <a:r>
              <a:rPr kumimoji="1" lang="zh-CN" altLang="en-US" sz="2800" b="1" dirty="0" smtClean="0">
                <a:solidFill>
                  <a:srgbClr val="000000"/>
                </a:solidFill>
                <a:latin typeface="+mn-ea"/>
                <a:ea typeface="+mn-ea"/>
              </a:rPr>
              <a:t>）电力</a:t>
            </a:r>
            <a:r>
              <a:rPr kumimoji="1" lang="zh-CN" altLang="en-US" sz="2800" b="1" dirty="0">
                <a:solidFill>
                  <a:srgbClr val="000000"/>
                </a:solidFill>
                <a:latin typeface="+mn-ea"/>
                <a:ea typeface="+mn-ea"/>
              </a:rPr>
              <a:t>工人高压带电作业，全身穿戴</a:t>
            </a:r>
            <a:r>
              <a:rPr kumimoji="1" lang="zh-CN" altLang="en-US" sz="2800" b="1" dirty="0">
                <a:solidFill>
                  <a:srgbClr val="FF0000"/>
                </a:solidFill>
                <a:latin typeface="+mn-ea"/>
                <a:ea typeface="+mn-ea"/>
              </a:rPr>
              <a:t>金属丝网</a:t>
            </a:r>
            <a:r>
              <a:rPr kumimoji="1" lang="zh-CN" altLang="en-US" sz="2800" b="1" dirty="0">
                <a:solidFill>
                  <a:srgbClr val="000000"/>
                </a:solidFill>
                <a:latin typeface="+mn-ea"/>
                <a:ea typeface="+mn-ea"/>
              </a:rPr>
              <a:t>制成的衣、帽、手套、鞋，可以对人体起到静电屏蔽作业，使人安全作业。</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2636912"/>
            <a:ext cx="6323012" cy="318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670736" y="1052736"/>
            <a:ext cx="1063394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kumimoji="1" lang="zh-CN" altLang="en-US" sz="2800" b="1" dirty="0" smtClean="0">
                <a:solidFill>
                  <a:srgbClr val="000000"/>
                </a:solidFill>
                <a:latin typeface="+mn-ea"/>
                <a:ea typeface="+mn-ea"/>
              </a:rPr>
              <a:t>（</a:t>
            </a:r>
            <a:r>
              <a:rPr kumimoji="1" lang="en-US" altLang="zh-CN" sz="2800" b="1" dirty="0" smtClean="0">
                <a:solidFill>
                  <a:srgbClr val="000000"/>
                </a:solidFill>
                <a:latin typeface="+mn-ea"/>
                <a:ea typeface="+mn-ea"/>
              </a:rPr>
              <a:t>2</a:t>
            </a:r>
            <a:r>
              <a:rPr kumimoji="1" lang="zh-CN" altLang="en-US" sz="2800" b="1" dirty="0" smtClean="0">
                <a:solidFill>
                  <a:srgbClr val="000000"/>
                </a:solidFill>
                <a:latin typeface="+mn-ea"/>
                <a:ea typeface="+mn-ea"/>
              </a:rPr>
              <a:t>）三</a:t>
            </a:r>
            <a:r>
              <a:rPr kumimoji="1" lang="zh-CN" altLang="en-US" sz="2800" b="1" dirty="0">
                <a:solidFill>
                  <a:srgbClr val="000000"/>
                </a:solidFill>
                <a:latin typeface="+mn-ea"/>
                <a:ea typeface="+mn-ea"/>
              </a:rPr>
              <a:t>条</a:t>
            </a:r>
            <a:r>
              <a:rPr kumimoji="1" lang="zh-CN" altLang="en-US" sz="2800" b="1" dirty="0">
                <a:solidFill>
                  <a:srgbClr val="FF0000"/>
                </a:solidFill>
                <a:latin typeface="+mn-ea"/>
                <a:ea typeface="+mn-ea"/>
              </a:rPr>
              <a:t>输电线</a:t>
            </a:r>
            <a:r>
              <a:rPr kumimoji="1" lang="zh-CN" altLang="en-US" sz="2800" b="1" dirty="0">
                <a:solidFill>
                  <a:srgbClr val="000000"/>
                </a:solidFill>
                <a:latin typeface="+mn-ea"/>
                <a:ea typeface="+mn-ea"/>
              </a:rPr>
              <a:t>的上方还有</a:t>
            </a:r>
            <a:r>
              <a:rPr kumimoji="1" lang="zh-CN" altLang="en-US" sz="2800" b="1" dirty="0">
                <a:solidFill>
                  <a:srgbClr val="FF0000"/>
                </a:solidFill>
                <a:latin typeface="+mn-ea"/>
                <a:ea typeface="+mn-ea"/>
              </a:rPr>
              <a:t>两条导线</a:t>
            </a:r>
            <a:r>
              <a:rPr kumimoji="1" lang="zh-CN" altLang="en-US" sz="2800" b="1" dirty="0">
                <a:solidFill>
                  <a:srgbClr val="000000"/>
                </a:solidFill>
                <a:latin typeface="+mn-ea"/>
                <a:ea typeface="+mn-ea"/>
              </a:rPr>
              <a:t>，与大地相连，形成一个稀疏的金属网，把高压线屏蔽起来，免遭雷击。</a:t>
            </a:r>
          </a:p>
        </p:txBody>
      </p:sp>
      <mc:AlternateContent xmlns:mc="http://schemas.openxmlformats.org/markup-compatibility/2006" xmlns:p14="http://schemas.microsoft.com/office/powerpoint/2010/main">
        <mc:Choice Requires="p14">
          <p:contentPart p14:bwMode="auto" r:id="rId3">
            <p14:nvContentPartPr>
              <p14:cNvPr id="3" name="墨迹 2"/>
              <p14:cNvContentPartPr/>
              <p14:nvPr/>
            </p14:nvContentPartPr>
            <p14:xfrm>
              <a:off x="4390200" y="3597840"/>
              <a:ext cx="677520" cy="128880"/>
            </p14:xfrm>
          </p:contentPart>
        </mc:Choice>
        <mc:Fallback xmlns="">
          <p:pic>
            <p:nvPicPr>
              <p:cNvPr id="3" name="墨迹 2"/>
              <p:cNvPicPr/>
              <p:nvPr/>
            </p:nvPicPr>
            <p:blipFill>
              <a:blip r:embed="rId4"/>
              <a:stretch>
                <a:fillRect/>
              </a:stretch>
            </p:blipFill>
            <p:spPr>
              <a:xfrm>
                <a:off x="4380840" y="3588480"/>
                <a:ext cx="696240" cy="14760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7"/>
          <p:cNvSpPr txBox="1">
            <a:spLocks noChangeArrowheads="1"/>
          </p:cNvSpPr>
          <p:nvPr/>
        </p:nvSpPr>
        <p:spPr bwMode="auto">
          <a:xfrm>
            <a:off x="505407" y="1513558"/>
            <a:ext cx="3275256" cy="584775"/>
          </a:xfrm>
          <a:prstGeom prst="rect">
            <a:avLst/>
          </a:prstGeom>
        </p:spPr>
        <p:txBody>
          <a:bodyPr wrap="none">
            <a:spAutoFit/>
          </a:bodyPr>
          <a:lstStyle>
            <a:defPPr>
              <a:defRPr lang="zh-CN"/>
            </a:defPPr>
            <a:lvl1pPr eaLnBrk="1" hangingPunct="1">
              <a:spcBef>
                <a:spcPct val="50000"/>
              </a:spcBef>
              <a:defRPr kumimoji="1" sz="2800" b="1">
                <a:solidFill>
                  <a:srgbClr val="0070C0"/>
                </a:solidFill>
                <a:latin typeface="+mn-ea"/>
                <a:ea typeface="+mn-ea"/>
              </a:defRPr>
            </a:lvl1pPr>
          </a:lstStyle>
          <a:p>
            <a:r>
              <a:rPr lang="zh-CN" altLang="en-US" sz="3200" dirty="0" smtClean="0"/>
              <a:t>（</a:t>
            </a:r>
            <a:r>
              <a:rPr lang="en-US" altLang="zh-CN" sz="3200" dirty="0" smtClean="0"/>
              <a:t>1</a:t>
            </a:r>
            <a:r>
              <a:rPr lang="zh-CN" altLang="en-US" sz="3200" dirty="0" smtClean="0"/>
              <a:t>）屏蔽</a:t>
            </a:r>
            <a:r>
              <a:rPr lang="zh-CN" altLang="en-US" sz="3200" dirty="0"/>
              <a:t>外电场</a:t>
            </a:r>
          </a:p>
        </p:txBody>
      </p:sp>
      <p:grpSp>
        <p:nvGrpSpPr>
          <p:cNvPr id="3" name="组合 2"/>
          <p:cNvGrpSpPr/>
          <p:nvPr/>
        </p:nvGrpSpPr>
        <p:grpSpPr>
          <a:xfrm>
            <a:off x="965891" y="2213518"/>
            <a:ext cx="10746733" cy="3633153"/>
            <a:chOff x="1308894" y="2603373"/>
            <a:chExt cx="10746733" cy="3633153"/>
          </a:xfrm>
        </p:grpSpPr>
        <p:sp>
          <p:nvSpPr>
            <p:cNvPr id="4" name="Rectangle 1029"/>
            <p:cNvSpPr>
              <a:spLocks noChangeArrowheads="1"/>
            </p:cNvSpPr>
            <p:nvPr/>
          </p:nvSpPr>
          <p:spPr bwMode="auto">
            <a:xfrm>
              <a:off x="2590800" y="2603373"/>
              <a:ext cx="7154409" cy="2867280"/>
            </a:xfrm>
            <a:prstGeom prst="rect">
              <a:avLst/>
            </a:prstGeom>
            <a:solidFill>
              <a:schemeClr val="bg1"/>
            </a:solidFill>
            <a:ln w="9525">
              <a:solidFill>
                <a:schemeClr val="tx2"/>
              </a:solidFill>
              <a:miter lim="800000"/>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9pPr>
            </a:lstStyle>
            <a:p>
              <a:pPr eaLnBrk="1" hangingPunct="1">
                <a:lnSpc>
                  <a:spcPct val="100000"/>
                </a:lnSpc>
                <a:spcBef>
                  <a:spcPct val="0"/>
                </a:spcBef>
                <a:buFontTx/>
                <a:buNone/>
              </a:pPr>
              <a:endParaRPr lang="zh-CN" altLang="en-US" sz="2400" b="1">
                <a:latin typeface="Baskerville Old Face" panose="02020602080505020303" pitchFamily="18" charset="0"/>
                <a:ea typeface="宋体" panose="02010600030101010101" pitchFamily="2" charset="-122"/>
              </a:endParaRPr>
            </a:p>
          </p:txBody>
        </p:sp>
        <p:grpSp>
          <p:nvGrpSpPr>
            <p:cNvPr id="5" name="Group 1030"/>
            <p:cNvGrpSpPr/>
            <p:nvPr/>
          </p:nvGrpSpPr>
          <p:grpSpPr bwMode="auto">
            <a:xfrm>
              <a:off x="2757798" y="2678095"/>
              <a:ext cx="3206130" cy="2822790"/>
              <a:chOff x="672" y="1248"/>
              <a:chExt cx="2208" cy="1944"/>
            </a:xfrm>
          </p:grpSpPr>
          <p:grpSp>
            <p:nvGrpSpPr>
              <p:cNvPr id="60" name="Group 1031"/>
              <p:cNvGrpSpPr/>
              <p:nvPr/>
            </p:nvGrpSpPr>
            <p:grpSpPr bwMode="auto">
              <a:xfrm>
                <a:off x="672" y="1296"/>
                <a:ext cx="1920" cy="1518"/>
                <a:chOff x="672" y="1428"/>
                <a:chExt cx="1920" cy="1518"/>
              </a:xfrm>
            </p:grpSpPr>
            <p:sp>
              <p:nvSpPr>
                <p:cNvPr id="63" name="Line 1032"/>
                <p:cNvSpPr>
                  <a:spLocks noChangeShapeType="1"/>
                </p:cNvSpPr>
                <p:nvPr/>
              </p:nvSpPr>
              <p:spPr bwMode="auto">
                <a:xfrm>
                  <a:off x="672" y="1428"/>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64" name="Line 1033"/>
                <p:cNvSpPr>
                  <a:spLocks noChangeShapeType="1"/>
                </p:cNvSpPr>
                <p:nvPr/>
              </p:nvSpPr>
              <p:spPr bwMode="auto">
                <a:xfrm>
                  <a:off x="672" y="1555"/>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65" name="Line 1034"/>
                <p:cNvSpPr>
                  <a:spLocks noChangeShapeType="1"/>
                </p:cNvSpPr>
                <p:nvPr/>
              </p:nvSpPr>
              <p:spPr bwMode="auto">
                <a:xfrm>
                  <a:off x="672" y="1681"/>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66" name="Line 1035"/>
                <p:cNvSpPr>
                  <a:spLocks noChangeShapeType="1"/>
                </p:cNvSpPr>
                <p:nvPr/>
              </p:nvSpPr>
              <p:spPr bwMode="auto">
                <a:xfrm>
                  <a:off x="672" y="1808"/>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67" name="Line 1036"/>
                <p:cNvSpPr>
                  <a:spLocks noChangeShapeType="1"/>
                </p:cNvSpPr>
                <p:nvPr/>
              </p:nvSpPr>
              <p:spPr bwMode="auto">
                <a:xfrm>
                  <a:off x="672" y="1934"/>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68" name="Line 1037"/>
                <p:cNvSpPr>
                  <a:spLocks noChangeShapeType="1"/>
                </p:cNvSpPr>
                <p:nvPr/>
              </p:nvSpPr>
              <p:spPr bwMode="auto">
                <a:xfrm>
                  <a:off x="672" y="2061"/>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69" name="Line 1038"/>
                <p:cNvSpPr>
                  <a:spLocks noChangeShapeType="1"/>
                </p:cNvSpPr>
                <p:nvPr/>
              </p:nvSpPr>
              <p:spPr bwMode="auto">
                <a:xfrm>
                  <a:off x="672" y="2187"/>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70" name="Line 1039"/>
                <p:cNvSpPr>
                  <a:spLocks noChangeShapeType="1"/>
                </p:cNvSpPr>
                <p:nvPr/>
              </p:nvSpPr>
              <p:spPr bwMode="auto">
                <a:xfrm>
                  <a:off x="672" y="2313"/>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71" name="Line 1040"/>
                <p:cNvSpPr>
                  <a:spLocks noChangeShapeType="1"/>
                </p:cNvSpPr>
                <p:nvPr/>
              </p:nvSpPr>
              <p:spPr bwMode="auto">
                <a:xfrm>
                  <a:off x="672" y="2440"/>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72" name="Line 1041"/>
                <p:cNvSpPr>
                  <a:spLocks noChangeShapeType="1"/>
                </p:cNvSpPr>
                <p:nvPr/>
              </p:nvSpPr>
              <p:spPr bwMode="auto">
                <a:xfrm>
                  <a:off x="672" y="2566"/>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73" name="Line 1042"/>
                <p:cNvSpPr>
                  <a:spLocks noChangeShapeType="1"/>
                </p:cNvSpPr>
                <p:nvPr/>
              </p:nvSpPr>
              <p:spPr bwMode="auto">
                <a:xfrm>
                  <a:off x="672" y="2693"/>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74" name="Line 1043"/>
                <p:cNvSpPr>
                  <a:spLocks noChangeShapeType="1"/>
                </p:cNvSpPr>
                <p:nvPr/>
              </p:nvSpPr>
              <p:spPr bwMode="auto">
                <a:xfrm>
                  <a:off x="672" y="2819"/>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75" name="Line 1044"/>
                <p:cNvSpPr>
                  <a:spLocks noChangeShapeType="1"/>
                </p:cNvSpPr>
                <p:nvPr/>
              </p:nvSpPr>
              <p:spPr bwMode="auto">
                <a:xfrm>
                  <a:off x="672" y="2946"/>
                  <a:ext cx="1920" cy="0"/>
                </a:xfrm>
                <a:prstGeom prst="line">
                  <a:avLst/>
                </a:prstGeom>
                <a:noFill/>
                <a:ln w="15875">
                  <a:solidFill>
                    <a:srgbClr val="009900"/>
                  </a:solidFill>
                  <a:round/>
                  <a:tailEnd type="triangle" w="sm" len="lg"/>
                </a:ln>
                <a:extLst>
                  <a:ext uri="{909E8E84-426E-40DD-AFC4-6F175D3DCCD1}">
                    <a14:hiddenFill xmlns:a14="http://schemas.microsoft.com/office/drawing/2010/main">
                      <a:noFill/>
                    </a14:hiddenFill>
                  </a:ext>
                </a:extLst>
              </p:spPr>
              <p:txBody>
                <a:bodyPr wrap="none"/>
                <a:lstStyle/>
                <a:p>
                  <a:endParaRPr lang="zh-CN" altLang="en-US"/>
                </a:p>
              </p:txBody>
            </p:sp>
          </p:grpSp>
          <p:graphicFrame>
            <p:nvGraphicFramePr>
              <p:cNvPr id="61" name="Object 3"/>
              <p:cNvGraphicFramePr>
                <a:graphicFrameLocks noChangeAspect="1"/>
              </p:cNvGraphicFramePr>
              <p:nvPr/>
            </p:nvGraphicFramePr>
            <p:xfrm>
              <a:off x="2573" y="1248"/>
              <a:ext cx="307" cy="384"/>
            </p:xfrm>
            <a:graphic>
              <a:graphicData uri="http://schemas.openxmlformats.org/presentationml/2006/ole">
                <mc:AlternateContent xmlns:mc="http://schemas.openxmlformats.org/markup-compatibility/2006">
                  <mc:Choice xmlns:v="urn:schemas-microsoft-com:vml" Requires="v">
                    <p:oleObj spid="_x0000_s59438" name="Equation" r:id="rId3" imgW="215900" imgH="266065" progId="Equation.3">
                      <p:embed/>
                    </p:oleObj>
                  </mc:Choice>
                  <mc:Fallback>
                    <p:oleObj name="Equation" r:id="rId3" imgW="215900" imgH="266065"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 y="1248"/>
                            <a:ext cx="307"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 name="Text Box 1046"/>
              <p:cNvSpPr txBox="1">
                <a:spLocks noChangeArrowheads="1"/>
              </p:cNvSpPr>
              <p:nvPr/>
            </p:nvSpPr>
            <p:spPr bwMode="auto">
              <a:xfrm>
                <a:off x="1104" y="2832"/>
                <a:ext cx="9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9pPr>
              </a:lstStyle>
              <a:p>
                <a:pPr eaLnBrk="1" hangingPunct="1">
                  <a:lnSpc>
                    <a:spcPct val="100000"/>
                  </a:lnSpc>
                  <a:spcBef>
                    <a:spcPct val="50000"/>
                  </a:spcBef>
                  <a:buFontTx/>
                  <a:buNone/>
                </a:pPr>
                <a:r>
                  <a:rPr lang="zh-CN" altLang="en-US" b="1">
                    <a:solidFill>
                      <a:srgbClr val="1C1C1C"/>
                    </a:solidFill>
                    <a:latin typeface="宋体" panose="02010600030101010101" pitchFamily="2" charset="-122"/>
                    <a:ea typeface="宋体" panose="02010600030101010101" pitchFamily="2" charset="-122"/>
                  </a:rPr>
                  <a:t>外电场</a:t>
                </a:r>
              </a:p>
            </p:txBody>
          </p:sp>
        </p:grpSp>
        <p:sp>
          <p:nvSpPr>
            <p:cNvPr id="6" name="Rectangle 1047"/>
            <p:cNvSpPr>
              <a:spLocks noChangeArrowheads="1"/>
            </p:cNvSpPr>
            <p:nvPr/>
          </p:nvSpPr>
          <p:spPr bwMode="auto">
            <a:xfrm>
              <a:off x="1308894" y="5651751"/>
              <a:ext cx="10746733" cy="584775"/>
            </a:xfrm>
            <a:prstGeom prst="rect">
              <a:avLst/>
            </a:prstGeom>
            <a:noFill/>
            <a:ln w="9525">
              <a:noFill/>
              <a:miter lim="800000"/>
            </a:ln>
            <a:effectLst/>
          </p:spPr>
          <p:txBody>
            <a:bodyPr wrap="square">
              <a:spAutoFit/>
            </a:bodyPr>
            <a:lstStyle/>
            <a:p>
              <a:pPr>
                <a:defRPr/>
              </a:pPr>
              <a:r>
                <a:rPr kumimoji="1" lang="zh-CN" altLang="en-US" sz="3200" b="1" dirty="0">
                  <a:latin typeface="+mn-ea"/>
                  <a:ea typeface="+mn-ea"/>
                </a:rPr>
                <a:t>空腔导体可以屏蔽外电场</a:t>
              </a:r>
              <a:r>
                <a:rPr kumimoji="1" lang="en-US" altLang="zh-CN" sz="3200" b="1" dirty="0">
                  <a:latin typeface="+mn-ea"/>
                  <a:ea typeface="+mn-ea"/>
                </a:rPr>
                <a:t>, </a:t>
              </a:r>
              <a:r>
                <a:rPr kumimoji="1" lang="zh-CN" altLang="en-US" sz="3200" b="1" dirty="0">
                  <a:latin typeface="+mn-ea"/>
                  <a:ea typeface="+mn-ea"/>
                </a:rPr>
                <a:t>使空腔内物体不受外电场影响。</a:t>
              </a:r>
              <a:endParaRPr kumimoji="1" lang="en-US" altLang="zh-CN" sz="3200" b="1" dirty="0">
                <a:latin typeface="+mn-ea"/>
                <a:ea typeface="+mn-ea"/>
              </a:endParaRPr>
            </a:p>
          </p:txBody>
        </p:sp>
        <p:grpSp>
          <p:nvGrpSpPr>
            <p:cNvPr id="7" name="Group 1048"/>
            <p:cNvGrpSpPr/>
            <p:nvPr/>
          </p:nvGrpSpPr>
          <p:grpSpPr bwMode="auto">
            <a:xfrm>
              <a:off x="6263166" y="2637811"/>
              <a:ext cx="3482044" cy="2844805"/>
              <a:chOff x="2832" y="1200"/>
              <a:chExt cx="2448" cy="2000"/>
            </a:xfrm>
          </p:grpSpPr>
          <p:graphicFrame>
            <p:nvGraphicFramePr>
              <p:cNvPr id="8" name="Object 2"/>
              <p:cNvGraphicFramePr>
                <a:graphicFrameLocks noChangeAspect="1"/>
              </p:cNvGraphicFramePr>
              <p:nvPr/>
            </p:nvGraphicFramePr>
            <p:xfrm>
              <a:off x="4944" y="1200"/>
              <a:ext cx="278" cy="384"/>
            </p:xfrm>
            <a:graphic>
              <a:graphicData uri="http://schemas.openxmlformats.org/presentationml/2006/ole">
                <mc:AlternateContent xmlns:mc="http://schemas.openxmlformats.org/markup-compatibility/2006">
                  <mc:Choice xmlns:v="urn:schemas-microsoft-com:vml" Requires="v">
                    <p:oleObj spid="_x0000_s59439" name="Equation" r:id="rId5" imgW="215900" imgH="266065" progId="Equation.3">
                      <p:embed/>
                    </p:oleObj>
                  </mc:Choice>
                  <mc:Fallback>
                    <p:oleObj name="Equation" r:id="rId5" imgW="215900" imgH="266065"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 y="1200"/>
                            <a:ext cx="278"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1050"/>
              <p:cNvSpPr>
                <a:spLocks noChangeArrowheads="1"/>
              </p:cNvSpPr>
              <p:nvPr/>
            </p:nvSpPr>
            <p:spPr bwMode="auto">
              <a:xfrm>
                <a:off x="2832" y="2832"/>
                <a:ext cx="244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9pPr>
              </a:lstStyle>
              <a:p>
                <a:pPr eaLnBrk="1" hangingPunct="1">
                  <a:lnSpc>
                    <a:spcPct val="100000"/>
                  </a:lnSpc>
                  <a:spcBef>
                    <a:spcPct val="0"/>
                  </a:spcBef>
                  <a:buFontTx/>
                  <a:buNone/>
                </a:pPr>
                <a:r>
                  <a:rPr lang="zh-CN" altLang="en-US" b="1">
                    <a:latin typeface="Times New Roman" panose="02020603050405020304" pitchFamily="18" charset="0"/>
                    <a:ea typeface="宋体" panose="02010600030101010101" pitchFamily="2" charset="-122"/>
                  </a:rPr>
                  <a:t>空腔导体屏蔽外电场</a:t>
                </a:r>
              </a:p>
            </p:txBody>
          </p:sp>
          <p:grpSp>
            <p:nvGrpSpPr>
              <p:cNvPr id="10" name="Group 1051"/>
              <p:cNvGrpSpPr/>
              <p:nvPr/>
            </p:nvGrpSpPr>
            <p:grpSpPr bwMode="auto">
              <a:xfrm>
                <a:off x="3317" y="1680"/>
                <a:ext cx="1147" cy="765"/>
                <a:chOff x="3317" y="1827"/>
                <a:chExt cx="1147" cy="765"/>
              </a:xfrm>
            </p:grpSpPr>
            <p:sp>
              <p:nvSpPr>
                <p:cNvPr id="34" name="AutoShape 1052"/>
                <p:cNvSpPr>
                  <a:spLocks noChangeArrowheads="1"/>
                </p:cNvSpPr>
                <p:nvPr/>
              </p:nvSpPr>
              <p:spPr bwMode="auto">
                <a:xfrm rot="-2459627">
                  <a:off x="3317" y="1957"/>
                  <a:ext cx="1147" cy="587"/>
                </a:xfrm>
                <a:custGeom>
                  <a:avLst/>
                  <a:gdLst>
                    <a:gd name="G0" fmla="+- 4716 0 0"/>
                    <a:gd name="G1" fmla="+- 21600 0 4716"/>
                    <a:gd name="G2" fmla="+- 21600 0 471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716" y="10800"/>
                      </a:moveTo>
                      <a:cubicBezTo>
                        <a:pt x="4716" y="14160"/>
                        <a:pt x="7440" y="16884"/>
                        <a:pt x="10800" y="16884"/>
                      </a:cubicBezTo>
                      <a:cubicBezTo>
                        <a:pt x="14160" y="16884"/>
                        <a:pt x="16884" y="14160"/>
                        <a:pt x="16884" y="10800"/>
                      </a:cubicBezTo>
                      <a:cubicBezTo>
                        <a:pt x="16884" y="7440"/>
                        <a:pt x="14160" y="4716"/>
                        <a:pt x="10800" y="4716"/>
                      </a:cubicBezTo>
                      <a:cubicBezTo>
                        <a:pt x="7440" y="4716"/>
                        <a:pt x="4716" y="7440"/>
                        <a:pt x="4716" y="10800"/>
                      </a:cubicBezTo>
                      <a:close/>
                    </a:path>
                  </a:pathLst>
                </a:custGeom>
                <a:gradFill rotWithShape="0">
                  <a:gsLst>
                    <a:gs pos="0">
                      <a:schemeClr val="tx1"/>
                    </a:gs>
                    <a:gs pos="50000">
                      <a:srgbClr val="DDDDDD"/>
                    </a:gs>
                    <a:gs pos="100000">
                      <a:schemeClr val="tx1"/>
                    </a:gs>
                  </a:gsLst>
                  <a:lin ang="2700000" scaled="1"/>
                </a:gradFill>
                <a:ln w="19050">
                  <a:solidFill>
                    <a:srgbClr val="663300"/>
                  </a:solidFill>
                  <a:round/>
                </a:ln>
                <a:effectLst/>
              </p:spPr>
              <p:txBody>
                <a:bodyPr wrap="none" anchor="ctr"/>
                <a:lstStyle/>
                <a:p>
                  <a:pPr>
                    <a:defRPr/>
                  </a:pPr>
                  <a:endParaRPr lang="zh-CN" altLang="en-US"/>
                </a:p>
              </p:txBody>
            </p:sp>
            <p:sp>
              <p:nvSpPr>
                <p:cNvPr id="35" name="Line 1053"/>
                <p:cNvSpPr>
                  <a:spLocks noChangeShapeType="1"/>
                </p:cNvSpPr>
                <p:nvPr/>
              </p:nvSpPr>
              <p:spPr bwMode="auto">
                <a:xfrm>
                  <a:off x="3696" y="2064"/>
                  <a:ext cx="93" cy="0"/>
                </a:xfrm>
                <a:prstGeom prst="line">
                  <a:avLst/>
                </a:prstGeom>
                <a:noFill/>
                <a:ln w="19050">
                  <a:solidFill>
                    <a:srgbClr val="0000FF"/>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36" name="Line 1054"/>
                <p:cNvSpPr>
                  <a:spLocks noChangeShapeType="1"/>
                </p:cNvSpPr>
                <p:nvPr/>
              </p:nvSpPr>
              <p:spPr bwMode="auto">
                <a:xfrm>
                  <a:off x="3843" y="1968"/>
                  <a:ext cx="93" cy="0"/>
                </a:xfrm>
                <a:prstGeom prst="line">
                  <a:avLst/>
                </a:prstGeom>
                <a:noFill/>
                <a:ln w="19050">
                  <a:solidFill>
                    <a:srgbClr val="0000FF"/>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37" name="Line 1055"/>
                <p:cNvSpPr>
                  <a:spLocks noChangeShapeType="1"/>
                </p:cNvSpPr>
                <p:nvPr/>
              </p:nvSpPr>
              <p:spPr bwMode="auto">
                <a:xfrm>
                  <a:off x="3600" y="2160"/>
                  <a:ext cx="93" cy="0"/>
                </a:xfrm>
                <a:prstGeom prst="line">
                  <a:avLst/>
                </a:prstGeom>
                <a:noFill/>
                <a:ln w="19050">
                  <a:solidFill>
                    <a:srgbClr val="0000FF"/>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38" name="Line 1056"/>
                <p:cNvSpPr>
                  <a:spLocks noChangeShapeType="1"/>
                </p:cNvSpPr>
                <p:nvPr/>
              </p:nvSpPr>
              <p:spPr bwMode="auto">
                <a:xfrm>
                  <a:off x="3504" y="2256"/>
                  <a:ext cx="93" cy="0"/>
                </a:xfrm>
                <a:prstGeom prst="line">
                  <a:avLst/>
                </a:prstGeom>
                <a:noFill/>
                <a:ln w="19050">
                  <a:solidFill>
                    <a:srgbClr val="0000FF"/>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39" name="Line 1057"/>
                <p:cNvSpPr>
                  <a:spLocks noChangeShapeType="1"/>
                </p:cNvSpPr>
                <p:nvPr/>
              </p:nvSpPr>
              <p:spPr bwMode="auto">
                <a:xfrm>
                  <a:off x="3456" y="2352"/>
                  <a:ext cx="93" cy="0"/>
                </a:xfrm>
                <a:prstGeom prst="line">
                  <a:avLst/>
                </a:prstGeom>
                <a:noFill/>
                <a:ln w="19050">
                  <a:solidFill>
                    <a:srgbClr val="0000FF"/>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40" name="Line 1058"/>
                <p:cNvSpPr>
                  <a:spLocks noChangeShapeType="1"/>
                </p:cNvSpPr>
                <p:nvPr/>
              </p:nvSpPr>
              <p:spPr bwMode="auto">
                <a:xfrm>
                  <a:off x="3408" y="2448"/>
                  <a:ext cx="93" cy="0"/>
                </a:xfrm>
                <a:prstGeom prst="line">
                  <a:avLst/>
                </a:prstGeom>
                <a:noFill/>
                <a:ln w="19050">
                  <a:solidFill>
                    <a:srgbClr val="0000FF"/>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41" name="Line 1059"/>
                <p:cNvSpPr>
                  <a:spLocks noChangeShapeType="1"/>
                </p:cNvSpPr>
                <p:nvPr/>
              </p:nvSpPr>
              <p:spPr bwMode="auto">
                <a:xfrm>
                  <a:off x="3408" y="2544"/>
                  <a:ext cx="93" cy="0"/>
                </a:xfrm>
                <a:prstGeom prst="line">
                  <a:avLst/>
                </a:prstGeom>
                <a:noFill/>
                <a:ln w="19050">
                  <a:solidFill>
                    <a:srgbClr val="0000FF"/>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grpSp>
              <p:nvGrpSpPr>
                <p:cNvPr id="42" name="Group 1060"/>
                <p:cNvGrpSpPr/>
                <p:nvPr/>
              </p:nvGrpSpPr>
              <p:grpSpPr bwMode="auto">
                <a:xfrm>
                  <a:off x="4086" y="1827"/>
                  <a:ext cx="93" cy="93"/>
                  <a:chOff x="2688" y="2544"/>
                  <a:chExt cx="96" cy="96"/>
                </a:xfrm>
              </p:grpSpPr>
              <p:sp>
                <p:nvSpPr>
                  <p:cNvPr id="58" name="Line 1061"/>
                  <p:cNvSpPr>
                    <a:spLocks noChangeShapeType="1"/>
                  </p:cNvSpPr>
                  <p:nvPr/>
                </p:nvSpPr>
                <p:spPr bwMode="auto">
                  <a:xfrm>
                    <a:off x="2688" y="2592"/>
                    <a:ext cx="96" cy="0"/>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59" name="Line 1062"/>
                  <p:cNvSpPr>
                    <a:spLocks noChangeShapeType="1"/>
                  </p:cNvSpPr>
                  <p:nvPr/>
                </p:nvSpPr>
                <p:spPr bwMode="auto">
                  <a:xfrm>
                    <a:off x="2736" y="2544"/>
                    <a:ext cx="0" cy="96"/>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43" name="Group 1063"/>
                <p:cNvGrpSpPr/>
                <p:nvPr/>
              </p:nvGrpSpPr>
              <p:grpSpPr bwMode="auto">
                <a:xfrm>
                  <a:off x="4224" y="1923"/>
                  <a:ext cx="93" cy="93"/>
                  <a:chOff x="2688" y="2544"/>
                  <a:chExt cx="96" cy="96"/>
                </a:xfrm>
              </p:grpSpPr>
              <p:sp>
                <p:nvSpPr>
                  <p:cNvPr id="56" name="Line 1064"/>
                  <p:cNvSpPr>
                    <a:spLocks noChangeShapeType="1"/>
                  </p:cNvSpPr>
                  <p:nvPr/>
                </p:nvSpPr>
                <p:spPr bwMode="auto">
                  <a:xfrm>
                    <a:off x="2688" y="2592"/>
                    <a:ext cx="96" cy="0"/>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57" name="Line 1065"/>
                  <p:cNvSpPr>
                    <a:spLocks noChangeShapeType="1"/>
                  </p:cNvSpPr>
                  <p:nvPr/>
                </p:nvSpPr>
                <p:spPr bwMode="auto">
                  <a:xfrm>
                    <a:off x="2736" y="2544"/>
                    <a:ext cx="0" cy="96"/>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44" name="Group 1066"/>
                <p:cNvGrpSpPr/>
                <p:nvPr/>
              </p:nvGrpSpPr>
              <p:grpSpPr bwMode="auto">
                <a:xfrm>
                  <a:off x="4224" y="2067"/>
                  <a:ext cx="93" cy="93"/>
                  <a:chOff x="2688" y="2544"/>
                  <a:chExt cx="96" cy="96"/>
                </a:xfrm>
              </p:grpSpPr>
              <p:sp>
                <p:nvSpPr>
                  <p:cNvPr id="54" name="Line 1067"/>
                  <p:cNvSpPr>
                    <a:spLocks noChangeShapeType="1"/>
                  </p:cNvSpPr>
                  <p:nvPr/>
                </p:nvSpPr>
                <p:spPr bwMode="auto">
                  <a:xfrm>
                    <a:off x="2688" y="2592"/>
                    <a:ext cx="96" cy="0"/>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55" name="Line 1068"/>
                  <p:cNvSpPr>
                    <a:spLocks noChangeShapeType="1"/>
                  </p:cNvSpPr>
                  <p:nvPr/>
                </p:nvSpPr>
                <p:spPr bwMode="auto">
                  <a:xfrm>
                    <a:off x="2736" y="2544"/>
                    <a:ext cx="0" cy="96"/>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45" name="Group 1069"/>
                <p:cNvGrpSpPr/>
                <p:nvPr/>
              </p:nvGrpSpPr>
              <p:grpSpPr bwMode="auto">
                <a:xfrm>
                  <a:off x="4176" y="2211"/>
                  <a:ext cx="93" cy="93"/>
                  <a:chOff x="2688" y="2544"/>
                  <a:chExt cx="96" cy="96"/>
                </a:xfrm>
              </p:grpSpPr>
              <p:sp>
                <p:nvSpPr>
                  <p:cNvPr id="52" name="Line 1070"/>
                  <p:cNvSpPr>
                    <a:spLocks noChangeShapeType="1"/>
                  </p:cNvSpPr>
                  <p:nvPr/>
                </p:nvSpPr>
                <p:spPr bwMode="auto">
                  <a:xfrm>
                    <a:off x="2688" y="2592"/>
                    <a:ext cx="96" cy="0"/>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53" name="Line 1071"/>
                  <p:cNvSpPr>
                    <a:spLocks noChangeShapeType="1"/>
                  </p:cNvSpPr>
                  <p:nvPr/>
                </p:nvSpPr>
                <p:spPr bwMode="auto">
                  <a:xfrm>
                    <a:off x="2736" y="2544"/>
                    <a:ext cx="0" cy="96"/>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46" name="Group 1072"/>
                <p:cNvGrpSpPr/>
                <p:nvPr/>
              </p:nvGrpSpPr>
              <p:grpSpPr bwMode="auto">
                <a:xfrm>
                  <a:off x="4032" y="2355"/>
                  <a:ext cx="93" cy="93"/>
                  <a:chOff x="2688" y="2544"/>
                  <a:chExt cx="96" cy="96"/>
                </a:xfrm>
              </p:grpSpPr>
              <p:sp>
                <p:nvSpPr>
                  <p:cNvPr id="50" name="Line 1073"/>
                  <p:cNvSpPr>
                    <a:spLocks noChangeShapeType="1"/>
                  </p:cNvSpPr>
                  <p:nvPr/>
                </p:nvSpPr>
                <p:spPr bwMode="auto">
                  <a:xfrm>
                    <a:off x="2688" y="2592"/>
                    <a:ext cx="96" cy="0"/>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51" name="Line 1074"/>
                  <p:cNvSpPr>
                    <a:spLocks noChangeShapeType="1"/>
                  </p:cNvSpPr>
                  <p:nvPr/>
                </p:nvSpPr>
                <p:spPr bwMode="auto">
                  <a:xfrm>
                    <a:off x="2736" y="2544"/>
                    <a:ext cx="0" cy="96"/>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grpSp>
            <p:grpSp>
              <p:nvGrpSpPr>
                <p:cNvPr id="47" name="Group 1075"/>
                <p:cNvGrpSpPr/>
                <p:nvPr/>
              </p:nvGrpSpPr>
              <p:grpSpPr bwMode="auto">
                <a:xfrm>
                  <a:off x="3888" y="2499"/>
                  <a:ext cx="93" cy="93"/>
                  <a:chOff x="2688" y="2544"/>
                  <a:chExt cx="96" cy="96"/>
                </a:xfrm>
              </p:grpSpPr>
              <p:sp>
                <p:nvSpPr>
                  <p:cNvPr id="48" name="Line 1076"/>
                  <p:cNvSpPr>
                    <a:spLocks noChangeShapeType="1"/>
                  </p:cNvSpPr>
                  <p:nvPr/>
                </p:nvSpPr>
                <p:spPr bwMode="auto">
                  <a:xfrm>
                    <a:off x="2688" y="2592"/>
                    <a:ext cx="96" cy="0"/>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sp>
                <p:nvSpPr>
                  <p:cNvPr id="49" name="Line 1077"/>
                  <p:cNvSpPr>
                    <a:spLocks noChangeShapeType="1"/>
                  </p:cNvSpPr>
                  <p:nvPr/>
                </p:nvSpPr>
                <p:spPr bwMode="auto">
                  <a:xfrm>
                    <a:off x="2736" y="2544"/>
                    <a:ext cx="0" cy="96"/>
                  </a:xfrm>
                  <a:prstGeom prst="line">
                    <a:avLst/>
                  </a:prstGeom>
                  <a:noFill/>
                  <a:ln w="19050">
                    <a:solidFill>
                      <a:srgbClr val="FF0000"/>
                    </a:solidFill>
                    <a:round/>
                    <a:tailEnd type="none" w="sm" len="lg"/>
                  </a:ln>
                  <a:extLst>
                    <a:ext uri="{909E8E84-426E-40DD-AFC4-6F175D3DCCD1}">
                      <a14:hiddenFill xmlns:a14="http://schemas.microsoft.com/office/drawing/2010/main">
                        <a:noFill/>
                      </a14:hiddenFill>
                    </a:ext>
                  </a:extLst>
                </p:spPr>
                <p:txBody>
                  <a:bodyPr wrap="none"/>
                  <a:lstStyle/>
                  <a:p>
                    <a:endParaRPr lang="zh-CN" altLang="en-US"/>
                  </a:p>
                </p:txBody>
              </p:sp>
            </p:grpSp>
          </p:grpSp>
          <p:grpSp>
            <p:nvGrpSpPr>
              <p:cNvPr id="11" name="Group 1078"/>
              <p:cNvGrpSpPr/>
              <p:nvPr/>
            </p:nvGrpSpPr>
            <p:grpSpPr bwMode="auto">
              <a:xfrm>
                <a:off x="2972" y="1296"/>
                <a:ext cx="1928" cy="1519"/>
                <a:chOff x="2972" y="1428"/>
                <a:chExt cx="1928" cy="1519"/>
              </a:xfrm>
            </p:grpSpPr>
            <p:sp>
              <p:nvSpPr>
                <p:cNvPr id="12" name="Freeform 1089"/>
                <p:cNvSpPr/>
                <p:nvPr/>
              </p:nvSpPr>
              <p:spPr bwMode="auto">
                <a:xfrm>
                  <a:off x="4210" y="1664"/>
                  <a:ext cx="686" cy="137"/>
                </a:xfrm>
                <a:custGeom>
                  <a:avLst/>
                  <a:gdLst>
                    <a:gd name="T0" fmla="*/ 0 w 836"/>
                    <a:gd name="T1" fmla="*/ 93 h 192"/>
                    <a:gd name="T2" fmla="*/ 44 w 836"/>
                    <a:gd name="T3" fmla="*/ 65 h 192"/>
                    <a:gd name="T4" fmla="*/ 84 w 836"/>
                    <a:gd name="T5" fmla="*/ 48 h 192"/>
                    <a:gd name="T6" fmla="*/ 146 w 836"/>
                    <a:gd name="T7" fmla="*/ 33 h 192"/>
                    <a:gd name="T8" fmla="*/ 202 w 836"/>
                    <a:gd name="T9" fmla="*/ 23 h 192"/>
                    <a:gd name="T10" fmla="*/ 266 w 836"/>
                    <a:gd name="T11" fmla="*/ 15 h 192"/>
                    <a:gd name="T12" fmla="*/ 460 w 836"/>
                    <a:gd name="T13" fmla="*/ 0 h 192"/>
                    <a:gd name="T14" fmla="*/ 0 60000 65536"/>
                    <a:gd name="T15" fmla="*/ 0 60000 65536"/>
                    <a:gd name="T16" fmla="*/ 0 60000 65536"/>
                    <a:gd name="T17" fmla="*/ 0 60000 65536"/>
                    <a:gd name="T18" fmla="*/ 0 60000 65536"/>
                    <a:gd name="T19" fmla="*/ 0 60000 65536"/>
                    <a:gd name="T20" fmla="*/ 0 60000 65536"/>
                    <a:gd name="T21" fmla="*/ 0 w 836"/>
                    <a:gd name="T22" fmla="*/ 0 h 192"/>
                    <a:gd name="T23" fmla="*/ 836 w 836"/>
                    <a:gd name="T24" fmla="*/ 192 h 192"/>
                    <a:gd name="connsiteX0" fmla="*/ 0 w 9532"/>
                    <a:gd name="connsiteY0" fmla="*/ 8564 h 8564"/>
                    <a:gd name="connsiteX1" fmla="*/ 489 w 9532"/>
                    <a:gd name="connsiteY1" fmla="*/ 7083 h 8564"/>
                    <a:gd name="connsiteX2" fmla="*/ 1350 w 9532"/>
                    <a:gd name="connsiteY2" fmla="*/ 5208 h 8564"/>
                    <a:gd name="connsiteX3" fmla="*/ 2690 w 9532"/>
                    <a:gd name="connsiteY3" fmla="*/ 3542 h 8564"/>
                    <a:gd name="connsiteX4" fmla="*/ 3934 w 9532"/>
                    <a:gd name="connsiteY4" fmla="*/ 2500 h 8564"/>
                    <a:gd name="connsiteX5" fmla="*/ 5321 w 9532"/>
                    <a:gd name="connsiteY5" fmla="*/ 1667 h 8564"/>
                    <a:gd name="connsiteX6" fmla="*/ 9532 w 9532"/>
                    <a:gd name="connsiteY6" fmla="*/ 0 h 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32" h="8564">
                      <a:moveTo>
                        <a:pt x="0" y="8564"/>
                      </a:moveTo>
                      <a:lnTo>
                        <a:pt x="489" y="7083"/>
                      </a:lnTo>
                      <a:lnTo>
                        <a:pt x="1350" y="5208"/>
                      </a:lnTo>
                      <a:lnTo>
                        <a:pt x="2690" y="3542"/>
                      </a:lnTo>
                      <a:lnTo>
                        <a:pt x="3934" y="2500"/>
                      </a:lnTo>
                      <a:lnTo>
                        <a:pt x="5321" y="1667"/>
                      </a:lnTo>
                      <a:lnTo>
                        <a:pt x="9532" y="0"/>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3" name="Freeform 1079"/>
                <p:cNvSpPr/>
                <p:nvPr/>
              </p:nvSpPr>
              <p:spPr bwMode="auto">
                <a:xfrm>
                  <a:off x="2976" y="1428"/>
                  <a:ext cx="1920" cy="44"/>
                </a:xfrm>
                <a:custGeom>
                  <a:avLst/>
                  <a:gdLst>
                    <a:gd name="T0" fmla="*/ 0 w 1920"/>
                    <a:gd name="T1" fmla="*/ 0 h 44"/>
                    <a:gd name="T2" fmla="*/ 548 w 1920"/>
                    <a:gd name="T3" fmla="*/ 12 h 44"/>
                    <a:gd name="T4" fmla="*/ 792 w 1920"/>
                    <a:gd name="T5" fmla="*/ 36 h 44"/>
                    <a:gd name="T6" fmla="*/ 948 w 1920"/>
                    <a:gd name="T7" fmla="*/ 44 h 44"/>
                    <a:gd name="T8" fmla="*/ 1136 w 1920"/>
                    <a:gd name="T9" fmla="*/ 32 h 44"/>
                    <a:gd name="T10" fmla="*/ 1360 w 1920"/>
                    <a:gd name="T11" fmla="*/ 12 h 44"/>
                    <a:gd name="T12" fmla="*/ 1920 w 1920"/>
                    <a:gd name="T13" fmla="*/ 1 h 44"/>
                    <a:gd name="T14" fmla="*/ 0 60000 65536"/>
                    <a:gd name="T15" fmla="*/ 0 60000 65536"/>
                    <a:gd name="T16" fmla="*/ 0 60000 65536"/>
                    <a:gd name="T17" fmla="*/ 0 60000 65536"/>
                    <a:gd name="T18" fmla="*/ 0 60000 65536"/>
                    <a:gd name="T19" fmla="*/ 0 60000 65536"/>
                    <a:gd name="T20" fmla="*/ 0 60000 65536"/>
                    <a:gd name="T21" fmla="*/ 0 w 1920"/>
                    <a:gd name="T22" fmla="*/ 0 h 44"/>
                    <a:gd name="T23" fmla="*/ 1920 w 192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0" h="44">
                      <a:moveTo>
                        <a:pt x="0" y="0"/>
                      </a:moveTo>
                      <a:lnTo>
                        <a:pt x="548" y="12"/>
                      </a:lnTo>
                      <a:lnTo>
                        <a:pt x="792" y="36"/>
                      </a:lnTo>
                      <a:lnTo>
                        <a:pt x="948" y="44"/>
                      </a:lnTo>
                      <a:lnTo>
                        <a:pt x="1136" y="32"/>
                      </a:lnTo>
                      <a:lnTo>
                        <a:pt x="1360" y="12"/>
                      </a:lnTo>
                      <a:lnTo>
                        <a:pt x="1920" y="1"/>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4" name="Freeform 1080"/>
                <p:cNvSpPr/>
                <p:nvPr/>
              </p:nvSpPr>
              <p:spPr bwMode="auto">
                <a:xfrm>
                  <a:off x="2976" y="1548"/>
                  <a:ext cx="1924" cy="160"/>
                </a:xfrm>
                <a:custGeom>
                  <a:avLst/>
                  <a:gdLst>
                    <a:gd name="T0" fmla="*/ 0 w 1924"/>
                    <a:gd name="T1" fmla="*/ 6 h 160"/>
                    <a:gd name="T2" fmla="*/ 360 w 1924"/>
                    <a:gd name="T3" fmla="*/ 36 h 160"/>
                    <a:gd name="T4" fmla="*/ 532 w 1924"/>
                    <a:gd name="T5" fmla="*/ 52 h 160"/>
                    <a:gd name="T6" fmla="*/ 696 w 1924"/>
                    <a:gd name="T7" fmla="*/ 84 h 160"/>
                    <a:gd name="T8" fmla="*/ 824 w 1924"/>
                    <a:gd name="T9" fmla="*/ 124 h 160"/>
                    <a:gd name="T10" fmla="*/ 912 w 1924"/>
                    <a:gd name="T11" fmla="*/ 160 h 160"/>
                    <a:gd name="T12" fmla="*/ 996 w 1924"/>
                    <a:gd name="T13" fmla="*/ 160 h 160"/>
                    <a:gd name="T14" fmla="*/ 1076 w 1924"/>
                    <a:gd name="T15" fmla="*/ 140 h 160"/>
                    <a:gd name="T16" fmla="*/ 1220 w 1924"/>
                    <a:gd name="T17" fmla="*/ 92 h 160"/>
                    <a:gd name="T18" fmla="*/ 1384 w 1924"/>
                    <a:gd name="T19" fmla="*/ 60 h 160"/>
                    <a:gd name="T20" fmla="*/ 1556 w 1924"/>
                    <a:gd name="T21" fmla="*/ 32 h 160"/>
                    <a:gd name="T22" fmla="*/ 1924 w 1924"/>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4"/>
                    <a:gd name="T37" fmla="*/ 0 h 160"/>
                    <a:gd name="T38" fmla="*/ 1924 w 1924"/>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4" h="160">
                      <a:moveTo>
                        <a:pt x="0" y="6"/>
                      </a:moveTo>
                      <a:lnTo>
                        <a:pt x="360" y="36"/>
                      </a:lnTo>
                      <a:lnTo>
                        <a:pt x="532" y="52"/>
                      </a:lnTo>
                      <a:lnTo>
                        <a:pt x="696" y="84"/>
                      </a:lnTo>
                      <a:lnTo>
                        <a:pt x="824" y="124"/>
                      </a:lnTo>
                      <a:lnTo>
                        <a:pt x="912" y="160"/>
                      </a:lnTo>
                      <a:lnTo>
                        <a:pt x="996" y="160"/>
                      </a:lnTo>
                      <a:lnTo>
                        <a:pt x="1076" y="140"/>
                      </a:lnTo>
                      <a:lnTo>
                        <a:pt x="1220" y="92"/>
                      </a:lnTo>
                      <a:lnTo>
                        <a:pt x="1384" y="60"/>
                      </a:lnTo>
                      <a:lnTo>
                        <a:pt x="1556" y="32"/>
                      </a:lnTo>
                      <a:lnTo>
                        <a:pt x="1924" y="0"/>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5" name="Freeform 1081"/>
                <p:cNvSpPr/>
                <p:nvPr/>
              </p:nvSpPr>
              <p:spPr bwMode="auto">
                <a:xfrm>
                  <a:off x="2976" y="1681"/>
                  <a:ext cx="876" cy="239"/>
                </a:xfrm>
                <a:custGeom>
                  <a:avLst/>
                  <a:gdLst>
                    <a:gd name="T0" fmla="*/ 0 w 876"/>
                    <a:gd name="T1" fmla="*/ 0 h 239"/>
                    <a:gd name="T2" fmla="*/ 240 w 876"/>
                    <a:gd name="T3" fmla="*/ 23 h 239"/>
                    <a:gd name="T4" fmla="*/ 416 w 876"/>
                    <a:gd name="T5" fmla="*/ 43 h 239"/>
                    <a:gd name="T6" fmla="*/ 596 w 876"/>
                    <a:gd name="T7" fmla="*/ 83 h 239"/>
                    <a:gd name="T8" fmla="*/ 744 w 876"/>
                    <a:gd name="T9" fmla="*/ 131 h 239"/>
                    <a:gd name="T10" fmla="*/ 816 w 876"/>
                    <a:gd name="T11" fmla="*/ 171 h 239"/>
                    <a:gd name="T12" fmla="*/ 876 w 876"/>
                    <a:gd name="T13" fmla="*/ 239 h 239"/>
                    <a:gd name="T14" fmla="*/ 0 60000 65536"/>
                    <a:gd name="T15" fmla="*/ 0 60000 65536"/>
                    <a:gd name="T16" fmla="*/ 0 60000 65536"/>
                    <a:gd name="T17" fmla="*/ 0 60000 65536"/>
                    <a:gd name="T18" fmla="*/ 0 60000 65536"/>
                    <a:gd name="T19" fmla="*/ 0 60000 65536"/>
                    <a:gd name="T20" fmla="*/ 0 60000 65536"/>
                    <a:gd name="T21" fmla="*/ 0 w 876"/>
                    <a:gd name="T22" fmla="*/ 0 h 239"/>
                    <a:gd name="T23" fmla="*/ 876 w 876"/>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239">
                      <a:moveTo>
                        <a:pt x="0" y="0"/>
                      </a:moveTo>
                      <a:lnTo>
                        <a:pt x="240" y="23"/>
                      </a:lnTo>
                      <a:lnTo>
                        <a:pt x="416" y="43"/>
                      </a:lnTo>
                      <a:lnTo>
                        <a:pt x="596" y="83"/>
                      </a:lnTo>
                      <a:lnTo>
                        <a:pt x="744" y="131"/>
                      </a:lnTo>
                      <a:lnTo>
                        <a:pt x="816" y="171"/>
                      </a:lnTo>
                      <a:lnTo>
                        <a:pt x="876" y="239"/>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6" name="Freeform 1082"/>
                <p:cNvSpPr/>
                <p:nvPr/>
              </p:nvSpPr>
              <p:spPr bwMode="auto">
                <a:xfrm>
                  <a:off x="2976" y="1808"/>
                  <a:ext cx="764" cy="176"/>
                </a:xfrm>
                <a:custGeom>
                  <a:avLst/>
                  <a:gdLst>
                    <a:gd name="T0" fmla="*/ 0 w 764"/>
                    <a:gd name="T1" fmla="*/ 0 h 176"/>
                    <a:gd name="T2" fmla="*/ 364 w 764"/>
                    <a:gd name="T3" fmla="*/ 40 h 176"/>
                    <a:gd name="T4" fmla="*/ 468 w 764"/>
                    <a:gd name="T5" fmla="*/ 60 h 176"/>
                    <a:gd name="T6" fmla="*/ 564 w 764"/>
                    <a:gd name="T7" fmla="*/ 88 h 176"/>
                    <a:gd name="T8" fmla="*/ 764 w 764"/>
                    <a:gd name="T9" fmla="*/ 176 h 176"/>
                    <a:gd name="T10" fmla="*/ 0 60000 65536"/>
                    <a:gd name="T11" fmla="*/ 0 60000 65536"/>
                    <a:gd name="T12" fmla="*/ 0 60000 65536"/>
                    <a:gd name="T13" fmla="*/ 0 60000 65536"/>
                    <a:gd name="T14" fmla="*/ 0 60000 65536"/>
                    <a:gd name="T15" fmla="*/ 0 w 764"/>
                    <a:gd name="T16" fmla="*/ 0 h 176"/>
                    <a:gd name="T17" fmla="*/ 764 w 764"/>
                    <a:gd name="T18" fmla="*/ 176 h 176"/>
                  </a:gdLst>
                  <a:ahLst/>
                  <a:cxnLst>
                    <a:cxn ang="T10">
                      <a:pos x="T0" y="T1"/>
                    </a:cxn>
                    <a:cxn ang="T11">
                      <a:pos x="T2" y="T3"/>
                    </a:cxn>
                    <a:cxn ang="T12">
                      <a:pos x="T4" y="T5"/>
                    </a:cxn>
                    <a:cxn ang="T13">
                      <a:pos x="T6" y="T7"/>
                    </a:cxn>
                    <a:cxn ang="T14">
                      <a:pos x="T8" y="T9"/>
                    </a:cxn>
                  </a:cxnLst>
                  <a:rect l="T15" t="T16" r="T17" b="T18"/>
                  <a:pathLst>
                    <a:path w="764" h="176">
                      <a:moveTo>
                        <a:pt x="0" y="0"/>
                      </a:moveTo>
                      <a:lnTo>
                        <a:pt x="364" y="40"/>
                      </a:lnTo>
                      <a:lnTo>
                        <a:pt x="468" y="60"/>
                      </a:lnTo>
                      <a:lnTo>
                        <a:pt x="564" y="88"/>
                      </a:lnTo>
                      <a:lnTo>
                        <a:pt x="764" y="176"/>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7" name="Freeform 1083"/>
                <p:cNvSpPr/>
                <p:nvPr/>
              </p:nvSpPr>
              <p:spPr bwMode="auto">
                <a:xfrm>
                  <a:off x="2976" y="1934"/>
                  <a:ext cx="684" cy="138"/>
                </a:xfrm>
                <a:custGeom>
                  <a:avLst/>
                  <a:gdLst>
                    <a:gd name="T0" fmla="*/ 0 w 684"/>
                    <a:gd name="T1" fmla="*/ 0 h 138"/>
                    <a:gd name="T2" fmla="*/ 192 w 684"/>
                    <a:gd name="T3" fmla="*/ 14 h 138"/>
                    <a:gd name="T4" fmla="*/ 372 w 684"/>
                    <a:gd name="T5" fmla="*/ 38 h 138"/>
                    <a:gd name="T6" fmla="*/ 528 w 684"/>
                    <a:gd name="T7" fmla="*/ 74 h 138"/>
                    <a:gd name="T8" fmla="*/ 684 w 684"/>
                    <a:gd name="T9" fmla="*/ 138 h 138"/>
                    <a:gd name="T10" fmla="*/ 0 60000 65536"/>
                    <a:gd name="T11" fmla="*/ 0 60000 65536"/>
                    <a:gd name="T12" fmla="*/ 0 60000 65536"/>
                    <a:gd name="T13" fmla="*/ 0 60000 65536"/>
                    <a:gd name="T14" fmla="*/ 0 60000 65536"/>
                    <a:gd name="T15" fmla="*/ 0 w 684"/>
                    <a:gd name="T16" fmla="*/ 0 h 138"/>
                    <a:gd name="T17" fmla="*/ 684 w 684"/>
                    <a:gd name="T18" fmla="*/ 138 h 138"/>
                  </a:gdLst>
                  <a:ahLst/>
                  <a:cxnLst>
                    <a:cxn ang="T10">
                      <a:pos x="T0" y="T1"/>
                    </a:cxn>
                    <a:cxn ang="T11">
                      <a:pos x="T2" y="T3"/>
                    </a:cxn>
                    <a:cxn ang="T12">
                      <a:pos x="T4" y="T5"/>
                    </a:cxn>
                    <a:cxn ang="T13">
                      <a:pos x="T6" y="T7"/>
                    </a:cxn>
                    <a:cxn ang="T14">
                      <a:pos x="T8" y="T9"/>
                    </a:cxn>
                  </a:cxnLst>
                  <a:rect l="T15" t="T16" r="T17" b="T18"/>
                  <a:pathLst>
                    <a:path w="684" h="138">
                      <a:moveTo>
                        <a:pt x="0" y="0"/>
                      </a:moveTo>
                      <a:lnTo>
                        <a:pt x="192" y="14"/>
                      </a:lnTo>
                      <a:lnTo>
                        <a:pt x="372" y="38"/>
                      </a:lnTo>
                      <a:lnTo>
                        <a:pt x="528" y="74"/>
                      </a:lnTo>
                      <a:lnTo>
                        <a:pt x="684" y="138"/>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8" name="Freeform 1084"/>
                <p:cNvSpPr/>
                <p:nvPr/>
              </p:nvSpPr>
              <p:spPr bwMode="auto">
                <a:xfrm>
                  <a:off x="2976" y="2060"/>
                  <a:ext cx="612" cy="84"/>
                </a:xfrm>
                <a:custGeom>
                  <a:avLst/>
                  <a:gdLst>
                    <a:gd name="T0" fmla="*/ 0 w 612"/>
                    <a:gd name="T1" fmla="*/ 1 h 84"/>
                    <a:gd name="T2" fmla="*/ 184 w 612"/>
                    <a:gd name="T3" fmla="*/ 0 h 84"/>
                    <a:gd name="T4" fmla="*/ 408 w 612"/>
                    <a:gd name="T5" fmla="*/ 24 h 84"/>
                    <a:gd name="T6" fmla="*/ 612 w 612"/>
                    <a:gd name="T7" fmla="*/ 84 h 84"/>
                    <a:gd name="T8" fmla="*/ 0 60000 65536"/>
                    <a:gd name="T9" fmla="*/ 0 60000 65536"/>
                    <a:gd name="T10" fmla="*/ 0 60000 65536"/>
                    <a:gd name="T11" fmla="*/ 0 60000 65536"/>
                    <a:gd name="T12" fmla="*/ 0 w 612"/>
                    <a:gd name="T13" fmla="*/ 0 h 84"/>
                    <a:gd name="T14" fmla="*/ 612 w 612"/>
                    <a:gd name="T15" fmla="*/ 84 h 84"/>
                  </a:gdLst>
                  <a:ahLst/>
                  <a:cxnLst>
                    <a:cxn ang="T8">
                      <a:pos x="T0" y="T1"/>
                    </a:cxn>
                    <a:cxn ang="T9">
                      <a:pos x="T2" y="T3"/>
                    </a:cxn>
                    <a:cxn ang="T10">
                      <a:pos x="T4" y="T5"/>
                    </a:cxn>
                    <a:cxn ang="T11">
                      <a:pos x="T6" y="T7"/>
                    </a:cxn>
                  </a:cxnLst>
                  <a:rect l="T12" t="T13" r="T14" b="T15"/>
                  <a:pathLst>
                    <a:path w="612" h="84">
                      <a:moveTo>
                        <a:pt x="0" y="1"/>
                      </a:moveTo>
                      <a:lnTo>
                        <a:pt x="184" y="0"/>
                      </a:lnTo>
                      <a:lnTo>
                        <a:pt x="408" y="24"/>
                      </a:lnTo>
                      <a:lnTo>
                        <a:pt x="612" y="84"/>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19" name="Freeform 1085"/>
                <p:cNvSpPr/>
                <p:nvPr/>
              </p:nvSpPr>
              <p:spPr bwMode="auto">
                <a:xfrm>
                  <a:off x="2976" y="2184"/>
                  <a:ext cx="544" cy="52"/>
                </a:xfrm>
                <a:custGeom>
                  <a:avLst/>
                  <a:gdLst>
                    <a:gd name="T0" fmla="*/ 0 w 544"/>
                    <a:gd name="T1" fmla="*/ 3 h 52"/>
                    <a:gd name="T2" fmla="*/ 164 w 544"/>
                    <a:gd name="T3" fmla="*/ 0 h 52"/>
                    <a:gd name="T4" fmla="*/ 368 w 544"/>
                    <a:gd name="T5" fmla="*/ 12 h 52"/>
                    <a:gd name="T6" fmla="*/ 544 w 544"/>
                    <a:gd name="T7" fmla="*/ 52 h 52"/>
                    <a:gd name="T8" fmla="*/ 0 60000 65536"/>
                    <a:gd name="T9" fmla="*/ 0 60000 65536"/>
                    <a:gd name="T10" fmla="*/ 0 60000 65536"/>
                    <a:gd name="T11" fmla="*/ 0 60000 65536"/>
                    <a:gd name="T12" fmla="*/ 0 w 544"/>
                    <a:gd name="T13" fmla="*/ 0 h 52"/>
                    <a:gd name="T14" fmla="*/ 544 w 544"/>
                    <a:gd name="T15" fmla="*/ 52 h 52"/>
                  </a:gdLst>
                  <a:ahLst/>
                  <a:cxnLst>
                    <a:cxn ang="T8">
                      <a:pos x="T0" y="T1"/>
                    </a:cxn>
                    <a:cxn ang="T9">
                      <a:pos x="T2" y="T3"/>
                    </a:cxn>
                    <a:cxn ang="T10">
                      <a:pos x="T4" y="T5"/>
                    </a:cxn>
                    <a:cxn ang="T11">
                      <a:pos x="T6" y="T7"/>
                    </a:cxn>
                  </a:cxnLst>
                  <a:rect l="T12" t="T13" r="T14" b="T15"/>
                  <a:pathLst>
                    <a:path w="544" h="52">
                      <a:moveTo>
                        <a:pt x="0" y="3"/>
                      </a:moveTo>
                      <a:lnTo>
                        <a:pt x="164" y="0"/>
                      </a:lnTo>
                      <a:lnTo>
                        <a:pt x="368" y="12"/>
                      </a:lnTo>
                      <a:lnTo>
                        <a:pt x="544" y="52"/>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0" name="Freeform 1086"/>
                <p:cNvSpPr/>
                <p:nvPr/>
              </p:nvSpPr>
              <p:spPr bwMode="auto">
                <a:xfrm>
                  <a:off x="2976" y="2304"/>
                  <a:ext cx="480" cy="12"/>
                </a:xfrm>
                <a:custGeom>
                  <a:avLst/>
                  <a:gdLst>
                    <a:gd name="T0" fmla="*/ 0 w 480"/>
                    <a:gd name="T1" fmla="*/ 9 h 12"/>
                    <a:gd name="T2" fmla="*/ 144 w 480"/>
                    <a:gd name="T3" fmla="*/ 0 h 12"/>
                    <a:gd name="T4" fmla="*/ 480 w 480"/>
                    <a:gd name="T5" fmla="*/ 12 h 12"/>
                    <a:gd name="T6" fmla="*/ 0 60000 65536"/>
                    <a:gd name="T7" fmla="*/ 0 60000 65536"/>
                    <a:gd name="T8" fmla="*/ 0 60000 65536"/>
                    <a:gd name="T9" fmla="*/ 0 w 480"/>
                    <a:gd name="T10" fmla="*/ 0 h 12"/>
                    <a:gd name="T11" fmla="*/ 480 w 480"/>
                    <a:gd name="T12" fmla="*/ 12 h 12"/>
                  </a:gdLst>
                  <a:ahLst/>
                  <a:cxnLst>
                    <a:cxn ang="T6">
                      <a:pos x="T0" y="T1"/>
                    </a:cxn>
                    <a:cxn ang="T7">
                      <a:pos x="T2" y="T3"/>
                    </a:cxn>
                    <a:cxn ang="T8">
                      <a:pos x="T4" y="T5"/>
                    </a:cxn>
                  </a:cxnLst>
                  <a:rect l="T9" t="T10" r="T11" b="T12"/>
                  <a:pathLst>
                    <a:path w="480" h="12">
                      <a:moveTo>
                        <a:pt x="0" y="9"/>
                      </a:moveTo>
                      <a:lnTo>
                        <a:pt x="144" y="0"/>
                      </a:lnTo>
                      <a:lnTo>
                        <a:pt x="480" y="12"/>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1" name="Freeform 1087"/>
                <p:cNvSpPr/>
                <p:nvPr/>
              </p:nvSpPr>
              <p:spPr bwMode="auto">
                <a:xfrm>
                  <a:off x="2972" y="2684"/>
                  <a:ext cx="1924" cy="136"/>
                </a:xfrm>
                <a:custGeom>
                  <a:avLst/>
                  <a:gdLst>
                    <a:gd name="T0" fmla="*/ 0 w 1924"/>
                    <a:gd name="T1" fmla="*/ 128 h 136"/>
                    <a:gd name="T2" fmla="*/ 172 w 1924"/>
                    <a:gd name="T3" fmla="*/ 124 h 136"/>
                    <a:gd name="T4" fmla="*/ 360 w 1924"/>
                    <a:gd name="T5" fmla="*/ 112 h 136"/>
                    <a:gd name="T6" fmla="*/ 580 w 1924"/>
                    <a:gd name="T7" fmla="*/ 88 h 136"/>
                    <a:gd name="T8" fmla="*/ 752 w 1924"/>
                    <a:gd name="T9" fmla="*/ 52 h 136"/>
                    <a:gd name="T10" fmla="*/ 880 w 1924"/>
                    <a:gd name="T11" fmla="*/ 24 h 136"/>
                    <a:gd name="T12" fmla="*/ 956 w 1924"/>
                    <a:gd name="T13" fmla="*/ 0 h 136"/>
                    <a:gd name="T14" fmla="*/ 1032 w 1924"/>
                    <a:gd name="T15" fmla="*/ 8 h 136"/>
                    <a:gd name="T16" fmla="*/ 1124 w 1924"/>
                    <a:gd name="T17" fmla="*/ 44 h 136"/>
                    <a:gd name="T18" fmla="*/ 1268 w 1924"/>
                    <a:gd name="T19" fmla="*/ 72 h 136"/>
                    <a:gd name="T20" fmla="*/ 1532 w 1924"/>
                    <a:gd name="T21" fmla="*/ 100 h 136"/>
                    <a:gd name="T22" fmla="*/ 1924 w 1924"/>
                    <a:gd name="T23" fmla="*/ 136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4"/>
                    <a:gd name="T37" fmla="*/ 0 h 136"/>
                    <a:gd name="T38" fmla="*/ 1924 w 1924"/>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4" h="136">
                      <a:moveTo>
                        <a:pt x="0" y="128"/>
                      </a:moveTo>
                      <a:lnTo>
                        <a:pt x="172" y="124"/>
                      </a:lnTo>
                      <a:lnTo>
                        <a:pt x="360" y="112"/>
                      </a:lnTo>
                      <a:lnTo>
                        <a:pt x="580" y="88"/>
                      </a:lnTo>
                      <a:lnTo>
                        <a:pt x="752" y="52"/>
                      </a:lnTo>
                      <a:lnTo>
                        <a:pt x="880" y="24"/>
                      </a:lnTo>
                      <a:lnTo>
                        <a:pt x="956" y="0"/>
                      </a:lnTo>
                      <a:lnTo>
                        <a:pt x="1032" y="8"/>
                      </a:lnTo>
                      <a:lnTo>
                        <a:pt x="1124" y="44"/>
                      </a:lnTo>
                      <a:lnTo>
                        <a:pt x="1268" y="72"/>
                      </a:lnTo>
                      <a:lnTo>
                        <a:pt x="1532" y="100"/>
                      </a:lnTo>
                      <a:lnTo>
                        <a:pt x="1924" y="136"/>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2" name="Freeform 1088"/>
                <p:cNvSpPr/>
                <p:nvPr/>
              </p:nvSpPr>
              <p:spPr bwMode="auto">
                <a:xfrm>
                  <a:off x="2976" y="2888"/>
                  <a:ext cx="1920" cy="59"/>
                </a:xfrm>
                <a:custGeom>
                  <a:avLst/>
                  <a:gdLst>
                    <a:gd name="T0" fmla="*/ 0 w 1920"/>
                    <a:gd name="T1" fmla="*/ 58 h 59"/>
                    <a:gd name="T2" fmla="*/ 592 w 1920"/>
                    <a:gd name="T3" fmla="*/ 28 h 59"/>
                    <a:gd name="T4" fmla="*/ 844 w 1920"/>
                    <a:gd name="T5" fmla="*/ 12 h 59"/>
                    <a:gd name="T6" fmla="*/ 964 w 1920"/>
                    <a:gd name="T7" fmla="*/ 0 h 59"/>
                    <a:gd name="T8" fmla="*/ 1072 w 1920"/>
                    <a:gd name="T9" fmla="*/ 12 h 59"/>
                    <a:gd name="T10" fmla="*/ 1208 w 1920"/>
                    <a:gd name="T11" fmla="*/ 24 h 59"/>
                    <a:gd name="T12" fmla="*/ 1408 w 1920"/>
                    <a:gd name="T13" fmla="*/ 36 h 59"/>
                    <a:gd name="T14" fmla="*/ 1920 w 1920"/>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1920"/>
                    <a:gd name="T25" fmla="*/ 0 h 59"/>
                    <a:gd name="T26" fmla="*/ 1920 w 1920"/>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0" h="59">
                      <a:moveTo>
                        <a:pt x="0" y="58"/>
                      </a:moveTo>
                      <a:lnTo>
                        <a:pt x="592" y="28"/>
                      </a:lnTo>
                      <a:lnTo>
                        <a:pt x="844" y="12"/>
                      </a:lnTo>
                      <a:lnTo>
                        <a:pt x="964" y="0"/>
                      </a:lnTo>
                      <a:lnTo>
                        <a:pt x="1072" y="12"/>
                      </a:lnTo>
                      <a:lnTo>
                        <a:pt x="1208" y="24"/>
                      </a:lnTo>
                      <a:lnTo>
                        <a:pt x="1408" y="36"/>
                      </a:lnTo>
                      <a:lnTo>
                        <a:pt x="1920" y="59"/>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3" name="Freeform 1090"/>
                <p:cNvSpPr/>
                <p:nvPr/>
              </p:nvSpPr>
              <p:spPr bwMode="auto">
                <a:xfrm>
                  <a:off x="4320" y="1784"/>
                  <a:ext cx="572" cy="88"/>
                </a:xfrm>
                <a:custGeom>
                  <a:avLst/>
                  <a:gdLst>
                    <a:gd name="T0" fmla="*/ 0 w 668"/>
                    <a:gd name="T1" fmla="*/ 60 h 100"/>
                    <a:gd name="T2" fmla="*/ 54 w 668"/>
                    <a:gd name="T3" fmla="*/ 38 h 100"/>
                    <a:gd name="T4" fmla="*/ 122 w 668"/>
                    <a:gd name="T5" fmla="*/ 22 h 100"/>
                    <a:gd name="T6" fmla="*/ 360 w 668"/>
                    <a:gd name="T7" fmla="*/ 0 h 100"/>
                    <a:gd name="T8" fmla="*/ 0 60000 65536"/>
                    <a:gd name="T9" fmla="*/ 0 60000 65536"/>
                    <a:gd name="T10" fmla="*/ 0 60000 65536"/>
                    <a:gd name="T11" fmla="*/ 0 60000 65536"/>
                    <a:gd name="T12" fmla="*/ 0 w 668"/>
                    <a:gd name="T13" fmla="*/ 0 h 100"/>
                    <a:gd name="T14" fmla="*/ 668 w 668"/>
                    <a:gd name="T15" fmla="*/ 100 h 100"/>
                  </a:gdLst>
                  <a:ahLst/>
                  <a:cxnLst>
                    <a:cxn ang="T8">
                      <a:pos x="T0" y="T1"/>
                    </a:cxn>
                    <a:cxn ang="T9">
                      <a:pos x="T2" y="T3"/>
                    </a:cxn>
                    <a:cxn ang="T10">
                      <a:pos x="T4" y="T5"/>
                    </a:cxn>
                    <a:cxn ang="T11">
                      <a:pos x="T6" y="T7"/>
                    </a:cxn>
                  </a:cxnLst>
                  <a:rect l="T12" t="T13" r="T14" b="T15"/>
                  <a:pathLst>
                    <a:path w="668" h="100">
                      <a:moveTo>
                        <a:pt x="0" y="100"/>
                      </a:moveTo>
                      <a:lnTo>
                        <a:pt x="100" y="64"/>
                      </a:lnTo>
                      <a:lnTo>
                        <a:pt x="228" y="36"/>
                      </a:lnTo>
                      <a:lnTo>
                        <a:pt x="668" y="0"/>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4" name="Freeform 1091"/>
                <p:cNvSpPr/>
                <p:nvPr/>
              </p:nvSpPr>
              <p:spPr bwMode="auto">
                <a:xfrm>
                  <a:off x="4368" y="1904"/>
                  <a:ext cx="528" cy="64"/>
                </a:xfrm>
                <a:custGeom>
                  <a:avLst/>
                  <a:gdLst>
                    <a:gd name="T0" fmla="*/ 0 w 604"/>
                    <a:gd name="T1" fmla="*/ 33 h 80"/>
                    <a:gd name="T2" fmla="*/ 61 w 604"/>
                    <a:gd name="T3" fmla="*/ 22 h 80"/>
                    <a:gd name="T4" fmla="*/ 124 w 604"/>
                    <a:gd name="T5" fmla="*/ 14 h 80"/>
                    <a:gd name="T6" fmla="*/ 353 w 604"/>
                    <a:gd name="T7" fmla="*/ 0 h 80"/>
                    <a:gd name="T8" fmla="*/ 0 60000 65536"/>
                    <a:gd name="T9" fmla="*/ 0 60000 65536"/>
                    <a:gd name="T10" fmla="*/ 0 60000 65536"/>
                    <a:gd name="T11" fmla="*/ 0 60000 65536"/>
                    <a:gd name="T12" fmla="*/ 0 w 604"/>
                    <a:gd name="T13" fmla="*/ 0 h 80"/>
                    <a:gd name="T14" fmla="*/ 604 w 604"/>
                    <a:gd name="T15" fmla="*/ 80 h 80"/>
                  </a:gdLst>
                  <a:ahLst/>
                  <a:cxnLst>
                    <a:cxn ang="T8">
                      <a:pos x="T0" y="T1"/>
                    </a:cxn>
                    <a:cxn ang="T9">
                      <a:pos x="T2" y="T3"/>
                    </a:cxn>
                    <a:cxn ang="T10">
                      <a:pos x="T4" y="T5"/>
                    </a:cxn>
                    <a:cxn ang="T11">
                      <a:pos x="T6" y="T7"/>
                    </a:cxn>
                  </a:cxnLst>
                  <a:rect l="T12" t="T13" r="T14" b="T15"/>
                  <a:pathLst>
                    <a:path w="604" h="80">
                      <a:moveTo>
                        <a:pt x="0" y="80"/>
                      </a:moveTo>
                      <a:lnTo>
                        <a:pt x="104" y="52"/>
                      </a:lnTo>
                      <a:lnTo>
                        <a:pt x="212" y="36"/>
                      </a:lnTo>
                      <a:lnTo>
                        <a:pt x="604" y="0"/>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5" name="Freeform 1092"/>
                <p:cNvSpPr/>
                <p:nvPr/>
              </p:nvSpPr>
              <p:spPr bwMode="auto">
                <a:xfrm>
                  <a:off x="4368" y="2028"/>
                  <a:ext cx="524" cy="47"/>
                </a:xfrm>
                <a:custGeom>
                  <a:avLst/>
                  <a:gdLst>
                    <a:gd name="T0" fmla="*/ 0 w 620"/>
                    <a:gd name="T1" fmla="*/ 13 h 72"/>
                    <a:gd name="T2" fmla="*/ 131 w 620"/>
                    <a:gd name="T3" fmla="*/ 6 h 72"/>
                    <a:gd name="T4" fmla="*/ 316 w 620"/>
                    <a:gd name="T5" fmla="*/ 0 h 72"/>
                    <a:gd name="T6" fmla="*/ 0 60000 65536"/>
                    <a:gd name="T7" fmla="*/ 0 60000 65536"/>
                    <a:gd name="T8" fmla="*/ 0 60000 65536"/>
                    <a:gd name="T9" fmla="*/ 0 w 620"/>
                    <a:gd name="T10" fmla="*/ 0 h 72"/>
                    <a:gd name="T11" fmla="*/ 620 w 620"/>
                    <a:gd name="T12" fmla="*/ 72 h 72"/>
                  </a:gdLst>
                  <a:ahLst/>
                  <a:cxnLst>
                    <a:cxn ang="T6">
                      <a:pos x="T0" y="T1"/>
                    </a:cxn>
                    <a:cxn ang="T7">
                      <a:pos x="T2" y="T3"/>
                    </a:cxn>
                    <a:cxn ang="T8">
                      <a:pos x="T4" y="T5"/>
                    </a:cxn>
                  </a:cxnLst>
                  <a:rect l="T9" t="T10" r="T11" b="T12"/>
                  <a:pathLst>
                    <a:path w="620" h="72">
                      <a:moveTo>
                        <a:pt x="0" y="72"/>
                      </a:moveTo>
                      <a:lnTo>
                        <a:pt x="256" y="32"/>
                      </a:lnTo>
                      <a:lnTo>
                        <a:pt x="620" y="0"/>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6" name="Freeform 1093"/>
                <p:cNvSpPr/>
                <p:nvPr/>
              </p:nvSpPr>
              <p:spPr bwMode="auto">
                <a:xfrm>
                  <a:off x="4332" y="2160"/>
                  <a:ext cx="560" cy="20"/>
                </a:xfrm>
                <a:custGeom>
                  <a:avLst/>
                  <a:gdLst>
                    <a:gd name="T0" fmla="*/ 0 w 560"/>
                    <a:gd name="T1" fmla="*/ 20 h 20"/>
                    <a:gd name="T2" fmla="*/ 560 w 560"/>
                    <a:gd name="T3" fmla="*/ 0 h 20"/>
                    <a:gd name="T4" fmla="*/ 0 60000 65536"/>
                    <a:gd name="T5" fmla="*/ 0 60000 65536"/>
                    <a:gd name="T6" fmla="*/ 0 w 560"/>
                    <a:gd name="T7" fmla="*/ 0 h 20"/>
                    <a:gd name="T8" fmla="*/ 560 w 560"/>
                    <a:gd name="T9" fmla="*/ 20 h 20"/>
                  </a:gdLst>
                  <a:ahLst/>
                  <a:cxnLst>
                    <a:cxn ang="T4">
                      <a:pos x="T0" y="T1"/>
                    </a:cxn>
                    <a:cxn ang="T5">
                      <a:pos x="T2" y="T3"/>
                    </a:cxn>
                  </a:cxnLst>
                  <a:rect l="T6" t="T7" r="T8" b="T9"/>
                  <a:pathLst>
                    <a:path w="560" h="20">
                      <a:moveTo>
                        <a:pt x="0" y="20"/>
                      </a:moveTo>
                      <a:lnTo>
                        <a:pt x="560" y="0"/>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7" name="Freeform 1094"/>
                <p:cNvSpPr/>
                <p:nvPr/>
              </p:nvSpPr>
              <p:spPr bwMode="auto">
                <a:xfrm>
                  <a:off x="4272" y="2256"/>
                  <a:ext cx="624" cy="48"/>
                </a:xfrm>
                <a:custGeom>
                  <a:avLst/>
                  <a:gdLst>
                    <a:gd name="T0" fmla="*/ 0 w 712"/>
                    <a:gd name="T1" fmla="*/ 0 h 36"/>
                    <a:gd name="T2" fmla="*/ 80 w 712"/>
                    <a:gd name="T3" fmla="*/ 49 h 36"/>
                    <a:gd name="T4" fmla="*/ 167 w 712"/>
                    <a:gd name="T5" fmla="*/ 87 h 36"/>
                    <a:gd name="T6" fmla="*/ 252 w 712"/>
                    <a:gd name="T7" fmla="*/ 101 h 36"/>
                    <a:gd name="T8" fmla="*/ 420 w 712"/>
                    <a:gd name="T9" fmla="*/ 113 h 36"/>
                    <a:gd name="T10" fmla="*/ 0 60000 65536"/>
                    <a:gd name="T11" fmla="*/ 0 60000 65536"/>
                    <a:gd name="T12" fmla="*/ 0 60000 65536"/>
                    <a:gd name="T13" fmla="*/ 0 60000 65536"/>
                    <a:gd name="T14" fmla="*/ 0 60000 65536"/>
                    <a:gd name="T15" fmla="*/ 0 w 712"/>
                    <a:gd name="T16" fmla="*/ 0 h 36"/>
                    <a:gd name="T17" fmla="*/ 712 w 712"/>
                    <a:gd name="T18" fmla="*/ 36 h 36"/>
                  </a:gdLst>
                  <a:ahLst/>
                  <a:cxnLst>
                    <a:cxn ang="T10">
                      <a:pos x="T0" y="T1"/>
                    </a:cxn>
                    <a:cxn ang="T11">
                      <a:pos x="T2" y="T3"/>
                    </a:cxn>
                    <a:cxn ang="T12">
                      <a:pos x="T4" y="T5"/>
                    </a:cxn>
                    <a:cxn ang="T13">
                      <a:pos x="T6" y="T7"/>
                    </a:cxn>
                    <a:cxn ang="T14">
                      <a:pos x="T8" y="T9"/>
                    </a:cxn>
                  </a:cxnLst>
                  <a:rect l="T15" t="T16" r="T17" b="T18"/>
                  <a:pathLst>
                    <a:path w="712" h="36">
                      <a:moveTo>
                        <a:pt x="0" y="0"/>
                      </a:moveTo>
                      <a:lnTo>
                        <a:pt x="136" y="16"/>
                      </a:lnTo>
                      <a:lnTo>
                        <a:pt x="284" y="28"/>
                      </a:lnTo>
                      <a:lnTo>
                        <a:pt x="428" y="32"/>
                      </a:lnTo>
                      <a:lnTo>
                        <a:pt x="712" y="36"/>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8" name="Freeform 1095"/>
                <p:cNvSpPr/>
                <p:nvPr/>
              </p:nvSpPr>
              <p:spPr bwMode="auto">
                <a:xfrm>
                  <a:off x="4208" y="2348"/>
                  <a:ext cx="684" cy="100"/>
                </a:xfrm>
                <a:custGeom>
                  <a:avLst/>
                  <a:gdLst>
                    <a:gd name="T0" fmla="*/ 0 w 684"/>
                    <a:gd name="T1" fmla="*/ 0 h 100"/>
                    <a:gd name="T2" fmla="*/ 142 w 684"/>
                    <a:gd name="T3" fmla="*/ 30 h 100"/>
                    <a:gd name="T4" fmla="*/ 282 w 684"/>
                    <a:gd name="T5" fmla="*/ 54 h 100"/>
                    <a:gd name="T6" fmla="*/ 460 w 684"/>
                    <a:gd name="T7" fmla="*/ 77 h 100"/>
                    <a:gd name="T8" fmla="*/ 684 w 684"/>
                    <a:gd name="T9" fmla="*/ 100 h 100"/>
                    <a:gd name="T10" fmla="*/ 0 60000 65536"/>
                    <a:gd name="T11" fmla="*/ 0 60000 65536"/>
                    <a:gd name="T12" fmla="*/ 0 60000 65536"/>
                    <a:gd name="T13" fmla="*/ 0 60000 65536"/>
                    <a:gd name="T14" fmla="*/ 0 60000 65536"/>
                    <a:gd name="T15" fmla="*/ 0 w 684"/>
                    <a:gd name="T16" fmla="*/ 0 h 100"/>
                    <a:gd name="T17" fmla="*/ 684 w 684"/>
                    <a:gd name="T18" fmla="*/ 100 h 100"/>
                  </a:gdLst>
                  <a:ahLst/>
                  <a:cxnLst>
                    <a:cxn ang="T10">
                      <a:pos x="T0" y="T1"/>
                    </a:cxn>
                    <a:cxn ang="T11">
                      <a:pos x="T2" y="T3"/>
                    </a:cxn>
                    <a:cxn ang="T12">
                      <a:pos x="T4" y="T5"/>
                    </a:cxn>
                    <a:cxn ang="T13">
                      <a:pos x="T6" y="T7"/>
                    </a:cxn>
                    <a:cxn ang="T14">
                      <a:pos x="T8" y="T9"/>
                    </a:cxn>
                  </a:cxnLst>
                  <a:rect l="T15" t="T16" r="T17" b="T18"/>
                  <a:pathLst>
                    <a:path w="684" h="100">
                      <a:moveTo>
                        <a:pt x="0" y="0"/>
                      </a:moveTo>
                      <a:lnTo>
                        <a:pt x="142" y="30"/>
                      </a:lnTo>
                      <a:lnTo>
                        <a:pt x="282" y="54"/>
                      </a:lnTo>
                      <a:lnTo>
                        <a:pt x="460" y="77"/>
                      </a:lnTo>
                      <a:lnTo>
                        <a:pt x="684" y="100"/>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29" name="Freeform 1096"/>
                <p:cNvSpPr/>
                <p:nvPr/>
              </p:nvSpPr>
              <p:spPr bwMode="auto">
                <a:xfrm>
                  <a:off x="4132" y="2432"/>
                  <a:ext cx="764" cy="124"/>
                </a:xfrm>
                <a:custGeom>
                  <a:avLst/>
                  <a:gdLst>
                    <a:gd name="T0" fmla="*/ 0 w 764"/>
                    <a:gd name="T1" fmla="*/ 0 h 124"/>
                    <a:gd name="T2" fmla="*/ 80 w 764"/>
                    <a:gd name="T3" fmla="*/ 28 h 124"/>
                    <a:gd name="T4" fmla="*/ 240 w 764"/>
                    <a:gd name="T5" fmla="*/ 60 h 124"/>
                    <a:gd name="T6" fmla="*/ 420 w 764"/>
                    <a:gd name="T7" fmla="*/ 84 h 124"/>
                    <a:gd name="T8" fmla="*/ 764 w 764"/>
                    <a:gd name="T9" fmla="*/ 124 h 124"/>
                    <a:gd name="T10" fmla="*/ 0 60000 65536"/>
                    <a:gd name="T11" fmla="*/ 0 60000 65536"/>
                    <a:gd name="T12" fmla="*/ 0 60000 65536"/>
                    <a:gd name="T13" fmla="*/ 0 60000 65536"/>
                    <a:gd name="T14" fmla="*/ 0 60000 65536"/>
                    <a:gd name="T15" fmla="*/ 0 w 764"/>
                    <a:gd name="T16" fmla="*/ 0 h 124"/>
                    <a:gd name="T17" fmla="*/ 764 w 764"/>
                    <a:gd name="T18" fmla="*/ 124 h 124"/>
                  </a:gdLst>
                  <a:ahLst/>
                  <a:cxnLst>
                    <a:cxn ang="T10">
                      <a:pos x="T0" y="T1"/>
                    </a:cxn>
                    <a:cxn ang="T11">
                      <a:pos x="T2" y="T3"/>
                    </a:cxn>
                    <a:cxn ang="T12">
                      <a:pos x="T4" y="T5"/>
                    </a:cxn>
                    <a:cxn ang="T13">
                      <a:pos x="T6" y="T7"/>
                    </a:cxn>
                    <a:cxn ang="T14">
                      <a:pos x="T8" y="T9"/>
                    </a:cxn>
                  </a:cxnLst>
                  <a:rect l="T15" t="T16" r="T17" b="T18"/>
                  <a:pathLst>
                    <a:path w="764" h="124">
                      <a:moveTo>
                        <a:pt x="0" y="0"/>
                      </a:moveTo>
                      <a:lnTo>
                        <a:pt x="80" y="28"/>
                      </a:lnTo>
                      <a:lnTo>
                        <a:pt x="240" y="60"/>
                      </a:lnTo>
                      <a:lnTo>
                        <a:pt x="420" y="84"/>
                      </a:lnTo>
                      <a:lnTo>
                        <a:pt x="764" y="124"/>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0" name="Freeform 1097"/>
                <p:cNvSpPr/>
                <p:nvPr/>
              </p:nvSpPr>
              <p:spPr bwMode="auto">
                <a:xfrm>
                  <a:off x="4056" y="2512"/>
                  <a:ext cx="836" cy="180"/>
                </a:xfrm>
                <a:custGeom>
                  <a:avLst/>
                  <a:gdLst>
                    <a:gd name="T0" fmla="*/ 0 w 836"/>
                    <a:gd name="T1" fmla="*/ 0 h 180"/>
                    <a:gd name="T2" fmla="*/ 68 w 836"/>
                    <a:gd name="T3" fmla="*/ 32 h 180"/>
                    <a:gd name="T4" fmla="*/ 164 w 836"/>
                    <a:gd name="T5" fmla="*/ 68 h 180"/>
                    <a:gd name="T6" fmla="*/ 259 w 836"/>
                    <a:gd name="T7" fmla="*/ 89 h 180"/>
                    <a:gd name="T8" fmla="*/ 421 w 836"/>
                    <a:gd name="T9" fmla="*/ 121 h 180"/>
                    <a:gd name="T10" fmla="*/ 580 w 836"/>
                    <a:gd name="T11" fmla="*/ 145 h 180"/>
                    <a:gd name="T12" fmla="*/ 836 w 836"/>
                    <a:gd name="T13" fmla="*/ 180 h 180"/>
                    <a:gd name="T14" fmla="*/ 0 60000 65536"/>
                    <a:gd name="T15" fmla="*/ 0 60000 65536"/>
                    <a:gd name="T16" fmla="*/ 0 60000 65536"/>
                    <a:gd name="T17" fmla="*/ 0 60000 65536"/>
                    <a:gd name="T18" fmla="*/ 0 60000 65536"/>
                    <a:gd name="T19" fmla="*/ 0 60000 65536"/>
                    <a:gd name="T20" fmla="*/ 0 60000 65536"/>
                    <a:gd name="T21" fmla="*/ 0 w 836"/>
                    <a:gd name="T22" fmla="*/ 0 h 180"/>
                    <a:gd name="T23" fmla="*/ 836 w 836"/>
                    <a:gd name="T24" fmla="*/ 180 h 1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180">
                      <a:moveTo>
                        <a:pt x="0" y="0"/>
                      </a:moveTo>
                      <a:lnTo>
                        <a:pt x="68" y="32"/>
                      </a:lnTo>
                      <a:lnTo>
                        <a:pt x="164" y="68"/>
                      </a:lnTo>
                      <a:lnTo>
                        <a:pt x="259" y="89"/>
                      </a:lnTo>
                      <a:lnTo>
                        <a:pt x="421" y="121"/>
                      </a:lnTo>
                      <a:lnTo>
                        <a:pt x="580" y="145"/>
                      </a:lnTo>
                      <a:lnTo>
                        <a:pt x="836" y="180"/>
                      </a:lnTo>
                    </a:path>
                  </a:pathLst>
                </a:custGeom>
                <a:noFill/>
                <a:ln w="15875">
                  <a:solidFill>
                    <a:srgbClr val="009900"/>
                  </a:solidFill>
                  <a:round/>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1" name="Freeform 1098"/>
                <p:cNvSpPr/>
                <p:nvPr/>
              </p:nvSpPr>
              <p:spPr bwMode="auto">
                <a:xfrm>
                  <a:off x="2976" y="2641"/>
                  <a:ext cx="481" cy="57"/>
                </a:xfrm>
                <a:custGeom>
                  <a:avLst/>
                  <a:gdLst>
                    <a:gd name="T0" fmla="*/ 0 w 480"/>
                    <a:gd name="T1" fmla="*/ 52 h 56"/>
                    <a:gd name="T2" fmla="*/ 244 w 480"/>
                    <a:gd name="T3" fmla="*/ 52 h 56"/>
                    <a:gd name="T4" fmla="*/ 484 w 480"/>
                    <a:gd name="T5" fmla="*/ 0 h 56"/>
                    <a:gd name="T6" fmla="*/ 0 60000 65536"/>
                    <a:gd name="T7" fmla="*/ 0 60000 65536"/>
                    <a:gd name="T8" fmla="*/ 0 60000 65536"/>
                    <a:gd name="T9" fmla="*/ 0 w 480"/>
                    <a:gd name="T10" fmla="*/ 0 h 56"/>
                    <a:gd name="T11" fmla="*/ 480 w 480"/>
                    <a:gd name="T12" fmla="*/ 56 h 56"/>
                  </a:gdLst>
                  <a:ahLst/>
                  <a:cxnLst>
                    <a:cxn ang="T6">
                      <a:pos x="T0" y="T1"/>
                    </a:cxn>
                    <a:cxn ang="T7">
                      <a:pos x="T2" y="T3"/>
                    </a:cxn>
                    <a:cxn ang="T8">
                      <a:pos x="T4" y="T5"/>
                    </a:cxn>
                  </a:cxnLst>
                  <a:rect l="T9" t="T10" r="T11" b="T12"/>
                  <a:pathLst>
                    <a:path w="480" h="56">
                      <a:moveTo>
                        <a:pt x="0" y="48"/>
                      </a:moveTo>
                      <a:cubicBezTo>
                        <a:pt x="80" y="52"/>
                        <a:pt x="160" y="56"/>
                        <a:pt x="240" y="48"/>
                      </a:cubicBezTo>
                      <a:cubicBezTo>
                        <a:pt x="320" y="40"/>
                        <a:pt x="400" y="20"/>
                        <a:pt x="480" y="0"/>
                      </a:cubicBezTo>
                    </a:path>
                  </a:pathLst>
                </a:custGeom>
                <a:noFill/>
                <a:ln w="15875">
                  <a:solidFill>
                    <a:srgbClr val="009900"/>
                  </a:solidFill>
                  <a:round/>
                  <a:headEnd type="none" w="sm" len="lg"/>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2" name="Freeform 1099"/>
                <p:cNvSpPr/>
                <p:nvPr/>
              </p:nvSpPr>
              <p:spPr bwMode="auto">
                <a:xfrm>
                  <a:off x="2976" y="2544"/>
                  <a:ext cx="432" cy="8"/>
                </a:xfrm>
                <a:custGeom>
                  <a:avLst/>
                  <a:gdLst>
                    <a:gd name="T0" fmla="*/ 0 w 432"/>
                    <a:gd name="T1" fmla="*/ 0 h 8"/>
                    <a:gd name="T2" fmla="*/ 200 w 432"/>
                    <a:gd name="T3" fmla="*/ 8 h 8"/>
                    <a:gd name="T4" fmla="*/ 432 w 432"/>
                    <a:gd name="T5" fmla="*/ 0 h 8"/>
                    <a:gd name="T6" fmla="*/ 0 60000 65536"/>
                    <a:gd name="T7" fmla="*/ 0 60000 65536"/>
                    <a:gd name="T8" fmla="*/ 0 60000 65536"/>
                    <a:gd name="T9" fmla="*/ 0 w 432"/>
                    <a:gd name="T10" fmla="*/ 0 h 8"/>
                    <a:gd name="T11" fmla="*/ 432 w 432"/>
                    <a:gd name="T12" fmla="*/ 8 h 8"/>
                  </a:gdLst>
                  <a:ahLst/>
                  <a:cxnLst>
                    <a:cxn ang="T6">
                      <a:pos x="T0" y="T1"/>
                    </a:cxn>
                    <a:cxn ang="T7">
                      <a:pos x="T2" y="T3"/>
                    </a:cxn>
                    <a:cxn ang="T8">
                      <a:pos x="T4" y="T5"/>
                    </a:cxn>
                  </a:cxnLst>
                  <a:rect l="T9" t="T10" r="T11" b="T12"/>
                  <a:pathLst>
                    <a:path w="432" h="8">
                      <a:moveTo>
                        <a:pt x="0" y="0"/>
                      </a:moveTo>
                      <a:cubicBezTo>
                        <a:pt x="33" y="1"/>
                        <a:pt x="128" y="8"/>
                        <a:pt x="200" y="8"/>
                      </a:cubicBezTo>
                      <a:cubicBezTo>
                        <a:pt x="272" y="8"/>
                        <a:pt x="384" y="2"/>
                        <a:pt x="432" y="0"/>
                      </a:cubicBezTo>
                    </a:path>
                  </a:pathLst>
                </a:custGeom>
                <a:noFill/>
                <a:ln w="15875">
                  <a:solidFill>
                    <a:srgbClr val="009900"/>
                  </a:solidFill>
                  <a:round/>
                  <a:headEnd type="none" w="sm" len="lg"/>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sp>
              <p:nvSpPr>
                <p:cNvPr id="33" name="Freeform 1100"/>
                <p:cNvSpPr/>
                <p:nvPr/>
              </p:nvSpPr>
              <p:spPr bwMode="auto">
                <a:xfrm>
                  <a:off x="2980" y="2428"/>
                  <a:ext cx="448" cy="12"/>
                </a:xfrm>
                <a:custGeom>
                  <a:avLst/>
                  <a:gdLst>
                    <a:gd name="T0" fmla="*/ 0 w 448"/>
                    <a:gd name="T1" fmla="*/ 8 h 12"/>
                    <a:gd name="T2" fmla="*/ 128 w 448"/>
                    <a:gd name="T3" fmla="*/ 12 h 12"/>
                    <a:gd name="T4" fmla="*/ 256 w 448"/>
                    <a:gd name="T5" fmla="*/ 8 h 12"/>
                    <a:gd name="T6" fmla="*/ 448 w 448"/>
                    <a:gd name="T7" fmla="*/ 0 h 12"/>
                    <a:gd name="T8" fmla="*/ 0 60000 65536"/>
                    <a:gd name="T9" fmla="*/ 0 60000 65536"/>
                    <a:gd name="T10" fmla="*/ 0 60000 65536"/>
                    <a:gd name="T11" fmla="*/ 0 60000 65536"/>
                    <a:gd name="T12" fmla="*/ 0 w 448"/>
                    <a:gd name="T13" fmla="*/ 0 h 12"/>
                    <a:gd name="T14" fmla="*/ 448 w 448"/>
                    <a:gd name="T15" fmla="*/ 12 h 12"/>
                  </a:gdLst>
                  <a:ahLst/>
                  <a:cxnLst>
                    <a:cxn ang="T8">
                      <a:pos x="T0" y="T1"/>
                    </a:cxn>
                    <a:cxn ang="T9">
                      <a:pos x="T2" y="T3"/>
                    </a:cxn>
                    <a:cxn ang="T10">
                      <a:pos x="T4" y="T5"/>
                    </a:cxn>
                    <a:cxn ang="T11">
                      <a:pos x="T6" y="T7"/>
                    </a:cxn>
                  </a:cxnLst>
                  <a:rect l="T12" t="T13" r="T14" b="T15"/>
                  <a:pathLst>
                    <a:path w="448" h="12">
                      <a:moveTo>
                        <a:pt x="0" y="8"/>
                      </a:moveTo>
                      <a:cubicBezTo>
                        <a:pt x="21" y="9"/>
                        <a:pt x="85" y="12"/>
                        <a:pt x="128" y="12"/>
                      </a:cubicBezTo>
                      <a:cubicBezTo>
                        <a:pt x="171" y="12"/>
                        <a:pt x="203" y="10"/>
                        <a:pt x="256" y="8"/>
                      </a:cubicBezTo>
                      <a:cubicBezTo>
                        <a:pt x="309" y="6"/>
                        <a:pt x="408" y="2"/>
                        <a:pt x="448" y="0"/>
                      </a:cubicBezTo>
                    </a:path>
                  </a:pathLst>
                </a:custGeom>
                <a:noFill/>
                <a:ln w="15875">
                  <a:solidFill>
                    <a:srgbClr val="009900"/>
                  </a:solidFill>
                  <a:round/>
                  <a:headEnd type="none" w="sm" len="lg"/>
                  <a:tailEnd type="triangle" w="sm" len="lg"/>
                </a:ln>
                <a:extLst>
                  <a:ext uri="{909E8E84-426E-40DD-AFC4-6F175D3DCCD1}">
                    <a14:hiddenFill xmlns:a14="http://schemas.microsoft.com/office/drawing/2010/main">
                      <a:solidFill>
                        <a:srgbClr val="FFFFFF"/>
                      </a:solidFill>
                    </a14:hiddenFill>
                  </a:ext>
                </a:extLst>
              </p:spPr>
              <p:txBody>
                <a:bodyPr wrap="none"/>
                <a:lstStyle/>
                <a:p>
                  <a:endParaRPr lang="zh-CN" altLang="en-US"/>
                </a:p>
              </p:txBody>
            </p:sp>
          </p:grpSp>
        </p:grpSp>
      </p:grpSp>
      <p:sp>
        <p:nvSpPr>
          <p:cNvPr id="76" name="矩形 75"/>
          <p:cNvSpPr/>
          <p:nvPr/>
        </p:nvSpPr>
        <p:spPr>
          <a:xfrm>
            <a:off x="417410" y="908720"/>
            <a:ext cx="5747086" cy="584775"/>
          </a:xfrm>
          <a:prstGeom prst="rect">
            <a:avLst/>
          </a:prstGeom>
        </p:spPr>
        <p:txBody>
          <a:bodyPr wrap="none">
            <a:spAutoFit/>
          </a:bodyPr>
          <a:lstStyle/>
          <a:p>
            <a:pPr eaLnBrk="1" hangingPunct="1">
              <a:spcBef>
                <a:spcPct val="50000"/>
              </a:spcBef>
            </a:pPr>
            <a:r>
              <a:rPr kumimoji="1" lang="en-US" altLang="zh-CN" sz="3200" b="1" dirty="0" smtClean="0">
                <a:solidFill>
                  <a:srgbClr val="0070C0"/>
                </a:solidFill>
                <a:latin typeface="+mn-ea"/>
                <a:ea typeface="+mn-ea"/>
              </a:rPr>
              <a:t>3</a:t>
            </a:r>
            <a:r>
              <a:rPr kumimoji="1" lang="zh-CN" altLang="en-US" sz="3200" b="1" dirty="0" smtClean="0">
                <a:solidFill>
                  <a:srgbClr val="0070C0"/>
                </a:solidFill>
                <a:latin typeface="+mn-ea"/>
                <a:ea typeface="+mn-ea"/>
              </a:rPr>
              <a:t>、静电屏蔽</a:t>
            </a:r>
            <a:r>
              <a:rPr kumimoji="1" lang="zh-CN" altLang="en-US" sz="3200" b="1" dirty="0">
                <a:solidFill>
                  <a:srgbClr val="0070C0"/>
                </a:solidFill>
                <a:latin typeface="+mn-ea"/>
                <a:ea typeface="+mn-ea"/>
              </a:rPr>
              <a:t>的两种情况及本质</a:t>
            </a:r>
          </a:p>
        </p:txBody>
      </p:sp>
      <mc:AlternateContent xmlns:mc="http://schemas.openxmlformats.org/markup-compatibility/2006" xmlns:p14="http://schemas.microsoft.com/office/powerpoint/2010/main">
        <mc:Choice Requires="p14">
          <p:contentPart p14:bwMode="auto" r:id="rId7">
            <p14:nvContentPartPr>
              <p14:cNvPr id="77" name="墨迹 76"/>
              <p14:cNvContentPartPr/>
              <p14:nvPr/>
            </p14:nvContentPartPr>
            <p14:xfrm>
              <a:off x="6372720" y="5806800"/>
              <a:ext cx="4960440" cy="86400"/>
            </p14:xfrm>
          </p:contentPart>
        </mc:Choice>
        <mc:Fallback xmlns="">
          <p:pic>
            <p:nvPicPr>
              <p:cNvPr id="77" name="墨迹 76"/>
              <p:cNvPicPr/>
              <p:nvPr/>
            </p:nvPicPr>
            <p:blipFill>
              <a:blip r:embed="rId8"/>
              <a:stretch>
                <a:fillRect/>
              </a:stretch>
            </p:blipFill>
            <p:spPr>
              <a:xfrm>
                <a:off x="6363360" y="5797440"/>
                <a:ext cx="4979160" cy="10512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260"/>
          <a:stretch>
            <a:fillRect/>
          </a:stretch>
        </p:blipFill>
        <p:spPr bwMode="auto">
          <a:xfrm>
            <a:off x="1020880" y="2565400"/>
            <a:ext cx="299085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4607446" y="2204864"/>
            <a:ext cx="6456363" cy="332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kumimoji="1" lang="en-US" altLang="zh-CN" sz="2400" b="1" dirty="0">
                <a:latin typeface="宋体" panose="02010600030101010101" pitchFamily="2" charset="-122"/>
              </a:rPr>
              <a:t>①</a:t>
            </a:r>
            <a:r>
              <a:rPr kumimoji="1" lang="zh-CN" altLang="en-US" sz="2400" b="1" dirty="0">
                <a:latin typeface="宋体" panose="02010600030101010101" pitchFamily="2" charset="-122"/>
              </a:rPr>
              <a:t>导体壳没有接地时处于内部电场中，达到静电平衡，导体壳内外表面出现等量异种电荷，空间电场的电场线起于场源正电荷，终于导体壳内表面负电荷，再起于导体壳外表面正电荷，终于无穷远，壳内外表面之间场强处处为零，壳外场强不为零。</a:t>
            </a:r>
          </a:p>
        </p:txBody>
      </p:sp>
      <p:sp>
        <p:nvSpPr>
          <p:cNvPr id="4" name="Text Box 1027"/>
          <p:cNvSpPr txBox="1">
            <a:spLocks noChangeArrowheads="1"/>
          </p:cNvSpPr>
          <p:nvPr/>
        </p:nvSpPr>
        <p:spPr bwMode="auto">
          <a:xfrm>
            <a:off x="639380" y="1026250"/>
            <a:ext cx="3687228" cy="584775"/>
          </a:xfrm>
          <a:prstGeom prst="rect">
            <a:avLst/>
          </a:prstGeom>
        </p:spPr>
        <p:txBody>
          <a:bodyPr wrap="none">
            <a:spAutoFit/>
          </a:bodyPr>
          <a:lstStyle>
            <a:defPPr>
              <a:defRPr lang="zh-CN"/>
            </a:defPPr>
            <a:lvl1pPr eaLnBrk="1" hangingPunct="1">
              <a:spcBef>
                <a:spcPct val="50000"/>
              </a:spcBef>
              <a:defRPr kumimoji="1" sz="2800" b="1">
                <a:solidFill>
                  <a:srgbClr val="0070C0"/>
                </a:solidFill>
                <a:latin typeface="+mn-ea"/>
                <a:ea typeface="+mn-ea"/>
              </a:defRPr>
            </a:lvl1pPr>
          </a:lstStyle>
          <a:p>
            <a:r>
              <a:rPr lang="zh-CN" altLang="en-US" sz="3200" dirty="0" smtClean="0"/>
              <a:t>（</a:t>
            </a:r>
            <a:r>
              <a:rPr lang="en-US" altLang="zh-CN" sz="3200" dirty="0" smtClean="0"/>
              <a:t>2</a:t>
            </a:r>
            <a:r>
              <a:rPr lang="zh-CN" altLang="en-US" sz="3200" dirty="0" smtClean="0"/>
              <a:t>）屏蔽</a:t>
            </a:r>
            <a:r>
              <a:rPr lang="zh-CN" altLang="en-US" sz="3200" dirty="0"/>
              <a:t>腔内电场</a:t>
            </a:r>
          </a:p>
        </p:txBody>
      </p:sp>
      <mc:AlternateContent xmlns:mc="http://schemas.openxmlformats.org/markup-compatibility/2006" xmlns:p14="http://schemas.microsoft.com/office/powerpoint/2010/main">
        <mc:Choice Requires="p14">
          <p:contentPart p14:bwMode="auto" r:id="rId3">
            <p14:nvContentPartPr>
              <p14:cNvPr id="5" name="墨迹 4"/>
              <p14:cNvContentPartPr/>
              <p14:nvPr/>
            </p14:nvContentPartPr>
            <p14:xfrm>
              <a:off x="6620040" y="873360"/>
              <a:ext cx="5413680" cy="5451480"/>
            </p14:xfrm>
          </p:contentPart>
        </mc:Choice>
        <mc:Fallback xmlns="">
          <p:pic>
            <p:nvPicPr>
              <p:cNvPr id="5" name="墨迹 4"/>
              <p:cNvPicPr/>
              <p:nvPr/>
            </p:nvPicPr>
            <p:blipFill>
              <a:blip r:embed="rId4"/>
              <a:stretch>
                <a:fillRect/>
              </a:stretch>
            </p:blipFill>
            <p:spPr>
              <a:xfrm>
                <a:off x="6610680" y="864000"/>
                <a:ext cx="5432400" cy="547020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87872" y="1268760"/>
            <a:ext cx="6861175" cy="27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kumimoji="1" lang="zh-CN" altLang="en-US" sz="2400" b="1" dirty="0">
                <a:latin typeface="宋体" panose="02010600030101010101" pitchFamily="2" charset="-122"/>
              </a:rPr>
              <a:t>②导体壳接地后，导体壳外的正电荷被大地负电荷中和，正电荷出现在地球的另一端无穷远处，空间电场起于场源正电荷终于导体壳内表面负电荷，导体壳内外表面之间及导体外部场强处处为零，导体外部空间不受内部电场影响。</a:t>
            </a:r>
          </a:p>
        </p:txBody>
      </p:sp>
      <p:grpSp>
        <p:nvGrpSpPr>
          <p:cNvPr id="5" name="组合 4"/>
          <p:cNvGrpSpPr/>
          <p:nvPr/>
        </p:nvGrpSpPr>
        <p:grpSpPr>
          <a:xfrm>
            <a:off x="1191572" y="1484784"/>
            <a:ext cx="2188854" cy="2428875"/>
            <a:chOff x="1666875" y="3276600"/>
            <a:chExt cx="2188854" cy="2428875"/>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102" t="51209" b="16175"/>
            <a:stretch>
              <a:fillRect/>
            </a:stretch>
          </p:blipFill>
          <p:spPr bwMode="auto">
            <a:xfrm>
              <a:off x="3228975" y="4514850"/>
              <a:ext cx="626754"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599" t="17826" r="21713" b="34581"/>
            <a:stretch>
              <a:fillRect/>
            </a:stretch>
          </p:blipFill>
          <p:spPr bwMode="auto">
            <a:xfrm>
              <a:off x="1666875" y="3276600"/>
              <a:ext cx="1695450" cy="16954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p:cNvSpPr>
            <a:spLocks noChangeArrowheads="1"/>
          </p:cNvSpPr>
          <p:nvPr/>
        </p:nvSpPr>
        <p:spPr bwMode="auto">
          <a:xfrm>
            <a:off x="351982" y="4469760"/>
            <a:ext cx="11333162" cy="1113766"/>
          </a:xfrm>
          <a:prstGeom prst="rect">
            <a:avLst/>
          </a:prstGeom>
          <a:noFill/>
          <a:ln w="9525">
            <a:noFill/>
            <a:miter lim="800000"/>
          </a:ln>
          <a:effectLst/>
        </p:spPr>
        <p:txBody>
          <a:bodyPr wrap="square">
            <a:spAutoFit/>
          </a:bodyPr>
          <a:lstStyle/>
          <a:p>
            <a:pPr>
              <a:lnSpc>
                <a:spcPct val="150000"/>
              </a:lnSpc>
              <a:defRPr/>
            </a:pPr>
            <a:r>
              <a:rPr kumimoji="1" lang="zh-CN" altLang="en-US" sz="2400" b="1" dirty="0">
                <a:solidFill>
                  <a:srgbClr val="FF0000"/>
                </a:solidFill>
                <a:latin typeface="+mn-ea"/>
                <a:ea typeface="+mn-ea"/>
              </a:rPr>
              <a:t>本质</a:t>
            </a:r>
            <a:r>
              <a:rPr kumimoji="1" lang="zh-CN" altLang="en-US" sz="2400" b="1" dirty="0" smtClean="0">
                <a:solidFill>
                  <a:srgbClr val="FF0000"/>
                </a:solidFill>
                <a:latin typeface="+mn-ea"/>
                <a:ea typeface="+mn-ea"/>
              </a:rPr>
              <a:t>：</a:t>
            </a:r>
            <a:endParaRPr kumimoji="1" lang="en-US" altLang="zh-CN" sz="2400" b="1" dirty="0" smtClean="0">
              <a:solidFill>
                <a:srgbClr val="FF0000"/>
              </a:solidFill>
              <a:latin typeface="+mn-ea"/>
              <a:ea typeface="+mn-ea"/>
            </a:endParaRPr>
          </a:p>
          <a:p>
            <a:pPr>
              <a:lnSpc>
                <a:spcPct val="150000"/>
              </a:lnSpc>
              <a:defRPr/>
            </a:pPr>
            <a:r>
              <a:rPr kumimoji="1" lang="zh-CN" altLang="en-US" sz="2400" b="1" dirty="0" smtClean="0">
                <a:latin typeface="+mn-ea"/>
                <a:ea typeface="+mn-ea"/>
              </a:rPr>
              <a:t>静电感应</a:t>
            </a:r>
            <a:r>
              <a:rPr kumimoji="1" lang="zh-CN" altLang="en-US" sz="2400" b="1" dirty="0">
                <a:latin typeface="+mn-ea"/>
                <a:ea typeface="+mn-ea"/>
              </a:rPr>
              <a:t>，导体内表面感应电荷与壳内电场在导体壳表面以外空间叠加结果为零。</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副标题 1"/>
          <p:cNvSpPr txBox="1"/>
          <p:nvPr/>
        </p:nvSpPr>
        <p:spPr>
          <a:xfrm>
            <a:off x="119337" y="738559"/>
            <a:ext cx="1440160" cy="574036"/>
          </a:xfrm>
          <a:prstGeom prst="rect">
            <a:avLst/>
          </a:prstGeom>
        </p:spPr>
        <p:txBody>
          <a:bodyPr anchor="ctr"/>
          <a:lstStyle>
            <a:lvl1pPr marL="0" indent="0" algn="l" rtl="0" eaLnBrk="1" fontAlgn="base" hangingPunct="1">
              <a:lnSpc>
                <a:spcPct val="90000"/>
              </a:lnSpc>
              <a:spcBef>
                <a:spcPts val="1000"/>
              </a:spcBef>
              <a:spcAft>
                <a:spcPct val="0"/>
              </a:spcAft>
              <a:buFont typeface="Arial" panose="020B0604020202020204" pitchFamily="34" charset="0"/>
              <a:buNone/>
              <a:defRPr sz="2400" kern="1200">
                <a:solidFill>
                  <a:schemeClr val="bg1"/>
                </a:solidFill>
                <a:latin typeface="楷体" panose="02010609060101010101" pitchFamily="49" charset="-122"/>
                <a:ea typeface="楷体" panose="02010609060101010101" pitchFamily="49" charset="-122"/>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376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376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376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376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课堂练习</a:t>
            </a:r>
          </a:p>
        </p:txBody>
      </p:sp>
      <p:sp>
        <p:nvSpPr>
          <p:cNvPr id="38" name="Text Box 32"/>
          <p:cNvSpPr txBox="1">
            <a:spLocks noChangeArrowheads="1"/>
          </p:cNvSpPr>
          <p:nvPr/>
        </p:nvSpPr>
        <p:spPr bwMode="auto">
          <a:xfrm>
            <a:off x="868363" y="1487511"/>
            <a:ext cx="10809287"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Bef>
                <a:spcPct val="0"/>
              </a:spcBef>
              <a:spcAft>
                <a:spcPct val="0"/>
              </a:spcAft>
            </a:pPr>
            <a:r>
              <a:rPr kumimoji="1" lang="en-US" altLang="zh-CN" sz="2400" b="1" dirty="0">
                <a:solidFill>
                  <a:prstClr val="black"/>
                </a:solidFill>
                <a:latin typeface="Times New Roman" panose="02020603050405020304" pitchFamily="18" charset="0"/>
                <a:cs typeface="Times New Roman" panose="02020603050405020304" pitchFamily="18" charset="0"/>
              </a:rPr>
              <a:t>        </a:t>
            </a:r>
            <a:r>
              <a:rPr kumimoji="1" lang="zh-CN" altLang="en-US" sz="2400" b="1" dirty="0">
                <a:solidFill>
                  <a:prstClr val="black"/>
                </a:solidFill>
                <a:latin typeface="Times New Roman" panose="02020603050405020304" pitchFamily="18" charset="0"/>
                <a:cs typeface="Times New Roman" panose="02020603050405020304" pitchFamily="18" charset="0"/>
              </a:rPr>
              <a:t>如图所示，把原来不带电的金属球壳</a:t>
            </a:r>
            <a:r>
              <a:rPr kumimoji="1" lang="zh-CN" altLang="zh-CN" sz="2400" b="1" dirty="0">
                <a:solidFill>
                  <a:prstClr val="black"/>
                </a:solidFill>
                <a:latin typeface="Times New Roman" panose="02020603050405020304" pitchFamily="18" charset="0"/>
                <a:cs typeface="Times New Roman" panose="02020603050405020304" pitchFamily="18" charset="0"/>
              </a:rPr>
              <a:t>B</a:t>
            </a:r>
            <a:r>
              <a:rPr kumimoji="1" lang="zh-CN" altLang="en-US" sz="2400" b="1" dirty="0">
                <a:solidFill>
                  <a:prstClr val="black"/>
                </a:solidFill>
                <a:latin typeface="Times New Roman" panose="02020603050405020304" pitchFamily="18" charset="0"/>
                <a:cs typeface="Times New Roman" panose="02020603050405020304" pitchFamily="18" charset="0"/>
              </a:rPr>
              <a:t>的外表面接地，将一带正电的小球</a:t>
            </a:r>
            <a:r>
              <a:rPr kumimoji="1" lang="zh-CN" altLang="zh-CN" sz="2400" b="1" dirty="0">
                <a:solidFill>
                  <a:prstClr val="black"/>
                </a:solidFill>
                <a:latin typeface="Times New Roman" panose="02020603050405020304" pitchFamily="18" charset="0"/>
                <a:cs typeface="Times New Roman" panose="02020603050405020304" pitchFamily="18" charset="0"/>
              </a:rPr>
              <a:t>A</a:t>
            </a:r>
            <a:r>
              <a:rPr kumimoji="1" lang="zh-CN" altLang="en-US" sz="2400" b="1" dirty="0">
                <a:solidFill>
                  <a:prstClr val="black"/>
                </a:solidFill>
                <a:latin typeface="Times New Roman" panose="02020603050405020304" pitchFamily="18" charset="0"/>
                <a:cs typeface="Times New Roman" panose="02020603050405020304" pitchFamily="18" charset="0"/>
              </a:rPr>
              <a:t>从小孔中放入球壳内，但不于</a:t>
            </a:r>
            <a:r>
              <a:rPr kumimoji="1" lang="zh-CN" altLang="zh-CN" sz="2400" b="1" dirty="0">
                <a:solidFill>
                  <a:prstClr val="black"/>
                </a:solidFill>
                <a:latin typeface="Times New Roman" panose="02020603050405020304" pitchFamily="18" charset="0"/>
                <a:cs typeface="Times New Roman" panose="02020603050405020304" pitchFamily="18" charset="0"/>
              </a:rPr>
              <a:t>B</a:t>
            </a:r>
            <a:r>
              <a:rPr kumimoji="1" lang="zh-CN" altLang="en-US" sz="2400" b="1" dirty="0">
                <a:solidFill>
                  <a:prstClr val="black"/>
                </a:solidFill>
                <a:latin typeface="Times New Roman" panose="02020603050405020304" pitchFamily="18" charset="0"/>
                <a:cs typeface="Times New Roman" panose="02020603050405020304" pitchFamily="18" charset="0"/>
              </a:rPr>
              <a:t>发生接触，达到静电平衡后，则</a:t>
            </a:r>
            <a:r>
              <a:rPr kumimoji="1" lang="zh-CN" altLang="en-US" sz="2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endParaRPr kumimoji="1" lang="zh-CN" altLang="zh-CN" sz="2400" b="1" dirty="0">
              <a:solidFill>
                <a:prstClr val="black"/>
              </a:solidFill>
              <a:latin typeface="Times New Roman" panose="02020603050405020304" pitchFamily="18" charset="0"/>
              <a:cs typeface="Times New Roman" panose="02020603050405020304" pitchFamily="18" charset="0"/>
            </a:endParaRPr>
          </a:p>
          <a:p>
            <a:pPr eaLnBrk="0" fontAlgn="base" hangingPunct="0">
              <a:lnSpc>
                <a:spcPct val="150000"/>
              </a:lnSpc>
              <a:spcBef>
                <a:spcPct val="0"/>
              </a:spcBef>
              <a:spcAft>
                <a:spcPct val="0"/>
              </a:spcAft>
            </a:pPr>
            <a:r>
              <a:rPr kumimoji="1" lang="en-US" altLang="zh-CN" sz="2400" b="1" dirty="0">
                <a:solidFill>
                  <a:prstClr val="black"/>
                </a:solidFill>
                <a:latin typeface="Times New Roman" panose="02020603050405020304" pitchFamily="18" charset="0"/>
                <a:cs typeface="Times New Roman" panose="02020603050405020304" pitchFamily="18" charset="0"/>
              </a:rPr>
              <a:t>        </a:t>
            </a:r>
            <a:r>
              <a:rPr kumimoji="1" lang="zh-CN" altLang="zh-CN" sz="2400" b="1" dirty="0">
                <a:solidFill>
                  <a:prstClr val="black"/>
                </a:solidFill>
                <a:latin typeface="Times New Roman" panose="02020603050405020304" pitchFamily="18" charset="0"/>
                <a:cs typeface="Times New Roman" panose="02020603050405020304" pitchFamily="18" charset="0"/>
              </a:rPr>
              <a:t>A</a:t>
            </a:r>
            <a:r>
              <a:rPr kumimoji="1" lang="en-US" altLang="zh-CN" sz="2400" b="1" dirty="0">
                <a:solidFill>
                  <a:prstClr val="black"/>
                </a:solidFill>
                <a:latin typeface="Times New Roman" panose="02020603050405020304" pitchFamily="18" charset="0"/>
                <a:cs typeface="Times New Roman" panose="02020603050405020304" pitchFamily="18" charset="0"/>
              </a:rPr>
              <a:t>. </a:t>
            </a:r>
            <a:r>
              <a:rPr kumimoji="1" lang="zh-CN" altLang="zh-CN" sz="2400" b="1" dirty="0">
                <a:solidFill>
                  <a:prstClr val="black"/>
                </a:solidFill>
                <a:latin typeface="Times New Roman" panose="02020603050405020304" pitchFamily="18" charset="0"/>
                <a:cs typeface="Times New Roman" panose="02020603050405020304" pitchFamily="18" charset="0"/>
              </a:rPr>
              <a:t>B</a:t>
            </a:r>
            <a:r>
              <a:rPr kumimoji="1" lang="zh-CN" altLang="en-US" sz="2400" b="1" dirty="0">
                <a:solidFill>
                  <a:prstClr val="black"/>
                </a:solidFill>
                <a:latin typeface="Times New Roman" panose="02020603050405020304" pitchFamily="18" charset="0"/>
                <a:cs typeface="Times New Roman" panose="02020603050405020304" pitchFamily="18" charset="0"/>
              </a:rPr>
              <a:t>的空腔内电场强度为零</a:t>
            </a:r>
          </a:p>
          <a:p>
            <a:pPr eaLnBrk="0" fontAlgn="base" hangingPunct="0">
              <a:lnSpc>
                <a:spcPct val="150000"/>
              </a:lnSpc>
              <a:spcBef>
                <a:spcPct val="0"/>
              </a:spcBef>
              <a:spcAft>
                <a:spcPct val="0"/>
              </a:spcAft>
            </a:pPr>
            <a:r>
              <a:rPr kumimoji="1" lang="en-US" altLang="zh-CN" sz="2400" b="1" dirty="0">
                <a:solidFill>
                  <a:prstClr val="black"/>
                </a:solidFill>
                <a:latin typeface="Times New Roman" panose="02020603050405020304" pitchFamily="18" charset="0"/>
                <a:cs typeface="Times New Roman" panose="02020603050405020304" pitchFamily="18" charset="0"/>
              </a:rPr>
              <a:t>        </a:t>
            </a:r>
            <a:r>
              <a:rPr kumimoji="1" lang="zh-CN" altLang="zh-CN" sz="2400" b="1" dirty="0">
                <a:solidFill>
                  <a:prstClr val="black"/>
                </a:solidFill>
                <a:latin typeface="Times New Roman" panose="02020603050405020304" pitchFamily="18" charset="0"/>
                <a:cs typeface="Times New Roman" panose="02020603050405020304" pitchFamily="18" charset="0"/>
              </a:rPr>
              <a:t>B</a:t>
            </a:r>
            <a:r>
              <a:rPr kumimoji="1" lang="en-US" altLang="zh-CN" sz="2400" b="1" dirty="0">
                <a:solidFill>
                  <a:prstClr val="black"/>
                </a:solidFill>
                <a:latin typeface="Times New Roman" panose="02020603050405020304" pitchFamily="18" charset="0"/>
                <a:cs typeface="Times New Roman" panose="02020603050405020304" pitchFamily="18" charset="0"/>
              </a:rPr>
              <a:t>. </a:t>
            </a:r>
            <a:r>
              <a:rPr kumimoji="1" lang="zh-CN" altLang="zh-CN" sz="2400" b="1" dirty="0">
                <a:solidFill>
                  <a:prstClr val="black"/>
                </a:solidFill>
                <a:latin typeface="Times New Roman" panose="02020603050405020304" pitchFamily="18" charset="0"/>
                <a:cs typeface="Times New Roman" panose="02020603050405020304" pitchFamily="18" charset="0"/>
              </a:rPr>
              <a:t>B</a:t>
            </a:r>
            <a:r>
              <a:rPr kumimoji="1" lang="zh-CN" altLang="en-US" sz="2400" b="1" dirty="0">
                <a:solidFill>
                  <a:prstClr val="black"/>
                </a:solidFill>
                <a:latin typeface="Times New Roman" panose="02020603050405020304" pitchFamily="18" charset="0"/>
                <a:cs typeface="Times New Roman" panose="02020603050405020304" pitchFamily="18" charset="0"/>
              </a:rPr>
              <a:t>不带电</a:t>
            </a:r>
          </a:p>
          <a:p>
            <a:pPr eaLnBrk="0" fontAlgn="base" hangingPunct="0">
              <a:lnSpc>
                <a:spcPct val="150000"/>
              </a:lnSpc>
              <a:spcBef>
                <a:spcPct val="0"/>
              </a:spcBef>
              <a:spcAft>
                <a:spcPct val="0"/>
              </a:spcAft>
            </a:pPr>
            <a:r>
              <a:rPr kumimoji="1" lang="en-US" altLang="zh-CN" sz="2400" b="1" dirty="0">
                <a:solidFill>
                  <a:prstClr val="black"/>
                </a:solidFill>
                <a:latin typeface="Times New Roman" panose="02020603050405020304" pitchFamily="18" charset="0"/>
                <a:cs typeface="Times New Roman" panose="02020603050405020304" pitchFamily="18" charset="0"/>
              </a:rPr>
              <a:t>        </a:t>
            </a:r>
            <a:r>
              <a:rPr kumimoji="1" lang="zh-CN" altLang="zh-CN" sz="2400" b="1" dirty="0">
                <a:solidFill>
                  <a:prstClr val="black"/>
                </a:solidFill>
                <a:latin typeface="Times New Roman" panose="02020603050405020304" pitchFamily="18" charset="0"/>
                <a:cs typeface="Times New Roman" panose="02020603050405020304" pitchFamily="18" charset="0"/>
              </a:rPr>
              <a:t>C</a:t>
            </a:r>
            <a:r>
              <a:rPr kumimoji="1" lang="en-US" altLang="zh-CN" sz="2400" b="1" dirty="0">
                <a:solidFill>
                  <a:prstClr val="black"/>
                </a:solidFill>
                <a:latin typeface="Times New Roman" panose="02020603050405020304" pitchFamily="18" charset="0"/>
                <a:cs typeface="Times New Roman" panose="02020603050405020304" pitchFamily="18" charset="0"/>
              </a:rPr>
              <a:t>. </a:t>
            </a:r>
            <a:r>
              <a:rPr kumimoji="1" lang="zh-CN" altLang="zh-CN" sz="2400" b="1" dirty="0">
                <a:solidFill>
                  <a:prstClr val="black"/>
                </a:solidFill>
                <a:latin typeface="Times New Roman" panose="02020603050405020304" pitchFamily="18" charset="0"/>
                <a:cs typeface="Times New Roman" panose="02020603050405020304" pitchFamily="18" charset="0"/>
              </a:rPr>
              <a:t>B</a:t>
            </a:r>
            <a:r>
              <a:rPr kumimoji="1" lang="zh-CN" altLang="en-US" sz="2400" b="1" dirty="0">
                <a:solidFill>
                  <a:prstClr val="black"/>
                </a:solidFill>
                <a:latin typeface="Times New Roman" panose="02020603050405020304" pitchFamily="18" charset="0"/>
                <a:cs typeface="Times New Roman" panose="02020603050405020304" pitchFamily="18" charset="0"/>
              </a:rPr>
              <a:t>的外表面带正电</a:t>
            </a:r>
          </a:p>
          <a:p>
            <a:pPr eaLnBrk="0" fontAlgn="base" hangingPunct="0">
              <a:lnSpc>
                <a:spcPct val="150000"/>
              </a:lnSpc>
              <a:spcBef>
                <a:spcPct val="0"/>
              </a:spcBef>
              <a:spcAft>
                <a:spcPct val="0"/>
              </a:spcAft>
            </a:pPr>
            <a:r>
              <a:rPr kumimoji="1" lang="en-US" altLang="zh-CN" sz="2400" b="1" dirty="0">
                <a:solidFill>
                  <a:prstClr val="black"/>
                </a:solidFill>
                <a:latin typeface="Times New Roman" panose="02020603050405020304" pitchFamily="18" charset="0"/>
                <a:cs typeface="Times New Roman" panose="02020603050405020304" pitchFamily="18" charset="0"/>
              </a:rPr>
              <a:t>        </a:t>
            </a:r>
            <a:r>
              <a:rPr kumimoji="1" lang="zh-CN" altLang="zh-CN" sz="2400" b="1" dirty="0">
                <a:solidFill>
                  <a:prstClr val="black"/>
                </a:solidFill>
                <a:latin typeface="Times New Roman" panose="02020603050405020304" pitchFamily="18" charset="0"/>
                <a:cs typeface="Times New Roman" panose="02020603050405020304" pitchFamily="18" charset="0"/>
              </a:rPr>
              <a:t>D</a:t>
            </a:r>
            <a:r>
              <a:rPr kumimoji="1" lang="en-US" altLang="zh-CN" sz="2400" b="1" dirty="0">
                <a:solidFill>
                  <a:prstClr val="black"/>
                </a:solidFill>
                <a:latin typeface="Times New Roman" panose="02020603050405020304" pitchFamily="18" charset="0"/>
                <a:cs typeface="Times New Roman" panose="02020603050405020304" pitchFamily="18" charset="0"/>
              </a:rPr>
              <a:t>. </a:t>
            </a:r>
            <a:r>
              <a:rPr kumimoji="1" lang="zh-CN" altLang="zh-CN" sz="2400" b="1" dirty="0">
                <a:solidFill>
                  <a:prstClr val="black"/>
                </a:solidFill>
                <a:latin typeface="Times New Roman" panose="02020603050405020304" pitchFamily="18" charset="0"/>
                <a:cs typeface="Times New Roman" panose="02020603050405020304" pitchFamily="18" charset="0"/>
              </a:rPr>
              <a:t>B</a:t>
            </a:r>
            <a:r>
              <a:rPr kumimoji="1" lang="zh-CN" altLang="en-US" sz="2400" b="1" dirty="0">
                <a:solidFill>
                  <a:prstClr val="black"/>
                </a:solidFill>
                <a:latin typeface="Times New Roman" panose="02020603050405020304" pitchFamily="18" charset="0"/>
                <a:cs typeface="Times New Roman" panose="02020603050405020304" pitchFamily="18" charset="0"/>
              </a:rPr>
              <a:t>的内表面带负电</a:t>
            </a:r>
          </a:p>
        </p:txBody>
      </p:sp>
      <p:sp>
        <p:nvSpPr>
          <p:cNvPr id="39" name="标题 1"/>
          <p:cNvSpPr txBox="1"/>
          <p:nvPr/>
        </p:nvSpPr>
        <p:spPr>
          <a:xfrm>
            <a:off x="9559659" y="2102644"/>
            <a:ext cx="1003300" cy="749300"/>
          </a:xfrm>
          <a:prstGeom prst="rect">
            <a:avLst/>
          </a:prstGeom>
        </p:spPr>
        <p:txBody>
          <a:bodyPr/>
          <a:lstStyle/>
          <a:p>
            <a:pPr algn="ctr" eaLnBrk="0" fontAlgn="base" hangingPunct="0">
              <a:spcBef>
                <a:spcPct val="0"/>
              </a:spcBef>
              <a:spcAft>
                <a:spcPct val="0"/>
              </a:spcAft>
              <a:defRPr/>
            </a:pPr>
            <a:r>
              <a:rPr kumimoji="1" lang="en-US" altLang="zh-CN" sz="2800" kern="0" dirty="0">
                <a:solidFill>
                  <a:srgbClr val="FF0000"/>
                </a:solidFill>
                <a:latin typeface="Times New Roman" panose="02020603050405020304" pitchFamily="18" charset="0"/>
                <a:cs typeface="Times New Roman" panose="02020603050405020304" pitchFamily="18" charset="0"/>
              </a:rPr>
              <a:t>D</a:t>
            </a:r>
            <a:endParaRPr kumimoji="1" lang="zh-CN" altLang="en-US" sz="2800" kern="0" dirty="0">
              <a:solidFill>
                <a:srgbClr val="FF0000"/>
              </a:solidFill>
              <a:latin typeface="Times New Roman" panose="02020603050405020304" pitchFamily="18" charset="0"/>
              <a:cs typeface="Times New Roman" panose="02020603050405020304" pitchFamily="18" charset="0"/>
            </a:endParaRPr>
          </a:p>
        </p:txBody>
      </p:sp>
      <p:sp>
        <p:nvSpPr>
          <p:cNvPr id="40" name="AutoShape 2"/>
          <p:cNvSpPr>
            <a:spLocks noChangeArrowheads="1"/>
          </p:cNvSpPr>
          <p:nvPr/>
        </p:nvSpPr>
        <p:spPr bwMode="auto">
          <a:xfrm rot="10783081">
            <a:off x="8226425" y="5788025"/>
            <a:ext cx="838200" cy="304800"/>
          </a:xfrm>
          <a:custGeom>
            <a:avLst/>
            <a:gdLst>
              <a:gd name="T0" fmla="*/ 2147483646 w 21600"/>
              <a:gd name="T1" fmla="*/ 428221408 h 21600"/>
              <a:gd name="T2" fmla="*/ 2147483646 w 21600"/>
              <a:gd name="T3" fmla="*/ 856442816 h 21600"/>
              <a:gd name="T4" fmla="*/ 2147483646 w 21600"/>
              <a:gd name="T5" fmla="*/ 428221408 h 21600"/>
              <a:gd name="T6" fmla="*/ 2147483646 w 21600"/>
              <a:gd name="T7" fmla="*/ 0 h 21600"/>
              <a:gd name="T8" fmla="*/ 0 60000 65536"/>
              <a:gd name="T9" fmla="*/ 0 60000 65536"/>
              <a:gd name="T10" fmla="*/ 0 60000 65536"/>
              <a:gd name="T11" fmla="*/ 0 60000 65536"/>
              <a:gd name="T12" fmla="*/ 3235 w 21600"/>
              <a:gd name="T13" fmla="*/ 3235 h 21600"/>
              <a:gd name="T14" fmla="*/ 18365 w 21600"/>
              <a:gd name="T15" fmla="*/ 18365 h 21600"/>
            </a:gdLst>
            <a:ahLst/>
            <a:cxnLst>
              <a:cxn ang="T8">
                <a:pos x="T0" y="T1"/>
              </a:cxn>
              <a:cxn ang="T9">
                <a:pos x="T2" y="T3"/>
              </a:cxn>
              <a:cxn ang="T10">
                <a:pos x="T4" y="T5"/>
              </a:cxn>
              <a:cxn ang="T11">
                <a:pos x="T6" y="T7"/>
              </a:cxn>
            </a:cxnLst>
            <a:rect l="T12" t="T13" r="T14" b="T15"/>
            <a:pathLst>
              <a:path w="21600" h="21600">
                <a:moveTo>
                  <a:pt x="0" y="0"/>
                </a:moveTo>
                <a:lnTo>
                  <a:pt x="2869" y="21600"/>
                </a:lnTo>
                <a:lnTo>
                  <a:pt x="18731" y="21600"/>
                </a:lnTo>
                <a:lnTo>
                  <a:pt x="21600" y="0"/>
                </a:lnTo>
                <a:lnTo>
                  <a:pt x="0" y="0"/>
                </a:lnTo>
                <a:close/>
              </a:path>
            </a:pathLst>
          </a:custGeom>
          <a:solidFill>
            <a:srgbClr val="44546A"/>
          </a:solidFill>
          <a:ln w="12700">
            <a:solidFill>
              <a:sysClr val="windowText" lastClr="000000"/>
            </a:solidFill>
            <a:miter lim="800000"/>
          </a:ln>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AutoShape 3"/>
          <p:cNvSpPr>
            <a:spLocks noChangeArrowheads="1"/>
          </p:cNvSpPr>
          <p:nvPr/>
        </p:nvSpPr>
        <p:spPr bwMode="auto">
          <a:xfrm rot="10870260">
            <a:off x="7734300" y="4032250"/>
            <a:ext cx="1828800" cy="183197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266 h 21600"/>
            </a:gdLst>
            <a:ahLst/>
            <a:cxnLst>
              <a:cxn ang="T8">
                <a:pos x="T0" y="T1"/>
              </a:cxn>
              <a:cxn ang="T9">
                <a:pos x="T2" y="T3"/>
              </a:cxn>
              <a:cxn ang="T10">
                <a:pos x="T4" y="T5"/>
              </a:cxn>
              <a:cxn ang="T11">
                <a:pos x="T6" y="T7"/>
              </a:cxn>
            </a:cxnLst>
            <a:rect l="T12" t="T13" r="T14" b="T15"/>
            <a:pathLst>
              <a:path w="21600" h="21600">
                <a:moveTo>
                  <a:pt x="9871" y="20494"/>
                </a:moveTo>
                <a:cubicBezTo>
                  <a:pt x="4875" y="20015"/>
                  <a:pt x="1061" y="15818"/>
                  <a:pt x="1061" y="10800"/>
                </a:cubicBezTo>
                <a:cubicBezTo>
                  <a:pt x="1061" y="5421"/>
                  <a:pt x="5421" y="1061"/>
                  <a:pt x="10800" y="1061"/>
                </a:cubicBezTo>
                <a:cubicBezTo>
                  <a:pt x="16178" y="1061"/>
                  <a:pt x="20539" y="5421"/>
                  <a:pt x="20539" y="10800"/>
                </a:cubicBezTo>
                <a:cubicBezTo>
                  <a:pt x="20539" y="15818"/>
                  <a:pt x="16724" y="20015"/>
                  <a:pt x="11728" y="20494"/>
                </a:cubicBezTo>
                <a:lnTo>
                  <a:pt x="11830" y="21550"/>
                </a:lnTo>
                <a:cubicBezTo>
                  <a:pt x="17370" y="21019"/>
                  <a:pt x="21600" y="16365"/>
                  <a:pt x="21600" y="10800"/>
                </a:cubicBezTo>
                <a:cubicBezTo>
                  <a:pt x="21600" y="4835"/>
                  <a:pt x="16764" y="0"/>
                  <a:pt x="10800" y="0"/>
                </a:cubicBezTo>
                <a:cubicBezTo>
                  <a:pt x="4835" y="0"/>
                  <a:pt x="0" y="4835"/>
                  <a:pt x="0" y="10800"/>
                </a:cubicBezTo>
                <a:cubicBezTo>
                  <a:pt x="-1" y="16365"/>
                  <a:pt x="4229" y="21019"/>
                  <a:pt x="9769" y="21550"/>
                </a:cubicBezTo>
                <a:lnTo>
                  <a:pt x="9871" y="20494"/>
                </a:lnTo>
                <a:close/>
              </a:path>
            </a:pathLst>
          </a:custGeom>
          <a:solidFill>
            <a:srgbClr val="DDDDDD"/>
          </a:solidFill>
          <a:ln w="12700">
            <a:solidFill>
              <a:sysClr val="windowText" lastClr="000000"/>
            </a:solidFill>
            <a:miter lim="800000"/>
          </a:ln>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2" name="Oval 4"/>
          <p:cNvSpPr>
            <a:spLocks noChangeArrowheads="1"/>
          </p:cNvSpPr>
          <p:nvPr/>
        </p:nvSpPr>
        <p:spPr bwMode="auto">
          <a:xfrm>
            <a:off x="8455025" y="4721225"/>
            <a:ext cx="457200" cy="457200"/>
          </a:xfrm>
          <a:prstGeom prst="ellipse">
            <a:avLst/>
          </a:prstGeom>
          <a:gradFill rotWithShape="0">
            <a:gsLst>
              <a:gs pos="0">
                <a:srgbClr val="ED7D31"/>
              </a:gs>
              <a:gs pos="100000">
                <a:srgbClr val="ED7D31">
                  <a:gamma/>
                  <a:shade val="46275"/>
                  <a:invGamma/>
                </a:srgbClr>
              </a:gs>
            </a:gsLst>
            <a:path path="shape">
              <a:fillToRect l="50000" t="50000" r="50000" b="50000"/>
            </a:path>
          </a:gradFill>
          <a:ln w="12700" cmpd="sng">
            <a:solidFill>
              <a:sysClr val="windowText" lastClr="000000"/>
            </a:solidFill>
            <a:rou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3" name="Text Box 5"/>
          <p:cNvSpPr txBox="1">
            <a:spLocks noChangeArrowheads="1"/>
          </p:cNvSpPr>
          <p:nvPr/>
        </p:nvSpPr>
        <p:spPr bwMode="auto">
          <a:xfrm>
            <a:off x="8267700" y="4416425"/>
            <a:ext cx="38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9pPr>
          </a:lstStyle>
          <a:p>
            <a:pPr fontAlgn="base">
              <a:lnSpc>
                <a:spcPct val="100000"/>
              </a:lnSpc>
              <a:spcBef>
                <a:spcPct val="50000"/>
              </a:spcBef>
              <a:spcAft>
                <a:spcPct val="0"/>
              </a:spcAft>
              <a:buFontTx/>
              <a:buNone/>
            </a:pPr>
            <a:r>
              <a:rPr lang="zh-CN" altLang="zh-CN" sz="2400" b="1">
                <a:solidFill>
                  <a:srgbClr val="FF0000"/>
                </a:solidFill>
                <a:latin typeface="Baskerville Old Face" panose="02020602080505020303" pitchFamily="18" charset="0"/>
                <a:ea typeface="宋体" panose="02010600030101010101" pitchFamily="2" charset="-122"/>
              </a:rPr>
              <a:t>A</a:t>
            </a:r>
          </a:p>
        </p:txBody>
      </p:sp>
      <p:sp>
        <p:nvSpPr>
          <p:cNvPr id="44" name="Rectangle 6"/>
          <p:cNvSpPr>
            <a:spLocks noChangeArrowheads="1"/>
          </p:cNvSpPr>
          <p:nvPr/>
        </p:nvSpPr>
        <p:spPr bwMode="auto">
          <a:xfrm>
            <a:off x="8642350" y="3144838"/>
            <a:ext cx="76200" cy="1600200"/>
          </a:xfrm>
          <a:prstGeom prst="rect">
            <a:avLst/>
          </a:prstGeom>
          <a:solidFill>
            <a:srgbClr val="ED7D31"/>
          </a:solidFill>
          <a:ln w="12700">
            <a:solidFill>
              <a:sysClr val="windowText" lastClr="000000"/>
            </a:solidFill>
            <a:miter lim="800000"/>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prstClr val="black"/>
              </a:solidFill>
              <a:effectLst/>
              <a:uLnTx/>
              <a:uFillTx/>
              <a:latin typeface="Baskerville Old Face" panose="02020602080505020303" pitchFamily="18" charset="0"/>
              <a:ea typeface="宋体" panose="02010600030101010101" pitchFamily="2" charset="-122"/>
            </a:endParaRPr>
          </a:p>
        </p:txBody>
      </p:sp>
      <p:sp>
        <p:nvSpPr>
          <p:cNvPr id="45" name="Text Box 7"/>
          <p:cNvSpPr txBox="1">
            <a:spLocks noChangeArrowheads="1"/>
          </p:cNvSpPr>
          <p:nvPr/>
        </p:nvSpPr>
        <p:spPr bwMode="auto">
          <a:xfrm>
            <a:off x="9153265" y="3783566"/>
            <a:ext cx="45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微软雅黑" panose="020B0503020204020204" charset="-122"/>
              </a:defRPr>
            </a:lvl9pPr>
          </a:lstStyle>
          <a:p>
            <a:pPr fontAlgn="base">
              <a:lnSpc>
                <a:spcPct val="100000"/>
              </a:lnSpc>
              <a:spcBef>
                <a:spcPct val="50000"/>
              </a:spcBef>
              <a:spcAft>
                <a:spcPct val="0"/>
              </a:spcAft>
              <a:buFontTx/>
              <a:buNone/>
            </a:pPr>
            <a:r>
              <a:rPr lang="zh-CN" altLang="zh-CN" sz="2400" b="1">
                <a:solidFill>
                  <a:srgbClr val="FF0000"/>
                </a:solidFill>
                <a:latin typeface="Baskerville Old Face" panose="02020602080505020303" pitchFamily="18" charset="0"/>
                <a:ea typeface="宋体" panose="02010600030101010101" pitchFamily="2" charset="-122"/>
              </a:rPr>
              <a:t>B</a:t>
            </a:r>
          </a:p>
        </p:txBody>
      </p:sp>
      <p:sp>
        <p:nvSpPr>
          <p:cNvPr id="46" name="Line 8"/>
          <p:cNvSpPr>
            <a:spLocks noChangeShapeType="1"/>
          </p:cNvSpPr>
          <p:nvPr/>
        </p:nvSpPr>
        <p:spPr bwMode="auto">
          <a:xfrm>
            <a:off x="9504363" y="5857875"/>
            <a:ext cx="304800" cy="0"/>
          </a:xfrm>
          <a:prstGeom prst="line">
            <a:avLst/>
          </a:prstGeom>
          <a:noFill/>
          <a:ln w="12700">
            <a:solidFill>
              <a:sysClr val="windowText" lastClr="00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Line 9"/>
          <p:cNvSpPr>
            <a:spLocks noChangeShapeType="1"/>
          </p:cNvSpPr>
          <p:nvPr/>
        </p:nvSpPr>
        <p:spPr bwMode="auto">
          <a:xfrm>
            <a:off x="9580563" y="5934075"/>
            <a:ext cx="152400" cy="0"/>
          </a:xfrm>
          <a:prstGeom prst="line">
            <a:avLst/>
          </a:prstGeom>
          <a:noFill/>
          <a:ln w="12700">
            <a:solidFill>
              <a:sysClr val="windowText" lastClr="00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8" name="Line 10"/>
          <p:cNvSpPr>
            <a:spLocks noChangeShapeType="1"/>
          </p:cNvSpPr>
          <p:nvPr/>
        </p:nvSpPr>
        <p:spPr bwMode="auto">
          <a:xfrm>
            <a:off x="9621838" y="5981700"/>
            <a:ext cx="76200" cy="0"/>
          </a:xfrm>
          <a:prstGeom prst="line">
            <a:avLst/>
          </a:prstGeom>
          <a:noFill/>
          <a:ln w="12700">
            <a:solidFill>
              <a:sysClr val="windowText" lastClr="00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9" name="Line 11"/>
          <p:cNvSpPr>
            <a:spLocks noChangeShapeType="1"/>
          </p:cNvSpPr>
          <p:nvPr/>
        </p:nvSpPr>
        <p:spPr bwMode="auto">
          <a:xfrm>
            <a:off x="9334500" y="5559425"/>
            <a:ext cx="304800" cy="0"/>
          </a:xfrm>
          <a:prstGeom prst="line">
            <a:avLst/>
          </a:prstGeom>
          <a:noFill/>
          <a:ln w="12700">
            <a:solidFill>
              <a:sysClr val="windowText" lastClr="00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0" name="Line 12"/>
          <p:cNvSpPr>
            <a:spLocks noChangeShapeType="1"/>
          </p:cNvSpPr>
          <p:nvPr/>
        </p:nvSpPr>
        <p:spPr bwMode="auto">
          <a:xfrm>
            <a:off x="9639300" y="5559425"/>
            <a:ext cx="0" cy="304800"/>
          </a:xfrm>
          <a:prstGeom prst="line">
            <a:avLst/>
          </a:prstGeom>
          <a:noFill/>
          <a:ln w="12700">
            <a:solidFill>
              <a:sysClr val="windowText" lastClr="00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1" name="Line 19"/>
          <p:cNvSpPr>
            <a:spLocks noChangeShapeType="1"/>
          </p:cNvSpPr>
          <p:nvPr/>
        </p:nvSpPr>
        <p:spPr bwMode="auto">
          <a:xfrm>
            <a:off x="8496300" y="4972050"/>
            <a:ext cx="381000"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2" name="Line 20"/>
          <p:cNvSpPr>
            <a:spLocks noChangeShapeType="1"/>
          </p:cNvSpPr>
          <p:nvPr/>
        </p:nvSpPr>
        <p:spPr bwMode="auto">
          <a:xfrm>
            <a:off x="8672513" y="4778375"/>
            <a:ext cx="0" cy="38100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3" name="Line 21"/>
          <p:cNvSpPr>
            <a:spLocks noChangeShapeType="1"/>
          </p:cNvSpPr>
          <p:nvPr/>
        </p:nvSpPr>
        <p:spPr bwMode="auto">
          <a:xfrm>
            <a:off x="8496300" y="4949825"/>
            <a:ext cx="152400" cy="0"/>
          </a:xfrm>
          <a:prstGeom prst="line">
            <a:avLst/>
          </a:prstGeom>
          <a:noFill/>
          <a:ln w="12700">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54" name="Group 22"/>
          <p:cNvGrpSpPr/>
          <p:nvPr/>
        </p:nvGrpSpPr>
        <p:grpSpPr bwMode="auto">
          <a:xfrm>
            <a:off x="7791450" y="4187825"/>
            <a:ext cx="1676400" cy="1524000"/>
            <a:chOff x="0" y="0"/>
            <a:chExt cx="1056" cy="960"/>
          </a:xfrm>
        </p:grpSpPr>
        <p:sp>
          <p:nvSpPr>
            <p:cNvPr id="55" name="Line 23"/>
            <p:cNvSpPr>
              <a:spLocks noChangeShapeType="1"/>
            </p:cNvSpPr>
            <p:nvPr/>
          </p:nvSpPr>
          <p:spPr bwMode="auto">
            <a:xfrm>
              <a:off x="96" y="240"/>
              <a:ext cx="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endParaRPr>
            </a:p>
          </p:txBody>
        </p:sp>
        <p:sp>
          <p:nvSpPr>
            <p:cNvPr id="56" name="Line 24"/>
            <p:cNvSpPr>
              <a:spLocks noChangeShapeType="1"/>
            </p:cNvSpPr>
            <p:nvPr/>
          </p:nvSpPr>
          <p:spPr bwMode="auto">
            <a:xfrm>
              <a:off x="0" y="528"/>
              <a:ext cx="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endParaRPr>
            </a:p>
          </p:txBody>
        </p:sp>
        <p:sp>
          <p:nvSpPr>
            <p:cNvPr id="57" name="Line 25"/>
            <p:cNvSpPr>
              <a:spLocks noChangeShapeType="1"/>
            </p:cNvSpPr>
            <p:nvPr/>
          </p:nvSpPr>
          <p:spPr bwMode="auto">
            <a:xfrm>
              <a:off x="144" y="816"/>
              <a:ext cx="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endParaRPr>
            </a:p>
          </p:txBody>
        </p:sp>
        <p:sp>
          <p:nvSpPr>
            <p:cNvPr id="58" name="Line 26"/>
            <p:cNvSpPr>
              <a:spLocks noChangeShapeType="1"/>
            </p:cNvSpPr>
            <p:nvPr/>
          </p:nvSpPr>
          <p:spPr bwMode="auto">
            <a:xfrm>
              <a:off x="672" y="0"/>
              <a:ext cx="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endParaRPr>
            </a:p>
          </p:txBody>
        </p:sp>
        <p:sp>
          <p:nvSpPr>
            <p:cNvPr id="59" name="Line 27"/>
            <p:cNvSpPr>
              <a:spLocks noChangeShapeType="1"/>
            </p:cNvSpPr>
            <p:nvPr/>
          </p:nvSpPr>
          <p:spPr bwMode="auto">
            <a:xfrm>
              <a:off x="480" y="960"/>
              <a:ext cx="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endParaRPr>
            </a:p>
          </p:txBody>
        </p:sp>
        <p:sp>
          <p:nvSpPr>
            <p:cNvPr id="60" name="Line 28"/>
            <p:cNvSpPr>
              <a:spLocks noChangeShapeType="1"/>
            </p:cNvSpPr>
            <p:nvPr/>
          </p:nvSpPr>
          <p:spPr bwMode="auto">
            <a:xfrm>
              <a:off x="960" y="528"/>
              <a:ext cx="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endParaRPr>
            </a:p>
          </p:txBody>
        </p:sp>
        <p:sp>
          <p:nvSpPr>
            <p:cNvPr id="61" name="Line 29"/>
            <p:cNvSpPr>
              <a:spLocks noChangeShapeType="1"/>
            </p:cNvSpPr>
            <p:nvPr/>
          </p:nvSpPr>
          <p:spPr bwMode="auto">
            <a:xfrm>
              <a:off x="816" y="816"/>
              <a:ext cx="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endParaRPr>
            </a:p>
          </p:txBody>
        </p:sp>
        <p:sp>
          <p:nvSpPr>
            <p:cNvPr id="62" name="Line 30"/>
            <p:cNvSpPr>
              <a:spLocks noChangeShapeType="1"/>
            </p:cNvSpPr>
            <p:nvPr/>
          </p:nvSpPr>
          <p:spPr bwMode="auto">
            <a:xfrm>
              <a:off x="912" y="240"/>
              <a:ext cx="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endParaRPr>
            </a:p>
          </p:txBody>
        </p:sp>
        <p:sp>
          <p:nvSpPr>
            <p:cNvPr id="63" name="Line 31"/>
            <p:cNvSpPr>
              <a:spLocks noChangeShapeType="1"/>
            </p:cNvSpPr>
            <p:nvPr/>
          </p:nvSpPr>
          <p:spPr bwMode="auto">
            <a:xfrm>
              <a:off x="336" y="0"/>
              <a:ext cx="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prstClr val="black"/>
                </a:solidFill>
                <a:effectLst/>
                <a:uLnTx/>
                <a:uFillTx/>
              </a:endParaRPr>
            </a:p>
          </p:txBody>
        </p:sp>
      </p:grpSp>
      <p:grpSp>
        <p:nvGrpSpPr>
          <p:cNvPr id="64" name="Group 33"/>
          <p:cNvGrpSpPr/>
          <p:nvPr/>
        </p:nvGrpSpPr>
        <p:grpSpPr bwMode="auto">
          <a:xfrm>
            <a:off x="7842250" y="4351338"/>
            <a:ext cx="1638300" cy="1382713"/>
            <a:chOff x="0" y="3"/>
            <a:chExt cx="1032" cy="871"/>
          </a:xfrm>
        </p:grpSpPr>
        <p:sp>
          <p:nvSpPr>
            <p:cNvPr id="65" name="Line 34"/>
            <p:cNvSpPr>
              <a:spLocks noChangeShapeType="1"/>
            </p:cNvSpPr>
            <p:nvPr/>
          </p:nvSpPr>
          <p:spPr bwMode="auto">
            <a:xfrm>
              <a:off x="540" y="538"/>
              <a:ext cx="0" cy="336"/>
            </a:xfrm>
            <a:prstGeom prst="line">
              <a:avLst/>
            </a:prstGeom>
            <a:noFill/>
            <a:ln w="12700">
              <a:solidFill>
                <a:sysClr val="windowText" lastClr="000000"/>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6" name="Line 35"/>
            <p:cNvSpPr>
              <a:spLocks noChangeShapeType="1"/>
            </p:cNvSpPr>
            <p:nvPr/>
          </p:nvSpPr>
          <p:spPr bwMode="auto">
            <a:xfrm>
              <a:off x="696" y="372"/>
              <a:ext cx="336" cy="0"/>
            </a:xfrm>
            <a:prstGeom prst="line">
              <a:avLst/>
            </a:prstGeom>
            <a:noFill/>
            <a:ln w="12700">
              <a:solidFill>
                <a:sysClr val="windowText" lastClr="000000"/>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7" name="Line 36"/>
            <p:cNvSpPr>
              <a:spLocks noChangeShapeType="1"/>
            </p:cNvSpPr>
            <p:nvPr/>
          </p:nvSpPr>
          <p:spPr bwMode="auto">
            <a:xfrm>
              <a:off x="0" y="384"/>
              <a:ext cx="384" cy="0"/>
            </a:xfrm>
            <a:prstGeom prst="line">
              <a:avLst/>
            </a:prstGeom>
            <a:noFill/>
            <a:ln w="12700">
              <a:solidFill>
                <a:sysClr val="windowText" lastClr="000000"/>
              </a:solidFill>
              <a:round/>
              <a:head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8" name="Line 37"/>
            <p:cNvSpPr>
              <a:spLocks noChangeShapeType="1"/>
            </p:cNvSpPr>
            <p:nvPr/>
          </p:nvSpPr>
          <p:spPr bwMode="auto">
            <a:xfrm flipH="1">
              <a:off x="180" y="480"/>
              <a:ext cx="240" cy="240"/>
            </a:xfrm>
            <a:prstGeom prst="line">
              <a:avLst/>
            </a:prstGeom>
            <a:noFill/>
            <a:ln w="12700">
              <a:solidFill>
                <a:sysClr val="windowText" lastClr="000000"/>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69" name="Line 38"/>
            <p:cNvSpPr>
              <a:spLocks noChangeShapeType="1"/>
            </p:cNvSpPr>
            <p:nvPr/>
          </p:nvSpPr>
          <p:spPr bwMode="auto">
            <a:xfrm>
              <a:off x="648" y="493"/>
              <a:ext cx="240" cy="240"/>
            </a:xfrm>
            <a:prstGeom prst="line">
              <a:avLst/>
            </a:prstGeom>
            <a:noFill/>
            <a:ln w="12700">
              <a:solidFill>
                <a:sysClr val="windowText" lastClr="000000"/>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0" name="Line 39"/>
            <p:cNvSpPr>
              <a:spLocks noChangeShapeType="1"/>
            </p:cNvSpPr>
            <p:nvPr/>
          </p:nvSpPr>
          <p:spPr bwMode="auto">
            <a:xfrm flipV="1">
              <a:off x="648" y="40"/>
              <a:ext cx="240" cy="240"/>
            </a:xfrm>
            <a:prstGeom prst="line">
              <a:avLst/>
            </a:prstGeom>
            <a:noFill/>
            <a:ln w="12700">
              <a:solidFill>
                <a:sysClr val="windowText" lastClr="000000"/>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1" name="Line 40"/>
            <p:cNvSpPr>
              <a:spLocks noChangeShapeType="1"/>
            </p:cNvSpPr>
            <p:nvPr/>
          </p:nvSpPr>
          <p:spPr bwMode="auto">
            <a:xfrm flipH="1" flipV="1">
              <a:off x="132" y="3"/>
              <a:ext cx="288" cy="288"/>
            </a:xfrm>
            <a:prstGeom prst="line">
              <a:avLst/>
            </a:prstGeom>
            <a:noFill/>
            <a:ln w="12700">
              <a:solidFill>
                <a:sysClr val="windowText" lastClr="000000"/>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circle(out)">
                                      <p:cBhvr>
                                        <p:cTn id="12" dur="75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t="2567"/>
          <a:stretch>
            <a:fillRect/>
          </a:stretch>
        </p:blipFill>
        <p:spPr>
          <a:xfrm>
            <a:off x="7058159" y="1809030"/>
            <a:ext cx="4535537" cy="3750733"/>
          </a:xfrm>
          <a:prstGeom prst="rect">
            <a:avLst/>
          </a:prstGeom>
          <a:ln>
            <a:noFill/>
          </a:ln>
          <a:effectLst>
            <a:softEdge rad="112500"/>
          </a:effectLst>
        </p:spPr>
      </p:pic>
      <p:grpSp>
        <p:nvGrpSpPr>
          <p:cNvPr id="11" name="组合 10"/>
          <p:cNvGrpSpPr/>
          <p:nvPr/>
        </p:nvGrpSpPr>
        <p:grpSpPr>
          <a:xfrm>
            <a:off x="587493" y="1246315"/>
            <a:ext cx="6533498" cy="4313448"/>
            <a:chOff x="587493" y="1246315"/>
            <a:chExt cx="6533498" cy="4313448"/>
          </a:xfrm>
        </p:grpSpPr>
        <p:grpSp>
          <p:nvGrpSpPr>
            <p:cNvPr id="12" name="组合 11"/>
            <p:cNvGrpSpPr/>
            <p:nvPr/>
          </p:nvGrpSpPr>
          <p:grpSpPr>
            <a:xfrm>
              <a:off x="587493" y="1976717"/>
              <a:ext cx="5497718" cy="3583046"/>
              <a:chOff x="90748" y="1569129"/>
              <a:chExt cx="6491208" cy="4230537"/>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48" y="1569129"/>
                <a:ext cx="2775826" cy="4230537"/>
              </a:xfrm>
              <a:prstGeom prst="rect">
                <a:avLst/>
              </a:prstGeom>
              <a:ln>
                <a:noFill/>
              </a:ln>
              <a:effectLst>
                <a:softEdge rad="112500"/>
              </a:effectLst>
            </p:spPr>
          </p:pic>
          <p:grpSp>
            <p:nvGrpSpPr>
              <p:cNvPr id="15" name="组合 14"/>
              <p:cNvGrpSpPr/>
              <p:nvPr/>
            </p:nvGrpSpPr>
            <p:grpSpPr>
              <a:xfrm>
                <a:off x="3246406" y="2353169"/>
                <a:ext cx="3335550" cy="2790016"/>
                <a:chOff x="3280912" y="3086415"/>
                <a:chExt cx="3335550" cy="2790016"/>
              </a:xfrm>
            </p:grpSpPr>
            <p:sp>
              <p:nvSpPr>
                <p:cNvPr id="16" name="圆角矩形标注 6"/>
                <p:cNvSpPr/>
                <p:nvPr/>
              </p:nvSpPr>
              <p:spPr>
                <a:xfrm>
                  <a:off x="3280912" y="3086415"/>
                  <a:ext cx="3335550" cy="2790016"/>
                </a:xfrm>
                <a:prstGeom prst="wedgeRoundRectCallout">
                  <a:avLst>
                    <a:gd name="adj1" fmla="val -98078"/>
                    <a:gd name="adj2" fmla="val 17986"/>
                    <a:gd name="adj3" fmla="val 16667"/>
                  </a:avLst>
                </a:prstGeom>
                <a:solidFill>
                  <a:srgbClr val="EF6F40"/>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0912" y="3086415"/>
                  <a:ext cx="3335550" cy="2790016"/>
                </a:xfrm>
                <a:prstGeom prst="roundRect">
                  <a:avLst>
                    <a:gd name="adj" fmla="val 15739"/>
                  </a:avLst>
                </a:prstGeom>
              </p:spPr>
            </p:pic>
          </p:grpSp>
        </p:grpSp>
        <p:sp>
          <p:nvSpPr>
            <p:cNvPr id="13" name="Rectangle 3"/>
            <p:cNvSpPr txBox="1">
              <a:spLocks noChangeArrowheads="1"/>
            </p:cNvSpPr>
            <p:nvPr/>
          </p:nvSpPr>
          <p:spPr>
            <a:xfrm>
              <a:off x="848409" y="1246315"/>
              <a:ext cx="6272582" cy="544286"/>
            </a:xfrm>
            <a:prstGeom prst="rect">
              <a:avLst/>
            </a:prstGeom>
          </p:spPr>
          <p:txBody>
            <a:bodyPr/>
            <a:lst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ts val="1000"/>
                </a:spcBef>
                <a:spcAft>
                  <a:spcPct val="0"/>
                </a:spcAft>
                <a:buClrTx/>
                <a:buSzTx/>
                <a:buFontTx/>
                <a:buNone/>
                <a:defRPr/>
              </a:pPr>
              <a:r>
                <a:rPr kumimoji="0" lang="zh-CN" altLang="en-US" sz="24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rPr>
                <a:t>为什么给车加油前要触摸一下静电释放器？    </a:t>
              </a:r>
              <a:endParaRPr kumimoji="0" lang="zh-CN" altLang="en-US" sz="24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57167" y="1040140"/>
            <a:ext cx="2348720" cy="523220"/>
          </a:xfrm>
          <a:prstGeom prst="rect">
            <a:avLst/>
          </a:prstGeom>
        </p:spPr>
        <p:txBody>
          <a:bodyPr wrap="none">
            <a:spAutoFit/>
          </a:bodyPr>
          <a:lstStyle/>
          <a:p>
            <a:pPr fontAlgn="base">
              <a:spcBef>
                <a:spcPct val="50000"/>
              </a:spcBef>
              <a:spcAft>
                <a:spcPct val="0"/>
              </a:spcAft>
              <a:defRPr/>
            </a:pPr>
            <a:r>
              <a:rPr kumimoji="1" lang="zh-CN" altLang="en-US" sz="2800" b="1" dirty="0" smtClean="0">
                <a:solidFill>
                  <a:srgbClr val="FF0000"/>
                </a:solidFill>
                <a:latin typeface="宋体" panose="02010600030101010101" pitchFamily="2" charset="-122"/>
              </a:rPr>
              <a:t>四、</a:t>
            </a:r>
            <a:r>
              <a:rPr kumimoji="1" lang="zh-CN" altLang="en-US" sz="2800" b="1" dirty="0">
                <a:solidFill>
                  <a:srgbClr val="FF0000"/>
                </a:solidFill>
                <a:latin typeface="宋体" panose="02010600030101010101" pitchFamily="2" charset="-122"/>
              </a:rPr>
              <a:t>静电吸附</a:t>
            </a:r>
          </a:p>
        </p:txBody>
      </p:sp>
      <p:grpSp>
        <p:nvGrpSpPr>
          <p:cNvPr id="13" name="组合 12"/>
          <p:cNvGrpSpPr/>
          <p:nvPr/>
        </p:nvGrpSpPr>
        <p:grpSpPr>
          <a:xfrm>
            <a:off x="155115" y="2044978"/>
            <a:ext cx="3869877" cy="2117039"/>
            <a:chOff x="155115" y="2044978"/>
            <a:chExt cx="3869877" cy="2117039"/>
          </a:xfrm>
        </p:grpSpPr>
        <p:sp>
          <p:nvSpPr>
            <p:cNvPr id="14" name="Text Box 1027"/>
            <p:cNvSpPr txBox="1">
              <a:spLocks noChangeArrowheads="1"/>
            </p:cNvSpPr>
            <p:nvPr/>
          </p:nvSpPr>
          <p:spPr bwMode="auto">
            <a:xfrm>
              <a:off x="1278518" y="2044978"/>
              <a:ext cx="1627369" cy="523220"/>
            </a:xfrm>
            <a:prstGeom prst="rect">
              <a:avLst/>
            </a:prstGeom>
          </p:spPr>
          <p:txBody>
            <a:bodyPr wrap="none">
              <a:spAutoFit/>
            </a:bodyPr>
            <a:lstStyle>
              <a:defPPr>
                <a:defRPr lang="zh-CN"/>
              </a:defPPr>
              <a:lvl1pPr eaLnBrk="1" hangingPunct="1">
                <a:spcBef>
                  <a:spcPct val="50000"/>
                </a:spcBef>
                <a:defRPr kumimoji="1" sz="2800" b="1">
                  <a:solidFill>
                    <a:srgbClr val="0070C0"/>
                  </a:solidFill>
                  <a:latin typeface="+mn-ea"/>
                  <a:ea typeface="+mn-ea"/>
                </a:defRPr>
              </a:lvl1pPr>
            </a:lstStyle>
            <a:p>
              <a:pPr marL="0" marR="0" lvl="0" indent="0" defTabSz="914400" eaLnBrk="1" fontAlgn="base" latinLnBrk="0" hangingPunct="1">
                <a:lnSpc>
                  <a:spcPct val="100000"/>
                </a:lnSpc>
                <a:spcBef>
                  <a:spcPct val="50000"/>
                </a:spcBef>
                <a:spcAft>
                  <a:spcPct val="0"/>
                </a:spcAft>
                <a:buClrTx/>
                <a:buSzTx/>
                <a:buFontTx/>
                <a:buNone/>
                <a:defRPr/>
              </a:pPr>
              <a:r>
                <a:rPr kumimoji="1" lang="zh-CN" altLang="en-US" sz="2800" b="1" i="0" u="none" strike="noStrike" kern="0" cap="none" spc="0" normalizeH="0" baseline="0" noProof="0">
                  <a:ln>
                    <a:noFill/>
                  </a:ln>
                  <a:solidFill>
                    <a:srgbClr val="0070C0"/>
                  </a:solidFill>
                  <a:effectLst/>
                  <a:uLnTx/>
                  <a:uFillTx/>
                  <a:latin typeface="宋体" panose="02010600030101010101" pitchFamily="2" charset="-122"/>
                  <a:ea typeface="宋体" panose="02010600030101010101" pitchFamily="2" charset="-122"/>
                </a:rPr>
                <a:t>静电除尘</a:t>
              </a:r>
            </a:p>
          </p:txBody>
        </p:sp>
        <p:pic>
          <p:nvPicPr>
            <p:cNvPr id="15" name="图片 14"/>
            <p:cNvPicPr>
              <a:picLocks noChangeAspect="1"/>
            </p:cNvPicPr>
            <p:nvPr/>
          </p:nvPicPr>
          <p:blipFill rotWithShape="1">
            <a:blip r:embed="rId2">
              <a:extLst>
                <a:ext uri="{28A0092B-C50C-407E-A947-70E740481C1C}">
                  <a14:useLocalDpi xmlns:a14="http://schemas.microsoft.com/office/drawing/2010/main" val="0"/>
                </a:ext>
              </a:extLst>
            </a:blip>
            <a:srcRect r="6601"/>
            <a:stretch>
              <a:fillRect/>
            </a:stretch>
          </p:blipFill>
          <p:spPr>
            <a:xfrm>
              <a:off x="155115" y="2738424"/>
              <a:ext cx="3869877" cy="1423593"/>
            </a:xfrm>
            <a:prstGeom prst="rect">
              <a:avLst/>
            </a:prstGeom>
          </p:spPr>
        </p:pic>
      </p:grpSp>
      <p:grpSp>
        <p:nvGrpSpPr>
          <p:cNvPr id="16" name="组合 15"/>
          <p:cNvGrpSpPr/>
          <p:nvPr/>
        </p:nvGrpSpPr>
        <p:grpSpPr>
          <a:xfrm>
            <a:off x="4193637" y="2044978"/>
            <a:ext cx="3538460" cy="3327121"/>
            <a:chOff x="4193637" y="2044978"/>
            <a:chExt cx="3538460" cy="3327121"/>
          </a:xfrm>
        </p:grpSpPr>
        <p:sp>
          <p:nvSpPr>
            <p:cNvPr id="17" name="Text Box 1027"/>
            <p:cNvSpPr txBox="1">
              <a:spLocks noChangeArrowheads="1"/>
            </p:cNvSpPr>
            <p:nvPr/>
          </p:nvSpPr>
          <p:spPr bwMode="auto">
            <a:xfrm>
              <a:off x="5149182" y="2044978"/>
              <a:ext cx="1627369" cy="523220"/>
            </a:xfrm>
            <a:prstGeom prst="rect">
              <a:avLst/>
            </a:prstGeom>
          </p:spPr>
          <p:txBody>
            <a:bodyPr wrap="none">
              <a:spAutoFit/>
            </a:bodyPr>
            <a:lstStyle>
              <a:defPPr>
                <a:defRPr lang="zh-CN"/>
              </a:defPPr>
              <a:lvl1pPr eaLnBrk="1" hangingPunct="1">
                <a:spcBef>
                  <a:spcPct val="50000"/>
                </a:spcBef>
                <a:defRPr kumimoji="1" sz="2800" b="1">
                  <a:solidFill>
                    <a:srgbClr val="0070C0"/>
                  </a:solidFill>
                  <a:latin typeface="+mn-ea"/>
                  <a:ea typeface="+mn-ea"/>
                </a:defRPr>
              </a:lvl1pPr>
            </a:lstStyle>
            <a:p>
              <a:pPr marL="0" marR="0" lvl="0" indent="0" defTabSz="914400" eaLnBrk="1" fontAlgn="base" latinLnBrk="0" hangingPunct="1">
                <a:lnSpc>
                  <a:spcPct val="100000"/>
                </a:lnSpc>
                <a:spcBef>
                  <a:spcPct val="50000"/>
                </a:spcBef>
                <a:spcAft>
                  <a:spcPct val="0"/>
                </a:spcAft>
                <a:buClrTx/>
                <a:buSzTx/>
                <a:buFontTx/>
                <a:buNone/>
                <a:defRPr/>
              </a:pPr>
              <a:r>
                <a:rPr kumimoji="1" lang="zh-CN" altLang="en-US" sz="2800" b="1" i="0" u="none" strike="noStrike" kern="0" cap="none" spc="0" normalizeH="0" baseline="0" noProof="0">
                  <a:ln>
                    <a:noFill/>
                  </a:ln>
                  <a:solidFill>
                    <a:srgbClr val="0070C0"/>
                  </a:solidFill>
                  <a:effectLst/>
                  <a:uLnTx/>
                  <a:uFillTx/>
                  <a:latin typeface="宋体" panose="02010600030101010101" pitchFamily="2" charset="-122"/>
                  <a:ea typeface="宋体" panose="02010600030101010101" pitchFamily="2" charset="-122"/>
                </a:rPr>
                <a:t>静电喷漆</a:t>
              </a: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637" y="2738424"/>
              <a:ext cx="3538460" cy="2633675"/>
            </a:xfrm>
            <a:prstGeom prst="rect">
              <a:avLst/>
            </a:prstGeom>
          </p:spPr>
        </p:pic>
      </p:grpSp>
      <p:grpSp>
        <p:nvGrpSpPr>
          <p:cNvPr id="19" name="组合 18"/>
          <p:cNvGrpSpPr/>
          <p:nvPr/>
        </p:nvGrpSpPr>
        <p:grpSpPr>
          <a:xfrm>
            <a:off x="8069387" y="2044978"/>
            <a:ext cx="3673226" cy="3766169"/>
            <a:chOff x="8069387" y="2044978"/>
            <a:chExt cx="3673226" cy="3766169"/>
          </a:xfrm>
        </p:grpSpPr>
        <p:sp>
          <p:nvSpPr>
            <p:cNvPr id="20" name="Text Box 1027"/>
            <p:cNvSpPr txBox="1">
              <a:spLocks noChangeArrowheads="1"/>
            </p:cNvSpPr>
            <p:nvPr/>
          </p:nvSpPr>
          <p:spPr bwMode="auto">
            <a:xfrm>
              <a:off x="9092315" y="2044978"/>
              <a:ext cx="1627369" cy="523220"/>
            </a:xfrm>
            <a:prstGeom prst="rect">
              <a:avLst/>
            </a:prstGeom>
          </p:spPr>
          <p:txBody>
            <a:bodyPr wrap="none">
              <a:spAutoFit/>
            </a:bodyPr>
            <a:lstStyle>
              <a:defPPr>
                <a:defRPr lang="zh-CN"/>
              </a:defPPr>
              <a:lvl1pPr eaLnBrk="1" hangingPunct="1">
                <a:spcBef>
                  <a:spcPct val="50000"/>
                </a:spcBef>
                <a:defRPr kumimoji="1" sz="2800" b="1">
                  <a:solidFill>
                    <a:srgbClr val="0070C0"/>
                  </a:solidFill>
                  <a:latin typeface="+mn-ea"/>
                  <a:ea typeface="+mn-ea"/>
                </a:defRPr>
              </a:lvl1pPr>
            </a:lstStyle>
            <a:p>
              <a:pPr marL="0" marR="0" lvl="0" indent="0" defTabSz="914400" eaLnBrk="1" fontAlgn="base" latinLnBrk="0" hangingPunct="1">
                <a:lnSpc>
                  <a:spcPct val="100000"/>
                </a:lnSpc>
                <a:spcBef>
                  <a:spcPct val="50000"/>
                </a:spcBef>
                <a:spcAft>
                  <a:spcPct val="0"/>
                </a:spcAft>
                <a:buClrTx/>
                <a:buSzTx/>
                <a:buFontTx/>
                <a:buNone/>
                <a:defRPr/>
              </a:pPr>
              <a:r>
                <a:rPr kumimoji="1" lang="zh-CN" altLang="en-US" sz="2800" b="1" i="0" u="none" strike="noStrike" kern="0" cap="none" spc="0" normalizeH="0" baseline="0" noProof="0">
                  <a:ln>
                    <a:noFill/>
                  </a:ln>
                  <a:solidFill>
                    <a:srgbClr val="0070C0"/>
                  </a:solidFill>
                  <a:effectLst/>
                  <a:uLnTx/>
                  <a:uFillTx/>
                  <a:latin typeface="宋体" panose="02010600030101010101" pitchFamily="2" charset="-122"/>
                  <a:ea typeface="宋体" panose="02010600030101010101" pitchFamily="2" charset="-122"/>
                </a:rPr>
                <a:t>静电复印</a:t>
              </a: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387" y="2729797"/>
              <a:ext cx="3673226" cy="3081350"/>
            </a:xfrm>
            <a:prstGeom prst="rect">
              <a:avLst/>
            </a:prstGeom>
          </p:spPr>
        </p:pic>
      </p:grpSp>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11987640" y="6857640"/>
              <a:ext cx="360" cy="360"/>
            </p14:xfrm>
          </p:contentPart>
        </mc:Choice>
        <mc:Fallback xmlns="">
          <p:pic>
            <p:nvPicPr>
              <p:cNvPr id="2" name="墨迹 1"/>
              <p:cNvPicPr/>
              <p:nvPr/>
            </p:nvPicPr>
            <p:blipFill>
              <a:blip r:embed="rId6"/>
              <a:stretch>
                <a:fillRect/>
              </a:stretch>
            </p:blipFill>
            <p:spPr>
              <a:xfrm>
                <a:off x="11978280" y="6848280"/>
                <a:ext cx="19080" cy="1908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750"/>
                                        <p:tgtEl>
                                          <p:spTgt spid="16"/>
                                        </p:tgtEl>
                                      </p:cBhvr>
                                    </p:animEffect>
                                    <p:anim calcmode="lin" valueType="num">
                                      <p:cBhvr>
                                        <p:cTn id="15" dur="750" fill="hold"/>
                                        <p:tgtEl>
                                          <p:spTgt spid="16"/>
                                        </p:tgtEl>
                                        <p:attrNameLst>
                                          <p:attrName>ppt_x</p:attrName>
                                        </p:attrNameLst>
                                      </p:cBhvr>
                                      <p:tavLst>
                                        <p:tav tm="0">
                                          <p:val>
                                            <p:strVal val="#ppt_x"/>
                                          </p:val>
                                        </p:tav>
                                        <p:tav tm="100000">
                                          <p:val>
                                            <p:strVal val="#ppt_x"/>
                                          </p:val>
                                        </p:tav>
                                      </p:tavLst>
                                    </p:anim>
                                    <p:anim calcmode="lin" valueType="num">
                                      <p:cBhvr>
                                        <p:cTn id="16"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anim calcmode="lin" valueType="num">
                                      <p:cBhvr>
                                        <p:cTn id="22" dur="750" fill="hold"/>
                                        <p:tgtEl>
                                          <p:spTgt spid="19"/>
                                        </p:tgtEl>
                                        <p:attrNameLst>
                                          <p:attrName>ppt_x</p:attrName>
                                        </p:attrNameLst>
                                      </p:cBhvr>
                                      <p:tavLst>
                                        <p:tav tm="0">
                                          <p:val>
                                            <p:strVal val="#ppt_x"/>
                                          </p:val>
                                        </p:tav>
                                        <p:tav tm="100000">
                                          <p:val>
                                            <p:strVal val="#ppt_x"/>
                                          </p:val>
                                        </p:tav>
                                      </p:tavLst>
                                    </p:anim>
                                    <p:anim calcmode="lin" valueType="num">
                                      <p:cBhvr>
                                        <p:cTn id="23"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p:cNvSpPr txBox="1"/>
          <p:nvPr/>
        </p:nvSpPr>
        <p:spPr>
          <a:xfrm>
            <a:off x="407368" y="691116"/>
            <a:ext cx="7079531" cy="574036"/>
          </a:xfrm>
          <a:prstGeom prst="rect">
            <a:avLst/>
          </a:prstGeom>
        </p:spPr>
        <p:txBody>
          <a:bodyPr anchor="ctr"/>
          <a:lstStyle>
            <a:lvl1pPr marL="0" indent="0" algn="l" rtl="0" eaLnBrk="1" fontAlgn="base" hangingPunct="1">
              <a:lnSpc>
                <a:spcPct val="90000"/>
              </a:lnSpc>
              <a:spcBef>
                <a:spcPts val="1000"/>
              </a:spcBef>
              <a:spcAft>
                <a:spcPct val="0"/>
              </a:spcAft>
              <a:buFont typeface="Arial" panose="020B0604020202020204" pitchFamily="34" charset="0"/>
              <a:buNone/>
              <a:defRPr sz="2400" kern="1200">
                <a:solidFill>
                  <a:schemeClr val="bg1"/>
                </a:solidFill>
                <a:latin typeface="楷体" panose="02010609060101010101" pitchFamily="49" charset="-122"/>
                <a:ea typeface="楷体" panose="02010609060101010101" pitchFamily="49" charset="-122"/>
                <a:cs typeface="+mn-cs"/>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376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376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376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376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拓展提高</a:t>
            </a:r>
          </a:p>
        </p:txBody>
      </p:sp>
      <p:sp>
        <p:nvSpPr>
          <p:cNvPr id="7" name="Rectangle 2"/>
          <p:cNvSpPr txBox="1">
            <a:spLocks noChangeArrowheads="1"/>
          </p:cNvSpPr>
          <p:nvPr/>
        </p:nvSpPr>
        <p:spPr bwMode="auto">
          <a:xfrm>
            <a:off x="960438" y="1373215"/>
            <a:ext cx="102822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Bef>
                <a:spcPct val="0"/>
              </a:spcBef>
              <a:spcAft>
                <a:spcPct val="0"/>
              </a:spcAft>
            </a:pPr>
            <a:r>
              <a:rPr kumimoji="1" lang="zh-CN" altLang="en-US" sz="2400" b="1">
                <a:solidFill>
                  <a:prstClr val="black"/>
                </a:solidFill>
                <a:latin typeface="Times New Roman" panose="02020603050405020304" pitchFamily="18" charset="0"/>
                <a:cs typeface="Times New Roman" panose="02020603050405020304" pitchFamily="18" charset="0"/>
              </a:rPr>
              <a:t>        下图中</a:t>
            </a:r>
            <a:r>
              <a:rPr kumimoji="1" lang="en-US" altLang="zh-CN" sz="2400" b="1">
                <a:solidFill>
                  <a:prstClr val="black"/>
                </a:solidFill>
                <a:latin typeface="Times New Roman" panose="02020603050405020304" pitchFamily="18" charset="0"/>
                <a:cs typeface="Times New Roman" panose="02020603050405020304" pitchFamily="18" charset="0"/>
              </a:rPr>
              <a:t>P</a:t>
            </a:r>
            <a:r>
              <a:rPr kumimoji="1" lang="zh-CN" altLang="en-US" sz="2400" b="1">
                <a:solidFill>
                  <a:prstClr val="black"/>
                </a:solidFill>
                <a:latin typeface="Times New Roman" panose="02020603050405020304" pitchFamily="18" charset="0"/>
                <a:cs typeface="Times New Roman" panose="02020603050405020304" pitchFamily="18" charset="0"/>
              </a:rPr>
              <a:t>是一个带电体，</a:t>
            </a:r>
            <a:r>
              <a:rPr kumimoji="1" lang="en-US" altLang="zh-CN" sz="2400" b="1">
                <a:solidFill>
                  <a:prstClr val="black"/>
                </a:solidFill>
                <a:latin typeface="Times New Roman" panose="02020603050405020304" pitchFamily="18" charset="0"/>
                <a:cs typeface="Times New Roman" panose="02020603050405020304" pitchFamily="18" charset="0"/>
              </a:rPr>
              <a:t>N</a:t>
            </a:r>
            <a:r>
              <a:rPr kumimoji="1" lang="zh-CN" altLang="en-US" sz="2400" b="1">
                <a:solidFill>
                  <a:prstClr val="black"/>
                </a:solidFill>
                <a:latin typeface="Times New Roman" panose="02020603050405020304" pitchFamily="18" charset="0"/>
                <a:cs typeface="Times New Roman" panose="02020603050405020304" pitchFamily="18" charset="0"/>
              </a:rPr>
              <a:t>是一个不带电的金属空腔，在下列情况下，放在绝缘板上的小纸屑</a:t>
            </a:r>
            <a:r>
              <a:rPr kumimoji="1" lang="en-US" altLang="zh-CN" sz="2400" b="1">
                <a:solidFill>
                  <a:prstClr val="black"/>
                </a:solidFill>
                <a:latin typeface="Times New Roman" panose="02020603050405020304" pitchFamily="18" charset="0"/>
                <a:cs typeface="Times New Roman" panose="02020603050405020304" pitchFamily="18" charset="0"/>
              </a:rPr>
              <a:t>(</a:t>
            </a:r>
            <a:r>
              <a:rPr kumimoji="1" lang="zh-CN" altLang="en-US" sz="2400" b="1">
                <a:solidFill>
                  <a:prstClr val="black"/>
                </a:solidFill>
                <a:latin typeface="Times New Roman" panose="02020603050405020304" pitchFamily="18" charset="0"/>
                <a:cs typeface="Times New Roman" panose="02020603050405020304" pitchFamily="18" charset="0"/>
              </a:rPr>
              <a:t>图中</a:t>
            </a:r>
            <a:r>
              <a:rPr kumimoji="1" lang="en-US" altLang="zh-CN" sz="2400" b="1">
                <a:solidFill>
                  <a:prstClr val="black"/>
                </a:solidFill>
                <a:latin typeface="Times New Roman" panose="02020603050405020304" pitchFamily="18" charset="0"/>
                <a:cs typeface="Times New Roman" panose="02020603050405020304" pitchFamily="18" charset="0"/>
              </a:rPr>
              <a:t>S)</a:t>
            </a:r>
            <a:r>
              <a:rPr kumimoji="1" lang="zh-CN" altLang="en-US" sz="2400" b="1">
                <a:solidFill>
                  <a:prstClr val="black"/>
                </a:solidFill>
                <a:latin typeface="Times New Roman" panose="02020603050405020304" pitchFamily="18" charset="0"/>
                <a:cs typeface="Times New Roman" panose="02020603050405020304" pitchFamily="18" charset="0"/>
              </a:rPr>
              <a:t>不会被吸引的有（            ）</a:t>
            </a:r>
            <a:endParaRPr kumimoji="1" lang="en-US" altLang="zh-CN" sz="2400" b="1">
              <a:solidFill>
                <a:prstClr val="black"/>
              </a:solidFill>
              <a:latin typeface="Times New Roman" panose="02020603050405020304" pitchFamily="18" charset="0"/>
              <a:cs typeface="Times New Roman" panose="02020603050405020304" pitchFamily="18" charset="0"/>
            </a:endParaRPr>
          </a:p>
        </p:txBody>
      </p:sp>
      <p:pic>
        <p:nvPicPr>
          <p:cNvPr id="8" name="Picture 4" descr="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968625"/>
            <a:ext cx="822483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7540085" y="1973379"/>
            <a:ext cx="889000" cy="749300"/>
          </a:xfrm>
          <a:prstGeom prst="rect">
            <a:avLst/>
          </a:prstGeom>
          <a:noFill/>
          <a:ln w="9525">
            <a:noFill/>
            <a:miter lim="800000"/>
          </a:ln>
        </p:spPr>
        <p:txBody>
          <a:bodyPr/>
          <a:lstStyle/>
          <a:p>
            <a:pPr marL="342900" indent="-342900" algn="ctr" eaLnBrk="0" fontAlgn="base" hangingPunct="0">
              <a:spcBef>
                <a:spcPct val="20000"/>
              </a:spcBef>
              <a:spcAft>
                <a:spcPct val="0"/>
              </a:spcAft>
              <a:defRPr/>
            </a:pPr>
            <a:r>
              <a:rPr kumimoji="1" lang="en-US" altLang="zh-CN" sz="2800" kern="0" dirty="0">
                <a:solidFill>
                  <a:srgbClr val="FF0000"/>
                </a:solidFill>
                <a:latin typeface="Times New Roman" panose="02020603050405020304" pitchFamily="18" charset="0"/>
                <a:cs typeface="Times New Roman" panose="02020603050405020304" pitchFamily="18" charset="0"/>
              </a:rPr>
              <a:t>AD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2"/>
          <p:cNvSpPr txBox="1"/>
          <p:nvPr/>
        </p:nvSpPr>
        <p:spPr>
          <a:xfrm>
            <a:off x="569058" y="869950"/>
            <a:ext cx="11143565" cy="1077218"/>
          </a:xfrm>
          <a:prstGeom prst="rect">
            <a:avLst/>
          </a:prstGeom>
          <a:noFill/>
          <a:ln w="9525">
            <a:noFill/>
          </a:ln>
        </p:spPr>
        <p:txBody>
          <a:bodyPr wrap="square">
            <a:spAutoFit/>
          </a:bodyPr>
          <a:lstStyle/>
          <a:p>
            <a:pPr>
              <a:spcBef>
                <a:spcPct val="50000"/>
              </a:spcBef>
            </a:pPr>
            <a:r>
              <a:rPr lang="zh-CN" altLang="en-US" sz="3200" b="1" dirty="0">
                <a:latin typeface="黑体" panose="02010609060101010101" pitchFamily="2" charset="-122"/>
                <a:ea typeface="黑体" panose="02010609060101010101" pitchFamily="2" charset="-122"/>
              </a:rPr>
              <a:t>例：如图所示接地金属球A的半径为R，球外点电荷的电量为Q，到球心</a:t>
            </a:r>
            <a:r>
              <a:rPr lang="en-US" altLang="zh-CN" sz="3200" b="1" dirty="0">
                <a:latin typeface="黑体" panose="02010609060101010101" pitchFamily="2" charset="-122"/>
                <a:ea typeface="黑体" panose="02010609060101010101" pitchFamily="2" charset="-122"/>
              </a:rPr>
              <a:t>O</a:t>
            </a:r>
            <a:r>
              <a:rPr lang="zh-CN" altLang="en-US" sz="3200" b="1" dirty="0">
                <a:latin typeface="黑体" panose="02010609060101010101" pitchFamily="2" charset="-122"/>
                <a:ea typeface="黑体" panose="02010609060101010101" pitchFamily="2" charset="-122"/>
              </a:rPr>
              <a:t>的距离为r，感应电荷的电场在球心的场强等于多少？</a:t>
            </a:r>
          </a:p>
        </p:txBody>
      </p:sp>
      <p:sp>
        <p:nvSpPr>
          <p:cNvPr id="2055" name="Oval 3"/>
          <p:cNvSpPr/>
          <p:nvPr/>
        </p:nvSpPr>
        <p:spPr>
          <a:xfrm>
            <a:off x="7086600" y="2819400"/>
            <a:ext cx="1371600" cy="1371600"/>
          </a:xfrm>
          <a:prstGeom prst="ellipse">
            <a:avLst/>
          </a:prstGeom>
          <a:solidFill>
            <a:srgbClr val="DDDDDD"/>
          </a:solidFill>
          <a:ln w="12700" cap="flat" cmpd="sng">
            <a:solidFill>
              <a:schemeClr val="tx1"/>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2056" name="Line 4"/>
          <p:cNvSpPr/>
          <p:nvPr/>
        </p:nvSpPr>
        <p:spPr>
          <a:xfrm>
            <a:off x="7772400" y="3505200"/>
            <a:ext cx="1828800" cy="0"/>
          </a:xfrm>
          <a:prstGeom prst="line">
            <a:avLst/>
          </a:prstGeom>
          <a:ln w="12700" cap="flat" cmpd="sng">
            <a:solidFill>
              <a:schemeClr val="tx1"/>
            </a:solidFill>
            <a:prstDash val="solid"/>
            <a:headEnd type="none" w="med" len="med"/>
            <a:tailEnd type="none" w="med" len="med"/>
          </a:ln>
        </p:spPr>
      </p:sp>
      <p:sp>
        <p:nvSpPr>
          <p:cNvPr id="2057" name="Line 5"/>
          <p:cNvSpPr/>
          <p:nvPr/>
        </p:nvSpPr>
        <p:spPr>
          <a:xfrm flipV="1">
            <a:off x="7772400" y="2895600"/>
            <a:ext cx="228600" cy="609600"/>
          </a:xfrm>
          <a:prstGeom prst="line">
            <a:avLst/>
          </a:prstGeom>
          <a:ln w="12700" cap="flat" cmpd="sng">
            <a:solidFill>
              <a:schemeClr val="tx1"/>
            </a:solidFill>
            <a:prstDash val="solid"/>
            <a:headEnd type="none" w="med" len="med"/>
            <a:tailEnd type="none" w="med" len="med"/>
          </a:ln>
        </p:spPr>
      </p:sp>
      <p:sp>
        <p:nvSpPr>
          <p:cNvPr id="2058" name="Line 6"/>
          <p:cNvSpPr/>
          <p:nvPr/>
        </p:nvSpPr>
        <p:spPr>
          <a:xfrm flipH="1">
            <a:off x="7010400" y="3962400"/>
            <a:ext cx="228600" cy="152400"/>
          </a:xfrm>
          <a:prstGeom prst="line">
            <a:avLst/>
          </a:prstGeom>
          <a:ln w="12700" cap="flat" cmpd="sng">
            <a:solidFill>
              <a:schemeClr val="tx1"/>
            </a:solidFill>
            <a:prstDash val="solid"/>
            <a:headEnd type="none" w="med" len="med"/>
            <a:tailEnd type="none" w="med" len="med"/>
          </a:ln>
        </p:spPr>
      </p:sp>
      <p:sp>
        <p:nvSpPr>
          <p:cNvPr id="2059" name="Line 7"/>
          <p:cNvSpPr/>
          <p:nvPr/>
        </p:nvSpPr>
        <p:spPr>
          <a:xfrm>
            <a:off x="7010400" y="4114800"/>
            <a:ext cx="0" cy="457200"/>
          </a:xfrm>
          <a:prstGeom prst="line">
            <a:avLst/>
          </a:prstGeom>
          <a:ln w="12700" cap="flat" cmpd="sng">
            <a:solidFill>
              <a:schemeClr val="tx1"/>
            </a:solidFill>
            <a:prstDash val="solid"/>
            <a:headEnd type="none" w="med" len="med"/>
            <a:tailEnd type="none" w="med" len="med"/>
          </a:ln>
        </p:spPr>
      </p:sp>
      <p:sp>
        <p:nvSpPr>
          <p:cNvPr id="2060" name="Line 8"/>
          <p:cNvSpPr/>
          <p:nvPr/>
        </p:nvSpPr>
        <p:spPr>
          <a:xfrm>
            <a:off x="6858000" y="4572000"/>
            <a:ext cx="304800" cy="0"/>
          </a:xfrm>
          <a:prstGeom prst="line">
            <a:avLst/>
          </a:prstGeom>
          <a:ln w="12700" cap="flat" cmpd="sng">
            <a:solidFill>
              <a:schemeClr val="tx1"/>
            </a:solidFill>
            <a:prstDash val="solid"/>
            <a:headEnd type="none" w="med" len="med"/>
            <a:tailEnd type="none" w="med" len="med"/>
          </a:ln>
        </p:spPr>
      </p:sp>
      <p:sp>
        <p:nvSpPr>
          <p:cNvPr id="2061" name="Line 9"/>
          <p:cNvSpPr/>
          <p:nvPr/>
        </p:nvSpPr>
        <p:spPr>
          <a:xfrm>
            <a:off x="6934200" y="4648200"/>
            <a:ext cx="152400" cy="0"/>
          </a:xfrm>
          <a:prstGeom prst="line">
            <a:avLst/>
          </a:prstGeom>
          <a:ln w="12700" cap="flat" cmpd="sng">
            <a:solidFill>
              <a:schemeClr val="tx1"/>
            </a:solidFill>
            <a:prstDash val="solid"/>
            <a:headEnd type="none" w="med" len="med"/>
            <a:tailEnd type="none" w="med" len="med"/>
          </a:ln>
        </p:spPr>
      </p:sp>
      <p:grpSp>
        <p:nvGrpSpPr>
          <p:cNvPr id="2062" name="Group 10"/>
          <p:cNvGrpSpPr/>
          <p:nvPr/>
        </p:nvGrpSpPr>
        <p:grpSpPr>
          <a:xfrm>
            <a:off x="9601200" y="3333750"/>
            <a:ext cx="398463" cy="381000"/>
            <a:chOff x="0" y="0"/>
            <a:chExt cx="251" cy="240"/>
          </a:xfrm>
        </p:grpSpPr>
        <p:sp>
          <p:nvSpPr>
            <p:cNvPr id="2081" name="Oval 11"/>
            <p:cNvSpPr/>
            <p:nvPr/>
          </p:nvSpPr>
          <p:spPr>
            <a:xfrm>
              <a:off x="0" y="0"/>
              <a:ext cx="240" cy="240"/>
            </a:xfrm>
            <a:prstGeom prst="ellipse">
              <a:avLst/>
            </a:prstGeom>
            <a:solidFill>
              <a:schemeClr val="accent1"/>
            </a:solidFill>
            <a:ln w="12700" cap="flat" cmpd="sng">
              <a:solidFill>
                <a:schemeClr val="tx1"/>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2082" name="Line 12"/>
            <p:cNvSpPr/>
            <p:nvPr/>
          </p:nvSpPr>
          <p:spPr>
            <a:xfrm>
              <a:off x="11" y="122"/>
              <a:ext cx="240" cy="0"/>
            </a:xfrm>
            <a:prstGeom prst="line">
              <a:avLst/>
            </a:prstGeom>
            <a:ln w="28575" cap="flat" cmpd="sng">
              <a:solidFill>
                <a:srgbClr val="FF0000"/>
              </a:solidFill>
              <a:prstDash val="solid"/>
              <a:headEnd type="none" w="med" len="med"/>
              <a:tailEnd type="none" w="med" len="med"/>
            </a:ln>
          </p:spPr>
        </p:sp>
        <p:sp>
          <p:nvSpPr>
            <p:cNvPr id="2083" name="Line 13"/>
            <p:cNvSpPr/>
            <p:nvPr/>
          </p:nvSpPr>
          <p:spPr>
            <a:xfrm>
              <a:off x="122" y="0"/>
              <a:ext cx="0" cy="240"/>
            </a:xfrm>
            <a:prstGeom prst="line">
              <a:avLst/>
            </a:prstGeom>
            <a:ln w="28575" cap="flat" cmpd="sng">
              <a:solidFill>
                <a:srgbClr val="FF0000"/>
              </a:solidFill>
              <a:prstDash val="solid"/>
              <a:headEnd type="none" w="med" len="med"/>
              <a:tailEnd type="none" w="med" len="med"/>
            </a:ln>
          </p:spPr>
        </p:sp>
      </p:grpSp>
      <p:sp>
        <p:nvSpPr>
          <p:cNvPr id="2063" name="Text Box 14"/>
          <p:cNvSpPr txBox="1"/>
          <p:nvPr/>
        </p:nvSpPr>
        <p:spPr>
          <a:xfrm>
            <a:off x="9525000" y="2667000"/>
            <a:ext cx="762000" cy="645160"/>
          </a:xfrm>
          <a:prstGeom prst="rect">
            <a:avLst/>
          </a:prstGeom>
          <a:noFill/>
          <a:ln w="9525">
            <a:noFill/>
          </a:ln>
        </p:spPr>
        <p:txBody>
          <a:bodyPr>
            <a:spAutoFit/>
          </a:bodyPr>
          <a:lstStyle/>
          <a:p>
            <a:pPr>
              <a:spcBef>
                <a:spcPct val="50000"/>
              </a:spcBef>
            </a:pPr>
            <a:r>
              <a:rPr lang="en-US" altLang="zh-CN" sz="3600">
                <a:latin typeface="Arial" panose="020B0604020202020204" pitchFamily="34" charset="0"/>
              </a:rPr>
              <a:t>Q</a:t>
            </a:r>
          </a:p>
        </p:txBody>
      </p:sp>
      <p:sp>
        <p:nvSpPr>
          <p:cNvPr id="2064" name="Text Box 15"/>
          <p:cNvSpPr txBox="1"/>
          <p:nvPr/>
        </p:nvSpPr>
        <p:spPr>
          <a:xfrm>
            <a:off x="7543800" y="2819400"/>
            <a:ext cx="685800" cy="583565"/>
          </a:xfrm>
          <a:prstGeom prst="rect">
            <a:avLst/>
          </a:prstGeom>
          <a:noFill/>
          <a:ln w="9525">
            <a:noFill/>
          </a:ln>
        </p:spPr>
        <p:txBody>
          <a:bodyPr>
            <a:spAutoFit/>
          </a:bodyPr>
          <a:lstStyle/>
          <a:p>
            <a:pPr>
              <a:spcBef>
                <a:spcPct val="50000"/>
              </a:spcBef>
            </a:pPr>
            <a:r>
              <a:rPr lang="en-US" altLang="zh-CN" sz="3200">
                <a:latin typeface="Arial" panose="020B0604020202020204" pitchFamily="34" charset="0"/>
              </a:rPr>
              <a:t>R</a:t>
            </a:r>
          </a:p>
        </p:txBody>
      </p:sp>
      <p:sp>
        <p:nvSpPr>
          <p:cNvPr id="2065" name="Text Box 16"/>
          <p:cNvSpPr txBox="1"/>
          <p:nvPr/>
        </p:nvSpPr>
        <p:spPr>
          <a:xfrm>
            <a:off x="8763000" y="3352800"/>
            <a:ext cx="1066800" cy="583565"/>
          </a:xfrm>
          <a:prstGeom prst="rect">
            <a:avLst/>
          </a:prstGeom>
          <a:noFill/>
          <a:ln w="9525">
            <a:noFill/>
          </a:ln>
        </p:spPr>
        <p:txBody>
          <a:bodyPr>
            <a:spAutoFit/>
          </a:bodyPr>
          <a:lstStyle/>
          <a:p>
            <a:pPr>
              <a:spcBef>
                <a:spcPct val="50000"/>
              </a:spcBef>
            </a:pPr>
            <a:r>
              <a:rPr lang="en-US" altLang="zh-CN" sz="3200">
                <a:latin typeface="Arial" panose="020B0604020202020204" pitchFamily="34" charset="0"/>
              </a:rPr>
              <a:t>r</a:t>
            </a:r>
          </a:p>
        </p:txBody>
      </p:sp>
      <p:sp>
        <p:nvSpPr>
          <p:cNvPr id="2066" name="Text Box 17"/>
          <p:cNvSpPr txBox="1"/>
          <p:nvPr/>
        </p:nvSpPr>
        <p:spPr>
          <a:xfrm>
            <a:off x="6629400" y="3048000"/>
            <a:ext cx="685800" cy="583565"/>
          </a:xfrm>
          <a:prstGeom prst="rect">
            <a:avLst/>
          </a:prstGeom>
          <a:noFill/>
          <a:ln w="9525">
            <a:noFill/>
          </a:ln>
        </p:spPr>
        <p:txBody>
          <a:bodyPr>
            <a:spAutoFit/>
          </a:bodyPr>
          <a:lstStyle/>
          <a:p>
            <a:pPr>
              <a:spcBef>
                <a:spcPct val="50000"/>
              </a:spcBef>
            </a:pPr>
            <a:r>
              <a:rPr lang="en-US" altLang="zh-CN" sz="3200">
                <a:latin typeface="Arial" panose="020B0604020202020204" pitchFamily="34" charset="0"/>
              </a:rPr>
              <a:t>A</a:t>
            </a:r>
          </a:p>
        </p:txBody>
      </p:sp>
      <p:grpSp>
        <p:nvGrpSpPr>
          <p:cNvPr id="3" name="Group 19"/>
          <p:cNvGrpSpPr/>
          <p:nvPr/>
        </p:nvGrpSpPr>
        <p:grpSpPr>
          <a:xfrm>
            <a:off x="7219950" y="3500438"/>
            <a:ext cx="1162050" cy="466725"/>
            <a:chOff x="0" y="0"/>
            <a:chExt cx="732" cy="294"/>
          </a:xfrm>
        </p:grpSpPr>
        <p:sp>
          <p:nvSpPr>
            <p:cNvPr id="2079" name="Line 20"/>
            <p:cNvSpPr/>
            <p:nvPr/>
          </p:nvSpPr>
          <p:spPr>
            <a:xfrm flipH="1">
              <a:off x="12" y="3"/>
              <a:ext cx="336" cy="0"/>
            </a:xfrm>
            <a:prstGeom prst="line">
              <a:avLst/>
            </a:prstGeom>
            <a:ln w="12700" cap="flat" cmpd="sng">
              <a:solidFill>
                <a:srgbClr val="FF0000"/>
              </a:solidFill>
              <a:prstDash val="solid"/>
              <a:headEnd type="none" w="med" len="med"/>
              <a:tailEnd type="triangle" w="med" len="med"/>
            </a:ln>
          </p:spPr>
        </p:sp>
        <p:sp>
          <p:nvSpPr>
            <p:cNvPr id="2080" name="Line 21"/>
            <p:cNvSpPr/>
            <p:nvPr/>
          </p:nvSpPr>
          <p:spPr>
            <a:xfrm flipH="1">
              <a:off x="348" y="3"/>
              <a:ext cx="336" cy="0"/>
            </a:xfrm>
            <a:prstGeom prst="line">
              <a:avLst/>
            </a:prstGeom>
            <a:ln w="12700" cap="flat" cmpd="sng">
              <a:solidFill>
                <a:srgbClr val="000099"/>
              </a:solidFill>
              <a:prstDash val="solid"/>
              <a:headEnd type="triangle" w="med" len="med"/>
              <a:tailEnd type="none" w="med" len="med"/>
            </a:ln>
          </p:spPr>
        </p:sp>
        <p:graphicFrame>
          <p:nvGraphicFramePr>
            <p:cNvPr id="2052" name="Object 22"/>
            <p:cNvGraphicFramePr>
              <a:graphicFrameLocks noChangeAspect="1"/>
            </p:cNvGraphicFramePr>
            <p:nvPr/>
          </p:nvGraphicFramePr>
          <p:xfrm>
            <a:off x="396" y="0"/>
            <a:ext cx="336" cy="291"/>
          </p:xfrm>
          <a:graphic>
            <a:graphicData uri="http://schemas.openxmlformats.org/presentationml/2006/ole">
              <mc:AlternateContent xmlns:mc="http://schemas.openxmlformats.org/markup-compatibility/2006">
                <mc:Choice xmlns:v="urn:schemas-microsoft-com:vml" Requires="v">
                  <p:oleObj spid="_x0000_s3125" r:id="rId3" imgW="190500" imgH="165100" progId="Equation.3">
                    <p:embed/>
                  </p:oleObj>
                </mc:Choice>
                <mc:Fallback>
                  <p:oleObj r:id="rId3" imgW="190500" imgH="165100" progId="Equation.3">
                    <p:embed/>
                    <p:pic>
                      <p:nvPicPr>
                        <p:cNvPr id="0" name="图片 3076"/>
                        <p:cNvPicPr/>
                        <p:nvPr/>
                      </p:nvPicPr>
                      <p:blipFill>
                        <a:blip r:embed="rId4"/>
                        <a:stretch>
                          <a:fillRect/>
                        </a:stretch>
                      </p:blipFill>
                      <p:spPr>
                        <a:xfrm>
                          <a:off x="396" y="0"/>
                          <a:ext cx="336" cy="291"/>
                        </a:xfrm>
                        <a:prstGeom prst="rect">
                          <a:avLst/>
                        </a:prstGeom>
                        <a:noFill/>
                        <a:ln w="38100">
                          <a:noFill/>
                          <a:miter/>
                        </a:ln>
                      </p:spPr>
                    </p:pic>
                  </p:oleObj>
                </mc:Fallback>
              </mc:AlternateContent>
            </a:graphicData>
          </a:graphic>
        </p:graphicFrame>
        <p:graphicFrame>
          <p:nvGraphicFramePr>
            <p:cNvPr id="2053" name="Object 23"/>
            <p:cNvGraphicFramePr>
              <a:graphicFrameLocks noChangeAspect="1"/>
            </p:cNvGraphicFramePr>
            <p:nvPr/>
          </p:nvGraphicFramePr>
          <p:xfrm>
            <a:off x="0" y="3"/>
            <a:ext cx="269" cy="291"/>
          </p:xfrm>
          <a:graphic>
            <a:graphicData uri="http://schemas.openxmlformats.org/presentationml/2006/ole">
              <mc:AlternateContent xmlns:mc="http://schemas.openxmlformats.org/markup-compatibility/2006">
                <mc:Choice xmlns:v="urn:schemas-microsoft-com:vml" Requires="v">
                  <p:oleObj spid="_x0000_s3126" r:id="rId5" imgW="152400" imgH="165100" progId="Equation.3">
                    <p:embed/>
                  </p:oleObj>
                </mc:Choice>
                <mc:Fallback>
                  <p:oleObj r:id="rId5" imgW="152400" imgH="165100" progId="Equation.3">
                    <p:embed/>
                    <p:pic>
                      <p:nvPicPr>
                        <p:cNvPr id="0" name="图片 3080"/>
                        <p:cNvPicPr/>
                        <p:nvPr/>
                      </p:nvPicPr>
                      <p:blipFill>
                        <a:blip r:embed="rId6"/>
                        <a:stretch>
                          <a:fillRect/>
                        </a:stretch>
                      </p:blipFill>
                      <p:spPr>
                        <a:xfrm>
                          <a:off x="0" y="3"/>
                          <a:ext cx="269" cy="291"/>
                        </a:xfrm>
                        <a:prstGeom prst="rect">
                          <a:avLst/>
                        </a:prstGeom>
                        <a:noFill/>
                        <a:ln w="38100">
                          <a:noFill/>
                          <a:miter/>
                        </a:ln>
                      </p:spPr>
                    </p:pic>
                  </p:oleObj>
                </mc:Fallback>
              </mc:AlternateContent>
            </a:graphicData>
          </a:graphic>
        </p:graphicFrame>
      </p:grpSp>
      <p:sp>
        <p:nvSpPr>
          <p:cNvPr id="2068" name="Line 24"/>
          <p:cNvSpPr/>
          <p:nvPr/>
        </p:nvSpPr>
        <p:spPr>
          <a:xfrm>
            <a:off x="6969125" y="4718050"/>
            <a:ext cx="76200" cy="0"/>
          </a:xfrm>
          <a:prstGeom prst="line">
            <a:avLst/>
          </a:prstGeom>
          <a:ln w="12700" cap="flat" cmpd="sng">
            <a:solidFill>
              <a:schemeClr val="tx1"/>
            </a:solidFill>
            <a:prstDash val="solid"/>
            <a:headEnd type="none" w="med" len="med"/>
            <a:tailEnd type="none" w="med" len="med"/>
          </a:ln>
        </p:spPr>
      </p:sp>
      <p:grpSp>
        <p:nvGrpSpPr>
          <p:cNvPr id="4" name="Group 25"/>
          <p:cNvGrpSpPr/>
          <p:nvPr/>
        </p:nvGrpSpPr>
        <p:grpSpPr>
          <a:xfrm>
            <a:off x="8001000" y="2819400"/>
            <a:ext cx="685800" cy="1371600"/>
            <a:chOff x="0" y="0"/>
            <a:chExt cx="432" cy="864"/>
          </a:xfrm>
        </p:grpSpPr>
        <p:sp>
          <p:nvSpPr>
            <p:cNvPr id="2075" name="Line 26"/>
            <p:cNvSpPr/>
            <p:nvPr/>
          </p:nvSpPr>
          <p:spPr>
            <a:xfrm>
              <a:off x="48" y="0"/>
              <a:ext cx="144" cy="0"/>
            </a:xfrm>
            <a:prstGeom prst="line">
              <a:avLst/>
            </a:prstGeom>
            <a:ln w="12700" cap="flat" cmpd="sng">
              <a:solidFill>
                <a:srgbClr val="FF0000"/>
              </a:solidFill>
              <a:prstDash val="solid"/>
              <a:headEnd type="none" w="med" len="med"/>
              <a:tailEnd type="none" w="med" len="med"/>
            </a:ln>
          </p:spPr>
        </p:sp>
        <p:sp>
          <p:nvSpPr>
            <p:cNvPr id="2076" name="Line 27"/>
            <p:cNvSpPr/>
            <p:nvPr/>
          </p:nvSpPr>
          <p:spPr>
            <a:xfrm>
              <a:off x="288" y="240"/>
              <a:ext cx="144" cy="0"/>
            </a:xfrm>
            <a:prstGeom prst="line">
              <a:avLst/>
            </a:prstGeom>
            <a:ln w="12700" cap="flat" cmpd="sng">
              <a:solidFill>
                <a:srgbClr val="FF0000"/>
              </a:solidFill>
              <a:prstDash val="solid"/>
              <a:headEnd type="none" w="med" len="med"/>
              <a:tailEnd type="none" w="med" len="med"/>
            </a:ln>
          </p:spPr>
        </p:sp>
        <p:sp>
          <p:nvSpPr>
            <p:cNvPr id="2077" name="Line 28"/>
            <p:cNvSpPr/>
            <p:nvPr/>
          </p:nvSpPr>
          <p:spPr>
            <a:xfrm>
              <a:off x="288" y="576"/>
              <a:ext cx="144" cy="0"/>
            </a:xfrm>
            <a:prstGeom prst="line">
              <a:avLst/>
            </a:prstGeom>
            <a:ln w="12700" cap="flat" cmpd="sng">
              <a:solidFill>
                <a:srgbClr val="FF0000"/>
              </a:solidFill>
              <a:prstDash val="solid"/>
              <a:headEnd type="none" w="med" len="med"/>
              <a:tailEnd type="none" w="med" len="med"/>
            </a:ln>
          </p:spPr>
        </p:sp>
        <p:sp>
          <p:nvSpPr>
            <p:cNvPr id="2078" name="Line 29"/>
            <p:cNvSpPr/>
            <p:nvPr/>
          </p:nvSpPr>
          <p:spPr>
            <a:xfrm>
              <a:off x="0" y="864"/>
              <a:ext cx="144" cy="0"/>
            </a:xfrm>
            <a:prstGeom prst="line">
              <a:avLst/>
            </a:prstGeom>
            <a:ln w="12700" cap="flat" cmpd="sng">
              <a:solidFill>
                <a:srgbClr val="FF0000"/>
              </a:solidFill>
              <a:prstDash val="solid"/>
              <a:headEnd type="none" w="med" len="med"/>
              <a:tailEnd type="none" w="med" len="med"/>
            </a:ln>
          </p:spPr>
        </p:sp>
      </p:grpSp>
      <p:sp>
        <p:nvSpPr>
          <p:cNvPr id="13342" name="Text Box 30"/>
          <p:cNvSpPr txBox="1"/>
          <p:nvPr/>
        </p:nvSpPr>
        <p:spPr>
          <a:xfrm>
            <a:off x="839416" y="4806390"/>
            <a:ext cx="4535488" cy="1168400"/>
          </a:xfrm>
          <a:prstGeom prst="rect">
            <a:avLst/>
          </a:prstGeom>
          <a:noFill/>
          <a:ln w="9525">
            <a:noFill/>
          </a:ln>
        </p:spPr>
        <p:txBody>
          <a:bodyPr>
            <a:spAutoFit/>
          </a:bodyPr>
          <a:lstStyle/>
          <a:p>
            <a:pPr>
              <a:spcBef>
                <a:spcPct val="50000"/>
              </a:spcBef>
            </a:pPr>
            <a:r>
              <a:rPr lang="zh-CN" altLang="en-US" sz="2800" b="1" dirty="0">
                <a:latin typeface="黑体" panose="02010609060101010101" pitchFamily="2" charset="-122"/>
                <a:ea typeface="黑体" panose="02010609060101010101" pitchFamily="2" charset="-122"/>
              </a:rPr>
              <a:t>故感应电荷</a:t>
            </a:r>
            <a:r>
              <a:rPr lang="zh-CN" altLang="en-US" sz="2800" b="1" dirty="0">
                <a:latin typeface="Arial" panose="020B0604020202020204" pitchFamily="34" charset="0"/>
              </a:rPr>
              <a:t>E'=E=</a:t>
            </a:r>
          </a:p>
          <a:p>
            <a:pPr>
              <a:spcBef>
                <a:spcPct val="50000"/>
              </a:spcBef>
            </a:pPr>
            <a:r>
              <a:rPr lang="zh-CN" altLang="en-US" sz="2800" b="1" dirty="0">
                <a:latin typeface="黑体" panose="02010609060101010101" pitchFamily="2" charset="-122"/>
                <a:ea typeface="黑体" panose="02010609060101010101" pitchFamily="2" charset="-122"/>
              </a:rPr>
              <a:t>方向由o指向Q</a:t>
            </a:r>
          </a:p>
        </p:txBody>
      </p:sp>
      <p:sp>
        <p:nvSpPr>
          <p:cNvPr id="2071" name="Text Box 31"/>
          <p:cNvSpPr txBox="1"/>
          <p:nvPr/>
        </p:nvSpPr>
        <p:spPr>
          <a:xfrm>
            <a:off x="7620000" y="3306763"/>
            <a:ext cx="381000" cy="583565"/>
          </a:xfrm>
          <a:prstGeom prst="rect">
            <a:avLst/>
          </a:prstGeom>
          <a:noFill/>
          <a:ln w="9525">
            <a:noFill/>
          </a:ln>
        </p:spPr>
        <p:txBody>
          <a:bodyPr>
            <a:spAutoFit/>
          </a:bodyPr>
          <a:lstStyle/>
          <a:p>
            <a:pPr>
              <a:spcBef>
                <a:spcPct val="50000"/>
              </a:spcBef>
            </a:pPr>
            <a:r>
              <a:rPr lang="en-US" altLang="zh-CN" sz="3200" dirty="0">
                <a:latin typeface="Arial" panose="020B0604020202020204" pitchFamily="34" charset="0"/>
              </a:rPr>
              <a:t>o</a:t>
            </a:r>
          </a:p>
        </p:txBody>
      </p:sp>
      <p:sp>
        <p:nvSpPr>
          <p:cNvPr id="13344" name="Rectangle 32"/>
          <p:cNvSpPr/>
          <p:nvPr/>
        </p:nvSpPr>
        <p:spPr>
          <a:xfrm>
            <a:off x="6194863" y="4806390"/>
            <a:ext cx="5575726" cy="1200329"/>
          </a:xfrm>
          <a:prstGeom prst="rect">
            <a:avLst/>
          </a:prstGeom>
          <a:noFill/>
          <a:ln w="9525">
            <a:noFill/>
          </a:ln>
        </p:spPr>
        <p:txBody>
          <a:bodyPr wrap="square">
            <a:spAutoFit/>
          </a:bodyPr>
          <a:lstStyle/>
          <a:p>
            <a:r>
              <a:rPr lang="en-US" altLang="zh-CN" sz="2400" b="1" dirty="0">
                <a:solidFill>
                  <a:srgbClr val="FF0000"/>
                </a:solidFill>
                <a:latin typeface="Arial" panose="020B0604020202020204" pitchFamily="34" charset="0"/>
              </a:rPr>
              <a:t>E</a:t>
            </a:r>
            <a:r>
              <a:rPr lang="zh-CN" altLang="en-US" sz="2400" b="1" dirty="0">
                <a:solidFill>
                  <a:srgbClr val="FF0000"/>
                </a:solidFill>
                <a:latin typeface="Arial" panose="020B0604020202020204" pitchFamily="34" charset="0"/>
              </a:rPr>
              <a:t>是点电荷</a:t>
            </a:r>
            <a:r>
              <a:rPr lang="en-US" altLang="zh-CN" sz="2400" b="1" dirty="0">
                <a:solidFill>
                  <a:srgbClr val="FF0000"/>
                </a:solidFill>
                <a:latin typeface="Arial" panose="020B0604020202020204" pitchFamily="34" charset="0"/>
              </a:rPr>
              <a:t>Q</a:t>
            </a:r>
            <a:r>
              <a:rPr lang="zh-CN" altLang="en-US" sz="2400" b="1" dirty="0">
                <a:solidFill>
                  <a:srgbClr val="FF0000"/>
                </a:solidFill>
                <a:latin typeface="Arial" panose="020B0604020202020204" pitchFamily="34" charset="0"/>
              </a:rPr>
              <a:t>产生的电场（即外电场），</a:t>
            </a:r>
            <a:r>
              <a:rPr lang="en-US" altLang="zh-CN" sz="2400" b="1" dirty="0">
                <a:solidFill>
                  <a:srgbClr val="FF0000"/>
                </a:solidFill>
                <a:latin typeface="Arial" panose="020B0604020202020204" pitchFamily="34" charset="0"/>
              </a:rPr>
              <a:t>E`</a:t>
            </a:r>
            <a:r>
              <a:rPr lang="zh-CN" altLang="en-US" sz="2400" b="1" dirty="0">
                <a:solidFill>
                  <a:srgbClr val="FF0000"/>
                </a:solidFill>
                <a:latin typeface="Arial" panose="020B0604020202020204" pitchFamily="34" charset="0"/>
              </a:rPr>
              <a:t>是感应电荷产生的电场（附加场），</a:t>
            </a:r>
            <a:r>
              <a:rPr lang="en-US" altLang="zh-CN" sz="2400" b="1" dirty="0">
                <a:solidFill>
                  <a:srgbClr val="FF0000"/>
                </a:solidFill>
                <a:latin typeface="Arial" panose="020B0604020202020204" pitchFamily="34" charset="0"/>
              </a:rPr>
              <a:t>E</a:t>
            </a:r>
            <a:r>
              <a:rPr lang="zh-CN" altLang="en-US" sz="2400" b="1" baseline="-25000" dirty="0">
                <a:solidFill>
                  <a:srgbClr val="FF0000"/>
                </a:solidFill>
                <a:latin typeface="Arial" panose="020B0604020202020204" pitchFamily="34" charset="0"/>
              </a:rPr>
              <a:t>合</a:t>
            </a:r>
            <a:r>
              <a:rPr lang="zh-CN" altLang="en-US" sz="2400" b="1" dirty="0">
                <a:solidFill>
                  <a:srgbClr val="FF0000"/>
                </a:solidFill>
                <a:latin typeface="Arial" panose="020B0604020202020204" pitchFamily="34" charset="0"/>
              </a:rPr>
              <a:t>是两个电场叠加后的合电场</a:t>
            </a:r>
          </a:p>
        </p:txBody>
      </p:sp>
      <p:sp>
        <p:nvSpPr>
          <p:cNvPr id="2073" name="Text Box 33"/>
          <p:cNvSpPr txBox="1"/>
          <p:nvPr/>
        </p:nvSpPr>
        <p:spPr>
          <a:xfrm>
            <a:off x="2063750" y="5229225"/>
            <a:ext cx="309880" cy="645160"/>
          </a:xfrm>
          <a:prstGeom prst="rect">
            <a:avLst/>
          </a:prstGeom>
          <a:noFill/>
          <a:ln w="9525">
            <a:noFill/>
          </a:ln>
        </p:spPr>
        <p:txBody>
          <a:bodyPr wrap="none">
            <a:spAutoFit/>
          </a:bodyPr>
          <a:lstStyle/>
          <a:p>
            <a:pPr>
              <a:spcBef>
                <a:spcPct val="50000"/>
              </a:spcBef>
            </a:pPr>
            <a:endParaRPr lang="zh-CN" altLang="en-US" b="1" dirty="0">
              <a:solidFill>
                <a:srgbClr val="FF0000"/>
              </a:solidFill>
              <a:latin typeface="Arial" panose="020B0604020202020204" pitchFamily="34" charset="0"/>
            </a:endParaRPr>
          </a:p>
          <a:p>
            <a:endParaRPr lang="zh-CN" altLang="en-US" dirty="0">
              <a:latin typeface="Arial" panose="020B0604020202020204" pitchFamily="34" charset="0"/>
            </a:endParaRPr>
          </a:p>
        </p:txBody>
      </p:sp>
      <p:sp>
        <p:nvSpPr>
          <p:cNvPr id="13346" name="Text Box 34"/>
          <p:cNvSpPr txBox="1"/>
          <p:nvPr/>
        </p:nvSpPr>
        <p:spPr>
          <a:xfrm>
            <a:off x="839416" y="4240996"/>
            <a:ext cx="2232248" cy="523220"/>
          </a:xfrm>
          <a:prstGeom prst="rect">
            <a:avLst/>
          </a:prstGeom>
          <a:noFill/>
          <a:ln w="9525">
            <a:noFill/>
          </a:ln>
        </p:spPr>
        <p:txBody>
          <a:bodyPr wrap="square">
            <a:spAutoFit/>
          </a:bodyPr>
          <a:lstStyle/>
          <a:p>
            <a:r>
              <a:rPr lang="zh-CN" altLang="en-US" sz="2800" b="1" dirty="0">
                <a:solidFill>
                  <a:srgbClr val="FF0000"/>
                </a:solidFill>
                <a:latin typeface="Arial" panose="020B0604020202020204" pitchFamily="34" charset="0"/>
              </a:rPr>
              <a:t>因 E</a:t>
            </a:r>
            <a:r>
              <a:rPr lang="zh-CN" altLang="en-US" sz="2800" b="1" baseline="-25000" dirty="0">
                <a:solidFill>
                  <a:srgbClr val="FF0000"/>
                </a:solidFill>
                <a:latin typeface="Arial" panose="020B0604020202020204" pitchFamily="34" charset="0"/>
              </a:rPr>
              <a:t>合</a:t>
            </a:r>
            <a:r>
              <a:rPr lang="zh-CN" altLang="en-US" sz="2800" b="1" dirty="0">
                <a:solidFill>
                  <a:srgbClr val="FF0000"/>
                </a:solidFill>
                <a:latin typeface="Arial" panose="020B0604020202020204" pitchFamily="34" charset="0"/>
              </a:rPr>
              <a:t>=0</a:t>
            </a:r>
          </a:p>
        </p:txBody>
      </p:sp>
      <p:pic>
        <p:nvPicPr>
          <p:cNvPr id="3091"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416" y="2187817"/>
            <a:ext cx="42957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9736" y="4550017"/>
            <a:ext cx="8667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9">
            <p14:nvContentPartPr>
              <p14:cNvPr id="2" name="墨迹 1"/>
              <p14:cNvContentPartPr/>
              <p14:nvPr/>
            </p14:nvContentPartPr>
            <p14:xfrm>
              <a:off x="5984640" y="2879280"/>
              <a:ext cx="6101640" cy="1496880"/>
            </p14:xfrm>
          </p:contentPart>
        </mc:Choice>
        <mc:Fallback xmlns="">
          <p:pic>
            <p:nvPicPr>
              <p:cNvPr id="2" name="墨迹 1"/>
              <p:cNvPicPr/>
              <p:nvPr/>
            </p:nvPicPr>
            <p:blipFill>
              <a:blip r:embed="rId10"/>
              <a:stretch>
                <a:fillRect/>
              </a:stretch>
            </p:blipFill>
            <p:spPr>
              <a:xfrm>
                <a:off x="5975280" y="2869920"/>
                <a:ext cx="6120360" cy="151560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91"/>
                                        </p:tgtEl>
                                        <p:attrNameLst>
                                          <p:attrName>style.visibility</p:attrName>
                                        </p:attrNameLst>
                                      </p:cBhvr>
                                      <p:to>
                                        <p:strVal val="visible"/>
                                      </p:to>
                                    </p:set>
                                    <p:animEffect transition="in" filter="fade">
                                      <p:cBhvr>
                                        <p:cTn id="15" dur="500"/>
                                        <p:tgtEl>
                                          <p:spTgt spid="309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346"/>
                                        </p:tgtEl>
                                        <p:attrNameLst>
                                          <p:attrName>style.visibility</p:attrName>
                                        </p:attrNameLst>
                                      </p:cBhvr>
                                      <p:to>
                                        <p:strVal val="visible"/>
                                      </p:to>
                                    </p:set>
                                    <p:anim calcmode="lin" valueType="num">
                                      <p:cBhvr additive="base">
                                        <p:cTn id="20" dur="500" fill="hold"/>
                                        <p:tgtEl>
                                          <p:spTgt spid="13346"/>
                                        </p:tgtEl>
                                        <p:attrNameLst>
                                          <p:attrName>ppt_x</p:attrName>
                                        </p:attrNameLst>
                                      </p:cBhvr>
                                      <p:tavLst>
                                        <p:tav tm="0">
                                          <p:val>
                                            <p:strVal val="#ppt_x"/>
                                          </p:val>
                                        </p:tav>
                                        <p:tav tm="100000">
                                          <p:val>
                                            <p:strVal val="#ppt_x"/>
                                          </p:val>
                                        </p:tav>
                                      </p:tavLst>
                                    </p:anim>
                                    <p:anim calcmode="lin" valueType="num">
                                      <p:cBhvr additive="base">
                                        <p:cTn id="21" dur="500" fill="hold"/>
                                        <p:tgtEl>
                                          <p:spTgt spid="1334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3342"/>
                                        </p:tgtEl>
                                        <p:attrNameLst>
                                          <p:attrName>style.visibility</p:attrName>
                                        </p:attrNameLst>
                                      </p:cBhvr>
                                      <p:to>
                                        <p:strVal val="visible"/>
                                      </p:to>
                                    </p:set>
                                    <p:anim calcmode="lin" valueType="num">
                                      <p:cBhvr additive="base">
                                        <p:cTn id="26" dur="500" fill="hold"/>
                                        <p:tgtEl>
                                          <p:spTgt spid="13342"/>
                                        </p:tgtEl>
                                        <p:attrNameLst>
                                          <p:attrName>ppt_x</p:attrName>
                                        </p:attrNameLst>
                                      </p:cBhvr>
                                      <p:tavLst>
                                        <p:tav tm="0">
                                          <p:val>
                                            <p:strVal val="0-#ppt_w/2"/>
                                          </p:val>
                                        </p:tav>
                                        <p:tav tm="100000">
                                          <p:val>
                                            <p:strVal val="#ppt_x"/>
                                          </p:val>
                                        </p:tav>
                                      </p:tavLst>
                                    </p:anim>
                                    <p:anim calcmode="lin" valueType="num">
                                      <p:cBhvr additive="base">
                                        <p:cTn id="27" dur="500" fill="hold"/>
                                        <p:tgtEl>
                                          <p:spTgt spid="13342"/>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3094"/>
                                        </p:tgtEl>
                                        <p:attrNameLst>
                                          <p:attrName>style.visibility</p:attrName>
                                        </p:attrNameLst>
                                      </p:cBhvr>
                                      <p:to>
                                        <p:strVal val="visible"/>
                                      </p:to>
                                    </p:set>
                                    <p:animEffect transition="in" filter="fade">
                                      <p:cBhvr>
                                        <p:cTn id="30" dur="500"/>
                                        <p:tgtEl>
                                          <p:spTgt spid="309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2" grpId="0"/>
      <p:bldP spid="13344" grpId="0"/>
      <p:bldP spid="13346"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2"/>
          <p:cNvSpPr txBox="1"/>
          <p:nvPr/>
        </p:nvSpPr>
        <p:spPr>
          <a:xfrm>
            <a:off x="479376" y="914400"/>
            <a:ext cx="11305256" cy="2062103"/>
          </a:xfrm>
          <a:prstGeom prst="rect">
            <a:avLst/>
          </a:prstGeom>
          <a:noFill/>
          <a:ln w="9525">
            <a:noFill/>
          </a:ln>
        </p:spPr>
        <p:txBody>
          <a:bodyPr wrap="square">
            <a:spAutoFit/>
          </a:bodyPr>
          <a:lstStyle/>
          <a:p>
            <a:pPr>
              <a:spcBef>
                <a:spcPct val="50000"/>
              </a:spcBef>
            </a:pPr>
            <a:r>
              <a:rPr lang="zh-CN" altLang="en-US" sz="3200" b="1" dirty="0">
                <a:latin typeface="Arial" panose="020B0604020202020204" pitchFamily="34" charset="0"/>
              </a:rPr>
              <a:t>练习：带电量分别为</a:t>
            </a:r>
            <a:r>
              <a:rPr lang="en-US" altLang="zh-CN" sz="3200" b="1" dirty="0">
                <a:latin typeface="Arial" panose="020B0604020202020204" pitchFamily="34" charset="0"/>
              </a:rPr>
              <a:t>+Q</a:t>
            </a:r>
            <a:r>
              <a:rPr lang="zh-CN" altLang="en-US" sz="3200" b="1" dirty="0">
                <a:latin typeface="Arial" panose="020B0604020202020204" pitchFamily="34" charset="0"/>
              </a:rPr>
              <a:t>和</a:t>
            </a:r>
            <a:r>
              <a:rPr lang="en-US" altLang="zh-CN" sz="3200" b="1" dirty="0">
                <a:latin typeface="Arial" panose="020B0604020202020204" pitchFamily="34" charset="0"/>
              </a:rPr>
              <a:t>-Q</a:t>
            </a:r>
            <a:r>
              <a:rPr lang="zh-CN" altLang="en-US" sz="3200" b="1" dirty="0">
                <a:latin typeface="Arial" panose="020B0604020202020204" pitchFamily="34" charset="0"/>
              </a:rPr>
              <a:t>的两个点电荷相距为</a:t>
            </a:r>
            <a:r>
              <a:rPr lang="en-US" altLang="zh-CN" sz="3200" b="1" dirty="0">
                <a:latin typeface="Arial" panose="020B0604020202020204" pitchFamily="34" charset="0"/>
              </a:rPr>
              <a:t>r</a:t>
            </a:r>
            <a:r>
              <a:rPr lang="zh-CN" altLang="en-US" sz="3200" b="1" dirty="0">
                <a:latin typeface="Arial" panose="020B0604020202020204" pitchFamily="34" charset="0"/>
              </a:rPr>
              <a:t>，在两点电荷之间放入一个不带电的导体棒，如图所示，当导体达到静电平衡后，感应电荷在两点电荷连线中点</a:t>
            </a:r>
            <a:r>
              <a:rPr lang="en-US" altLang="zh-CN" sz="3200" b="1" dirty="0">
                <a:latin typeface="Arial" panose="020B0604020202020204" pitchFamily="34" charset="0"/>
              </a:rPr>
              <a:t>O</a:t>
            </a:r>
            <a:r>
              <a:rPr lang="zh-CN" altLang="en-US" sz="3200" b="1" dirty="0">
                <a:latin typeface="Arial" panose="020B0604020202020204" pitchFamily="34" charset="0"/>
              </a:rPr>
              <a:t>处产生的场强大小为多大？方向怎样？</a:t>
            </a:r>
          </a:p>
        </p:txBody>
      </p:sp>
      <p:grpSp>
        <p:nvGrpSpPr>
          <p:cNvPr id="3079" name="Group 3"/>
          <p:cNvGrpSpPr/>
          <p:nvPr/>
        </p:nvGrpSpPr>
        <p:grpSpPr>
          <a:xfrm>
            <a:off x="6781800" y="3486150"/>
            <a:ext cx="3810000" cy="914400"/>
            <a:chOff x="0" y="0"/>
            <a:chExt cx="2400" cy="576"/>
          </a:xfrm>
        </p:grpSpPr>
        <p:sp>
          <p:nvSpPr>
            <p:cNvPr id="3085" name="Oval 4"/>
            <p:cNvSpPr/>
            <p:nvPr/>
          </p:nvSpPr>
          <p:spPr>
            <a:xfrm>
              <a:off x="133" y="336"/>
              <a:ext cx="240" cy="240"/>
            </a:xfrm>
            <a:prstGeom prst="ellipse">
              <a:avLst/>
            </a:prstGeom>
            <a:solidFill>
              <a:schemeClr val="accent1"/>
            </a:solidFill>
            <a:ln w="12700" cap="flat" cmpd="sng">
              <a:solidFill>
                <a:schemeClr val="tx1"/>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3086" name="Line 5"/>
            <p:cNvSpPr/>
            <p:nvPr/>
          </p:nvSpPr>
          <p:spPr>
            <a:xfrm>
              <a:off x="144" y="458"/>
              <a:ext cx="240" cy="0"/>
            </a:xfrm>
            <a:prstGeom prst="line">
              <a:avLst/>
            </a:prstGeom>
            <a:ln w="28575" cap="flat" cmpd="sng">
              <a:solidFill>
                <a:srgbClr val="FF0000"/>
              </a:solidFill>
              <a:prstDash val="solid"/>
              <a:headEnd type="none" w="med" len="med"/>
              <a:tailEnd type="none" w="med" len="med"/>
            </a:ln>
          </p:spPr>
        </p:sp>
        <p:sp>
          <p:nvSpPr>
            <p:cNvPr id="3087" name="Line 6"/>
            <p:cNvSpPr/>
            <p:nvPr/>
          </p:nvSpPr>
          <p:spPr>
            <a:xfrm>
              <a:off x="255" y="336"/>
              <a:ext cx="0" cy="240"/>
            </a:xfrm>
            <a:prstGeom prst="line">
              <a:avLst/>
            </a:prstGeom>
            <a:ln w="28575" cap="flat" cmpd="sng">
              <a:solidFill>
                <a:srgbClr val="FF0000"/>
              </a:solidFill>
              <a:prstDash val="solid"/>
              <a:headEnd type="none" w="med" len="med"/>
              <a:tailEnd type="none" w="med" len="med"/>
            </a:ln>
          </p:spPr>
        </p:sp>
        <p:sp>
          <p:nvSpPr>
            <p:cNvPr id="3088" name="Oval 7"/>
            <p:cNvSpPr/>
            <p:nvPr/>
          </p:nvSpPr>
          <p:spPr>
            <a:xfrm>
              <a:off x="1920" y="336"/>
              <a:ext cx="240" cy="240"/>
            </a:xfrm>
            <a:prstGeom prst="ellipse">
              <a:avLst/>
            </a:prstGeom>
            <a:solidFill>
              <a:schemeClr val="accent1"/>
            </a:solidFill>
            <a:ln w="12700" cap="flat" cmpd="sng">
              <a:solidFill>
                <a:schemeClr val="tx1"/>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3089" name="Line 8"/>
            <p:cNvSpPr/>
            <p:nvPr/>
          </p:nvSpPr>
          <p:spPr>
            <a:xfrm>
              <a:off x="1931" y="458"/>
              <a:ext cx="240" cy="0"/>
            </a:xfrm>
            <a:prstGeom prst="line">
              <a:avLst/>
            </a:prstGeom>
            <a:ln w="28575" cap="flat" cmpd="sng">
              <a:solidFill>
                <a:srgbClr val="FF0000"/>
              </a:solidFill>
              <a:prstDash val="solid"/>
              <a:headEnd type="none" w="med" len="med"/>
              <a:tailEnd type="none" w="med" len="med"/>
            </a:ln>
          </p:spPr>
        </p:sp>
        <p:sp>
          <p:nvSpPr>
            <p:cNvPr id="3090" name="AutoShape 9"/>
            <p:cNvSpPr/>
            <p:nvPr/>
          </p:nvSpPr>
          <p:spPr>
            <a:xfrm>
              <a:off x="672" y="384"/>
              <a:ext cx="912" cy="144"/>
            </a:xfrm>
            <a:prstGeom prst="roundRect">
              <a:avLst>
                <a:gd name="adj" fmla="val 16667"/>
              </a:avLst>
            </a:prstGeom>
            <a:solidFill>
              <a:srgbClr val="DDDDDD"/>
            </a:solidFill>
            <a:ln w="12700" cap="flat" cmpd="sng">
              <a:solidFill>
                <a:schemeClr val="tx1"/>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3091" name="Line 10"/>
            <p:cNvSpPr/>
            <p:nvPr/>
          </p:nvSpPr>
          <p:spPr>
            <a:xfrm>
              <a:off x="384" y="458"/>
              <a:ext cx="1536" cy="0"/>
            </a:xfrm>
            <a:prstGeom prst="line">
              <a:avLst/>
            </a:prstGeom>
            <a:ln w="12700" cap="flat" cmpd="sng">
              <a:solidFill>
                <a:schemeClr val="tx1"/>
              </a:solidFill>
              <a:prstDash val="sysDot"/>
              <a:headEnd type="none" w="med" len="med"/>
              <a:tailEnd type="none" w="med" len="med"/>
            </a:ln>
          </p:spPr>
        </p:sp>
        <p:sp>
          <p:nvSpPr>
            <p:cNvPr id="3092" name="Text Box 11"/>
            <p:cNvSpPr txBox="1"/>
            <p:nvPr/>
          </p:nvSpPr>
          <p:spPr>
            <a:xfrm>
              <a:off x="0" y="0"/>
              <a:ext cx="816" cy="368"/>
            </a:xfrm>
            <a:prstGeom prst="rect">
              <a:avLst/>
            </a:prstGeom>
            <a:noFill/>
            <a:ln w="9525">
              <a:noFill/>
            </a:ln>
          </p:spPr>
          <p:txBody>
            <a:bodyPr>
              <a:spAutoFit/>
            </a:bodyPr>
            <a:lstStyle/>
            <a:p>
              <a:pPr>
                <a:spcBef>
                  <a:spcPct val="50000"/>
                </a:spcBef>
              </a:pPr>
              <a:r>
                <a:rPr lang="en-US" altLang="zh-CN" sz="3200">
                  <a:latin typeface="Arial" panose="020B0604020202020204" pitchFamily="34" charset="0"/>
                </a:rPr>
                <a:t>+Q</a:t>
              </a:r>
            </a:p>
          </p:txBody>
        </p:sp>
        <p:sp>
          <p:nvSpPr>
            <p:cNvPr id="3093" name="Text Box 12"/>
            <p:cNvSpPr txBox="1"/>
            <p:nvPr/>
          </p:nvSpPr>
          <p:spPr>
            <a:xfrm>
              <a:off x="1824" y="0"/>
              <a:ext cx="576" cy="368"/>
            </a:xfrm>
            <a:prstGeom prst="rect">
              <a:avLst/>
            </a:prstGeom>
            <a:noFill/>
            <a:ln w="9525">
              <a:noFill/>
            </a:ln>
          </p:spPr>
          <p:txBody>
            <a:bodyPr>
              <a:spAutoFit/>
            </a:bodyPr>
            <a:lstStyle/>
            <a:p>
              <a:pPr>
                <a:spcBef>
                  <a:spcPct val="50000"/>
                </a:spcBef>
              </a:pPr>
              <a:r>
                <a:rPr lang="en-US" altLang="zh-CN" sz="3200">
                  <a:latin typeface="Arial" panose="020B0604020202020204" pitchFamily="34" charset="0"/>
                </a:rPr>
                <a:t>-Q</a:t>
              </a:r>
            </a:p>
          </p:txBody>
        </p:sp>
        <p:sp>
          <p:nvSpPr>
            <p:cNvPr id="3094" name="Text Box 13"/>
            <p:cNvSpPr txBox="1"/>
            <p:nvPr/>
          </p:nvSpPr>
          <p:spPr>
            <a:xfrm>
              <a:off x="1004" y="48"/>
              <a:ext cx="480" cy="368"/>
            </a:xfrm>
            <a:prstGeom prst="rect">
              <a:avLst/>
            </a:prstGeom>
            <a:noFill/>
            <a:ln w="9525">
              <a:noFill/>
            </a:ln>
          </p:spPr>
          <p:txBody>
            <a:bodyPr>
              <a:spAutoFit/>
            </a:bodyPr>
            <a:lstStyle/>
            <a:p>
              <a:pPr>
                <a:spcBef>
                  <a:spcPct val="50000"/>
                </a:spcBef>
              </a:pPr>
              <a:r>
                <a:rPr lang="en-US" altLang="zh-CN" sz="3200">
                  <a:latin typeface="Arial" panose="020B0604020202020204" pitchFamily="34" charset="0"/>
                </a:rPr>
                <a:t>O</a:t>
              </a:r>
            </a:p>
          </p:txBody>
        </p:sp>
        <p:sp>
          <p:nvSpPr>
            <p:cNvPr id="3095" name="Rectangle 14"/>
            <p:cNvSpPr/>
            <p:nvPr/>
          </p:nvSpPr>
          <p:spPr>
            <a:xfrm>
              <a:off x="1053" y="310"/>
              <a:ext cx="163" cy="232"/>
            </a:xfrm>
            <a:prstGeom prst="rect">
              <a:avLst/>
            </a:prstGeom>
            <a:noFill/>
            <a:ln w="9525">
              <a:noFill/>
            </a:ln>
          </p:spPr>
          <p:txBody>
            <a:bodyPr wrap="none">
              <a:spAutoFit/>
            </a:bodyPr>
            <a:lstStyle/>
            <a:p>
              <a:r>
                <a:rPr lang="en-US" altLang="zh-CN">
                  <a:latin typeface="Arial" panose="020B0604020202020204" pitchFamily="34" charset="0"/>
                </a:rPr>
                <a:t>·</a:t>
              </a:r>
            </a:p>
          </p:txBody>
        </p:sp>
      </p:grpSp>
      <p:grpSp>
        <p:nvGrpSpPr>
          <p:cNvPr id="3" name="Group 15"/>
          <p:cNvGrpSpPr/>
          <p:nvPr/>
        </p:nvGrpSpPr>
        <p:grpSpPr>
          <a:xfrm>
            <a:off x="7743825" y="3609975"/>
            <a:ext cx="1685925" cy="1190625"/>
            <a:chOff x="0" y="0"/>
            <a:chExt cx="1062" cy="750"/>
          </a:xfrm>
        </p:grpSpPr>
        <p:sp>
          <p:nvSpPr>
            <p:cNvPr id="3082" name="Line 16"/>
            <p:cNvSpPr/>
            <p:nvPr/>
          </p:nvSpPr>
          <p:spPr>
            <a:xfrm>
              <a:off x="510" y="378"/>
              <a:ext cx="240" cy="0"/>
            </a:xfrm>
            <a:prstGeom prst="line">
              <a:avLst/>
            </a:prstGeom>
            <a:ln w="12700" cap="flat" cmpd="sng">
              <a:solidFill>
                <a:srgbClr val="FF0000"/>
              </a:solidFill>
              <a:prstDash val="solid"/>
              <a:headEnd type="none" w="med" len="med"/>
              <a:tailEnd type="triangle" w="med" len="med"/>
            </a:ln>
          </p:spPr>
        </p:sp>
        <p:sp>
          <p:nvSpPr>
            <p:cNvPr id="3083" name="Line 17"/>
            <p:cNvSpPr/>
            <p:nvPr/>
          </p:nvSpPr>
          <p:spPr>
            <a:xfrm>
              <a:off x="498" y="390"/>
              <a:ext cx="240" cy="0"/>
            </a:xfrm>
            <a:prstGeom prst="line">
              <a:avLst/>
            </a:prstGeom>
            <a:ln w="12700" cap="flat" cmpd="sng">
              <a:solidFill>
                <a:srgbClr val="000099"/>
              </a:solidFill>
              <a:prstDash val="solid"/>
              <a:headEnd type="none" w="med" len="med"/>
              <a:tailEnd type="triangle" w="med" len="med"/>
            </a:ln>
          </p:spPr>
        </p:sp>
        <p:sp>
          <p:nvSpPr>
            <p:cNvPr id="3084" name="Line 18"/>
            <p:cNvSpPr/>
            <p:nvPr/>
          </p:nvSpPr>
          <p:spPr>
            <a:xfrm flipH="1">
              <a:off x="114" y="378"/>
              <a:ext cx="384" cy="0"/>
            </a:xfrm>
            <a:prstGeom prst="line">
              <a:avLst/>
            </a:prstGeom>
            <a:ln w="19050" cap="flat" cmpd="sng">
              <a:solidFill>
                <a:srgbClr val="000066"/>
              </a:solidFill>
              <a:prstDash val="solid"/>
              <a:headEnd type="none" w="med" len="med"/>
              <a:tailEnd type="triangle" w="med" len="med"/>
            </a:ln>
          </p:spPr>
        </p:sp>
        <p:graphicFrame>
          <p:nvGraphicFramePr>
            <p:cNvPr id="3075" name="Object 19"/>
            <p:cNvGraphicFramePr>
              <a:graphicFrameLocks noChangeAspect="1"/>
            </p:cNvGraphicFramePr>
            <p:nvPr/>
          </p:nvGraphicFramePr>
          <p:xfrm>
            <a:off x="630" y="0"/>
            <a:ext cx="432" cy="378"/>
          </p:xfrm>
          <a:graphic>
            <a:graphicData uri="http://schemas.openxmlformats.org/presentationml/2006/ole">
              <mc:AlternateContent xmlns:mc="http://schemas.openxmlformats.org/markup-compatibility/2006">
                <mc:Choice xmlns:v="urn:schemas-microsoft-com:vml" Requires="v">
                  <p:oleObj spid="_x0000_s60473" r:id="rId3" imgW="203200" imgH="215900" progId="Equation.3">
                    <p:embed/>
                  </p:oleObj>
                </mc:Choice>
                <mc:Fallback>
                  <p:oleObj r:id="rId3" imgW="203200" imgH="215900" progId="Equation.3">
                    <p:embed/>
                    <p:pic>
                      <p:nvPicPr>
                        <p:cNvPr id="0" name="图片 3079"/>
                        <p:cNvPicPr/>
                        <p:nvPr/>
                      </p:nvPicPr>
                      <p:blipFill>
                        <a:blip r:embed="rId4"/>
                        <a:stretch>
                          <a:fillRect/>
                        </a:stretch>
                      </p:blipFill>
                      <p:spPr>
                        <a:xfrm>
                          <a:off x="630" y="0"/>
                          <a:ext cx="432" cy="378"/>
                        </a:xfrm>
                        <a:prstGeom prst="rect">
                          <a:avLst/>
                        </a:prstGeom>
                        <a:noFill/>
                        <a:ln w="38100">
                          <a:noFill/>
                          <a:miter/>
                        </a:ln>
                      </p:spPr>
                    </p:pic>
                  </p:oleObj>
                </mc:Fallback>
              </mc:AlternateContent>
            </a:graphicData>
          </a:graphic>
        </p:graphicFrame>
        <p:graphicFrame>
          <p:nvGraphicFramePr>
            <p:cNvPr id="3076" name="Object 20"/>
            <p:cNvGraphicFramePr>
              <a:graphicFrameLocks noChangeAspect="1"/>
            </p:cNvGraphicFramePr>
            <p:nvPr/>
          </p:nvGraphicFramePr>
          <p:xfrm>
            <a:off x="558" y="377"/>
            <a:ext cx="480" cy="373"/>
          </p:xfrm>
          <a:graphic>
            <a:graphicData uri="http://schemas.openxmlformats.org/presentationml/2006/ole">
              <mc:AlternateContent xmlns:mc="http://schemas.openxmlformats.org/markup-compatibility/2006">
                <mc:Choice xmlns:v="urn:schemas-microsoft-com:vml" Requires="v">
                  <p:oleObj spid="_x0000_s60474" r:id="rId5" imgW="203200" imgH="215900" progId="Equation.3">
                    <p:embed/>
                  </p:oleObj>
                </mc:Choice>
                <mc:Fallback>
                  <p:oleObj r:id="rId5" imgW="203200" imgH="215900" progId="Equation.3">
                    <p:embed/>
                    <p:pic>
                      <p:nvPicPr>
                        <p:cNvPr id="0" name="图片 3"/>
                        <p:cNvPicPr/>
                        <p:nvPr/>
                      </p:nvPicPr>
                      <p:blipFill>
                        <a:blip r:embed="rId6"/>
                        <a:stretch>
                          <a:fillRect/>
                        </a:stretch>
                      </p:blipFill>
                      <p:spPr>
                        <a:xfrm>
                          <a:off x="558" y="377"/>
                          <a:ext cx="480" cy="373"/>
                        </a:xfrm>
                        <a:prstGeom prst="rect">
                          <a:avLst/>
                        </a:prstGeom>
                        <a:noFill/>
                        <a:ln w="38100">
                          <a:noFill/>
                          <a:miter/>
                        </a:ln>
                      </p:spPr>
                    </p:pic>
                  </p:oleObj>
                </mc:Fallback>
              </mc:AlternateContent>
            </a:graphicData>
          </a:graphic>
        </p:graphicFrame>
        <p:graphicFrame>
          <p:nvGraphicFramePr>
            <p:cNvPr id="3077" name="Object 21"/>
            <p:cNvGraphicFramePr>
              <a:graphicFrameLocks noChangeAspect="1"/>
            </p:cNvGraphicFramePr>
            <p:nvPr/>
          </p:nvGraphicFramePr>
          <p:xfrm>
            <a:off x="0" y="405"/>
            <a:ext cx="450" cy="285"/>
          </p:xfrm>
          <a:graphic>
            <a:graphicData uri="http://schemas.openxmlformats.org/presentationml/2006/ole">
              <mc:AlternateContent xmlns:mc="http://schemas.openxmlformats.org/markup-compatibility/2006">
                <mc:Choice xmlns:v="urn:schemas-microsoft-com:vml" Requires="v">
                  <p:oleObj spid="_x0000_s60475" r:id="rId7" imgW="190500" imgH="165100" progId="Equation.3">
                    <p:embed/>
                  </p:oleObj>
                </mc:Choice>
                <mc:Fallback>
                  <p:oleObj r:id="rId7" imgW="190500" imgH="165100" progId="Equation.3">
                    <p:embed/>
                    <p:pic>
                      <p:nvPicPr>
                        <p:cNvPr id="0" name="图片 1"/>
                        <p:cNvPicPr/>
                        <p:nvPr/>
                      </p:nvPicPr>
                      <p:blipFill>
                        <a:blip r:embed="rId8"/>
                        <a:stretch>
                          <a:fillRect/>
                        </a:stretch>
                      </p:blipFill>
                      <p:spPr>
                        <a:xfrm>
                          <a:off x="0" y="405"/>
                          <a:ext cx="450" cy="285"/>
                        </a:xfrm>
                        <a:prstGeom prst="rect">
                          <a:avLst/>
                        </a:prstGeom>
                        <a:noFill/>
                        <a:ln w="38100">
                          <a:noFill/>
                          <a:miter/>
                        </a:ln>
                      </p:spPr>
                    </p:pic>
                  </p:oleObj>
                </mc:Fallback>
              </mc:AlternateContent>
            </a:graphicData>
          </a:graphic>
        </p:graphicFrame>
      </p:grpSp>
      <p:sp>
        <p:nvSpPr>
          <p:cNvPr id="14359" name="Text Box 23"/>
          <p:cNvSpPr txBox="1"/>
          <p:nvPr/>
        </p:nvSpPr>
        <p:spPr>
          <a:xfrm>
            <a:off x="2133600" y="6019800"/>
            <a:ext cx="4038600" cy="583565"/>
          </a:xfrm>
          <a:prstGeom prst="rect">
            <a:avLst/>
          </a:prstGeom>
          <a:noFill/>
          <a:ln w="9525">
            <a:noFill/>
          </a:ln>
        </p:spPr>
        <p:txBody>
          <a:bodyPr>
            <a:spAutoFit/>
          </a:bodyPr>
          <a:lstStyle/>
          <a:p>
            <a:pPr>
              <a:spcBef>
                <a:spcPct val="50000"/>
              </a:spcBef>
            </a:pPr>
            <a:r>
              <a:rPr lang="zh-CN" altLang="en-US" sz="3200" b="1" dirty="0">
                <a:latin typeface="Arial" panose="020B0604020202020204" pitchFamily="34" charset="0"/>
              </a:rPr>
              <a:t>方向水平向左</a:t>
            </a:r>
          </a:p>
        </p:txBody>
      </p:sp>
      <p:pic>
        <p:nvPicPr>
          <p:cNvPr id="6042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384" y="2924175"/>
            <a:ext cx="51339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10">
            <p14:nvContentPartPr>
              <p14:cNvPr id="2" name="墨迹 1"/>
              <p14:cNvContentPartPr/>
              <p14:nvPr/>
            </p14:nvContentPartPr>
            <p14:xfrm>
              <a:off x="2056320" y="4012920"/>
              <a:ext cx="7567200" cy="1984680"/>
            </p14:xfrm>
          </p:contentPart>
        </mc:Choice>
        <mc:Fallback xmlns="">
          <p:pic>
            <p:nvPicPr>
              <p:cNvPr id="2" name="墨迹 1"/>
              <p:cNvPicPr/>
              <p:nvPr/>
            </p:nvPicPr>
            <p:blipFill>
              <a:blip r:embed="rId11"/>
              <a:stretch>
                <a:fillRect/>
              </a:stretch>
            </p:blipFill>
            <p:spPr>
              <a:xfrm>
                <a:off x="2046960" y="4003560"/>
                <a:ext cx="7585920" cy="200340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27"/>
                                        </p:tgtEl>
                                        <p:attrNameLst>
                                          <p:attrName>style.visibility</p:attrName>
                                        </p:attrNameLst>
                                      </p:cBhvr>
                                      <p:to>
                                        <p:strVal val="visible"/>
                                      </p:to>
                                    </p:set>
                                    <p:animEffect transition="in" filter="fade">
                                      <p:cBhvr>
                                        <p:cTn id="12" dur="500"/>
                                        <p:tgtEl>
                                          <p:spTgt spid="6042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1344" y="692696"/>
            <a:ext cx="5688632" cy="6048672"/>
            <a:chOff x="848410" y="1432431"/>
            <a:chExt cx="3957904" cy="4588984"/>
          </a:xfrm>
        </p:grpSpPr>
        <p:sp>
          <p:nvSpPr>
            <p:cNvPr id="9" name="Rectangle 3"/>
            <p:cNvSpPr txBox="1">
              <a:spLocks noChangeArrowheads="1"/>
            </p:cNvSpPr>
            <p:nvPr/>
          </p:nvSpPr>
          <p:spPr>
            <a:xfrm>
              <a:off x="848410" y="1432431"/>
              <a:ext cx="3957904" cy="1456426"/>
            </a:xfrm>
            <a:prstGeom prst="rect">
              <a:avLst/>
            </a:prstGeom>
          </p:spPr>
          <p:txBody>
            <a:bodyPr/>
            <a:lst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Tx/>
                <a:buNone/>
                <a:defRPr/>
              </a:pPr>
              <a:r>
                <a:rPr lang="zh-CN" altLang="en-US" b="1" dirty="0">
                  <a:solidFill>
                    <a:prstClr val="black"/>
                  </a:solidFill>
                  <a:latin typeface="宋体" panose="02010600030101010101" pitchFamily="2" charset="-122"/>
                </a:rPr>
                <a:t>    把一只小鸟放入一个用金属网制成的鸟笼中，再把鸟笼放入高压电场中，鸟会安然无恙吗？    </a:t>
              </a: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8542" t="6205" r="7990" b="4421"/>
            <a:stretch>
              <a:fillRect/>
            </a:stretch>
          </p:blipFill>
          <p:spPr>
            <a:xfrm>
              <a:off x="905504" y="2888857"/>
              <a:ext cx="3900810" cy="3132558"/>
            </a:xfrm>
            <a:prstGeom prst="rect">
              <a:avLst/>
            </a:prstGeom>
            <a:ln>
              <a:noFill/>
            </a:ln>
            <a:effectLst>
              <a:softEdge rad="112500"/>
            </a:effectLst>
          </p:spPr>
        </p:pic>
      </p:grpSp>
      <p:grpSp>
        <p:nvGrpSpPr>
          <p:cNvPr id="11" name="组合 10"/>
          <p:cNvGrpSpPr/>
          <p:nvPr/>
        </p:nvGrpSpPr>
        <p:grpSpPr>
          <a:xfrm>
            <a:off x="6351573" y="836712"/>
            <a:ext cx="5723142" cy="5760640"/>
            <a:chOff x="6351573" y="836712"/>
            <a:chExt cx="5723142" cy="5760640"/>
          </a:xfrm>
        </p:grpSpPr>
        <p:pic>
          <p:nvPicPr>
            <p:cNvPr id="12" name="图片 1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1573" y="2780928"/>
              <a:ext cx="5723142" cy="3816424"/>
            </a:xfrm>
            <a:prstGeom prst="rect">
              <a:avLst/>
            </a:prstGeom>
            <a:ln>
              <a:noFill/>
            </a:ln>
            <a:effectLst>
              <a:softEdge rad="112500"/>
            </a:effectLst>
          </p:spPr>
        </p:pic>
        <p:sp>
          <p:nvSpPr>
            <p:cNvPr id="13" name="Rectangle 3"/>
            <p:cNvSpPr txBox="1">
              <a:spLocks noChangeArrowheads="1"/>
            </p:cNvSpPr>
            <p:nvPr/>
          </p:nvSpPr>
          <p:spPr>
            <a:xfrm>
              <a:off x="6528047" y="836712"/>
              <a:ext cx="5546667" cy="1440160"/>
            </a:xfrm>
            <a:prstGeom prst="rect">
              <a:avLst/>
            </a:prstGeom>
          </p:spPr>
          <p:txBody>
            <a:bodyPr/>
            <a:lstStyle>
              <a:lvl1pPr marL="227330" indent="-22733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7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6130" indent="-22733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Tx/>
                <a:buNone/>
                <a:defRPr/>
              </a:pPr>
              <a:r>
                <a:rPr lang="zh-CN" altLang="en-US" b="1" dirty="0">
                  <a:solidFill>
                    <a:prstClr val="black"/>
                  </a:solidFill>
                  <a:latin typeface="宋体" panose="02010600030101010101" pitchFamily="2" charset="-122"/>
                </a:rPr>
                <a:t>    如果人在金属笼子里，给笼子加上高压电，人安全吗？    </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16440" y="1644884"/>
            <a:ext cx="3368319" cy="4456076"/>
            <a:chOff x="2082474" y="2036683"/>
            <a:chExt cx="3368319" cy="4456076"/>
          </a:xfrm>
        </p:grpSpPr>
        <p:sp>
          <p:nvSpPr>
            <p:cNvPr id="4" name="任意多边形 118"/>
            <p:cNvSpPr/>
            <p:nvPr/>
          </p:nvSpPr>
          <p:spPr>
            <a:xfrm>
              <a:off x="2708615" y="2133006"/>
              <a:ext cx="1724025" cy="2438400"/>
            </a:xfrm>
            <a:custGeom>
              <a:avLst/>
              <a:gdLst>
                <a:gd name="connsiteX0" fmla="*/ 0 w 1724025"/>
                <a:gd name="connsiteY0" fmla="*/ 184150 h 2438400"/>
                <a:gd name="connsiteX1" fmla="*/ 428625 w 1724025"/>
                <a:gd name="connsiteY1" fmla="*/ 69850 h 2438400"/>
                <a:gd name="connsiteX2" fmla="*/ 911225 w 1724025"/>
                <a:gd name="connsiteY2" fmla="*/ 158750 h 2438400"/>
                <a:gd name="connsiteX3" fmla="*/ 1250950 w 1724025"/>
                <a:gd name="connsiteY3" fmla="*/ 0 h 2438400"/>
                <a:gd name="connsiteX4" fmla="*/ 1276350 w 1724025"/>
                <a:gd name="connsiteY4" fmla="*/ 12700 h 2438400"/>
                <a:gd name="connsiteX5" fmla="*/ 1495425 w 1724025"/>
                <a:gd name="connsiteY5" fmla="*/ 184150 h 2438400"/>
                <a:gd name="connsiteX6" fmla="*/ 1724025 w 1724025"/>
                <a:gd name="connsiteY6" fmla="*/ 114300 h 2438400"/>
                <a:gd name="connsiteX7" fmla="*/ 1724025 w 1724025"/>
                <a:gd name="connsiteY7" fmla="*/ 2425700 h 2438400"/>
                <a:gd name="connsiteX8" fmla="*/ 1416050 w 1724025"/>
                <a:gd name="connsiteY8" fmla="*/ 2308225 h 2438400"/>
                <a:gd name="connsiteX9" fmla="*/ 1022350 w 1724025"/>
                <a:gd name="connsiteY9" fmla="*/ 2438400 h 2438400"/>
                <a:gd name="connsiteX10" fmla="*/ 508000 w 1724025"/>
                <a:gd name="connsiteY10" fmla="*/ 2298700 h 2438400"/>
                <a:gd name="connsiteX11" fmla="*/ 3175 w 1724025"/>
                <a:gd name="connsiteY11" fmla="*/ 2419350 h 2438400"/>
                <a:gd name="connsiteX12" fmla="*/ 0 w 1724025"/>
                <a:gd name="connsiteY12" fmla="*/ 18415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5" h="2438400">
                  <a:moveTo>
                    <a:pt x="0" y="184150"/>
                  </a:moveTo>
                  <a:lnTo>
                    <a:pt x="428625" y="69850"/>
                  </a:lnTo>
                  <a:lnTo>
                    <a:pt x="911225" y="158750"/>
                  </a:lnTo>
                  <a:lnTo>
                    <a:pt x="1250950" y="0"/>
                  </a:lnTo>
                  <a:lnTo>
                    <a:pt x="1276350" y="12700"/>
                  </a:lnTo>
                  <a:lnTo>
                    <a:pt x="1495425" y="184150"/>
                  </a:lnTo>
                  <a:lnTo>
                    <a:pt x="1724025" y="114300"/>
                  </a:lnTo>
                  <a:lnTo>
                    <a:pt x="1724025" y="2425700"/>
                  </a:lnTo>
                  <a:lnTo>
                    <a:pt x="1416050" y="2308225"/>
                  </a:lnTo>
                  <a:lnTo>
                    <a:pt x="1022350" y="2438400"/>
                  </a:lnTo>
                  <a:lnTo>
                    <a:pt x="508000" y="2298700"/>
                  </a:lnTo>
                  <a:lnTo>
                    <a:pt x="3175" y="2419350"/>
                  </a:lnTo>
                  <a:cubicBezTo>
                    <a:pt x="2117" y="1674283"/>
                    <a:pt x="1058" y="929217"/>
                    <a:pt x="0" y="184150"/>
                  </a:cubicBezTo>
                  <a:close/>
                </a:path>
              </a:pathLst>
            </a:custGeom>
            <a:solidFill>
              <a:srgbClr val="DD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5" name="Text Box 13">
                  <a:extLst/>
                </p:cNvPr>
                <p:cNvSpPr txBox="1">
                  <a:spLocks noChangeArrowheads="1"/>
                </p:cNvSpPr>
                <p:nvPr/>
              </p:nvSpPr>
              <p:spPr bwMode="auto">
                <a:xfrm>
                  <a:off x="4381988" y="3339165"/>
                  <a:ext cx="1025525" cy="45313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i="1" smtClean="0">
                            <a:solidFill>
                              <a:srgbClr val="000000"/>
                            </a:solidFill>
                            <a:latin typeface="Cambria Math" panose="02040503050406030204" pitchFamily="18" charset="0"/>
                          </a:rPr>
                          <m:t>𝐸</m:t>
                        </m:r>
                        <m:r>
                          <a:rPr kumimoji="1" lang="en-US" altLang="zh-CN" sz="2400" b="0" i="1" baseline="-25000" smtClean="0">
                            <a:solidFill>
                              <a:srgbClr val="000000"/>
                            </a:solidFill>
                            <a:latin typeface="Cambria Math" panose="02040503050406030204" pitchFamily="18" charset="0"/>
                          </a:rPr>
                          <m:t>0</m:t>
                        </m:r>
                      </m:oMath>
                    </m:oMathPara>
                  </a14:m>
                  <a:endParaRPr kumimoji="1" lang="en-US" altLang="zh-CN" sz="2400" baseline="-25000">
                    <a:solidFill>
                      <a:srgbClr val="000000"/>
                    </a:solidFill>
                    <a:latin typeface="Times New Roman" panose="02020603050405020304" pitchFamily="18" charset="0"/>
                  </a:endParaRPr>
                </a:p>
              </p:txBody>
            </p:sp>
          </mc:Choice>
          <mc:Fallback xmlns="">
            <p:sp>
              <p:nvSpPr>
                <p:cNvPr id="120" name="Text Box 13"/>
                <p:cNvSpPr txBox="1">
                  <a:spLocks noRot="1" noChangeAspect="1" noMove="1" noResize="1" noEditPoints="1" noAdjustHandles="1" noChangeArrowheads="1" noChangeShapeType="1" noTextEdit="1"/>
                </p:cNvSpPr>
                <p:nvPr/>
              </p:nvSpPr>
              <p:spPr bwMode="auto">
                <a:xfrm>
                  <a:off x="4381988" y="3339165"/>
                  <a:ext cx="1025525" cy="392993"/>
                </a:xfrm>
                <a:prstGeom prst="rect">
                  <a:avLst/>
                </a:prstGeom>
                <a:blipFill rotWithShape="0">
                  <a:blip r:embed="rId2"/>
                  <a:stretch>
                    <a:fillRect b="-31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6" name="Text Box 37">
                  <a:extLst/>
                </p:cNvPr>
                <p:cNvSpPr txBox="1">
                  <a:spLocks noChangeArrowheads="1"/>
                </p:cNvSpPr>
                <p:nvPr/>
              </p:nvSpPr>
              <p:spPr bwMode="auto">
                <a:xfrm>
                  <a:off x="2325585" y="2036683"/>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b="0" i="1" smtClean="0">
                            <a:solidFill>
                              <a:srgbClr val="000000"/>
                            </a:solidFill>
                            <a:latin typeface="Cambria Math" panose="02040503050406030204" pitchFamily="18" charset="0"/>
                            <a:cs typeface="Times New Roman" panose="02020603050405020304" pitchFamily="18" charset="0"/>
                          </a:rPr>
                          <m:t>𝐴</m:t>
                        </m:r>
                      </m:oMath>
                    </m:oMathPara>
                  </a14:m>
                  <a:endParaRPr kumimoji="1" lang="en-US" altLang="zh-CN" sz="24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21" name="Text Box 37"/>
                <p:cNvSpPr txBox="1">
                  <a:spLocks noRot="1" noChangeAspect="1" noMove="1" noResize="1" noEditPoints="1" noAdjustHandles="1" noChangeArrowheads="1" noChangeShapeType="1" noTextEdit="1"/>
                </p:cNvSpPr>
                <p:nvPr/>
              </p:nvSpPr>
              <p:spPr bwMode="auto">
                <a:xfrm>
                  <a:off x="2325585" y="2036683"/>
                  <a:ext cx="431800" cy="400110"/>
                </a:xfrm>
                <a:prstGeom prst="rect">
                  <a:avLst/>
                </a:prstGeom>
                <a:blipFill rotWithShape="0">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sp>
          <p:nvSpPr>
            <p:cNvPr id="7" name="Line 6"/>
            <p:cNvSpPr>
              <a:spLocks noChangeShapeType="1"/>
            </p:cNvSpPr>
            <p:nvPr/>
          </p:nvSpPr>
          <p:spPr bwMode="auto">
            <a:xfrm>
              <a:off x="2477985" y="245371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800" kern="0">
                <a:solidFill>
                  <a:srgbClr val="000000"/>
                </a:solidFill>
                <a:latin typeface="Times New Roman" panose="02020603050405020304" pitchFamily="18" charset="0"/>
              </a:endParaRPr>
            </a:p>
          </p:txBody>
        </p:sp>
        <p:sp>
          <p:nvSpPr>
            <p:cNvPr id="8" name="Line 6"/>
            <p:cNvSpPr>
              <a:spLocks noChangeShapeType="1"/>
            </p:cNvSpPr>
            <p:nvPr/>
          </p:nvSpPr>
          <p:spPr bwMode="auto">
            <a:xfrm>
              <a:off x="2477985" y="291329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800" kern="0">
                <a:solidFill>
                  <a:srgbClr val="000000"/>
                </a:solidFill>
                <a:latin typeface="Times New Roman" panose="02020603050405020304" pitchFamily="18" charset="0"/>
              </a:endParaRPr>
            </a:p>
          </p:txBody>
        </p:sp>
        <p:sp>
          <p:nvSpPr>
            <p:cNvPr id="9" name="Line 6"/>
            <p:cNvSpPr>
              <a:spLocks noChangeShapeType="1"/>
            </p:cNvSpPr>
            <p:nvPr/>
          </p:nvSpPr>
          <p:spPr bwMode="auto">
            <a:xfrm>
              <a:off x="2477985" y="334906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800" kern="0">
                <a:solidFill>
                  <a:srgbClr val="000000"/>
                </a:solidFill>
                <a:latin typeface="Times New Roman" panose="02020603050405020304" pitchFamily="18" charset="0"/>
              </a:endParaRPr>
            </a:p>
          </p:txBody>
        </p:sp>
        <p:sp>
          <p:nvSpPr>
            <p:cNvPr id="10" name="Line 6"/>
            <p:cNvSpPr>
              <a:spLocks noChangeShapeType="1"/>
            </p:cNvSpPr>
            <p:nvPr/>
          </p:nvSpPr>
          <p:spPr bwMode="auto">
            <a:xfrm>
              <a:off x="2477985" y="380864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800" kern="0">
                <a:solidFill>
                  <a:srgbClr val="000000"/>
                </a:solidFill>
                <a:latin typeface="Times New Roman" panose="02020603050405020304" pitchFamily="18" charset="0"/>
              </a:endParaRPr>
            </a:p>
          </p:txBody>
        </p:sp>
        <p:sp>
          <p:nvSpPr>
            <p:cNvPr id="11" name="Line 6"/>
            <p:cNvSpPr>
              <a:spLocks noChangeShapeType="1"/>
            </p:cNvSpPr>
            <p:nvPr/>
          </p:nvSpPr>
          <p:spPr bwMode="auto">
            <a:xfrm>
              <a:off x="2477985" y="4253941"/>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800" kern="0">
                <a:solidFill>
                  <a:srgbClr val="00000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 Box 37">
                  <a:extLst/>
                </p:cNvPr>
                <p:cNvSpPr txBox="1">
                  <a:spLocks noChangeArrowheads="1"/>
                </p:cNvSpPr>
                <p:nvPr/>
              </p:nvSpPr>
              <p:spPr bwMode="auto">
                <a:xfrm>
                  <a:off x="2325585" y="4475006"/>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b="0" i="1" smtClean="0">
                            <a:solidFill>
                              <a:srgbClr val="000000"/>
                            </a:solidFill>
                            <a:latin typeface="Cambria Math" panose="02040503050406030204" pitchFamily="18" charset="0"/>
                            <a:cs typeface="Times New Roman" panose="02020603050405020304" pitchFamily="18" charset="0"/>
                          </a:rPr>
                          <m:t>𝐵</m:t>
                        </m:r>
                      </m:oMath>
                    </m:oMathPara>
                  </a14:m>
                  <a:endParaRPr kumimoji="1" lang="en-US" altLang="zh-CN" sz="24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27" name="Text Box 37"/>
                <p:cNvSpPr txBox="1">
                  <a:spLocks noRot="1" noChangeAspect="1" noMove="1" noResize="1" noEditPoints="1" noAdjustHandles="1" noChangeArrowheads="1" noChangeShapeType="1" noTextEdit="1"/>
                </p:cNvSpPr>
                <p:nvPr/>
              </p:nvSpPr>
              <p:spPr bwMode="auto">
                <a:xfrm>
                  <a:off x="2325585" y="4475006"/>
                  <a:ext cx="431800" cy="400110"/>
                </a:xfrm>
                <a:prstGeom prst="rect">
                  <a:avLst/>
                </a:prstGeom>
                <a:blipFill rotWithShape="0">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3" name="Text Box 37">
                  <a:extLst/>
                </p:cNvPr>
                <p:cNvSpPr txBox="1">
                  <a:spLocks noChangeArrowheads="1"/>
                </p:cNvSpPr>
                <p:nvPr/>
              </p:nvSpPr>
              <p:spPr bwMode="auto">
                <a:xfrm>
                  <a:off x="4377871" y="2036683"/>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b="0" i="1" smtClean="0">
                            <a:solidFill>
                              <a:srgbClr val="000000"/>
                            </a:solidFill>
                            <a:latin typeface="Cambria Math" panose="02040503050406030204" pitchFamily="18" charset="0"/>
                            <a:cs typeface="Times New Roman" panose="02020603050405020304" pitchFamily="18" charset="0"/>
                          </a:rPr>
                          <m:t>𝐶</m:t>
                        </m:r>
                      </m:oMath>
                    </m:oMathPara>
                  </a14:m>
                  <a:endParaRPr kumimoji="1" lang="en-US" altLang="zh-CN" sz="24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28" name="Text Box 37"/>
                <p:cNvSpPr txBox="1">
                  <a:spLocks noRot="1" noChangeAspect="1" noMove="1" noResize="1" noEditPoints="1" noAdjustHandles="1" noChangeArrowheads="1" noChangeShapeType="1" noTextEdit="1"/>
                </p:cNvSpPr>
                <p:nvPr/>
              </p:nvSpPr>
              <p:spPr bwMode="auto">
                <a:xfrm>
                  <a:off x="4377871" y="2036683"/>
                  <a:ext cx="431800" cy="400110"/>
                </a:xfrm>
                <a:prstGeom prst="rect">
                  <a:avLst/>
                </a:prstGeom>
                <a:blipFill rotWithShape="0">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14" name="Text Box 37">
                  <a:extLst/>
                </p:cNvPr>
                <p:cNvSpPr txBox="1">
                  <a:spLocks noChangeArrowheads="1"/>
                </p:cNvSpPr>
                <p:nvPr/>
              </p:nvSpPr>
              <p:spPr bwMode="auto">
                <a:xfrm>
                  <a:off x="4377871" y="4475006"/>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b="0" i="1" smtClean="0">
                            <a:solidFill>
                              <a:srgbClr val="000000"/>
                            </a:solidFill>
                            <a:latin typeface="Cambria Math" panose="02040503050406030204" pitchFamily="18" charset="0"/>
                            <a:cs typeface="Times New Roman" panose="02020603050405020304" pitchFamily="18" charset="0"/>
                          </a:rPr>
                          <m:t>𝐷</m:t>
                        </m:r>
                      </m:oMath>
                    </m:oMathPara>
                  </a14:m>
                  <a:endParaRPr kumimoji="1" lang="en-US" altLang="zh-CN" sz="24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29" name="Text Box 37"/>
                <p:cNvSpPr txBox="1">
                  <a:spLocks noRot="1" noChangeAspect="1" noMove="1" noResize="1" noEditPoints="1" noAdjustHandles="1" noChangeArrowheads="1" noChangeShapeType="1" noTextEdit="1"/>
                </p:cNvSpPr>
                <p:nvPr/>
              </p:nvSpPr>
              <p:spPr bwMode="auto">
                <a:xfrm>
                  <a:off x="4377871" y="4475006"/>
                  <a:ext cx="431800" cy="400110"/>
                </a:xfrm>
                <a:prstGeom prst="rect">
                  <a:avLst/>
                </a:prstGeom>
                <a:blipFill rotWithShape="0">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grpSp>
          <p:nvGrpSpPr>
            <p:cNvPr id="15" name="组合 14"/>
            <p:cNvGrpSpPr/>
            <p:nvPr/>
          </p:nvGrpSpPr>
          <p:grpSpPr>
            <a:xfrm>
              <a:off x="3072326" y="2980282"/>
              <a:ext cx="283931" cy="144000"/>
              <a:chOff x="1570211" y="4041326"/>
              <a:chExt cx="283931" cy="144000"/>
            </a:xfrm>
          </p:grpSpPr>
          <p:cxnSp>
            <p:nvCxnSpPr>
              <p:cNvPr id="41" name="直接箭头连接符 40"/>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grpSp>
          <p:nvGrpSpPr>
            <p:cNvPr id="16" name="组合 15"/>
            <p:cNvGrpSpPr/>
            <p:nvPr/>
          </p:nvGrpSpPr>
          <p:grpSpPr>
            <a:xfrm>
              <a:off x="3286696" y="2552523"/>
              <a:ext cx="283931" cy="144000"/>
              <a:chOff x="1570211" y="4041326"/>
              <a:chExt cx="283931" cy="144000"/>
            </a:xfrm>
          </p:grpSpPr>
          <p:cxnSp>
            <p:nvCxnSpPr>
              <p:cNvPr id="39" name="直接箭头连接符 38"/>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grpSp>
          <p:nvGrpSpPr>
            <p:cNvPr id="17" name="组合 16"/>
            <p:cNvGrpSpPr/>
            <p:nvPr/>
          </p:nvGrpSpPr>
          <p:grpSpPr>
            <a:xfrm>
              <a:off x="3793109" y="2264314"/>
              <a:ext cx="283931" cy="144000"/>
              <a:chOff x="1570211" y="4041326"/>
              <a:chExt cx="283931" cy="144000"/>
            </a:xfrm>
          </p:grpSpPr>
          <p:cxnSp>
            <p:nvCxnSpPr>
              <p:cNvPr id="37" name="直接箭头连接符 36"/>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grpSp>
          <p:nvGrpSpPr>
            <p:cNvPr id="18" name="组合 17"/>
            <p:cNvGrpSpPr/>
            <p:nvPr/>
          </p:nvGrpSpPr>
          <p:grpSpPr>
            <a:xfrm>
              <a:off x="3902647" y="2711610"/>
              <a:ext cx="283931" cy="144000"/>
              <a:chOff x="1570211" y="4041326"/>
              <a:chExt cx="283931" cy="144000"/>
            </a:xfrm>
          </p:grpSpPr>
          <p:cxnSp>
            <p:nvCxnSpPr>
              <p:cNvPr id="35" name="直接箭头连接符 34"/>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grpSp>
          <p:nvGrpSpPr>
            <p:cNvPr id="19" name="组合 18"/>
            <p:cNvGrpSpPr/>
            <p:nvPr/>
          </p:nvGrpSpPr>
          <p:grpSpPr>
            <a:xfrm>
              <a:off x="3660669" y="3174200"/>
              <a:ext cx="283931" cy="144000"/>
              <a:chOff x="1570211" y="4041326"/>
              <a:chExt cx="283931" cy="144000"/>
            </a:xfrm>
          </p:grpSpPr>
          <p:cxnSp>
            <p:nvCxnSpPr>
              <p:cNvPr id="33" name="直接箭头连接符 32"/>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grpSp>
          <p:nvGrpSpPr>
            <p:cNvPr id="20" name="组合 19"/>
            <p:cNvGrpSpPr/>
            <p:nvPr/>
          </p:nvGrpSpPr>
          <p:grpSpPr>
            <a:xfrm>
              <a:off x="3933040" y="3588158"/>
              <a:ext cx="283931" cy="144000"/>
              <a:chOff x="1570211" y="4041326"/>
              <a:chExt cx="283931" cy="144000"/>
            </a:xfrm>
          </p:grpSpPr>
          <p:cxnSp>
            <p:nvCxnSpPr>
              <p:cNvPr id="31" name="直接箭头连接符 30"/>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grpSp>
          <p:nvGrpSpPr>
            <p:cNvPr id="21" name="组合 20"/>
            <p:cNvGrpSpPr/>
            <p:nvPr/>
          </p:nvGrpSpPr>
          <p:grpSpPr>
            <a:xfrm>
              <a:off x="3846641" y="4071306"/>
              <a:ext cx="283931" cy="144000"/>
              <a:chOff x="1570211" y="4041326"/>
              <a:chExt cx="283931" cy="144000"/>
            </a:xfrm>
          </p:grpSpPr>
          <p:cxnSp>
            <p:nvCxnSpPr>
              <p:cNvPr id="29" name="直接箭头连接符 28"/>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grpSp>
          <p:nvGrpSpPr>
            <p:cNvPr id="22" name="组合 21"/>
            <p:cNvGrpSpPr/>
            <p:nvPr/>
          </p:nvGrpSpPr>
          <p:grpSpPr>
            <a:xfrm>
              <a:off x="3117988" y="3947610"/>
              <a:ext cx="283931" cy="144000"/>
              <a:chOff x="1570211" y="4041326"/>
              <a:chExt cx="283931" cy="144000"/>
            </a:xfrm>
          </p:grpSpPr>
          <p:cxnSp>
            <p:nvCxnSpPr>
              <p:cNvPr id="27" name="直接箭头连接符 26"/>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grpSp>
          <p:nvGrpSpPr>
            <p:cNvPr id="23" name="组合 22"/>
            <p:cNvGrpSpPr/>
            <p:nvPr/>
          </p:nvGrpSpPr>
          <p:grpSpPr>
            <a:xfrm>
              <a:off x="3142291" y="3500174"/>
              <a:ext cx="283931" cy="144000"/>
              <a:chOff x="1570211" y="4041326"/>
              <a:chExt cx="283931" cy="144000"/>
            </a:xfrm>
          </p:grpSpPr>
          <p:cxnSp>
            <p:nvCxnSpPr>
              <p:cNvPr id="25" name="直接箭头连接符 24"/>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sp>
          <p:nvSpPr>
            <p:cNvPr id="24" name="Text Box 107"/>
            <p:cNvSpPr txBox="1">
              <a:spLocks noChangeArrowheads="1"/>
            </p:cNvSpPr>
            <p:nvPr/>
          </p:nvSpPr>
          <p:spPr bwMode="auto">
            <a:xfrm>
              <a:off x="2082474" y="5107764"/>
              <a:ext cx="336831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en-US" altLang="zh-CN" sz="2800" b="1" dirty="0">
                  <a:latin typeface="宋体" panose="02010600030101010101" pitchFamily="2" charset="-122"/>
                </a:rPr>
                <a:t>1.</a:t>
              </a:r>
              <a:r>
                <a:rPr lang="zh-CN" altLang="en-US" sz="2800" b="1" dirty="0">
                  <a:latin typeface="宋体" panose="02010600030101010101" pitchFamily="2" charset="-122"/>
                </a:rPr>
                <a:t>导体中自由电荷在电场力作用下将发生定向移动。</a:t>
              </a:r>
              <a:endParaRPr lang="en-US" altLang="zh-CN" sz="2800" b="1" dirty="0">
                <a:latin typeface="宋体" panose="02010600030101010101" pitchFamily="2" charset="-122"/>
              </a:endParaRPr>
            </a:p>
          </p:txBody>
        </p:sp>
      </p:grpSp>
      <p:grpSp>
        <p:nvGrpSpPr>
          <p:cNvPr id="43" name="组合 42"/>
          <p:cNvGrpSpPr/>
          <p:nvPr/>
        </p:nvGrpSpPr>
        <p:grpSpPr>
          <a:xfrm>
            <a:off x="6702666" y="1580609"/>
            <a:ext cx="4325938" cy="4456076"/>
            <a:chOff x="6700826" y="2036683"/>
            <a:chExt cx="4325938" cy="4456076"/>
          </a:xfrm>
        </p:grpSpPr>
        <p:sp>
          <p:nvSpPr>
            <p:cNvPr id="44" name="任意多边形 158"/>
            <p:cNvSpPr/>
            <p:nvPr/>
          </p:nvSpPr>
          <p:spPr>
            <a:xfrm>
              <a:off x="7785163" y="2133006"/>
              <a:ext cx="1724025" cy="2438400"/>
            </a:xfrm>
            <a:custGeom>
              <a:avLst/>
              <a:gdLst>
                <a:gd name="connsiteX0" fmla="*/ 0 w 1724025"/>
                <a:gd name="connsiteY0" fmla="*/ 184150 h 2438400"/>
                <a:gd name="connsiteX1" fmla="*/ 428625 w 1724025"/>
                <a:gd name="connsiteY1" fmla="*/ 69850 h 2438400"/>
                <a:gd name="connsiteX2" fmla="*/ 911225 w 1724025"/>
                <a:gd name="connsiteY2" fmla="*/ 158750 h 2438400"/>
                <a:gd name="connsiteX3" fmla="*/ 1250950 w 1724025"/>
                <a:gd name="connsiteY3" fmla="*/ 0 h 2438400"/>
                <a:gd name="connsiteX4" fmla="*/ 1276350 w 1724025"/>
                <a:gd name="connsiteY4" fmla="*/ 12700 h 2438400"/>
                <a:gd name="connsiteX5" fmla="*/ 1495425 w 1724025"/>
                <a:gd name="connsiteY5" fmla="*/ 184150 h 2438400"/>
                <a:gd name="connsiteX6" fmla="*/ 1724025 w 1724025"/>
                <a:gd name="connsiteY6" fmla="*/ 114300 h 2438400"/>
                <a:gd name="connsiteX7" fmla="*/ 1724025 w 1724025"/>
                <a:gd name="connsiteY7" fmla="*/ 2425700 h 2438400"/>
                <a:gd name="connsiteX8" fmla="*/ 1416050 w 1724025"/>
                <a:gd name="connsiteY8" fmla="*/ 2308225 h 2438400"/>
                <a:gd name="connsiteX9" fmla="*/ 1022350 w 1724025"/>
                <a:gd name="connsiteY9" fmla="*/ 2438400 h 2438400"/>
                <a:gd name="connsiteX10" fmla="*/ 508000 w 1724025"/>
                <a:gd name="connsiteY10" fmla="*/ 2298700 h 2438400"/>
                <a:gd name="connsiteX11" fmla="*/ 3175 w 1724025"/>
                <a:gd name="connsiteY11" fmla="*/ 2419350 h 2438400"/>
                <a:gd name="connsiteX12" fmla="*/ 0 w 1724025"/>
                <a:gd name="connsiteY12" fmla="*/ 18415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5" h="2438400">
                  <a:moveTo>
                    <a:pt x="0" y="184150"/>
                  </a:moveTo>
                  <a:lnTo>
                    <a:pt x="428625" y="69850"/>
                  </a:lnTo>
                  <a:lnTo>
                    <a:pt x="911225" y="158750"/>
                  </a:lnTo>
                  <a:lnTo>
                    <a:pt x="1250950" y="0"/>
                  </a:lnTo>
                  <a:lnTo>
                    <a:pt x="1276350" y="12700"/>
                  </a:lnTo>
                  <a:lnTo>
                    <a:pt x="1495425" y="184150"/>
                  </a:lnTo>
                  <a:lnTo>
                    <a:pt x="1724025" y="114300"/>
                  </a:lnTo>
                  <a:lnTo>
                    <a:pt x="1724025" y="2425700"/>
                  </a:lnTo>
                  <a:lnTo>
                    <a:pt x="1416050" y="2308225"/>
                  </a:lnTo>
                  <a:lnTo>
                    <a:pt x="1022350" y="2438400"/>
                  </a:lnTo>
                  <a:lnTo>
                    <a:pt x="508000" y="2298700"/>
                  </a:lnTo>
                  <a:lnTo>
                    <a:pt x="3175" y="2419350"/>
                  </a:lnTo>
                  <a:cubicBezTo>
                    <a:pt x="2117" y="1674283"/>
                    <a:pt x="1058" y="929217"/>
                    <a:pt x="0" y="184150"/>
                  </a:cubicBezTo>
                  <a:close/>
                </a:path>
              </a:pathLst>
            </a:custGeom>
            <a:solidFill>
              <a:srgbClr val="DD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mc:AlternateContent xmlns:mc="http://schemas.openxmlformats.org/markup-compatibility/2006" xmlns:a14="http://schemas.microsoft.com/office/drawing/2010/main">
          <mc:Choice Requires="a14">
            <p:sp>
              <p:nvSpPr>
                <p:cNvPr id="45" name="Text Box 13">
                  <a:extLst/>
                </p:cNvPr>
                <p:cNvSpPr txBox="1">
                  <a:spLocks noChangeArrowheads="1"/>
                </p:cNvSpPr>
                <p:nvPr/>
              </p:nvSpPr>
              <p:spPr bwMode="auto">
                <a:xfrm>
                  <a:off x="9458536" y="3339165"/>
                  <a:ext cx="1025525" cy="45313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i="1" smtClean="0">
                            <a:solidFill>
                              <a:srgbClr val="000000"/>
                            </a:solidFill>
                            <a:latin typeface="Cambria Math" panose="02040503050406030204" pitchFamily="18" charset="0"/>
                          </a:rPr>
                          <m:t>𝐸</m:t>
                        </m:r>
                        <m:r>
                          <a:rPr kumimoji="1" lang="en-US" altLang="zh-CN" sz="2400" b="0" i="1" baseline="-25000" smtClean="0">
                            <a:solidFill>
                              <a:srgbClr val="000000"/>
                            </a:solidFill>
                            <a:latin typeface="Cambria Math" panose="02040503050406030204" pitchFamily="18" charset="0"/>
                          </a:rPr>
                          <m:t>0</m:t>
                        </m:r>
                      </m:oMath>
                    </m:oMathPara>
                  </a14:m>
                  <a:endParaRPr kumimoji="1" lang="en-US" altLang="zh-CN" sz="2400" baseline="-25000">
                    <a:solidFill>
                      <a:srgbClr val="000000"/>
                    </a:solidFill>
                    <a:latin typeface="Times New Roman" panose="02020603050405020304" pitchFamily="18" charset="0"/>
                  </a:endParaRPr>
                </a:p>
              </p:txBody>
            </p:sp>
          </mc:Choice>
          <mc:Fallback xmlns="">
            <p:sp>
              <p:nvSpPr>
                <p:cNvPr id="160" name="Text Box 13"/>
                <p:cNvSpPr txBox="1">
                  <a:spLocks noRot="1" noChangeAspect="1" noMove="1" noResize="1" noEditPoints="1" noAdjustHandles="1" noChangeArrowheads="1" noChangeShapeType="1" noTextEdit="1"/>
                </p:cNvSpPr>
                <p:nvPr/>
              </p:nvSpPr>
              <p:spPr bwMode="auto">
                <a:xfrm>
                  <a:off x="9458536" y="3339165"/>
                  <a:ext cx="1025525" cy="392993"/>
                </a:xfrm>
                <a:prstGeom prst="rect">
                  <a:avLst/>
                </a:prstGeom>
                <a:blipFill rotWithShape="0">
                  <a:blip r:embed="rId7"/>
                  <a:stretch>
                    <a:fillRect b="-31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46" name="Text Box 37">
                  <a:extLst/>
                </p:cNvPr>
                <p:cNvSpPr txBox="1">
                  <a:spLocks noChangeArrowheads="1"/>
                </p:cNvSpPr>
                <p:nvPr/>
              </p:nvSpPr>
              <p:spPr bwMode="auto">
                <a:xfrm>
                  <a:off x="7402133" y="2036683"/>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b="0" i="1" smtClean="0">
                            <a:solidFill>
                              <a:srgbClr val="000000"/>
                            </a:solidFill>
                            <a:latin typeface="Cambria Math" panose="02040503050406030204" pitchFamily="18" charset="0"/>
                            <a:cs typeface="Times New Roman" panose="02020603050405020304" pitchFamily="18" charset="0"/>
                          </a:rPr>
                          <m:t>𝐴</m:t>
                        </m:r>
                      </m:oMath>
                    </m:oMathPara>
                  </a14:m>
                  <a:endParaRPr kumimoji="1" lang="en-US" altLang="zh-CN" sz="24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61" name="Text Box 37"/>
                <p:cNvSpPr txBox="1">
                  <a:spLocks noRot="1" noChangeAspect="1" noMove="1" noResize="1" noEditPoints="1" noAdjustHandles="1" noChangeArrowheads="1" noChangeShapeType="1" noTextEdit="1"/>
                </p:cNvSpPr>
                <p:nvPr/>
              </p:nvSpPr>
              <p:spPr bwMode="auto">
                <a:xfrm>
                  <a:off x="7402133" y="2036683"/>
                  <a:ext cx="431800" cy="400110"/>
                </a:xfrm>
                <a:prstGeom prst="rect">
                  <a:avLst/>
                </a:prstGeom>
                <a:blipFill rotWithShape="0">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sp>
          <p:nvSpPr>
            <p:cNvPr id="47" name="Line 6"/>
            <p:cNvSpPr>
              <a:spLocks noChangeShapeType="1"/>
            </p:cNvSpPr>
            <p:nvPr/>
          </p:nvSpPr>
          <p:spPr bwMode="auto">
            <a:xfrm>
              <a:off x="7554533" y="245371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800" kern="0">
                <a:solidFill>
                  <a:srgbClr val="000000"/>
                </a:solidFill>
                <a:latin typeface="Times New Roman" panose="02020603050405020304" pitchFamily="18" charset="0"/>
              </a:endParaRPr>
            </a:p>
          </p:txBody>
        </p:sp>
        <p:sp>
          <p:nvSpPr>
            <p:cNvPr id="48" name="Line 6"/>
            <p:cNvSpPr>
              <a:spLocks noChangeShapeType="1"/>
            </p:cNvSpPr>
            <p:nvPr/>
          </p:nvSpPr>
          <p:spPr bwMode="auto">
            <a:xfrm>
              <a:off x="7554533" y="291329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800" kern="0">
                <a:solidFill>
                  <a:srgbClr val="000000"/>
                </a:solidFill>
                <a:latin typeface="Times New Roman" panose="02020603050405020304" pitchFamily="18" charset="0"/>
              </a:endParaRPr>
            </a:p>
          </p:txBody>
        </p:sp>
        <p:sp>
          <p:nvSpPr>
            <p:cNvPr id="49" name="Line 6"/>
            <p:cNvSpPr>
              <a:spLocks noChangeShapeType="1"/>
            </p:cNvSpPr>
            <p:nvPr/>
          </p:nvSpPr>
          <p:spPr bwMode="auto">
            <a:xfrm>
              <a:off x="7554533" y="334906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800" kern="0">
                <a:solidFill>
                  <a:srgbClr val="000000"/>
                </a:solidFill>
                <a:latin typeface="Times New Roman" panose="02020603050405020304" pitchFamily="18" charset="0"/>
              </a:endParaRPr>
            </a:p>
          </p:txBody>
        </p:sp>
        <p:sp>
          <p:nvSpPr>
            <p:cNvPr id="50" name="Line 6"/>
            <p:cNvSpPr>
              <a:spLocks noChangeShapeType="1"/>
            </p:cNvSpPr>
            <p:nvPr/>
          </p:nvSpPr>
          <p:spPr bwMode="auto">
            <a:xfrm>
              <a:off x="7554533" y="380864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800" kern="0">
                <a:solidFill>
                  <a:srgbClr val="000000"/>
                </a:solidFill>
                <a:latin typeface="Times New Roman" panose="02020603050405020304" pitchFamily="18" charset="0"/>
              </a:endParaRPr>
            </a:p>
          </p:txBody>
        </p:sp>
        <p:sp>
          <p:nvSpPr>
            <p:cNvPr id="51" name="Line 6"/>
            <p:cNvSpPr>
              <a:spLocks noChangeShapeType="1"/>
            </p:cNvSpPr>
            <p:nvPr/>
          </p:nvSpPr>
          <p:spPr bwMode="auto">
            <a:xfrm>
              <a:off x="7554533" y="4253941"/>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800" kern="0">
                <a:solidFill>
                  <a:srgbClr val="00000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2" name="Text Box 37">
                  <a:extLst/>
                </p:cNvPr>
                <p:cNvSpPr txBox="1">
                  <a:spLocks noChangeArrowheads="1"/>
                </p:cNvSpPr>
                <p:nvPr/>
              </p:nvSpPr>
              <p:spPr bwMode="auto">
                <a:xfrm>
                  <a:off x="7402133" y="4475006"/>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b="0" i="1" smtClean="0">
                            <a:solidFill>
                              <a:srgbClr val="000000"/>
                            </a:solidFill>
                            <a:latin typeface="Cambria Math" panose="02040503050406030204" pitchFamily="18" charset="0"/>
                            <a:cs typeface="Times New Roman" panose="02020603050405020304" pitchFamily="18" charset="0"/>
                          </a:rPr>
                          <m:t>𝐵</m:t>
                        </m:r>
                      </m:oMath>
                    </m:oMathPara>
                  </a14:m>
                  <a:endParaRPr kumimoji="1" lang="en-US" altLang="zh-CN" sz="24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67" name="Text Box 37"/>
                <p:cNvSpPr txBox="1">
                  <a:spLocks noRot="1" noChangeAspect="1" noMove="1" noResize="1" noEditPoints="1" noAdjustHandles="1" noChangeArrowheads="1" noChangeShapeType="1" noTextEdit="1"/>
                </p:cNvSpPr>
                <p:nvPr/>
              </p:nvSpPr>
              <p:spPr bwMode="auto">
                <a:xfrm>
                  <a:off x="7402133" y="4475006"/>
                  <a:ext cx="431800" cy="400110"/>
                </a:xfrm>
                <a:prstGeom prst="rect">
                  <a:avLst/>
                </a:prstGeom>
                <a:blipFill rotWithShape="0">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53" name="Text Box 37">
                  <a:extLst/>
                </p:cNvPr>
                <p:cNvSpPr txBox="1">
                  <a:spLocks noChangeArrowheads="1"/>
                </p:cNvSpPr>
                <p:nvPr/>
              </p:nvSpPr>
              <p:spPr bwMode="auto">
                <a:xfrm>
                  <a:off x="9454419" y="2036683"/>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b="0" i="1" smtClean="0">
                            <a:solidFill>
                              <a:srgbClr val="000000"/>
                            </a:solidFill>
                            <a:latin typeface="Cambria Math" panose="02040503050406030204" pitchFamily="18" charset="0"/>
                            <a:cs typeface="Times New Roman" panose="02020603050405020304" pitchFamily="18" charset="0"/>
                          </a:rPr>
                          <m:t>𝐶</m:t>
                        </m:r>
                      </m:oMath>
                    </m:oMathPara>
                  </a14:m>
                  <a:endParaRPr kumimoji="1" lang="en-US" altLang="zh-CN" sz="24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68" name="Text Box 37"/>
                <p:cNvSpPr txBox="1">
                  <a:spLocks noRot="1" noChangeAspect="1" noMove="1" noResize="1" noEditPoints="1" noAdjustHandles="1" noChangeArrowheads="1" noChangeShapeType="1" noTextEdit="1"/>
                </p:cNvSpPr>
                <p:nvPr/>
              </p:nvSpPr>
              <p:spPr bwMode="auto">
                <a:xfrm>
                  <a:off x="9454419" y="2036683"/>
                  <a:ext cx="431800" cy="400110"/>
                </a:xfrm>
                <a:prstGeom prst="rect">
                  <a:avLst/>
                </a:prstGeom>
                <a:blipFill rotWithShape="0">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54" name="Text Box 37">
                  <a:extLst/>
                </p:cNvPr>
                <p:cNvSpPr txBox="1">
                  <a:spLocks noChangeArrowheads="1"/>
                </p:cNvSpPr>
                <p:nvPr/>
              </p:nvSpPr>
              <p:spPr bwMode="auto">
                <a:xfrm>
                  <a:off x="9454419" y="4475006"/>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b="0" i="1" smtClean="0">
                            <a:solidFill>
                              <a:srgbClr val="000000"/>
                            </a:solidFill>
                            <a:latin typeface="Cambria Math" panose="02040503050406030204" pitchFamily="18" charset="0"/>
                            <a:cs typeface="Times New Roman" panose="02020603050405020304" pitchFamily="18" charset="0"/>
                          </a:rPr>
                          <m:t>𝐷</m:t>
                        </m:r>
                      </m:oMath>
                    </m:oMathPara>
                  </a14:m>
                  <a:endParaRPr kumimoji="1" lang="en-US" altLang="zh-CN" sz="24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69" name="Text Box 37"/>
                <p:cNvSpPr txBox="1">
                  <a:spLocks noRot="1" noChangeAspect="1" noMove="1" noResize="1" noEditPoints="1" noAdjustHandles="1" noChangeArrowheads="1" noChangeShapeType="1" noTextEdit="1"/>
                </p:cNvSpPr>
                <p:nvPr/>
              </p:nvSpPr>
              <p:spPr bwMode="auto">
                <a:xfrm>
                  <a:off x="9454419" y="4475006"/>
                  <a:ext cx="431800" cy="400110"/>
                </a:xfrm>
                <a:prstGeom prst="rect">
                  <a:avLst/>
                </a:prstGeom>
                <a:blipFill rotWithShape="0">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grpSp>
          <p:nvGrpSpPr>
            <p:cNvPr id="55" name="组合 54"/>
            <p:cNvGrpSpPr/>
            <p:nvPr/>
          </p:nvGrpSpPr>
          <p:grpSpPr>
            <a:xfrm>
              <a:off x="8040873" y="2272027"/>
              <a:ext cx="283931" cy="144000"/>
              <a:chOff x="1570211" y="4041326"/>
              <a:chExt cx="283931" cy="144000"/>
            </a:xfrm>
          </p:grpSpPr>
          <p:cxnSp>
            <p:nvCxnSpPr>
              <p:cNvPr id="70" name="直接箭头连接符 69"/>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grpSp>
          <p:nvGrpSpPr>
            <p:cNvPr id="56" name="组合 55"/>
            <p:cNvGrpSpPr/>
            <p:nvPr/>
          </p:nvGrpSpPr>
          <p:grpSpPr>
            <a:xfrm>
              <a:off x="7858144" y="3994543"/>
              <a:ext cx="283931" cy="144000"/>
              <a:chOff x="1570211" y="4041326"/>
              <a:chExt cx="283931" cy="144000"/>
            </a:xfrm>
          </p:grpSpPr>
          <p:cxnSp>
            <p:nvCxnSpPr>
              <p:cNvPr id="68" name="直接箭头连接符 67"/>
              <p:cNvCxnSpPr/>
              <p:nvPr/>
            </p:nvCxnSpPr>
            <p:spPr>
              <a:xfrm flipH="1">
                <a:off x="1570211" y="4113326"/>
                <a:ext cx="211931" cy="0"/>
              </a:xfrm>
              <a:prstGeom prst="straightConnector1">
                <a:avLst/>
              </a:prstGeom>
              <a:ln w="12700">
                <a:solidFill>
                  <a:srgbClr val="EEAE7D"/>
                </a:solidFill>
                <a:tailEnd type="triangle" w="sm" len="sm"/>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1710142" y="4041326"/>
                <a:ext cx="144000" cy="144000"/>
              </a:xfrm>
              <a:prstGeom prst="ellipse">
                <a:avLst/>
              </a:prstGeom>
              <a:gradFill flip="none" rotWithShape="1">
                <a:gsLst>
                  <a:gs pos="0">
                    <a:srgbClr val="F1F0D7"/>
                  </a:gs>
                  <a:gs pos="95000">
                    <a:srgbClr val="D7C68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a:solidFill>
                      <a:schemeClr val="tx1"/>
                    </a:solidFill>
                  </a:rPr>
                  <a:t>—</a:t>
                </a:r>
                <a:endParaRPr lang="zh-CN" altLang="en-US" sz="1000" b="1">
                  <a:solidFill>
                    <a:schemeClr val="tx1"/>
                  </a:solidFill>
                </a:endParaRPr>
              </a:p>
            </p:txBody>
          </p:sp>
        </p:grpSp>
        <p:cxnSp>
          <p:nvCxnSpPr>
            <p:cNvPr id="57" name="直接箭头连接符 56"/>
            <p:cNvCxnSpPr/>
            <p:nvPr/>
          </p:nvCxnSpPr>
          <p:spPr>
            <a:xfrm flipH="1">
              <a:off x="8064656" y="2658023"/>
              <a:ext cx="1174564" cy="0"/>
            </a:xfrm>
            <a:prstGeom prst="straightConnector1">
              <a:avLst/>
            </a:prstGeom>
            <a:ln w="12700">
              <a:solidFill>
                <a:srgbClr val="EEAE7D"/>
              </a:solidFill>
              <a:prstDash val="dash"/>
              <a:tailEnd type="triangle" w="sm" len="sm"/>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flipH="1">
              <a:off x="8064656" y="3124282"/>
              <a:ext cx="1174564" cy="0"/>
            </a:xfrm>
            <a:prstGeom prst="straightConnector1">
              <a:avLst/>
            </a:prstGeom>
            <a:ln w="12700">
              <a:solidFill>
                <a:srgbClr val="EEAE7D"/>
              </a:solidFill>
              <a:prstDash val="dash"/>
              <a:tailEnd type="triangle" w="sm" len="sm"/>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8064656" y="3596912"/>
              <a:ext cx="1174564" cy="0"/>
            </a:xfrm>
            <a:prstGeom prst="straightConnector1">
              <a:avLst/>
            </a:prstGeom>
            <a:ln w="12700">
              <a:solidFill>
                <a:srgbClr val="EEAE7D"/>
              </a:solidFill>
              <a:prstDash val="dash"/>
              <a:tailEnd type="triangl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 Box 37">
                  <a:extLst/>
                </p:cNvPr>
                <p:cNvSpPr txBox="1">
                  <a:spLocks noChangeArrowheads="1"/>
                </p:cNvSpPr>
                <p:nvPr/>
              </p:nvSpPr>
              <p:spPr bwMode="auto">
                <a:xfrm>
                  <a:off x="8863795" y="2888864"/>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400" b="0" i="1" smtClean="0">
                            <a:solidFill>
                              <a:srgbClr val="000000"/>
                            </a:solidFill>
                            <a:latin typeface="Cambria Math" panose="02040503050406030204" pitchFamily="18" charset="0"/>
                            <a:cs typeface="Times New Roman" panose="02020603050405020304" pitchFamily="18" charset="0"/>
                          </a:rPr>
                          <m:t>𝐸</m:t>
                        </m:r>
                        <m:r>
                          <a:rPr kumimoji="1" lang="zh-CN" altLang="en-US" sz="2400" i="1">
                            <a:solidFill>
                              <a:srgbClr val="000000"/>
                            </a:solidFill>
                            <a:latin typeface="Cambria Math" panose="02040503050406030204" pitchFamily="18" charset="0"/>
                            <a:cs typeface="Times New Roman" panose="02020603050405020304" pitchFamily="18" charset="0"/>
                          </a:rPr>
                          <m:t>’</m:t>
                        </m:r>
                      </m:oMath>
                    </m:oMathPara>
                  </a14:m>
                  <a:endParaRPr kumimoji="1" lang="en-US" altLang="zh-CN" sz="24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201" name="Text Box 37"/>
                <p:cNvSpPr txBox="1">
                  <a:spLocks noRot="1" noChangeAspect="1" noMove="1" noResize="1" noEditPoints="1" noAdjustHandles="1" noChangeArrowheads="1" noChangeShapeType="1" noTextEdit="1"/>
                </p:cNvSpPr>
                <p:nvPr/>
              </p:nvSpPr>
              <p:spPr bwMode="auto">
                <a:xfrm>
                  <a:off x="8863795" y="2888864"/>
                  <a:ext cx="431800" cy="400110"/>
                </a:xfrm>
                <a:prstGeom prst="rect">
                  <a:avLst/>
                </a:prstGeom>
                <a:blipFill rotWithShape="0">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sp>
          <p:nvSpPr>
            <p:cNvPr id="61" name="文本框 60"/>
            <p:cNvSpPr txBox="1"/>
            <p:nvPr/>
          </p:nvSpPr>
          <p:spPr>
            <a:xfrm>
              <a:off x="7719608" y="2405569"/>
              <a:ext cx="290512" cy="523220"/>
            </a:xfrm>
            <a:prstGeom prst="rect">
              <a:avLst/>
            </a:prstGeom>
            <a:noFill/>
          </p:spPr>
          <p:txBody>
            <a:bodyPr wrap="square" rtlCol="0">
              <a:spAutoFit/>
            </a:bodyPr>
            <a:lstStyle/>
            <a:p>
              <a:r>
                <a:rPr lang="en-US" altLang="zh-CN" sz="2800"/>
                <a:t>-</a:t>
              </a:r>
              <a:endParaRPr lang="zh-CN" altLang="en-US" sz="2800"/>
            </a:p>
          </p:txBody>
        </p:sp>
        <p:sp>
          <p:nvSpPr>
            <p:cNvPr id="62" name="文本框 61"/>
            <p:cNvSpPr txBox="1"/>
            <p:nvPr/>
          </p:nvSpPr>
          <p:spPr>
            <a:xfrm>
              <a:off x="9285729" y="2467454"/>
              <a:ext cx="290512" cy="400110"/>
            </a:xfrm>
            <a:prstGeom prst="rect">
              <a:avLst/>
            </a:prstGeom>
            <a:noFill/>
          </p:spPr>
          <p:txBody>
            <a:bodyPr wrap="square" rtlCol="0">
              <a:spAutoFit/>
            </a:bodyPr>
            <a:lstStyle/>
            <a:p>
              <a:r>
                <a:rPr lang="en-US" altLang="zh-CN" sz="2000"/>
                <a:t>+</a:t>
              </a:r>
              <a:endParaRPr lang="zh-CN" altLang="en-US" sz="2000"/>
            </a:p>
          </p:txBody>
        </p:sp>
        <p:sp>
          <p:nvSpPr>
            <p:cNvPr id="63" name="文本框 62"/>
            <p:cNvSpPr txBox="1"/>
            <p:nvPr/>
          </p:nvSpPr>
          <p:spPr>
            <a:xfrm>
              <a:off x="7719608" y="2871785"/>
              <a:ext cx="290512" cy="523220"/>
            </a:xfrm>
            <a:prstGeom prst="rect">
              <a:avLst/>
            </a:prstGeom>
            <a:noFill/>
          </p:spPr>
          <p:txBody>
            <a:bodyPr wrap="square" rtlCol="0">
              <a:spAutoFit/>
            </a:bodyPr>
            <a:lstStyle/>
            <a:p>
              <a:r>
                <a:rPr lang="en-US" altLang="zh-CN" sz="2800"/>
                <a:t>-</a:t>
              </a:r>
              <a:endParaRPr lang="zh-CN" altLang="en-US" sz="2800"/>
            </a:p>
          </p:txBody>
        </p:sp>
        <p:sp>
          <p:nvSpPr>
            <p:cNvPr id="64" name="文本框 63"/>
            <p:cNvSpPr txBox="1"/>
            <p:nvPr/>
          </p:nvSpPr>
          <p:spPr>
            <a:xfrm>
              <a:off x="9285729" y="2933670"/>
              <a:ext cx="290512" cy="400110"/>
            </a:xfrm>
            <a:prstGeom prst="rect">
              <a:avLst/>
            </a:prstGeom>
            <a:noFill/>
          </p:spPr>
          <p:txBody>
            <a:bodyPr wrap="square" rtlCol="0">
              <a:spAutoFit/>
            </a:bodyPr>
            <a:lstStyle/>
            <a:p>
              <a:r>
                <a:rPr lang="en-US" altLang="zh-CN" sz="2000"/>
                <a:t>+</a:t>
              </a:r>
              <a:endParaRPr lang="zh-CN" altLang="en-US" sz="2000"/>
            </a:p>
          </p:txBody>
        </p:sp>
        <p:sp>
          <p:nvSpPr>
            <p:cNvPr id="65" name="文本框 64"/>
            <p:cNvSpPr txBox="1"/>
            <p:nvPr/>
          </p:nvSpPr>
          <p:spPr>
            <a:xfrm>
              <a:off x="7719608" y="3341032"/>
              <a:ext cx="290512" cy="523220"/>
            </a:xfrm>
            <a:prstGeom prst="rect">
              <a:avLst/>
            </a:prstGeom>
            <a:noFill/>
          </p:spPr>
          <p:txBody>
            <a:bodyPr wrap="square" rtlCol="0">
              <a:spAutoFit/>
            </a:bodyPr>
            <a:lstStyle/>
            <a:p>
              <a:r>
                <a:rPr lang="en-US" altLang="zh-CN" sz="2800"/>
                <a:t>-</a:t>
              </a:r>
              <a:endParaRPr lang="zh-CN" altLang="en-US" sz="2800"/>
            </a:p>
          </p:txBody>
        </p:sp>
        <p:sp>
          <p:nvSpPr>
            <p:cNvPr id="66" name="文本框 65"/>
            <p:cNvSpPr txBox="1"/>
            <p:nvPr/>
          </p:nvSpPr>
          <p:spPr>
            <a:xfrm>
              <a:off x="9285729" y="3402917"/>
              <a:ext cx="290512" cy="400110"/>
            </a:xfrm>
            <a:prstGeom prst="rect">
              <a:avLst/>
            </a:prstGeom>
            <a:noFill/>
          </p:spPr>
          <p:txBody>
            <a:bodyPr wrap="square" rtlCol="0">
              <a:spAutoFit/>
            </a:bodyPr>
            <a:lstStyle/>
            <a:p>
              <a:r>
                <a:rPr lang="en-US" altLang="zh-CN" sz="2000"/>
                <a:t>+</a:t>
              </a:r>
              <a:endParaRPr lang="zh-CN" altLang="en-US" sz="2000"/>
            </a:p>
          </p:txBody>
        </p:sp>
        <p:sp>
          <p:nvSpPr>
            <p:cNvPr id="67" name="Text Box 116"/>
            <p:cNvSpPr txBox="1">
              <a:spLocks noChangeArrowheads="1"/>
            </p:cNvSpPr>
            <p:nvPr/>
          </p:nvSpPr>
          <p:spPr bwMode="auto">
            <a:xfrm>
              <a:off x="6700826" y="5107764"/>
              <a:ext cx="43259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50000"/>
                </a:spcBef>
              </a:pPr>
              <a:r>
                <a:rPr lang="en-US" altLang="zh-CN" sz="2800" b="1" dirty="0">
                  <a:latin typeface="宋体" panose="02010600030101010101" pitchFamily="2" charset="-122"/>
                </a:rPr>
                <a:t>2.</a:t>
              </a:r>
              <a:r>
                <a:rPr lang="zh-CN" altLang="en-US" sz="2800" b="1" dirty="0">
                  <a:latin typeface="宋体" panose="02010600030101010101" pitchFamily="2" charset="-122"/>
                </a:rPr>
                <a:t>导体两端出现感应电荷</a:t>
              </a:r>
              <a:r>
                <a:rPr lang="en-US" altLang="zh-CN" sz="2800" b="1" dirty="0">
                  <a:latin typeface="宋体" panose="02010600030101010101" pitchFamily="2" charset="-122"/>
                </a:rPr>
                <a:t>,</a:t>
              </a:r>
              <a:r>
                <a:rPr lang="zh-CN" altLang="en-US" sz="2800" b="1" dirty="0">
                  <a:latin typeface="宋体" panose="02010600030101010101" pitchFamily="2" charset="-122"/>
                </a:rPr>
                <a:t>感应电荷在导体中中产生反方向的附加场。</a:t>
              </a:r>
              <a:endParaRPr lang="en-US" altLang="zh-CN" sz="2800" b="1" dirty="0">
                <a:latin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randombar(horizontal)">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1471633" y="1300587"/>
            <a:ext cx="4029075" cy="4802910"/>
            <a:chOff x="1846263" y="2036683"/>
            <a:chExt cx="4029075" cy="4802910"/>
          </a:xfrm>
        </p:grpSpPr>
        <p:sp>
          <p:nvSpPr>
            <p:cNvPr id="62" name="Text Box 52"/>
            <p:cNvSpPr txBox="1">
              <a:spLocks noChangeArrowheads="1"/>
            </p:cNvSpPr>
            <p:nvPr/>
          </p:nvSpPr>
          <p:spPr bwMode="auto">
            <a:xfrm>
              <a:off x="1846263" y="5023711"/>
              <a:ext cx="40290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00000"/>
                </a:lnSpc>
                <a:spcBef>
                  <a:spcPct val="5000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3.</a:t>
              </a:r>
              <a:r>
                <a:rPr kumimoji="0" lang="zh-CN" altLang="en-US" sz="28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感应电荷的电场增到与外电场相等时，导体内合场强为零。自由电荷的定向移动停止。</a:t>
              </a:r>
              <a:endParaRPr kumimoji="0" lang="en-US" altLang="zh-CN" sz="28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p:txBody>
        </p:sp>
        <p:sp>
          <p:nvSpPr>
            <p:cNvPr id="63" name="任意多边形 154"/>
            <p:cNvSpPr/>
            <p:nvPr/>
          </p:nvSpPr>
          <p:spPr>
            <a:xfrm>
              <a:off x="2801810" y="2133006"/>
              <a:ext cx="1724025" cy="2438400"/>
            </a:xfrm>
            <a:custGeom>
              <a:avLst/>
              <a:gdLst>
                <a:gd name="connsiteX0" fmla="*/ 0 w 1724025"/>
                <a:gd name="connsiteY0" fmla="*/ 184150 h 2438400"/>
                <a:gd name="connsiteX1" fmla="*/ 428625 w 1724025"/>
                <a:gd name="connsiteY1" fmla="*/ 69850 h 2438400"/>
                <a:gd name="connsiteX2" fmla="*/ 911225 w 1724025"/>
                <a:gd name="connsiteY2" fmla="*/ 158750 h 2438400"/>
                <a:gd name="connsiteX3" fmla="*/ 1250950 w 1724025"/>
                <a:gd name="connsiteY3" fmla="*/ 0 h 2438400"/>
                <a:gd name="connsiteX4" fmla="*/ 1276350 w 1724025"/>
                <a:gd name="connsiteY4" fmla="*/ 12700 h 2438400"/>
                <a:gd name="connsiteX5" fmla="*/ 1495425 w 1724025"/>
                <a:gd name="connsiteY5" fmla="*/ 184150 h 2438400"/>
                <a:gd name="connsiteX6" fmla="*/ 1724025 w 1724025"/>
                <a:gd name="connsiteY6" fmla="*/ 114300 h 2438400"/>
                <a:gd name="connsiteX7" fmla="*/ 1724025 w 1724025"/>
                <a:gd name="connsiteY7" fmla="*/ 2425700 h 2438400"/>
                <a:gd name="connsiteX8" fmla="*/ 1416050 w 1724025"/>
                <a:gd name="connsiteY8" fmla="*/ 2308225 h 2438400"/>
                <a:gd name="connsiteX9" fmla="*/ 1022350 w 1724025"/>
                <a:gd name="connsiteY9" fmla="*/ 2438400 h 2438400"/>
                <a:gd name="connsiteX10" fmla="*/ 508000 w 1724025"/>
                <a:gd name="connsiteY10" fmla="*/ 2298700 h 2438400"/>
                <a:gd name="connsiteX11" fmla="*/ 3175 w 1724025"/>
                <a:gd name="connsiteY11" fmla="*/ 2419350 h 2438400"/>
                <a:gd name="connsiteX12" fmla="*/ 0 w 1724025"/>
                <a:gd name="connsiteY12" fmla="*/ 18415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5" h="2438400">
                  <a:moveTo>
                    <a:pt x="0" y="184150"/>
                  </a:moveTo>
                  <a:lnTo>
                    <a:pt x="428625" y="69850"/>
                  </a:lnTo>
                  <a:lnTo>
                    <a:pt x="911225" y="158750"/>
                  </a:lnTo>
                  <a:lnTo>
                    <a:pt x="1250950" y="0"/>
                  </a:lnTo>
                  <a:lnTo>
                    <a:pt x="1276350" y="12700"/>
                  </a:lnTo>
                  <a:lnTo>
                    <a:pt x="1495425" y="184150"/>
                  </a:lnTo>
                  <a:lnTo>
                    <a:pt x="1724025" y="114300"/>
                  </a:lnTo>
                  <a:lnTo>
                    <a:pt x="1724025" y="2425700"/>
                  </a:lnTo>
                  <a:lnTo>
                    <a:pt x="1416050" y="2308225"/>
                  </a:lnTo>
                  <a:lnTo>
                    <a:pt x="1022350" y="2438400"/>
                  </a:lnTo>
                  <a:lnTo>
                    <a:pt x="508000" y="2298700"/>
                  </a:lnTo>
                  <a:lnTo>
                    <a:pt x="3175" y="2419350"/>
                  </a:lnTo>
                  <a:cubicBezTo>
                    <a:pt x="2117" y="1674283"/>
                    <a:pt x="1058" y="929217"/>
                    <a:pt x="0" y="184150"/>
                  </a:cubicBezTo>
                  <a:close/>
                </a:path>
              </a:pathLst>
            </a:custGeom>
            <a:solidFill>
              <a:srgbClr val="DDF1E8"/>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64" name="Text Box 13">
                  <a:extLst/>
                </p:cNvPr>
                <p:cNvSpPr txBox="1">
                  <a:spLocks noChangeArrowheads="1"/>
                </p:cNvSpPr>
                <p:nvPr/>
              </p:nvSpPr>
              <p:spPr bwMode="auto">
                <a:xfrm>
                  <a:off x="4475183" y="3339165"/>
                  <a:ext cx="1025525" cy="45313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rPr>
                          <m:t>𝐸</m:t>
                        </m:r>
                        <m:r>
                          <a:rPr kumimoji="1" lang="en-US" altLang="zh-CN" sz="2400" b="0" i="1" u="none" strike="noStrike" kern="0" cap="none" spc="0" normalizeH="0" baseline="-25000" noProof="0" smtClean="0">
                            <a:ln>
                              <a:noFill/>
                            </a:ln>
                            <a:solidFill>
                              <a:srgbClr val="000000"/>
                            </a:solidFill>
                            <a:effectLst/>
                            <a:uLnTx/>
                            <a:uFillTx/>
                            <a:latin typeface="Cambria Math" panose="02040503050406030204" pitchFamily="18" charset="0"/>
                          </a:rPr>
                          <m:t>0</m:t>
                        </m:r>
                      </m:oMath>
                    </m:oMathPara>
                  </a14:m>
                  <a:endParaRPr kumimoji="1" lang="en-US" altLang="zh-CN" sz="2400" b="0" i="0" u="none" strike="noStrike" kern="0" cap="none" spc="0" normalizeH="0" baseline="-25000" noProof="0">
                    <a:ln>
                      <a:noFill/>
                    </a:ln>
                    <a:solidFill>
                      <a:srgbClr val="000000"/>
                    </a:solidFill>
                    <a:effectLst/>
                    <a:uLnTx/>
                    <a:uFillTx/>
                    <a:latin typeface="Times New Roman" panose="02020603050405020304" pitchFamily="18" charset="0"/>
                  </a:endParaRPr>
                </a:p>
              </p:txBody>
            </p:sp>
          </mc:Choice>
          <mc:Fallback xmlns="">
            <p:sp>
              <p:nvSpPr>
                <p:cNvPr id="156" name="Text Box 13"/>
                <p:cNvSpPr txBox="1">
                  <a:spLocks noRot="1" noChangeAspect="1" noMove="1" noResize="1" noEditPoints="1" noAdjustHandles="1" noChangeArrowheads="1" noChangeShapeType="1" noTextEdit="1"/>
                </p:cNvSpPr>
                <p:nvPr/>
              </p:nvSpPr>
              <p:spPr bwMode="auto">
                <a:xfrm>
                  <a:off x="4475183" y="3339165"/>
                  <a:ext cx="1025525" cy="392993"/>
                </a:xfrm>
                <a:prstGeom prst="rect">
                  <a:avLst/>
                </a:prstGeom>
                <a:blipFill rotWithShape="0">
                  <a:blip r:embed="rId2"/>
                  <a:stretch>
                    <a:fillRect b="-31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65" name="Text Box 37">
                  <a:extLst/>
                </p:cNvPr>
                <p:cNvSpPr txBox="1">
                  <a:spLocks noChangeArrowheads="1"/>
                </p:cNvSpPr>
                <p:nvPr/>
              </p:nvSpPr>
              <p:spPr bwMode="auto">
                <a:xfrm>
                  <a:off x="2418780" y="2036683"/>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𝐴</m:t>
                        </m:r>
                      </m:oMath>
                    </m:oMathPara>
                  </a14:m>
                  <a:endParaRPr kumimoji="1" lang="en-US" altLang="zh-CN" sz="24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157" name="Text Box 37"/>
                <p:cNvSpPr txBox="1">
                  <a:spLocks noRot="1" noChangeAspect="1" noMove="1" noResize="1" noEditPoints="1" noAdjustHandles="1" noChangeArrowheads="1" noChangeShapeType="1" noTextEdit="1"/>
                </p:cNvSpPr>
                <p:nvPr/>
              </p:nvSpPr>
              <p:spPr bwMode="auto">
                <a:xfrm>
                  <a:off x="2418780" y="2036683"/>
                  <a:ext cx="431800" cy="400110"/>
                </a:xfrm>
                <a:prstGeom prst="rect">
                  <a:avLst/>
                </a:prstGeom>
                <a:blipFill rotWithShape="0">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sp>
          <p:nvSpPr>
            <p:cNvPr id="66" name="Line 6"/>
            <p:cNvSpPr>
              <a:spLocks noChangeShapeType="1"/>
            </p:cNvSpPr>
            <p:nvPr/>
          </p:nvSpPr>
          <p:spPr bwMode="auto">
            <a:xfrm>
              <a:off x="2571180" y="245371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7" name="Line 6"/>
            <p:cNvSpPr>
              <a:spLocks noChangeShapeType="1"/>
            </p:cNvSpPr>
            <p:nvPr/>
          </p:nvSpPr>
          <p:spPr bwMode="auto">
            <a:xfrm>
              <a:off x="2571180" y="291329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8" name="Line 6"/>
            <p:cNvSpPr>
              <a:spLocks noChangeShapeType="1"/>
            </p:cNvSpPr>
            <p:nvPr/>
          </p:nvSpPr>
          <p:spPr bwMode="auto">
            <a:xfrm>
              <a:off x="2571180" y="334906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9" name="Line 6"/>
            <p:cNvSpPr>
              <a:spLocks noChangeShapeType="1"/>
            </p:cNvSpPr>
            <p:nvPr/>
          </p:nvSpPr>
          <p:spPr bwMode="auto">
            <a:xfrm>
              <a:off x="2571180" y="380864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0" name="Line 6"/>
            <p:cNvSpPr>
              <a:spLocks noChangeShapeType="1"/>
            </p:cNvSpPr>
            <p:nvPr/>
          </p:nvSpPr>
          <p:spPr bwMode="auto">
            <a:xfrm>
              <a:off x="2571180" y="4253941"/>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1" name="Text Box 37">
                  <a:extLst/>
                </p:cNvPr>
                <p:cNvSpPr txBox="1">
                  <a:spLocks noChangeArrowheads="1"/>
                </p:cNvSpPr>
                <p:nvPr/>
              </p:nvSpPr>
              <p:spPr bwMode="auto">
                <a:xfrm>
                  <a:off x="2418780" y="4475006"/>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𝐵</m:t>
                        </m:r>
                      </m:oMath>
                    </m:oMathPara>
                  </a14:m>
                  <a:endParaRPr kumimoji="1" lang="en-US" altLang="zh-CN" sz="24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163" name="Text Box 37"/>
                <p:cNvSpPr txBox="1">
                  <a:spLocks noRot="1" noChangeAspect="1" noMove="1" noResize="1" noEditPoints="1" noAdjustHandles="1" noChangeArrowheads="1" noChangeShapeType="1" noTextEdit="1"/>
                </p:cNvSpPr>
                <p:nvPr/>
              </p:nvSpPr>
              <p:spPr bwMode="auto">
                <a:xfrm>
                  <a:off x="2418780" y="4475006"/>
                  <a:ext cx="431800" cy="400110"/>
                </a:xfrm>
                <a:prstGeom prst="rect">
                  <a:avLst/>
                </a:prstGeom>
                <a:blipFill rotWithShape="0">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72" name="Text Box 37">
                  <a:extLst/>
                </p:cNvPr>
                <p:cNvSpPr txBox="1">
                  <a:spLocks noChangeArrowheads="1"/>
                </p:cNvSpPr>
                <p:nvPr/>
              </p:nvSpPr>
              <p:spPr bwMode="auto">
                <a:xfrm>
                  <a:off x="4471066" y="2036683"/>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𝐶</m:t>
                        </m:r>
                      </m:oMath>
                    </m:oMathPara>
                  </a14:m>
                  <a:endParaRPr kumimoji="1" lang="en-US" altLang="zh-CN" sz="24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164" name="Text Box 37"/>
                <p:cNvSpPr txBox="1">
                  <a:spLocks noRot="1" noChangeAspect="1" noMove="1" noResize="1" noEditPoints="1" noAdjustHandles="1" noChangeArrowheads="1" noChangeShapeType="1" noTextEdit="1"/>
                </p:cNvSpPr>
                <p:nvPr/>
              </p:nvSpPr>
              <p:spPr bwMode="auto">
                <a:xfrm>
                  <a:off x="4471066" y="2036683"/>
                  <a:ext cx="431800" cy="400110"/>
                </a:xfrm>
                <a:prstGeom prst="rect">
                  <a:avLst/>
                </a:prstGeom>
                <a:blipFill rotWithShape="0">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73" name="Text Box 37">
                  <a:extLst/>
                </p:cNvPr>
                <p:cNvSpPr txBox="1">
                  <a:spLocks noChangeArrowheads="1"/>
                </p:cNvSpPr>
                <p:nvPr/>
              </p:nvSpPr>
              <p:spPr bwMode="auto">
                <a:xfrm>
                  <a:off x="4471066" y="4475006"/>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𝐷</m:t>
                        </m:r>
                      </m:oMath>
                    </m:oMathPara>
                  </a14:m>
                  <a:endParaRPr kumimoji="1" lang="en-US" altLang="zh-CN" sz="24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165" name="Text Box 37"/>
                <p:cNvSpPr txBox="1">
                  <a:spLocks noRot="1" noChangeAspect="1" noMove="1" noResize="1" noEditPoints="1" noAdjustHandles="1" noChangeArrowheads="1" noChangeShapeType="1" noTextEdit="1"/>
                </p:cNvSpPr>
                <p:nvPr/>
              </p:nvSpPr>
              <p:spPr bwMode="auto">
                <a:xfrm>
                  <a:off x="4471066" y="4475006"/>
                  <a:ext cx="431800" cy="400110"/>
                </a:xfrm>
                <a:prstGeom prst="rect">
                  <a:avLst/>
                </a:prstGeom>
                <a:blipFill rotWithShape="0">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cxnSp>
          <p:nvCxnSpPr>
            <p:cNvPr id="74" name="直接箭头连接符 73"/>
            <p:cNvCxnSpPr/>
            <p:nvPr/>
          </p:nvCxnSpPr>
          <p:spPr>
            <a:xfrm flipH="1">
              <a:off x="3081303" y="2658023"/>
              <a:ext cx="1174564" cy="0"/>
            </a:xfrm>
            <a:prstGeom prst="straightConnector1">
              <a:avLst/>
            </a:prstGeom>
            <a:noFill/>
            <a:ln w="12700" cap="flat" cmpd="sng" algn="ctr">
              <a:solidFill>
                <a:srgbClr val="EEAE7D"/>
              </a:solidFill>
              <a:prstDash val="dash"/>
              <a:miter lim="800000"/>
              <a:tailEnd type="triangle" w="sm" len="sm"/>
            </a:ln>
            <a:effectLst/>
          </p:spPr>
        </p:cxnSp>
        <p:cxnSp>
          <p:nvCxnSpPr>
            <p:cNvPr id="75" name="直接箭头连接符 74"/>
            <p:cNvCxnSpPr/>
            <p:nvPr/>
          </p:nvCxnSpPr>
          <p:spPr>
            <a:xfrm flipH="1">
              <a:off x="3081303" y="3124282"/>
              <a:ext cx="1174564" cy="0"/>
            </a:xfrm>
            <a:prstGeom prst="straightConnector1">
              <a:avLst/>
            </a:prstGeom>
            <a:noFill/>
            <a:ln w="12700" cap="flat" cmpd="sng" algn="ctr">
              <a:solidFill>
                <a:srgbClr val="EEAE7D"/>
              </a:solidFill>
              <a:prstDash val="dash"/>
              <a:miter lim="800000"/>
              <a:tailEnd type="triangle" w="sm" len="sm"/>
            </a:ln>
            <a:effectLst/>
          </p:spPr>
        </p:cxnSp>
        <p:cxnSp>
          <p:nvCxnSpPr>
            <p:cNvPr id="76" name="直接箭头连接符 75"/>
            <p:cNvCxnSpPr/>
            <p:nvPr/>
          </p:nvCxnSpPr>
          <p:spPr>
            <a:xfrm flipH="1">
              <a:off x="3081303" y="3596912"/>
              <a:ext cx="1174564" cy="0"/>
            </a:xfrm>
            <a:prstGeom prst="straightConnector1">
              <a:avLst/>
            </a:prstGeom>
            <a:noFill/>
            <a:ln w="12700" cap="flat" cmpd="sng" algn="ctr">
              <a:solidFill>
                <a:srgbClr val="EEAE7D"/>
              </a:solidFill>
              <a:prstDash val="dash"/>
              <a:miter lim="800000"/>
              <a:tailEnd type="triangle" w="sm" len="sm"/>
            </a:ln>
            <a:effectLst/>
          </p:spPr>
        </p:cxnSp>
        <mc:AlternateContent xmlns:mc="http://schemas.openxmlformats.org/markup-compatibility/2006" xmlns:a14="http://schemas.microsoft.com/office/drawing/2010/main">
          <mc:Choice Requires="a14">
            <p:sp>
              <p:nvSpPr>
                <p:cNvPr id="77" name="Text Box 37">
                  <a:extLst/>
                </p:cNvPr>
                <p:cNvSpPr txBox="1">
                  <a:spLocks noChangeArrowheads="1"/>
                </p:cNvSpPr>
                <p:nvPr/>
              </p:nvSpPr>
              <p:spPr bwMode="auto">
                <a:xfrm>
                  <a:off x="3880442" y="2888864"/>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𝐸</m:t>
                        </m:r>
                        <m:r>
                          <a:rPr kumimoji="1" lang="zh-CN" altLang="en-US" sz="2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oMath>
                    </m:oMathPara>
                  </a14:m>
                  <a:endParaRPr kumimoji="1" lang="en-US" altLang="zh-CN" sz="24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175" name="Text Box 37"/>
                <p:cNvSpPr txBox="1">
                  <a:spLocks noRot="1" noChangeAspect="1" noMove="1" noResize="1" noEditPoints="1" noAdjustHandles="1" noChangeArrowheads="1" noChangeShapeType="1" noTextEdit="1"/>
                </p:cNvSpPr>
                <p:nvPr/>
              </p:nvSpPr>
              <p:spPr bwMode="auto">
                <a:xfrm>
                  <a:off x="3880442" y="2888864"/>
                  <a:ext cx="431800" cy="400110"/>
                </a:xfrm>
                <a:prstGeom prst="rect">
                  <a:avLst/>
                </a:prstGeom>
                <a:blipFill rotWithShape="0">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sp>
          <p:nvSpPr>
            <p:cNvPr id="78" name="文本框 77"/>
            <p:cNvSpPr txBox="1"/>
            <p:nvPr/>
          </p:nvSpPr>
          <p:spPr>
            <a:xfrm>
              <a:off x="2736255" y="2405569"/>
              <a:ext cx="29051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prstClr val="black"/>
                  </a:solidFill>
                  <a:effectLst/>
                  <a:uLnTx/>
                  <a:uFillTx/>
                </a:rPr>
                <a:t>-</a:t>
              </a:r>
              <a:endParaRPr kumimoji="0" lang="zh-CN" altLang="en-US" sz="2800" b="0" i="0" u="none" strike="noStrike" kern="0" cap="none" spc="0" normalizeH="0" baseline="0" noProof="0">
                <a:ln>
                  <a:noFill/>
                </a:ln>
                <a:solidFill>
                  <a:prstClr val="black"/>
                </a:solidFill>
                <a:effectLst/>
                <a:uLnTx/>
                <a:uFillTx/>
              </a:endParaRPr>
            </a:p>
          </p:txBody>
        </p:sp>
        <p:sp>
          <p:nvSpPr>
            <p:cNvPr id="79" name="文本框 78"/>
            <p:cNvSpPr txBox="1"/>
            <p:nvPr/>
          </p:nvSpPr>
          <p:spPr>
            <a:xfrm>
              <a:off x="4302376" y="2467454"/>
              <a:ext cx="290512"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black"/>
                  </a:solidFill>
                  <a:effectLst/>
                  <a:uLnTx/>
                  <a:uFillTx/>
                </a:rPr>
                <a:t>+</a:t>
              </a:r>
              <a:endParaRPr kumimoji="0" lang="zh-CN" altLang="en-US" sz="2000" b="0" i="0" u="none" strike="noStrike" kern="0" cap="none" spc="0" normalizeH="0" baseline="0" noProof="0">
                <a:ln>
                  <a:noFill/>
                </a:ln>
                <a:solidFill>
                  <a:prstClr val="black"/>
                </a:solidFill>
                <a:effectLst/>
                <a:uLnTx/>
                <a:uFillTx/>
              </a:endParaRPr>
            </a:p>
          </p:txBody>
        </p:sp>
        <p:sp>
          <p:nvSpPr>
            <p:cNvPr id="80" name="文本框 79"/>
            <p:cNvSpPr txBox="1"/>
            <p:nvPr/>
          </p:nvSpPr>
          <p:spPr>
            <a:xfrm>
              <a:off x="2736255" y="2871785"/>
              <a:ext cx="29051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prstClr val="black"/>
                  </a:solidFill>
                  <a:effectLst/>
                  <a:uLnTx/>
                  <a:uFillTx/>
                </a:rPr>
                <a:t>-</a:t>
              </a:r>
              <a:endParaRPr kumimoji="0" lang="zh-CN" altLang="en-US" sz="2800" b="0" i="0" u="none" strike="noStrike" kern="0" cap="none" spc="0" normalizeH="0" baseline="0" noProof="0">
                <a:ln>
                  <a:noFill/>
                </a:ln>
                <a:solidFill>
                  <a:prstClr val="black"/>
                </a:solidFill>
                <a:effectLst/>
                <a:uLnTx/>
                <a:uFillTx/>
              </a:endParaRPr>
            </a:p>
          </p:txBody>
        </p:sp>
        <p:sp>
          <p:nvSpPr>
            <p:cNvPr id="81" name="文本框 80"/>
            <p:cNvSpPr txBox="1"/>
            <p:nvPr/>
          </p:nvSpPr>
          <p:spPr>
            <a:xfrm>
              <a:off x="4302376" y="2933670"/>
              <a:ext cx="290512"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black"/>
                  </a:solidFill>
                  <a:effectLst/>
                  <a:uLnTx/>
                  <a:uFillTx/>
                </a:rPr>
                <a:t>+</a:t>
              </a:r>
              <a:endParaRPr kumimoji="0" lang="zh-CN" altLang="en-US" sz="2000" b="0" i="0" u="none" strike="noStrike" kern="0" cap="none" spc="0" normalizeH="0" baseline="0" noProof="0">
                <a:ln>
                  <a:noFill/>
                </a:ln>
                <a:solidFill>
                  <a:prstClr val="black"/>
                </a:solidFill>
                <a:effectLst/>
                <a:uLnTx/>
                <a:uFillTx/>
              </a:endParaRPr>
            </a:p>
          </p:txBody>
        </p:sp>
        <p:sp>
          <p:nvSpPr>
            <p:cNvPr id="82" name="文本框 81"/>
            <p:cNvSpPr txBox="1"/>
            <p:nvPr/>
          </p:nvSpPr>
          <p:spPr>
            <a:xfrm>
              <a:off x="2736255" y="3341032"/>
              <a:ext cx="29051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prstClr val="black"/>
                  </a:solidFill>
                  <a:effectLst/>
                  <a:uLnTx/>
                  <a:uFillTx/>
                </a:rPr>
                <a:t>-</a:t>
              </a:r>
              <a:endParaRPr kumimoji="0" lang="zh-CN" altLang="en-US" sz="2800" b="0" i="0" u="none" strike="noStrike" kern="0" cap="none" spc="0" normalizeH="0" baseline="0" noProof="0">
                <a:ln>
                  <a:noFill/>
                </a:ln>
                <a:solidFill>
                  <a:prstClr val="black"/>
                </a:solidFill>
                <a:effectLst/>
                <a:uLnTx/>
                <a:uFillTx/>
              </a:endParaRPr>
            </a:p>
          </p:txBody>
        </p:sp>
        <p:sp>
          <p:nvSpPr>
            <p:cNvPr id="83" name="文本框 82"/>
            <p:cNvSpPr txBox="1"/>
            <p:nvPr/>
          </p:nvSpPr>
          <p:spPr>
            <a:xfrm>
              <a:off x="4302376" y="3402917"/>
              <a:ext cx="290512"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black"/>
                  </a:solidFill>
                  <a:effectLst/>
                  <a:uLnTx/>
                  <a:uFillTx/>
                </a:rPr>
                <a:t>+</a:t>
              </a:r>
              <a:endParaRPr kumimoji="0" lang="zh-CN" altLang="en-US" sz="2000" b="0" i="0" u="none" strike="noStrike" kern="0" cap="none" spc="0" normalizeH="0" baseline="0" noProof="0">
                <a:ln>
                  <a:noFill/>
                </a:ln>
                <a:solidFill>
                  <a:prstClr val="black"/>
                </a:solidFill>
                <a:effectLst/>
                <a:uLnTx/>
                <a:uFillTx/>
              </a:endParaRPr>
            </a:p>
          </p:txBody>
        </p:sp>
        <p:cxnSp>
          <p:nvCxnSpPr>
            <p:cNvPr id="84" name="直接箭头连接符 83"/>
            <p:cNvCxnSpPr/>
            <p:nvPr/>
          </p:nvCxnSpPr>
          <p:spPr>
            <a:xfrm flipH="1">
              <a:off x="3081303" y="4060485"/>
              <a:ext cx="1174564" cy="0"/>
            </a:xfrm>
            <a:prstGeom prst="straightConnector1">
              <a:avLst/>
            </a:prstGeom>
            <a:noFill/>
            <a:ln w="12700" cap="flat" cmpd="sng" algn="ctr">
              <a:solidFill>
                <a:srgbClr val="EEAE7D"/>
              </a:solidFill>
              <a:prstDash val="dash"/>
              <a:miter lim="800000"/>
              <a:tailEnd type="triangle" w="sm" len="sm"/>
            </a:ln>
            <a:effectLst/>
          </p:spPr>
        </p:cxnSp>
        <p:sp>
          <p:nvSpPr>
            <p:cNvPr id="85" name="文本框 84"/>
            <p:cNvSpPr txBox="1"/>
            <p:nvPr/>
          </p:nvSpPr>
          <p:spPr>
            <a:xfrm>
              <a:off x="2736255" y="3804605"/>
              <a:ext cx="29051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prstClr val="black"/>
                  </a:solidFill>
                  <a:effectLst/>
                  <a:uLnTx/>
                  <a:uFillTx/>
                </a:rPr>
                <a:t>-</a:t>
              </a:r>
              <a:endParaRPr kumimoji="0" lang="zh-CN" altLang="en-US" sz="2800" b="0" i="0" u="none" strike="noStrike" kern="0" cap="none" spc="0" normalizeH="0" baseline="0" noProof="0">
                <a:ln>
                  <a:noFill/>
                </a:ln>
                <a:solidFill>
                  <a:prstClr val="black"/>
                </a:solidFill>
                <a:effectLst/>
                <a:uLnTx/>
                <a:uFillTx/>
              </a:endParaRPr>
            </a:p>
          </p:txBody>
        </p:sp>
        <p:sp>
          <p:nvSpPr>
            <p:cNvPr id="86" name="文本框 85"/>
            <p:cNvSpPr txBox="1"/>
            <p:nvPr/>
          </p:nvSpPr>
          <p:spPr>
            <a:xfrm>
              <a:off x="4302376" y="3866490"/>
              <a:ext cx="290512"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black"/>
                  </a:solidFill>
                  <a:effectLst/>
                  <a:uLnTx/>
                  <a:uFillTx/>
                </a:rPr>
                <a:t>+</a:t>
              </a:r>
              <a:endParaRPr kumimoji="0" lang="zh-CN" altLang="en-US" sz="2000" b="0" i="0" u="none" strike="noStrike" kern="0" cap="none" spc="0" normalizeH="0" baseline="0" noProof="0">
                <a:ln>
                  <a:noFill/>
                </a:ln>
                <a:solidFill>
                  <a:prstClr val="black"/>
                </a:solidFill>
                <a:effectLst/>
                <a:uLnTx/>
                <a:uFillTx/>
              </a:endParaRPr>
            </a:p>
          </p:txBody>
        </p:sp>
      </p:grpSp>
      <p:grpSp>
        <p:nvGrpSpPr>
          <p:cNvPr id="87" name="组合 86"/>
          <p:cNvGrpSpPr/>
          <p:nvPr/>
        </p:nvGrpSpPr>
        <p:grpSpPr>
          <a:xfrm>
            <a:off x="6727851" y="1300587"/>
            <a:ext cx="3914769" cy="4423064"/>
            <a:chOff x="7102481" y="2036683"/>
            <a:chExt cx="3914769" cy="4423064"/>
          </a:xfrm>
        </p:grpSpPr>
        <p:sp>
          <p:nvSpPr>
            <p:cNvPr id="88" name="Text Box 98"/>
            <p:cNvSpPr txBox="1">
              <a:spLocks noChangeArrowheads="1"/>
            </p:cNvSpPr>
            <p:nvPr/>
          </p:nvSpPr>
          <p:spPr bwMode="auto">
            <a:xfrm>
              <a:off x="7102481" y="5074752"/>
              <a:ext cx="391476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0" fontAlgn="base" latinLnBrk="0" hangingPunct="0">
                <a:lnSpc>
                  <a:spcPct val="100000"/>
                </a:lnSpc>
                <a:spcBef>
                  <a:spcPct val="50000"/>
                </a:spcBef>
                <a:spcAft>
                  <a:spcPct val="0"/>
                </a:spcAft>
                <a:buClrTx/>
                <a:buSzTx/>
                <a:buFontTx/>
                <a:buNone/>
                <a:defRPr/>
              </a:pPr>
              <a:r>
                <a:rPr kumimoji="0" lang="en-US" altLang="zh-CN" sz="28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4.</a:t>
              </a:r>
              <a:r>
                <a:rPr kumimoji="0" lang="zh-CN" altLang="en-US" sz="28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静电平衡：导体中无电荷定向移动的状态</a:t>
              </a:r>
              <a:r>
                <a:rPr kumimoji="0" lang="en-US" altLang="zh-CN" sz="28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a:t>
              </a:r>
              <a:r>
                <a:rPr kumimoji="0" lang="zh-CN" altLang="en-US" sz="28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rPr>
                <a:t>就叫静电平衡状态。</a:t>
              </a:r>
              <a:endParaRPr kumimoji="0" lang="en-US" altLang="zh-CN" sz="28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p:txBody>
        </p:sp>
        <p:sp>
          <p:nvSpPr>
            <p:cNvPr id="89" name="任意多边形 184"/>
            <p:cNvSpPr/>
            <p:nvPr/>
          </p:nvSpPr>
          <p:spPr>
            <a:xfrm>
              <a:off x="8093772" y="2133006"/>
              <a:ext cx="1724025" cy="2438400"/>
            </a:xfrm>
            <a:custGeom>
              <a:avLst/>
              <a:gdLst>
                <a:gd name="connsiteX0" fmla="*/ 0 w 1724025"/>
                <a:gd name="connsiteY0" fmla="*/ 184150 h 2438400"/>
                <a:gd name="connsiteX1" fmla="*/ 428625 w 1724025"/>
                <a:gd name="connsiteY1" fmla="*/ 69850 h 2438400"/>
                <a:gd name="connsiteX2" fmla="*/ 911225 w 1724025"/>
                <a:gd name="connsiteY2" fmla="*/ 158750 h 2438400"/>
                <a:gd name="connsiteX3" fmla="*/ 1250950 w 1724025"/>
                <a:gd name="connsiteY3" fmla="*/ 0 h 2438400"/>
                <a:gd name="connsiteX4" fmla="*/ 1276350 w 1724025"/>
                <a:gd name="connsiteY4" fmla="*/ 12700 h 2438400"/>
                <a:gd name="connsiteX5" fmla="*/ 1495425 w 1724025"/>
                <a:gd name="connsiteY5" fmla="*/ 184150 h 2438400"/>
                <a:gd name="connsiteX6" fmla="*/ 1724025 w 1724025"/>
                <a:gd name="connsiteY6" fmla="*/ 114300 h 2438400"/>
                <a:gd name="connsiteX7" fmla="*/ 1724025 w 1724025"/>
                <a:gd name="connsiteY7" fmla="*/ 2425700 h 2438400"/>
                <a:gd name="connsiteX8" fmla="*/ 1416050 w 1724025"/>
                <a:gd name="connsiteY8" fmla="*/ 2308225 h 2438400"/>
                <a:gd name="connsiteX9" fmla="*/ 1022350 w 1724025"/>
                <a:gd name="connsiteY9" fmla="*/ 2438400 h 2438400"/>
                <a:gd name="connsiteX10" fmla="*/ 508000 w 1724025"/>
                <a:gd name="connsiteY10" fmla="*/ 2298700 h 2438400"/>
                <a:gd name="connsiteX11" fmla="*/ 3175 w 1724025"/>
                <a:gd name="connsiteY11" fmla="*/ 2419350 h 2438400"/>
                <a:gd name="connsiteX12" fmla="*/ 0 w 1724025"/>
                <a:gd name="connsiteY12" fmla="*/ 18415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5" h="2438400">
                  <a:moveTo>
                    <a:pt x="0" y="184150"/>
                  </a:moveTo>
                  <a:lnTo>
                    <a:pt x="428625" y="69850"/>
                  </a:lnTo>
                  <a:lnTo>
                    <a:pt x="911225" y="158750"/>
                  </a:lnTo>
                  <a:lnTo>
                    <a:pt x="1250950" y="0"/>
                  </a:lnTo>
                  <a:lnTo>
                    <a:pt x="1276350" y="12700"/>
                  </a:lnTo>
                  <a:lnTo>
                    <a:pt x="1495425" y="184150"/>
                  </a:lnTo>
                  <a:lnTo>
                    <a:pt x="1724025" y="114300"/>
                  </a:lnTo>
                  <a:lnTo>
                    <a:pt x="1724025" y="2425700"/>
                  </a:lnTo>
                  <a:lnTo>
                    <a:pt x="1416050" y="2308225"/>
                  </a:lnTo>
                  <a:lnTo>
                    <a:pt x="1022350" y="2438400"/>
                  </a:lnTo>
                  <a:lnTo>
                    <a:pt x="508000" y="2298700"/>
                  </a:lnTo>
                  <a:lnTo>
                    <a:pt x="3175" y="2419350"/>
                  </a:lnTo>
                  <a:cubicBezTo>
                    <a:pt x="2117" y="1674283"/>
                    <a:pt x="1058" y="929217"/>
                    <a:pt x="0" y="184150"/>
                  </a:cubicBezTo>
                  <a:close/>
                </a:path>
              </a:pathLst>
            </a:custGeom>
            <a:solidFill>
              <a:srgbClr val="DDF1E8"/>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90" name="Text Box 13">
                  <a:extLst/>
                </p:cNvPr>
                <p:cNvSpPr txBox="1">
                  <a:spLocks noChangeArrowheads="1"/>
                </p:cNvSpPr>
                <p:nvPr/>
              </p:nvSpPr>
              <p:spPr bwMode="auto">
                <a:xfrm>
                  <a:off x="9767145" y="3339165"/>
                  <a:ext cx="1025525" cy="453137"/>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rPr>
                          <m:t>𝐸</m:t>
                        </m:r>
                        <m:r>
                          <a:rPr kumimoji="1" lang="en-US" altLang="zh-CN" sz="2400" b="0" i="1" u="none" strike="noStrike" kern="0" cap="none" spc="0" normalizeH="0" baseline="-25000" noProof="0" smtClean="0">
                            <a:ln>
                              <a:noFill/>
                            </a:ln>
                            <a:solidFill>
                              <a:srgbClr val="000000"/>
                            </a:solidFill>
                            <a:effectLst/>
                            <a:uLnTx/>
                            <a:uFillTx/>
                            <a:latin typeface="Cambria Math" panose="02040503050406030204" pitchFamily="18" charset="0"/>
                          </a:rPr>
                          <m:t>0</m:t>
                        </m:r>
                      </m:oMath>
                    </m:oMathPara>
                  </a14:m>
                  <a:endParaRPr kumimoji="1" lang="en-US" altLang="zh-CN" sz="2400" b="0" i="0" u="none" strike="noStrike" kern="0" cap="none" spc="0" normalizeH="0" baseline="-25000" noProof="0">
                    <a:ln>
                      <a:noFill/>
                    </a:ln>
                    <a:solidFill>
                      <a:srgbClr val="000000"/>
                    </a:solidFill>
                    <a:effectLst/>
                    <a:uLnTx/>
                    <a:uFillTx/>
                    <a:latin typeface="Times New Roman" panose="02020603050405020304" pitchFamily="18" charset="0"/>
                  </a:endParaRPr>
                </a:p>
              </p:txBody>
            </p:sp>
          </mc:Choice>
          <mc:Fallback xmlns="">
            <p:sp>
              <p:nvSpPr>
                <p:cNvPr id="186" name="Text Box 13"/>
                <p:cNvSpPr txBox="1">
                  <a:spLocks noRot="1" noChangeAspect="1" noMove="1" noResize="1" noEditPoints="1" noAdjustHandles="1" noChangeArrowheads="1" noChangeShapeType="1" noTextEdit="1"/>
                </p:cNvSpPr>
                <p:nvPr/>
              </p:nvSpPr>
              <p:spPr bwMode="auto">
                <a:xfrm>
                  <a:off x="9767145" y="3339165"/>
                  <a:ext cx="1025525" cy="392993"/>
                </a:xfrm>
                <a:prstGeom prst="rect">
                  <a:avLst/>
                </a:prstGeom>
                <a:blipFill rotWithShape="0">
                  <a:blip r:embed="rId8"/>
                  <a:stretch>
                    <a:fillRect b="-31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91" name="Text Box 37">
                  <a:extLst/>
                </p:cNvPr>
                <p:cNvSpPr txBox="1">
                  <a:spLocks noChangeArrowheads="1"/>
                </p:cNvSpPr>
                <p:nvPr/>
              </p:nvSpPr>
              <p:spPr bwMode="auto">
                <a:xfrm>
                  <a:off x="7710742" y="2036683"/>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𝐴</m:t>
                        </m:r>
                      </m:oMath>
                    </m:oMathPara>
                  </a14:m>
                  <a:endParaRPr kumimoji="1" lang="en-US" altLang="zh-CN" sz="24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187" name="Text Box 37"/>
                <p:cNvSpPr txBox="1">
                  <a:spLocks noRot="1" noChangeAspect="1" noMove="1" noResize="1" noEditPoints="1" noAdjustHandles="1" noChangeArrowheads="1" noChangeShapeType="1" noTextEdit="1"/>
                </p:cNvSpPr>
                <p:nvPr/>
              </p:nvSpPr>
              <p:spPr bwMode="auto">
                <a:xfrm>
                  <a:off x="7710742" y="2036683"/>
                  <a:ext cx="431800" cy="400110"/>
                </a:xfrm>
                <a:prstGeom prst="rect">
                  <a:avLst/>
                </a:prstGeom>
                <a:blipFill rotWithShape="0">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grpSp>
          <p:nvGrpSpPr>
            <p:cNvPr id="92" name="组合 91"/>
            <p:cNvGrpSpPr/>
            <p:nvPr/>
          </p:nvGrpSpPr>
          <p:grpSpPr>
            <a:xfrm>
              <a:off x="7863142" y="2453716"/>
              <a:ext cx="230630" cy="1800225"/>
              <a:chOff x="5678742" y="2453716"/>
              <a:chExt cx="2255486" cy="1800225"/>
            </a:xfrm>
          </p:grpSpPr>
          <p:sp>
            <p:nvSpPr>
              <p:cNvPr id="113" name="Line 6"/>
              <p:cNvSpPr>
                <a:spLocks noChangeShapeType="1"/>
              </p:cNvSpPr>
              <p:nvPr/>
            </p:nvSpPr>
            <p:spPr bwMode="auto">
              <a:xfrm>
                <a:off x="5678742" y="245371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14" name="Line 6"/>
              <p:cNvSpPr>
                <a:spLocks noChangeShapeType="1"/>
              </p:cNvSpPr>
              <p:nvPr/>
            </p:nvSpPr>
            <p:spPr bwMode="auto">
              <a:xfrm>
                <a:off x="5678742" y="291329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15" name="Line 6"/>
              <p:cNvSpPr>
                <a:spLocks noChangeShapeType="1"/>
              </p:cNvSpPr>
              <p:nvPr/>
            </p:nvSpPr>
            <p:spPr bwMode="auto">
              <a:xfrm>
                <a:off x="5678742" y="334906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16" name="Line 6"/>
              <p:cNvSpPr>
                <a:spLocks noChangeShapeType="1"/>
              </p:cNvSpPr>
              <p:nvPr/>
            </p:nvSpPr>
            <p:spPr bwMode="auto">
              <a:xfrm>
                <a:off x="5678742" y="380864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17" name="Line 6"/>
              <p:cNvSpPr>
                <a:spLocks noChangeShapeType="1"/>
              </p:cNvSpPr>
              <p:nvPr/>
            </p:nvSpPr>
            <p:spPr bwMode="auto">
              <a:xfrm>
                <a:off x="5678742" y="4253941"/>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93" name="Text Box 37">
                  <a:extLst/>
                </p:cNvPr>
                <p:cNvSpPr txBox="1">
                  <a:spLocks noChangeArrowheads="1"/>
                </p:cNvSpPr>
                <p:nvPr/>
              </p:nvSpPr>
              <p:spPr bwMode="auto">
                <a:xfrm>
                  <a:off x="7710742" y="4475006"/>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𝐵</m:t>
                        </m:r>
                      </m:oMath>
                    </m:oMathPara>
                  </a14:m>
                  <a:endParaRPr kumimoji="1" lang="en-US" altLang="zh-CN" sz="24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193" name="Text Box 37"/>
                <p:cNvSpPr txBox="1">
                  <a:spLocks noRot="1" noChangeAspect="1" noMove="1" noResize="1" noEditPoints="1" noAdjustHandles="1" noChangeArrowheads="1" noChangeShapeType="1" noTextEdit="1"/>
                </p:cNvSpPr>
                <p:nvPr/>
              </p:nvSpPr>
              <p:spPr bwMode="auto">
                <a:xfrm>
                  <a:off x="7710742" y="4475006"/>
                  <a:ext cx="431800" cy="400110"/>
                </a:xfrm>
                <a:prstGeom prst="rect">
                  <a:avLst/>
                </a:prstGeom>
                <a:blipFill rotWithShape="0">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94" name="Text Box 37">
                  <a:extLst/>
                </p:cNvPr>
                <p:cNvSpPr txBox="1">
                  <a:spLocks noChangeArrowheads="1"/>
                </p:cNvSpPr>
                <p:nvPr/>
              </p:nvSpPr>
              <p:spPr bwMode="auto">
                <a:xfrm>
                  <a:off x="9763028" y="2036683"/>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𝐶</m:t>
                        </m:r>
                      </m:oMath>
                    </m:oMathPara>
                  </a14:m>
                  <a:endParaRPr kumimoji="1" lang="en-US" altLang="zh-CN" sz="24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194" name="Text Box 37"/>
                <p:cNvSpPr txBox="1">
                  <a:spLocks noRot="1" noChangeAspect="1" noMove="1" noResize="1" noEditPoints="1" noAdjustHandles="1" noChangeArrowheads="1" noChangeShapeType="1" noTextEdit="1"/>
                </p:cNvSpPr>
                <p:nvPr/>
              </p:nvSpPr>
              <p:spPr bwMode="auto">
                <a:xfrm>
                  <a:off x="9763028" y="2036683"/>
                  <a:ext cx="431800" cy="400110"/>
                </a:xfrm>
                <a:prstGeom prst="rect">
                  <a:avLst/>
                </a:prstGeom>
                <a:blipFill rotWithShape="0">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95" name="Text Box 37">
                  <a:extLst/>
                </p:cNvPr>
                <p:cNvSpPr txBox="1">
                  <a:spLocks noChangeArrowheads="1"/>
                </p:cNvSpPr>
                <p:nvPr/>
              </p:nvSpPr>
              <p:spPr bwMode="auto">
                <a:xfrm>
                  <a:off x="9763028" y="4475006"/>
                  <a:ext cx="43180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𝐷</m:t>
                        </m:r>
                      </m:oMath>
                    </m:oMathPara>
                  </a14:m>
                  <a:endParaRPr kumimoji="1" lang="en-US" altLang="zh-CN" sz="24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195" name="Text Box 37"/>
                <p:cNvSpPr txBox="1">
                  <a:spLocks noRot="1" noChangeAspect="1" noMove="1" noResize="1" noEditPoints="1" noAdjustHandles="1" noChangeArrowheads="1" noChangeShapeType="1" noTextEdit="1"/>
                </p:cNvSpPr>
                <p:nvPr/>
              </p:nvSpPr>
              <p:spPr bwMode="auto">
                <a:xfrm>
                  <a:off x="9763028" y="4475006"/>
                  <a:ext cx="431800" cy="400110"/>
                </a:xfrm>
                <a:prstGeom prst="rect">
                  <a:avLst/>
                </a:prstGeom>
                <a:blipFill rotWithShape="0">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mc:AlternateContent xmlns:mc="http://schemas.openxmlformats.org/markup-compatibility/2006" xmlns:a14="http://schemas.microsoft.com/office/drawing/2010/main">
          <mc:Choice Requires="a14">
            <p:sp>
              <p:nvSpPr>
                <p:cNvPr id="96" name="Text Box 37">
                  <a:extLst/>
                </p:cNvPr>
                <p:cNvSpPr txBox="1">
                  <a:spLocks noChangeArrowheads="1"/>
                </p:cNvSpPr>
                <p:nvPr/>
              </p:nvSpPr>
              <p:spPr bwMode="auto">
                <a:xfrm>
                  <a:off x="8512017" y="3188510"/>
                  <a:ext cx="919765" cy="822469"/>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𝐸</m:t>
                        </m:r>
                        <m:r>
                          <a:rPr kumimoji="1" lang="en-US" altLang="zh-CN" sz="2400" b="0" i="1" u="none" strike="noStrike" kern="0" cap="none" spc="0" normalizeH="0" baseline="0" noProof="0">
                            <a:ln>
                              <a:noFill/>
                            </a:ln>
                            <a:solidFill>
                              <a:srgbClr val="000000"/>
                            </a:solidFill>
                            <a:effectLst/>
                            <a:uLnTx/>
                            <a:uFillTx/>
                            <a:latin typeface="Cambria Math" panose="02040503050406030204" pitchFamily="18" charset="0"/>
                            <a:cs typeface="Times New Roman" panose="02020603050405020304" pitchFamily="18" charset="0"/>
                          </a:rPr>
                          <m:t>=</m:t>
                        </m:r>
                        <m:r>
                          <a:rPr kumimoji="1" lang="en-US" altLang="zh-CN" sz="24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rPr>
                          <m:t>0</m:t>
                        </m:r>
                      </m:oMath>
                    </m:oMathPara>
                  </a14:m>
                  <a:endParaRPr kumimoji="1" lang="en-US" altLang="zh-CN" sz="24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mc:Choice>
          <mc:Fallback xmlns="">
            <p:sp>
              <p:nvSpPr>
                <p:cNvPr id="199" name="Text Box 37"/>
                <p:cNvSpPr txBox="1">
                  <a:spLocks noRot="1" noChangeAspect="1" noMove="1" noResize="1" noEditPoints="1" noAdjustHandles="1" noChangeArrowheads="1" noChangeShapeType="1" noTextEdit="1"/>
                </p:cNvSpPr>
                <p:nvPr/>
              </p:nvSpPr>
              <p:spPr bwMode="auto">
                <a:xfrm>
                  <a:off x="8512017" y="3188510"/>
                  <a:ext cx="919765" cy="400110"/>
                </a:xfrm>
                <a:prstGeom prst="rect">
                  <a:avLst/>
                </a:prstGeom>
                <a:blipFill rotWithShape="0">
                  <a:blip r:embed="rId1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endParaRPr lang="zh-CN" altLang="en-US">
                    <a:noFill/>
                  </a:endParaRPr>
                </a:p>
              </p:txBody>
            </p:sp>
          </mc:Fallback>
        </mc:AlternateContent>
        <p:sp>
          <p:nvSpPr>
            <p:cNvPr id="97" name="文本框 96"/>
            <p:cNvSpPr txBox="1"/>
            <p:nvPr/>
          </p:nvSpPr>
          <p:spPr>
            <a:xfrm>
              <a:off x="8028217" y="2194505"/>
              <a:ext cx="29051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prstClr val="black"/>
                  </a:solidFill>
                  <a:effectLst/>
                  <a:uLnTx/>
                  <a:uFillTx/>
                </a:rPr>
                <a:t>-</a:t>
              </a:r>
              <a:endParaRPr kumimoji="0" lang="zh-CN" altLang="en-US" sz="2800" b="0" i="0" u="none" strike="noStrike" kern="0" cap="none" spc="0" normalizeH="0" baseline="0" noProof="0">
                <a:ln>
                  <a:noFill/>
                </a:ln>
                <a:solidFill>
                  <a:prstClr val="black"/>
                </a:solidFill>
                <a:effectLst/>
                <a:uLnTx/>
                <a:uFillTx/>
              </a:endParaRPr>
            </a:p>
          </p:txBody>
        </p:sp>
        <p:sp>
          <p:nvSpPr>
            <p:cNvPr id="98" name="文本框 97"/>
            <p:cNvSpPr txBox="1"/>
            <p:nvPr/>
          </p:nvSpPr>
          <p:spPr>
            <a:xfrm>
              <a:off x="9594338" y="2256390"/>
              <a:ext cx="290512"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black"/>
                  </a:solidFill>
                  <a:effectLst/>
                  <a:uLnTx/>
                  <a:uFillTx/>
                </a:rPr>
                <a:t>+</a:t>
              </a:r>
              <a:endParaRPr kumimoji="0" lang="zh-CN" altLang="en-US" sz="2000" b="0" i="0" u="none" strike="noStrike" kern="0" cap="none" spc="0" normalizeH="0" baseline="0" noProof="0">
                <a:ln>
                  <a:noFill/>
                </a:ln>
                <a:solidFill>
                  <a:prstClr val="black"/>
                </a:solidFill>
                <a:effectLst/>
                <a:uLnTx/>
                <a:uFillTx/>
              </a:endParaRPr>
            </a:p>
          </p:txBody>
        </p:sp>
        <p:sp>
          <p:nvSpPr>
            <p:cNvPr id="99" name="文本框 98"/>
            <p:cNvSpPr txBox="1"/>
            <p:nvPr/>
          </p:nvSpPr>
          <p:spPr>
            <a:xfrm>
              <a:off x="8028217" y="2660721"/>
              <a:ext cx="29051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prstClr val="black"/>
                  </a:solidFill>
                  <a:effectLst/>
                  <a:uLnTx/>
                  <a:uFillTx/>
                </a:rPr>
                <a:t>-</a:t>
              </a:r>
              <a:endParaRPr kumimoji="0" lang="zh-CN" altLang="en-US" sz="2800" b="0" i="0" u="none" strike="noStrike" kern="0" cap="none" spc="0" normalizeH="0" baseline="0" noProof="0">
                <a:ln>
                  <a:noFill/>
                </a:ln>
                <a:solidFill>
                  <a:prstClr val="black"/>
                </a:solidFill>
                <a:effectLst/>
                <a:uLnTx/>
                <a:uFillTx/>
              </a:endParaRPr>
            </a:p>
          </p:txBody>
        </p:sp>
        <p:sp>
          <p:nvSpPr>
            <p:cNvPr id="100" name="文本框 99"/>
            <p:cNvSpPr txBox="1"/>
            <p:nvPr/>
          </p:nvSpPr>
          <p:spPr>
            <a:xfrm>
              <a:off x="9594338" y="2722606"/>
              <a:ext cx="290512"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black"/>
                  </a:solidFill>
                  <a:effectLst/>
                  <a:uLnTx/>
                  <a:uFillTx/>
                </a:rPr>
                <a:t>+</a:t>
              </a:r>
              <a:endParaRPr kumimoji="0" lang="zh-CN" altLang="en-US" sz="2000" b="0" i="0" u="none" strike="noStrike" kern="0" cap="none" spc="0" normalizeH="0" baseline="0" noProof="0">
                <a:ln>
                  <a:noFill/>
                </a:ln>
                <a:solidFill>
                  <a:prstClr val="black"/>
                </a:solidFill>
                <a:effectLst/>
                <a:uLnTx/>
                <a:uFillTx/>
              </a:endParaRPr>
            </a:p>
          </p:txBody>
        </p:sp>
        <p:sp>
          <p:nvSpPr>
            <p:cNvPr id="101" name="文本框 100"/>
            <p:cNvSpPr txBox="1"/>
            <p:nvPr/>
          </p:nvSpPr>
          <p:spPr>
            <a:xfrm>
              <a:off x="8028217" y="3091865"/>
              <a:ext cx="29051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prstClr val="black"/>
                  </a:solidFill>
                  <a:effectLst/>
                  <a:uLnTx/>
                  <a:uFillTx/>
                </a:rPr>
                <a:t>-</a:t>
              </a:r>
              <a:endParaRPr kumimoji="0" lang="zh-CN" altLang="en-US" sz="2800" b="0" i="0" u="none" strike="noStrike" kern="0" cap="none" spc="0" normalizeH="0" baseline="0" noProof="0">
                <a:ln>
                  <a:noFill/>
                </a:ln>
                <a:solidFill>
                  <a:prstClr val="black"/>
                </a:solidFill>
                <a:effectLst/>
                <a:uLnTx/>
                <a:uFillTx/>
              </a:endParaRPr>
            </a:p>
          </p:txBody>
        </p:sp>
        <p:sp>
          <p:nvSpPr>
            <p:cNvPr id="102" name="文本框 101"/>
            <p:cNvSpPr txBox="1"/>
            <p:nvPr/>
          </p:nvSpPr>
          <p:spPr>
            <a:xfrm>
              <a:off x="9594338" y="3153750"/>
              <a:ext cx="290512"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black"/>
                  </a:solidFill>
                  <a:effectLst/>
                  <a:uLnTx/>
                  <a:uFillTx/>
                </a:rPr>
                <a:t>+</a:t>
              </a:r>
              <a:endParaRPr kumimoji="0" lang="zh-CN" altLang="en-US" sz="2000" b="0" i="0" u="none" strike="noStrike" kern="0" cap="none" spc="0" normalizeH="0" baseline="0" noProof="0">
                <a:ln>
                  <a:noFill/>
                </a:ln>
                <a:solidFill>
                  <a:prstClr val="black"/>
                </a:solidFill>
                <a:effectLst/>
                <a:uLnTx/>
                <a:uFillTx/>
              </a:endParaRPr>
            </a:p>
          </p:txBody>
        </p:sp>
        <p:sp>
          <p:nvSpPr>
            <p:cNvPr id="103" name="文本框 102"/>
            <p:cNvSpPr txBox="1"/>
            <p:nvPr/>
          </p:nvSpPr>
          <p:spPr>
            <a:xfrm>
              <a:off x="8028217" y="3555438"/>
              <a:ext cx="29051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prstClr val="black"/>
                  </a:solidFill>
                  <a:effectLst/>
                  <a:uLnTx/>
                  <a:uFillTx/>
                </a:rPr>
                <a:t>-</a:t>
              </a:r>
              <a:endParaRPr kumimoji="0" lang="zh-CN" altLang="en-US" sz="2800" b="0" i="0" u="none" strike="noStrike" kern="0" cap="none" spc="0" normalizeH="0" baseline="0" noProof="0">
                <a:ln>
                  <a:noFill/>
                </a:ln>
                <a:solidFill>
                  <a:prstClr val="black"/>
                </a:solidFill>
                <a:effectLst/>
                <a:uLnTx/>
                <a:uFillTx/>
              </a:endParaRPr>
            </a:p>
          </p:txBody>
        </p:sp>
        <p:sp>
          <p:nvSpPr>
            <p:cNvPr id="104" name="文本框 103"/>
            <p:cNvSpPr txBox="1"/>
            <p:nvPr/>
          </p:nvSpPr>
          <p:spPr>
            <a:xfrm>
              <a:off x="9594338" y="3617323"/>
              <a:ext cx="290512"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black"/>
                  </a:solidFill>
                  <a:effectLst/>
                  <a:uLnTx/>
                  <a:uFillTx/>
                </a:rPr>
                <a:t>+</a:t>
              </a:r>
              <a:endParaRPr kumimoji="0" lang="zh-CN" altLang="en-US" sz="2000" b="0" i="0" u="none" strike="noStrike" kern="0" cap="none" spc="0" normalizeH="0" baseline="0" noProof="0">
                <a:ln>
                  <a:noFill/>
                </a:ln>
                <a:solidFill>
                  <a:prstClr val="black"/>
                </a:solidFill>
                <a:effectLst/>
                <a:uLnTx/>
                <a:uFillTx/>
              </a:endParaRPr>
            </a:p>
          </p:txBody>
        </p:sp>
        <p:grpSp>
          <p:nvGrpSpPr>
            <p:cNvPr id="105" name="组合 104"/>
            <p:cNvGrpSpPr/>
            <p:nvPr/>
          </p:nvGrpSpPr>
          <p:grpSpPr>
            <a:xfrm>
              <a:off x="9817797" y="2453716"/>
              <a:ext cx="295604" cy="1800225"/>
              <a:chOff x="5678742" y="2453716"/>
              <a:chExt cx="2255486" cy="1800225"/>
            </a:xfrm>
          </p:grpSpPr>
          <p:sp>
            <p:nvSpPr>
              <p:cNvPr id="108" name="Line 6"/>
              <p:cNvSpPr>
                <a:spLocks noChangeShapeType="1"/>
              </p:cNvSpPr>
              <p:nvPr/>
            </p:nvSpPr>
            <p:spPr bwMode="auto">
              <a:xfrm>
                <a:off x="5678742" y="245371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09" name="Line 6"/>
              <p:cNvSpPr>
                <a:spLocks noChangeShapeType="1"/>
              </p:cNvSpPr>
              <p:nvPr/>
            </p:nvSpPr>
            <p:spPr bwMode="auto">
              <a:xfrm>
                <a:off x="5678742" y="291329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10" name="Line 6"/>
              <p:cNvSpPr>
                <a:spLocks noChangeShapeType="1"/>
              </p:cNvSpPr>
              <p:nvPr/>
            </p:nvSpPr>
            <p:spPr bwMode="auto">
              <a:xfrm>
                <a:off x="5678742" y="334906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11" name="Line 6"/>
              <p:cNvSpPr>
                <a:spLocks noChangeShapeType="1"/>
              </p:cNvSpPr>
              <p:nvPr/>
            </p:nvSpPr>
            <p:spPr bwMode="auto">
              <a:xfrm>
                <a:off x="5678742" y="380864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12" name="Line 6"/>
              <p:cNvSpPr>
                <a:spLocks noChangeShapeType="1"/>
              </p:cNvSpPr>
              <p:nvPr/>
            </p:nvSpPr>
            <p:spPr bwMode="auto">
              <a:xfrm>
                <a:off x="5678742" y="4253941"/>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1" fontAlgn="auto" latinLnBrk="0" hangingPunct="1">
                  <a:lnSpc>
                    <a:spcPct val="100000"/>
                  </a:lnSpc>
                  <a:spcBef>
                    <a:spcPts val="0"/>
                  </a:spcBef>
                  <a:spcAft>
                    <a:spcPts val="0"/>
                  </a:spcAft>
                  <a:buClrTx/>
                  <a:buSzTx/>
                  <a:buFontTx/>
                  <a:buNone/>
                  <a:defRPr/>
                </a:pPr>
                <a:endParaRPr kumimoji="1" lang="zh-CN" altLang="en-US" sz="2800" b="0" i="0" u="none" strike="noStrike" kern="0" cap="none" spc="0" normalizeH="0" baseline="0" noProof="0">
                  <a:ln>
                    <a:noFill/>
                  </a:ln>
                  <a:solidFill>
                    <a:srgbClr val="000000"/>
                  </a:solidFill>
                  <a:effectLst/>
                  <a:uLnTx/>
                  <a:uFillTx/>
                  <a:latin typeface="Times New Roman" panose="02020603050405020304" pitchFamily="18" charset="0"/>
                </a:endParaRPr>
              </a:p>
            </p:txBody>
          </p:sp>
        </p:grpSp>
        <p:sp>
          <p:nvSpPr>
            <p:cNvPr id="106" name="文本框 105"/>
            <p:cNvSpPr txBox="1"/>
            <p:nvPr/>
          </p:nvSpPr>
          <p:spPr>
            <a:xfrm>
              <a:off x="8028217" y="3998479"/>
              <a:ext cx="290512" cy="52322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800" b="0" i="0" u="none" strike="noStrike" kern="0" cap="none" spc="0" normalizeH="0" baseline="0" noProof="0">
                  <a:ln>
                    <a:noFill/>
                  </a:ln>
                  <a:solidFill>
                    <a:prstClr val="black"/>
                  </a:solidFill>
                  <a:effectLst/>
                  <a:uLnTx/>
                  <a:uFillTx/>
                </a:rPr>
                <a:t>-</a:t>
              </a:r>
              <a:endParaRPr kumimoji="0" lang="zh-CN" altLang="en-US" sz="2800" b="0" i="0" u="none" strike="noStrike" kern="0" cap="none" spc="0" normalizeH="0" baseline="0" noProof="0">
                <a:ln>
                  <a:noFill/>
                </a:ln>
                <a:solidFill>
                  <a:prstClr val="black"/>
                </a:solidFill>
                <a:effectLst/>
                <a:uLnTx/>
                <a:uFillTx/>
              </a:endParaRPr>
            </a:p>
          </p:txBody>
        </p:sp>
        <p:sp>
          <p:nvSpPr>
            <p:cNvPr id="107" name="文本框 106"/>
            <p:cNvSpPr txBox="1"/>
            <p:nvPr/>
          </p:nvSpPr>
          <p:spPr>
            <a:xfrm>
              <a:off x="9594338" y="4060364"/>
              <a:ext cx="290512" cy="400110"/>
            </a:xfrm>
            <a:prstGeom prst="rect">
              <a:avLst/>
            </a:prstGeom>
            <a:no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defRPr/>
              </a:pPr>
              <a:r>
                <a:rPr kumimoji="0" lang="en-US" altLang="zh-CN" sz="2000" b="0" i="0" u="none" strike="noStrike" kern="0" cap="none" spc="0" normalizeH="0" baseline="0" noProof="0">
                  <a:ln>
                    <a:noFill/>
                  </a:ln>
                  <a:solidFill>
                    <a:prstClr val="black"/>
                  </a:solidFill>
                  <a:effectLst/>
                  <a:uLnTx/>
                  <a:uFillTx/>
                </a:rPr>
                <a:t>+</a:t>
              </a:r>
              <a:endParaRPr kumimoji="0" lang="zh-CN" altLang="en-US" sz="2000" b="0" i="0" u="none" strike="noStrike" kern="0" cap="none" spc="0" normalizeH="0" baseline="0" noProof="0">
                <a:ln>
                  <a:noFill/>
                </a:ln>
                <a:solidFill>
                  <a:prstClr val="black"/>
                </a:solidFill>
                <a:effectLst/>
                <a:uLnTx/>
                <a:uFillTx/>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randombar(horizontal)">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54"/>
          <p:cNvSpPr/>
          <p:nvPr/>
        </p:nvSpPr>
        <p:spPr>
          <a:xfrm>
            <a:off x="2801810" y="1869139"/>
            <a:ext cx="1724025" cy="2438400"/>
          </a:xfrm>
          <a:custGeom>
            <a:avLst/>
            <a:gdLst>
              <a:gd name="connsiteX0" fmla="*/ 0 w 1724025"/>
              <a:gd name="connsiteY0" fmla="*/ 184150 h 2438400"/>
              <a:gd name="connsiteX1" fmla="*/ 428625 w 1724025"/>
              <a:gd name="connsiteY1" fmla="*/ 69850 h 2438400"/>
              <a:gd name="connsiteX2" fmla="*/ 911225 w 1724025"/>
              <a:gd name="connsiteY2" fmla="*/ 158750 h 2438400"/>
              <a:gd name="connsiteX3" fmla="*/ 1250950 w 1724025"/>
              <a:gd name="connsiteY3" fmla="*/ 0 h 2438400"/>
              <a:gd name="connsiteX4" fmla="*/ 1276350 w 1724025"/>
              <a:gd name="connsiteY4" fmla="*/ 12700 h 2438400"/>
              <a:gd name="connsiteX5" fmla="*/ 1495425 w 1724025"/>
              <a:gd name="connsiteY5" fmla="*/ 184150 h 2438400"/>
              <a:gd name="connsiteX6" fmla="*/ 1724025 w 1724025"/>
              <a:gd name="connsiteY6" fmla="*/ 114300 h 2438400"/>
              <a:gd name="connsiteX7" fmla="*/ 1724025 w 1724025"/>
              <a:gd name="connsiteY7" fmla="*/ 2425700 h 2438400"/>
              <a:gd name="connsiteX8" fmla="*/ 1416050 w 1724025"/>
              <a:gd name="connsiteY8" fmla="*/ 2308225 h 2438400"/>
              <a:gd name="connsiteX9" fmla="*/ 1022350 w 1724025"/>
              <a:gd name="connsiteY9" fmla="*/ 2438400 h 2438400"/>
              <a:gd name="connsiteX10" fmla="*/ 508000 w 1724025"/>
              <a:gd name="connsiteY10" fmla="*/ 2298700 h 2438400"/>
              <a:gd name="connsiteX11" fmla="*/ 3175 w 1724025"/>
              <a:gd name="connsiteY11" fmla="*/ 2419350 h 2438400"/>
              <a:gd name="connsiteX12" fmla="*/ 0 w 1724025"/>
              <a:gd name="connsiteY12" fmla="*/ 18415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5" h="2438400">
                <a:moveTo>
                  <a:pt x="0" y="184150"/>
                </a:moveTo>
                <a:lnTo>
                  <a:pt x="428625" y="69850"/>
                </a:lnTo>
                <a:lnTo>
                  <a:pt x="911225" y="158750"/>
                </a:lnTo>
                <a:lnTo>
                  <a:pt x="1250950" y="0"/>
                </a:lnTo>
                <a:lnTo>
                  <a:pt x="1276350" y="12700"/>
                </a:lnTo>
                <a:lnTo>
                  <a:pt x="1495425" y="184150"/>
                </a:lnTo>
                <a:lnTo>
                  <a:pt x="1724025" y="114300"/>
                </a:lnTo>
                <a:lnTo>
                  <a:pt x="1724025" y="2425700"/>
                </a:lnTo>
                <a:lnTo>
                  <a:pt x="1416050" y="2308225"/>
                </a:lnTo>
                <a:lnTo>
                  <a:pt x="1022350" y="2438400"/>
                </a:lnTo>
                <a:lnTo>
                  <a:pt x="508000" y="2298700"/>
                </a:lnTo>
                <a:lnTo>
                  <a:pt x="3175" y="2419350"/>
                </a:lnTo>
                <a:cubicBezTo>
                  <a:pt x="2117" y="1674283"/>
                  <a:pt x="1058" y="929217"/>
                  <a:pt x="0" y="184150"/>
                </a:cubicBezTo>
                <a:close/>
              </a:path>
            </a:pathLst>
          </a:custGeom>
          <a:solidFill>
            <a:srgbClr val="DD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Text Box 13">
                <a:extLst/>
              </p:cNvPr>
              <p:cNvSpPr txBox="1">
                <a:spLocks noChangeArrowheads="1"/>
              </p:cNvSpPr>
              <p:nvPr/>
            </p:nvSpPr>
            <p:spPr bwMode="auto">
              <a:xfrm>
                <a:off x="4475183" y="3075298"/>
                <a:ext cx="1025525" cy="392993"/>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i="1" smtClean="0">
                          <a:solidFill>
                            <a:srgbClr val="000000"/>
                          </a:solidFill>
                          <a:latin typeface="Cambria Math" panose="02040503050406030204" pitchFamily="18" charset="0"/>
                        </a:rPr>
                        <m:t>𝐸</m:t>
                      </m:r>
                      <m:r>
                        <a:rPr kumimoji="1" lang="en-US" altLang="zh-CN" sz="2000" b="0" i="1" baseline="-25000" smtClean="0">
                          <a:solidFill>
                            <a:srgbClr val="000000"/>
                          </a:solidFill>
                          <a:latin typeface="Cambria Math" panose="02040503050406030204" pitchFamily="18" charset="0"/>
                        </a:rPr>
                        <m:t>0</m:t>
                      </m:r>
                    </m:oMath>
                  </m:oMathPara>
                </a14:m>
                <a:endParaRPr kumimoji="1" lang="en-US" altLang="zh-CN" sz="2000" baseline="-25000">
                  <a:solidFill>
                    <a:srgbClr val="000000"/>
                  </a:solidFill>
                  <a:latin typeface="Times New Roman" panose="02020603050405020304" pitchFamily="18" charset="0"/>
                </a:endParaRPr>
              </a:p>
            </p:txBody>
          </p:sp>
        </mc:Choice>
        <mc:Fallback xmlns="">
          <p:sp>
            <p:nvSpPr>
              <p:cNvPr id="4" name="Text Box 13">
                <a:extLst>
                  <a:ext uri="{FF2B5EF4-FFF2-40B4-BE49-F238E27FC236}">
                    <a14:artisticCrisscrossEtching xmlns:a14="http://schemas.microsoft.com/office/drawing/2010/main" xmlns="" id="{58358AF1-DC28-4E62-8E0C-A4BDD0306653}"/>
                  </a:ext>
                </a:extLst>
              </p:cNvPr>
              <p:cNvSpPr txBox="1">
                <a:spLocks noRot="1" noChangeAspect="1" noMove="1" noResize="1" noEditPoints="1" noAdjustHandles="1" noChangeArrowheads="1" noChangeShapeType="1" noTextEdit="1"/>
              </p:cNvSpPr>
              <p:nvPr/>
            </p:nvSpPr>
            <p:spPr bwMode="auto">
              <a:xfrm>
                <a:off x="4475183" y="3075298"/>
                <a:ext cx="1025525" cy="392993"/>
              </a:xfrm>
              <a:prstGeom prst="rect">
                <a:avLst/>
              </a:prstGeom>
              <a:blipFill rotWithShape="1">
                <a:blip r:embed="rId2"/>
                <a:stretch>
                  <a:fillRect b="-15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 Box 37">
                <a:extLst/>
              </p:cNvPr>
              <p:cNvSpPr txBox="1">
                <a:spLocks noChangeArrowheads="1"/>
              </p:cNvSpPr>
              <p:nvPr/>
            </p:nvSpPr>
            <p:spPr bwMode="auto">
              <a:xfrm>
                <a:off x="2418780" y="1772816"/>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b="0" i="1" smtClean="0">
                          <a:solidFill>
                            <a:srgbClr val="000000"/>
                          </a:solidFill>
                          <a:latin typeface="Cambria Math" panose="02040503050406030204" pitchFamily="18" charset="0"/>
                          <a:cs typeface="Times New Roman" panose="02020603050405020304" pitchFamily="18" charset="0"/>
                        </a:rPr>
                        <m:t>𝐴</m:t>
                      </m:r>
                    </m:oMath>
                  </m:oMathPara>
                </a14:m>
                <a:endParaRPr kumimoji="1" lang="en-US" altLang="zh-CN" sz="20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5" name="Text Box 37">
                <a:extLst>
                  <a:ext uri="{FF2B5EF4-FFF2-40B4-BE49-F238E27FC236}">
                    <a14:artisticCrisscrossEtching xmlns:a14="http://schemas.microsoft.com/office/drawing/2010/main" xmlns="" id="{D49F383F-323D-4F7D-972E-331753B6896F}"/>
                  </a:ext>
                </a:extLst>
              </p:cNvPr>
              <p:cNvSpPr txBox="1">
                <a:spLocks noRot="1" noChangeAspect="1" noMove="1" noResize="1" noEditPoints="1" noAdjustHandles="1" noChangeArrowheads="1" noChangeShapeType="1" noTextEdit="1"/>
              </p:cNvSpPr>
              <p:nvPr/>
            </p:nvSpPr>
            <p:spPr bwMode="auto">
              <a:xfrm>
                <a:off x="2418780" y="1772816"/>
                <a:ext cx="431800" cy="400110"/>
              </a:xfrm>
              <a:prstGeom prst="rect">
                <a:avLst/>
              </a:prstGeom>
              <a:blipFill rotWithShape="1">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6" name="Line 6"/>
          <p:cNvSpPr>
            <a:spLocks noChangeShapeType="1"/>
          </p:cNvSpPr>
          <p:nvPr/>
        </p:nvSpPr>
        <p:spPr bwMode="auto">
          <a:xfrm>
            <a:off x="2571180" y="2189849"/>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7" name="Line 6"/>
          <p:cNvSpPr>
            <a:spLocks noChangeShapeType="1"/>
          </p:cNvSpPr>
          <p:nvPr/>
        </p:nvSpPr>
        <p:spPr bwMode="auto">
          <a:xfrm>
            <a:off x="2571180" y="2649430"/>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8" name="Line 6"/>
          <p:cNvSpPr>
            <a:spLocks noChangeShapeType="1"/>
          </p:cNvSpPr>
          <p:nvPr/>
        </p:nvSpPr>
        <p:spPr bwMode="auto">
          <a:xfrm>
            <a:off x="2571180" y="3085199"/>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9" name="Line 6"/>
          <p:cNvSpPr>
            <a:spLocks noChangeShapeType="1"/>
          </p:cNvSpPr>
          <p:nvPr/>
        </p:nvSpPr>
        <p:spPr bwMode="auto">
          <a:xfrm>
            <a:off x="2571180" y="3544780"/>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10" name="Line 6"/>
          <p:cNvSpPr>
            <a:spLocks noChangeShapeType="1"/>
          </p:cNvSpPr>
          <p:nvPr/>
        </p:nvSpPr>
        <p:spPr bwMode="auto">
          <a:xfrm>
            <a:off x="2571180" y="3990074"/>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 Box 37">
                <a:extLst/>
              </p:cNvPr>
              <p:cNvSpPr txBox="1">
                <a:spLocks noChangeArrowheads="1"/>
              </p:cNvSpPr>
              <p:nvPr/>
            </p:nvSpPr>
            <p:spPr bwMode="auto">
              <a:xfrm>
                <a:off x="2418780" y="4211139"/>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b="0" i="1" smtClean="0">
                          <a:solidFill>
                            <a:srgbClr val="000000"/>
                          </a:solidFill>
                          <a:latin typeface="Cambria Math" panose="02040503050406030204" pitchFamily="18" charset="0"/>
                          <a:cs typeface="Times New Roman" panose="02020603050405020304" pitchFamily="18" charset="0"/>
                        </a:rPr>
                        <m:t>𝐵</m:t>
                      </m:r>
                    </m:oMath>
                  </m:oMathPara>
                </a14:m>
                <a:endParaRPr kumimoji="1" lang="en-US" altLang="zh-CN" sz="20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1" name="Text Box 37">
                <a:extLst>
                  <a:ext uri="{FF2B5EF4-FFF2-40B4-BE49-F238E27FC236}">
                    <a14:artisticCrisscrossEtching xmlns:a14="http://schemas.microsoft.com/office/drawing/2010/main" xmlns="" id="{35681657-2304-4054-9419-3A3BA7539307}"/>
                  </a:ext>
                </a:extLst>
              </p:cNvPr>
              <p:cNvSpPr txBox="1">
                <a:spLocks noRot="1" noChangeAspect="1" noMove="1" noResize="1" noEditPoints="1" noAdjustHandles="1" noChangeArrowheads="1" noChangeShapeType="1" noTextEdit="1"/>
              </p:cNvSpPr>
              <p:nvPr/>
            </p:nvSpPr>
            <p:spPr bwMode="auto">
              <a:xfrm>
                <a:off x="2418780" y="4211139"/>
                <a:ext cx="431800" cy="400110"/>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 Box 37">
                <a:extLst/>
              </p:cNvPr>
              <p:cNvSpPr txBox="1">
                <a:spLocks noChangeArrowheads="1"/>
              </p:cNvSpPr>
              <p:nvPr/>
            </p:nvSpPr>
            <p:spPr bwMode="auto">
              <a:xfrm>
                <a:off x="4471066" y="1772816"/>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b="0" i="1" smtClean="0">
                          <a:solidFill>
                            <a:srgbClr val="000000"/>
                          </a:solidFill>
                          <a:latin typeface="Cambria Math" panose="02040503050406030204" pitchFamily="18" charset="0"/>
                          <a:cs typeface="Times New Roman" panose="02020603050405020304" pitchFamily="18" charset="0"/>
                        </a:rPr>
                        <m:t>𝐶</m:t>
                      </m:r>
                    </m:oMath>
                  </m:oMathPara>
                </a14:m>
                <a:endParaRPr kumimoji="1" lang="en-US" altLang="zh-CN" sz="20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2" name="Text Box 37">
                <a:extLst>
                  <a:ext uri="{FF2B5EF4-FFF2-40B4-BE49-F238E27FC236}">
                    <a14:artisticCrisscrossEtching xmlns:a14="http://schemas.microsoft.com/office/drawing/2010/main" xmlns="" id="{FED98550-3761-4796-8283-E9A046D9592D}"/>
                  </a:ext>
                </a:extLst>
              </p:cNvPr>
              <p:cNvSpPr txBox="1">
                <a:spLocks noRot="1" noChangeAspect="1" noMove="1" noResize="1" noEditPoints="1" noAdjustHandles="1" noChangeArrowheads="1" noChangeShapeType="1" noTextEdit="1"/>
              </p:cNvSpPr>
              <p:nvPr/>
            </p:nvSpPr>
            <p:spPr bwMode="auto">
              <a:xfrm>
                <a:off x="4471066" y="1772816"/>
                <a:ext cx="431800" cy="400110"/>
              </a:xfrm>
              <a:prstGeom prst="rect">
                <a:avLst/>
              </a:prstGeom>
              <a:blipFill rotWithShape="1">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 Box 37">
                <a:extLst/>
              </p:cNvPr>
              <p:cNvSpPr txBox="1">
                <a:spLocks noChangeArrowheads="1"/>
              </p:cNvSpPr>
              <p:nvPr/>
            </p:nvSpPr>
            <p:spPr bwMode="auto">
              <a:xfrm>
                <a:off x="4471066" y="4211139"/>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b="0" i="1" smtClean="0">
                          <a:solidFill>
                            <a:srgbClr val="000000"/>
                          </a:solidFill>
                          <a:latin typeface="Cambria Math" panose="02040503050406030204" pitchFamily="18" charset="0"/>
                          <a:cs typeface="Times New Roman" panose="02020603050405020304" pitchFamily="18" charset="0"/>
                        </a:rPr>
                        <m:t>𝐷</m:t>
                      </m:r>
                    </m:oMath>
                  </m:oMathPara>
                </a14:m>
                <a:endParaRPr kumimoji="1" lang="en-US" altLang="zh-CN" sz="20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3" name="Text Box 37">
                <a:extLst>
                  <a:ext uri="{FF2B5EF4-FFF2-40B4-BE49-F238E27FC236}">
                    <a14:artisticCrisscrossEtching xmlns:a14="http://schemas.microsoft.com/office/drawing/2010/main" xmlns="" id="{E86989E8-9259-43F9-BBBB-32D46C580FD7}"/>
                  </a:ext>
                </a:extLst>
              </p:cNvPr>
              <p:cNvSpPr txBox="1">
                <a:spLocks noRot="1" noChangeAspect="1" noMove="1" noResize="1" noEditPoints="1" noAdjustHandles="1" noChangeArrowheads="1" noChangeShapeType="1" noTextEdit="1"/>
              </p:cNvSpPr>
              <p:nvPr/>
            </p:nvSpPr>
            <p:spPr bwMode="auto">
              <a:xfrm>
                <a:off x="4471066" y="4211139"/>
                <a:ext cx="431800" cy="400110"/>
              </a:xfrm>
              <a:prstGeom prst="rect">
                <a:avLst/>
              </a:prstGeom>
              <a:blipFill rotWithShape="1">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cxnSp>
        <p:nvCxnSpPr>
          <p:cNvPr id="14" name="直接箭头连接符 13"/>
          <p:cNvCxnSpPr/>
          <p:nvPr/>
        </p:nvCxnSpPr>
        <p:spPr>
          <a:xfrm flipH="1">
            <a:off x="3081303" y="2394156"/>
            <a:ext cx="1174564" cy="0"/>
          </a:xfrm>
          <a:prstGeom prst="straightConnector1">
            <a:avLst/>
          </a:prstGeom>
          <a:ln w="12700">
            <a:solidFill>
              <a:srgbClr val="EEAE7D"/>
            </a:solidFill>
            <a:prstDash val="dash"/>
            <a:tailEnd type="triangle" w="sm" len="sm"/>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3081303" y="2860415"/>
            <a:ext cx="1174564" cy="0"/>
          </a:xfrm>
          <a:prstGeom prst="straightConnector1">
            <a:avLst/>
          </a:prstGeom>
          <a:ln w="12700">
            <a:solidFill>
              <a:srgbClr val="EEAE7D"/>
            </a:solidFill>
            <a:prstDash val="dash"/>
            <a:tailEnd type="triangle" w="sm" len="sm"/>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3081303" y="3333045"/>
            <a:ext cx="1174564" cy="0"/>
          </a:xfrm>
          <a:prstGeom prst="straightConnector1">
            <a:avLst/>
          </a:prstGeom>
          <a:ln w="12700">
            <a:solidFill>
              <a:srgbClr val="EEAE7D"/>
            </a:solidFill>
            <a:prstDash val="dash"/>
            <a:tailEnd type="triangl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 Box 37">
                <a:extLst/>
              </p:cNvPr>
              <p:cNvSpPr txBox="1">
                <a:spLocks noChangeArrowheads="1"/>
              </p:cNvSpPr>
              <p:nvPr/>
            </p:nvSpPr>
            <p:spPr bwMode="auto">
              <a:xfrm>
                <a:off x="3880442" y="2624997"/>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b="0" i="1" smtClean="0">
                          <a:solidFill>
                            <a:srgbClr val="000000"/>
                          </a:solidFill>
                          <a:latin typeface="Cambria Math" panose="02040503050406030204" pitchFamily="18" charset="0"/>
                          <a:cs typeface="Times New Roman" panose="02020603050405020304" pitchFamily="18" charset="0"/>
                        </a:rPr>
                        <m:t>𝐸</m:t>
                      </m:r>
                      <m:r>
                        <a:rPr kumimoji="1" lang="zh-CN" altLang="en-US" sz="2000" i="1">
                          <a:solidFill>
                            <a:srgbClr val="000000"/>
                          </a:solidFill>
                          <a:latin typeface="Cambria Math" panose="02040503050406030204" pitchFamily="18" charset="0"/>
                          <a:cs typeface="Times New Roman" panose="02020603050405020304" pitchFamily="18" charset="0"/>
                        </a:rPr>
                        <m:t>’</m:t>
                      </m:r>
                    </m:oMath>
                  </m:oMathPara>
                </a14:m>
                <a:endParaRPr kumimoji="1" lang="en-US" altLang="zh-CN" sz="20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17" name="Text Box 37">
                <a:extLst>
                  <a:ext uri="{FF2B5EF4-FFF2-40B4-BE49-F238E27FC236}">
                    <a14:artisticCrisscrossEtching xmlns:a14="http://schemas.microsoft.com/office/drawing/2010/main" xmlns="" id="{96880DC0-592A-4F25-B68F-E41AB042FD5B}"/>
                  </a:ext>
                </a:extLst>
              </p:cNvPr>
              <p:cNvSpPr txBox="1">
                <a:spLocks noRot="1" noChangeAspect="1" noMove="1" noResize="1" noEditPoints="1" noAdjustHandles="1" noChangeArrowheads="1" noChangeShapeType="1" noTextEdit="1"/>
              </p:cNvSpPr>
              <p:nvPr/>
            </p:nvSpPr>
            <p:spPr bwMode="auto">
              <a:xfrm>
                <a:off x="3880442" y="2624997"/>
                <a:ext cx="431800" cy="400110"/>
              </a:xfrm>
              <a:prstGeom prst="rect">
                <a:avLst/>
              </a:prstGeom>
              <a:blipFill rotWithShape="1">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18" name="文本框 17"/>
          <p:cNvSpPr txBox="1"/>
          <p:nvPr/>
        </p:nvSpPr>
        <p:spPr>
          <a:xfrm>
            <a:off x="2736255" y="2141702"/>
            <a:ext cx="290512" cy="461665"/>
          </a:xfrm>
          <a:prstGeom prst="rect">
            <a:avLst/>
          </a:prstGeom>
          <a:noFill/>
        </p:spPr>
        <p:txBody>
          <a:bodyPr wrap="square" rtlCol="0">
            <a:spAutoFit/>
          </a:bodyPr>
          <a:lstStyle/>
          <a:p>
            <a:r>
              <a:rPr lang="en-US" altLang="zh-CN" sz="2400"/>
              <a:t>-</a:t>
            </a:r>
            <a:endParaRPr lang="zh-CN" altLang="en-US" sz="2400"/>
          </a:p>
        </p:txBody>
      </p:sp>
      <p:sp>
        <p:nvSpPr>
          <p:cNvPr id="19" name="文本框 18"/>
          <p:cNvSpPr txBox="1"/>
          <p:nvPr/>
        </p:nvSpPr>
        <p:spPr>
          <a:xfrm>
            <a:off x="4302376" y="2203587"/>
            <a:ext cx="290512" cy="369332"/>
          </a:xfrm>
          <a:prstGeom prst="rect">
            <a:avLst/>
          </a:prstGeom>
          <a:noFill/>
        </p:spPr>
        <p:txBody>
          <a:bodyPr wrap="square" rtlCol="0">
            <a:spAutoFit/>
          </a:bodyPr>
          <a:lstStyle/>
          <a:p>
            <a:r>
              <a:rPr lang="en-US" altLang="zh-CN"/>
              <a:t>+</a:t>
            </a:r>
            <a:endParaRPr lang="zh-CN" altLang="en-US"/>
          </a:p>
        </p:txBody>
      </p:sp>
      <p:sp>
        <p:nvSpPr>
          <p:cNvPr id="20" name="文本框 19"/>
          <p:cNvSpPr txBox="1"/>
          <p:nvPr/>
        </p:nvSpPr>
        <p:spPr>
          <a:xfrm>
            <a:off x="2736255" y="2607918"/>
            <a:ext cx="290512" cy="461665"/>
          </a:xfrm>
          <a:prstGeom prst="rect">
            <a:avLst/>
          </a:prstGeom>
          <a:noFill/>
        </p:spPr>
        <p:txBody>
          <a:bodyPr wrap="square" rtlCol="0">
            <a:spAutoFit/>
          </a:bodyPr>
          <a:lstStyle/>
          <a:p>
            <a:r>
              <a:rPr lang="en-US" altLang="zh-CN" sz="2400"/>
              <a:t>-</a:t>
            </a:r>
            <a:endParaRPr lang="zh-CN" altLang="en-US" sz="2400"/>
          </a:p>
        </p:txBody>
      </p:sp>
      <p:sp>
        <p:nvSpPr>
          <p:cNvPr id="21" name="文本框 20"/>
          <p:cNvSpPr txBox="1"/>
          <p:nvPr/>
        </p:nvSpPr>
        <p:spPr>
          <a:xfrm>
            <a:off x="4302376" y="2669803"/>
            <a:ext cx="290512" cy="369332"/>
          </a:xfrm>
          <a:prstGeom prst="rect">
            <a:avLst/>
          </a:prstGeom>
          <a:noFill/>
        </p:spPr>
        <p:txBody>
          <a:bodyPr wrap="square" rtlCol="0">
            <a:spAutoFit/>
          </a:bodyPr>
          <a:lstStyle/>
          <a:p>
            <a:r>
              <a:rPr lang="en-US" altLang="zh-CN"/>
              <a:t>+</a:t>
            </a:r>
            <a:endParaRPr lang="zh-CN" altLang="en-US"/>
          </a:p>
        </p:txBody>
      </p:sp>
      <p:sp>
        <p:nvSpPr>
          <p:cNvPr id="22" name="文本框 21"/>
          <p:cNvSpPr txBox="1"/>
          <p:nvPr/>
        </p:nvSpPr>
        <p:spPr>
          <a:xfrm>
            <a:off x="2736255" y="3077165"/>
            <a:ext cx="290512" cy="461665"/>
          </a:xfrm>
          <a:prstGeom prst="rect">
            <a:avLst/>
          </a:prstGeom>
          <a:noFill/>
        </p:spPr>
        <p:txBody>
          <a:bodyPr wrap="square" rtlCol="0">
            <a:spAutoFit/>
          </a:bodyPr>
          <a:lstStyle/>
          <a:p>
            <a:r>
              <a:rPr lang="en-US" altLang="zh-CN" sz="2400"/>
              <a:t>-</a:t>
            </a:r>
            <a:endParaRPr lang="zh-CN" altLang="en-US" sz="2400"/>
          </a:p>
        </p:txBody>
      </p:sp>
      <p:sp>
        <p:nvSpPr>
          <p:cNvPr id="23" name="文本框 22"/>
          <p:cNvSpPr txBox="1"/>
          <p:nvPr/>
        </p:nvSpPr>
        <p:spPr>
          <a:xfrm>
            <a:off x="4302376" y="3139050"/>
            <a:ext cx="290512" cy="369332"/>
          </a:xfrm>
          <a:prstGeom prst="rect">
            <a:avLst/>
          </a:prstGeom>
          <a:noFill/>
        </p:spPr>
        <p:txBody>
          <a:bodyPr wrap="square" rtlCol="0">
            <a:spAutoFit/>
          </a:bodyPr>
          <a:lstStyle/>
          <a:p>
            <a:r>
              <a:rPr lang="en-US" altLang="zh-CN"/>
              <a:t>+</a:t>
            </a:r>
            <a:endParaRPr lang="zh-CN" altLang="en-US"/>
          </a:p>
        </p:txBody>
      </p:sp>
      <p:cxnSp>
        <p:nvCxnSpPr>
          <p:cNvPr id="24" name="直接箭头连接符 23"/>
          <p:cNvCxnSpPr/>
          <p:nvPr/>
        </p:nvCxnSpPr>
        <p:spPr>
          <a:xfrm flipH="1">
            <a:off x="3081303" y="3796618"/>
            <a:ext cx="1174564" cy="0"/>
          </a:xfrm>
          <a:prstGeom prst="straightConnector1">
            <a:avLst/>
          </a:prstGeom>
          <a:ln w="12700">
            <a:solidFill>
              <a:srgbClr val="EEAE7D"/>
            </a:solidFill>
            <a:prstDash val="dash"/>
            <a:tailEnd type="triangle" w="sm" len="sm"/>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736255" y="3540738"/>
            <a:ext cx="290512" cy="461665"/>
          </a:xfrm>
          <a:prstGeom prst="rect">
            <a:avLst/>
          </a:prstGeom>
          <a:noFill/>
        </p:spPr>
        <p:txBody>
          <a:bodyPr wrap="square" rtlCol="0">
            <a:spAutoFit/>
          </a:bodyPr>
          <a:lstStyle/>
          <a:p>
            <a:r>
              <a:rPr lang="en-US" altLang="zh-CN" sz="2400"/>
              <a:t>-</a:t>
            </a:r>
            <a:endParaRPr lang="zh-CN" altLang="en-US" sz="2400"/>
          </a:p>
        </p:txBody>
      </p:sp>
      <p:sp>
        <p:nvSpPr>
          <p:cNvPr id="26" name="文本框 25"/>
          <p:cNvSpPr txBox="1"/>
          <p:nvPr/>
        </p:nvSpPr>
        <p:spPr>
          <a:xfrm>
            <a:off x="4302376" y="3602623"/>
            <a:ext cx="290512" cy="369332"/>
          </a:xfrm>
          <a:prstGeom prst="rect">
            <a:avLst/>
          </a:prstGeom>
          <a:noFill/>
        </p:spPr>
        <p:txBody>
          <a:bodyPr wrap="square" rtlCol="0">
            <a:spAutoFit/>
          </a:bodyPr>
          <a:lstStyle/>
          <a:p>
            <a:r>
              <a:rPr lang="en-US" altLang="zh-CN"/>
              <a:t>+</a:t>
            </a:r>
            <a:endParaRPr lang="zh-CN" altLang="en-US"/>
          </a:p>
        </p:txBody>
      </p:sp>
      <p:sp>
        <p:nvSpPr>
          <p:cNvPr id="27" name="任意多边形 184"/>
          <p:cNvSpPr/>
          <p:nvPr/>
        </p:nvSpPr>
        <p:spPr>
          <a:xfrm>
            <a:off x="8093772" y="1869139"/>
            <a:ext cx="1724025" cy="2438400"/>
          </a:xfrm>
          <a:custGeom>
            <a:avLst/>
            <a:gdLst>
              <a:gd name="connsiteX0" fmla="*/ 0 w 1724025"/>
              <a:gd name="connsiteY0" fmla="*/ 184150 h 2438400"/>
              <a:gd name="connsiteX1" fmla="*/ 428625 w 1724025"/>
              <a:gd name="connsiteY1" fmla="*/ 69850 h 2438400"/>
              <a:gd name="connsiteX2" fmla="*/ 911225 w 1724025"/>
              <a:gd name="connsiteY2" fmla="*/ 158750 h 2438400"/>
              <a:gd name="connsiteX3" fmla="*/ 1250950 w 1724025"/>
              <a:gd name="connsiteY3" fmla="*/ 0 h 2438400"/>
              <a:gd name="connsiteX4" fmla="*/ 1276350 w 1724025"/>
              <a:gd name="connsiteY4" fmla="*/ 12700 h 2438400"/>
              <a:gd name="connsiteX5" fmla="*/ 1495425 w 1724025"/>
              <a:gd name="connsiteY5" fmla="*/ 184150 h 2438400"/>
              <a:gd name="connsiteX6" fmla="*/ 1724025 w 1724025"/>
              <a:gd name="connsiteY6" fmla="*/ 114300 h 2438400"/>
              <a:gd name="connsiteX7" fmla="*/ 1724025 w 1724025"/>
              <a:gd name="connsiteY7" fmla="*/ 2425700 h 2438400"/>
              <a:gd name="connsiteX8" fmla="*/ 1416050 w 1724025"/>
              <a:gd name="connsiteY8" fmla="*/ 2308225 h 2438400"/>
              <a:gd name="connsiteX9" fmla="*/ 1022350 w 1724025"/>
              <a:gd name="connsiteY9" fmla="*/ 2438400 h 2438400"/>
              <a:gd name="connsiteX10" fmla="*/ 508000 w 1724025"/>
              <a:gd name="connsiteY10" fmla="*/ 2298700 h 2438400"/>
              <a:gd name="connsiteX11" fmla="*/ 3175 w 1724025"/>
              <a:gd name="connsiteY11" fmla="*/ 2419350 h 2438400"/>
              <a:gd name="connsiteX12" fmla="*/ 0 w 1724025"/>
              <a:gd name="connsiteY12" fmla="*/ 18415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4025" h="2438400">
                <a:moveTo>
                  <a:pt x="0" y="184150"/>
                </a:moveTo>
                <a:lnTo>
                  <a:pt x="428625" y="69850"/>
                </a:lnTo>
                <a:lnTo>
                  <a:pt x="911225" y="158750"/>
                </a:lnTo>
                <a:lnTo>
                  <a:pt x="1250950" y="0"/>
                </a:lnTo>
                <a:lnTo>
                  <a:pt x="1276350" y="12700"/>
                </a:lnTo>
                <a:lnTo>
                  <a:pt x="1495425" y="184150"/>
                </a:lnTo>
                <a:lnTo>
                  <a:pt x="1724025" y="114300"/>
                </a:lnTo>
                <a:lnTo>
                  <a:pt x="1724025" y="2425700"/>
                </a:lnTo>
                <a:lnTo>
                  <a:pt x="1416050" y="2308225"/>
                </a:lnTo>
                <a:lnTo>
                  <a:pt x="1022350" y="2438400"/>
                </a:lnTo>
                <a:lnTo>
                  <a:pt x="508000" y="2298700"/>
                </a:lnTo>
                <a:lnTo>
                  <a:pt x="3175" y="2419350"/>
                </a:lnTo>
                <a:cubicBezTo>
                  <a:pt x="2117" y="1674283"/>
                  <a:pt x="1058" y="929217"/>
                  <a:pt x="0" y="184150"/>
                </a:cubicBezTo>
                <a:close/>
              </a:path>
            </a:pathLst>
          </a:custGeom>
          <a:solidFill>
            <a:srgbClr val="DD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Text Box 13">
                <a:extLst/>
              </p:cNvPr>
              <p:cNvSpPr txBox="1">
                <a:spLocks noChangeArrowheads="1"/>
              </p:cNvSpPr>
              <p:nvPr/>
            </p:nvSpPr>
            <p:spPr bwMode="auto">
              <a:xfrm>
                <a:off x="9767145" y="3075298"/>
                <a:ext cx="1025525" cy="392993"/>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i="1" smtClean="0">
                          <a:solidFill>
                            <a:srgbClr val="000000"/>
                          </a:solidFill>
                          <a:latin typeface="Cambria Math" panose="02040503050406030204" pitchFamily="18" charset="0"/>
                        </a:rPr>
                        <m:t>𝐸</m:t>
                      </m:r>
                      <m:r>
                        <a:rPr kumimoji="1" lang="en-US" altLang="zh-CN" sz="2000" b="0" i="1" baseline="-25000" smtClean="0">
                          <a:solidFill>
                            <a:srgbClr val="000000"/>
                          </a:solidFill>
                          <a:latin typeface="Cambria Math" panose="02040503050406030204" pitchFamily="18" charset="0"/>
                        </a:rPr>
                        <m:t>0</m:t>
                      </m:r>
                    </m:oMath>
                  </m:oMathPara>
                </a14:m>
                <a:endParaRPr kumimoji="1" lang="en-US" altLang="zh-CN" sz="2000" baseline="-25000">
                  <a:solidFill>
                    <a:srgbClr val="000000"/>
                  </a:solidFill>
                  <a:latin typeface="Times New Roman" panose="02020603050405020304" pitchFamily="18" charset="0"/>
                </a:endParaRPr>
              </a:p>
            </p:txBody>
          </p:sp>
        </mc:Choice>
        <mc:Fallback xmlns="">
          <p:sp>
            <p:nvSpPr>
              <p:cNvPr id="28" name="Text Box 13">
                <a:extLst>
                  <a:ext uri="{FF2B5EF4-FFF2-40B4-BE49-F238E27FC236}">
                    <a14:artisticCrisscrossEtching xmlns:a14="http://schemas.microsoft.com/office/drawing/2010/main" xmlns="" id="{A259F8CA-C363-4048-A0FA-D8072465A540}"/>
                  </a:ext>
                </a:extLst>
              </p:cNvPr>
              <p:cNvSpPr txBox="1">
                <a:spLocks noRot="1" noChangeAspect="1" noMove="1" noResize="1" noEditPoints="1" noAdjustHandles="1" noChangeArrowheads="1" noChangeShapeType="1" noTextEdit="1"/>
              </p:cNvSpPr>
              <p:nvPr/>
            </p:nvSpPr>
            <p:spPr bwMode="auto">
              <a:xfrm>
                <a:off x="9767145" y="3075298"/>
                <a:ext cx="1025525" cy="392993"/>
              </a:xfrm>
              <a:prstGeom prst="rect">
                <a:avLst/>
              </a:prstGeom>
              <a:blipFill rotWithShape="1">
                <a:blip r:embed="rId8"/>
                <a:stretch>
                  <a:fillRect b="-15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Text Box 37">
                <a:extLst/>
              </p:cNvPr>
              <p:cNvSpPr txBox="1">
                <a:spLocks noChangeArrowheads="1"/>
              </p:cNvSpPr>
              <p:nvPr/>
            </p:nvSpPr>
            <p:spPr bwMode="auto">
              <a:xfrm>
                <a:off x="7710742" y="1772816"/>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b="0" i="1" smtClean="0">
                          <a:solidFill>
                            <a:srgbClr val="000000"/>
                          </a:solidFill>
                          <a:latin typeface="Cambria Math" panose="02040503050406030204" pitchFamily="18" charset="0"/>
                          <a:cs typeface="Times New Roman" panose="02020603050405020304" pitchFamily="18" charset="0"/>
                        </a:rPr>
                        <m:t>𝐴</m:t>
                      </m:r>
                    </m:oMath>
                  </m:oMathPara>
                </a14:m>
                <a:endParaRPr kumimoji="1" lang="en-US" altLang="zh-CN" sz="20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29" name="Text Box 37">
                <a:extLst>
                  <a:ext uri="{FF2B5EF4-FFF2-40B4-BE49-F238E27FC236}">
                    <a14:artisticCrisscrossEtching xmlns:a14="http://schemas.microsoft.com/office/drawing/2010/main" xmlns="" id="{ED8E28DE-F7F3-4135-AB54-5269E5BD53BE}"/>
                  </a:ext>
                </a:extLst>
              </p:cNvPr>
              <p:cNvSpPr txBox="1">
                <a:spLocks noRot="1" noChangeAspect="1" noMove="1" noResize="1" noEditPoints="1" noAdjustHandles="1" noChangeArrowheads="1" noChangeShapeType="1" noTextEdit="1"/>
              </p:cNvSpPr>
              <p:nvPr/>
            </p:nvSpPr>
            <p:spPr bwMode="auto">
              <a:xfrm>
                <a:off x="7710742" y="1772816"/>
                <a:ext cx="431800" cy="400110"/>
              </a:xfrm>
              <a:prstGeom prst="rect">
                <a:avLst/>
              </a:prstGeom>
              <a:blipFill rotWithShape="1">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nvGrpSpPr>
          <p:cNvPr id="30" name="组合 29"/>
          <p:cNvGrpSpPr/>
          <p:nvPr/>
        </p:nvGrpSpPr>
        <p:grpSpPr>
          <a:xfrm>
            <a:off x="7863142" y="2189849"/>
            <a:ext cx="230630" cy="1800225"/>
            <a:chOff x="5678742" y="2453716"/>
            <a:chExt cx="2255486" cy="1800225"/>
          </a:xfrm>
        </p:grpSpPr>
        <p:sp>
          <p:nvSpPr>
            <p:cNvPr id="31" name="Line 6"/>
            <p:cNvSpPr>
              <a:spLocks noChangeShapeType="1"/>
            </p:cNvSpPr>
            <p:nvPr/>
          </p:nvSpPr>
          <p:spPr bwMode="auto">
            <a:xfrm>
              <a:off x="5678742" y="245371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32" name="Line 6"/>
            <p:cNvSpPr>
              <a:spLocks noChangeShapeType="1"/>
            </p:cNvSpPr>
            <p:nvPr/>
          </p:nvSpPr>
          <p:spPr bwMode="auto">
            <a:xfrm>
              <a:off x="5678742" y="291329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33" name="Line 6"/>
            <p:cNvSpPr>
              <a:spLocks noChangeShapeType="1"/>
            </p:cNvSpPr>
            <p:nvPr/>
          </p:nvSpPr>
          <p:spPr bwMode="auto">
            <a:xfrm>
              <a:off x="5678742" y="334906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34" name="Line 6"/>
            <p:cNvSpPr>
              <a:spLocks noChangeShapeType="1"/>
            </p:cNvSpPr>
            <p:nvPr/>
          </p:nvSpPr>
          <p:spPr bwMode="auto">
            <a:xfrm>
              <a:off x="5678742" y="380864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35" name="Line 6"/>
            <p:cNvSpPr>
              <a:spLocks noChangeShapeType="1"/>
            </p:cNvSpPr>
            <p:nvPr/>
          </p:nvSpPr>
          <p:spPr bwMode="auto">
            <a:xfrm>
              <a:off x="5678742" y="4253941"/>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6" name="Text Box 37">
                <a:extLst/>
              </p:cNvPr>
              <p:cNvSpPr txBox="1">
                <a:spLocks noChangeArrowheads="1"/>
              </p:cNvSpPr>
              <p:nvPr/>
            </p:nvSpPr>
            <p:spPr bwMode="auto">
              <a:xfrm>
                <a:off x="7710742" y="4211139"/>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b="0" i="1" smtClean="0">
                          <a:solidFill>
                            <a:srgbClr val="000000"/>
                          </a:solidFill>
                          <a:latin typeface="Cambria Math" panose="02040503050406030204" pitchFamily="18" charset="0"/>
                          <a:cs typeface="Times New Roman" panose="02020603050405020304" pitchFamily="18" charset="0"/>
                        </a:rPr>
                        <m:t>𝐵</m:t>
                      </m:r>
                    </m:oMath>
                  </m:oMathPara>
                </a14:m>
                <a:endParaRPr kumimoji="1" lang="en-US" altLang="zh-CN" sz="20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36" name="Text Box 37">
                <a:extLst>
                  <a:ext uri="{FF2B5EF4-FFF2-40B4-BE49-F238E27FC236}">
                    <a14:artisticCrisscrossEtching xmlns:a14="http://schemas.microsoft.com/office/drawing/2010/main" xmlns="" id="{DEB07F00-E966-4868-9202-FEC230E4080D}"/>
                  </a:ext>
                </a:extLst>
              </p:cNvPr>
              <p:cNvSpPr txBox="1">
                <a:spLocks noRot="1" noChangeAspect="1" noMove="1" noResize="1" noEditPoints="1" noAdjustHandles="1" noChangeArrowheads="1" noChangeShapeType="1" noTextEdit="1"/>
              </p:cNvSpPr>
              <p:nvPr/>
            </p:nvSpPr>
            <p:spPr bwMode="auto">
              <a:xfrm>
                <a:off x="7710742" y="4211139"/>
                <a:ext cx="431800" cy="400110"/>
              </a:xfrm>
              <a:prstGeom prst="rect">
                <a:avLst/>
              </a:prstGeom>
              <a:blipFill rotWithShape="1">
                <a:blip r:embed="rId1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Text Box 37">
                <a:extLst/>
              </p:cNvPr>
              <p:cNvSpPr txBox="1">
                <a:spLocks noChangeArrowheads="1"/>
              </p:cNvSpPr>
              <p:nvPr/>
            </p:nvSpPr>
            <p:spPr bwMode="auto">
              <a:xfrm>
                <a:off x="9763028" y="1772816"/>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b="0" i="1" smtClean="0">
                          <a:solidFill>
                            <a:srgbClr val="000000"/>
                          </a:solidFill>
                          <a:latin typeface="Cambria Math" panose="02040503050406030204" pitchFamily="18" charset="0"/>
                          <a:cs typeface="Times New Roman" panose="02020603050405020304" pitchFamily="18" charset="0"/>
                        </a:rPr>
                        <m:t>𝐶</m:t>
                      </m:r>
                    </m:oMath>
                  </m:oMathPara>
                </a14:m>
                <a:endParaRPr kumimoji="1" lang="en-US" altLang="zh-CN" sz="20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37" name="Text Box 37">
                <a:extLst>
                  <a:ext uri="{FF2B5EF4-FFF2-40B4-BE49-F238E27FC236}">
                    <a14:artisticCrisscrossEtching xmlns:a14="http://schemas.microsoft.com/office/drawing/2010/main" xmlns="" id="{9A9ACEC0-57C6-45D8-AED1-3B0D2B402D5F}"/>
                  </a:ext>
                </a:extLst>
              </p:cNvPr>
              <p:cNvSpPr txBox="1">
                <a:spLocks noRot="1" noChangeAspect="1" noMove="1" noResize="1" noEditPoints="1" noAdjustHandles="1" noChangeArrowheads="1" noChangeShapeType="1" noTextEdit="1"/>
              </p:cNvSpPr>
              <p:nvPr/>
            </p:nvSpPr>
            <p:spPr bwMode="auto">
              <a:xfrm>
                <a:off x="9763028" y="1772816"/>
                <a:ext cx="431800" cy="400110"/>
              </a:xfrm>
              <a:prstGeom prst="rect">
                <a:avLst/>
              </a:prstGeom>
              <a:blipFill rotWithShape="1">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Text Box 37">
                <a:extLst/>
              </p:cNvPr>
              <p:cNvSpPr txBox="1">
                <a:spLocks noChangeArrowheads="1"/>
              </p:cNvSpPr>
              <p:nvPr/>
            </p:nvSpPr>
            <p:spPr bwMode="auto">
              <a:xfrm>
                <a:off x="9763028" y="4211139"/>
                <a:ext cx="431800"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b="0" i="1" smtClean="0">
                          <a:solidFill>
                            <a:srgbClr val="000000"/>
                          </a:solidFill>
                          <a:latin typeface="Cambria Math" panose="02040503050406030204" pitchFamily="18" charset="0"/>
                          <a:cs typeface="Times New Roman" panose="02020603050405020304" pitchFamily="18" charset="0"/>
                        </a:rPr>
                        <m:t>𝐷</m:t>
                      </m:r>
                    </m:oMath>
                  </m:oMathPara>
                </a14:m>
                <a:endParaRPr kumimoji="1" lang="en-US" altLang="zh-CN" sz="20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38" name="Text Box 37">
                <a:extLst>
                  <a:ext uri="{FF2B5EF4-FFF2-40B4-BE49-F238E27FC236}">
                    <a14:artisticCrisscrossEtching xmlns:a14="http://schemas.microsoft.com/office/drawing/2010/main" xmlns="" id="{BB37101A-7551-4150-9D0C-F088E9CDAE37}"/>
                  </a:ext>
                </a:extLst>
              </p:cNvPr>
              <p:cNvSpPr txBox="1">
                <a:spLocks noRot="1" noChangeAspect="1" noMove="1" noResize="1" noEditPoints="1" noAdjustHandles="1" noChangeArrowheads="1" noChangeShapeType="1" noTextEdit="1"/>
              </p:cNvSpPr>
              <p:nvPr/>
            </p:nvSpPr>
            <p:spPr bwMode="auto">
              <a:xfrm>
                <a:off x="9763028" y="4211139"/>
                <a:ext cx="431800" cy="400110"/>
              </a:xfrm>
              <a:prstGeom prst="rect">
                <a:avLst/>
              </a:prstGeom>
              <a:blipFill rotWithShape="1">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Text Box 37">
                <a:extLst/>
              </p:cNvPr>
              <p:cNvSpPr txBox="1">
                <a:spLocks noChangeArrowheads="1"/>
              </p:cNvSpPr>
              <p:nvPr/>
            </p:nvSpPr>
            <p:spPr bwMode="auto">
              <a:xfrm>
                <a:off x="8512017" y="2924643"/>
                <a:ext cx="919765" cy="400110"/>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kumimoji="1" lang="en-US" altLang="zh-CN" sz="2000" b="0" i="1" smtClean="0">
                          <a:solidFill>
                            <a:srgbClr val="000000"/>
                          </a:solidFill>
                          <a:latin typeface="Cambria Math" panose="02040503050406030204" pitchFamily="18" charset="0"/>
                          <a:cs typeface="Times New Roman" panose="02020603050405020304" pitchFamily="18" charset="0"/>
                        </a:rPr>
                        <m:t>𝐸</m:t>
                      </m:r>
                      <m:r>
                        <a:rPr kumimoji="1" lang="en-US" altLang="zh-CN" sz="2000" i="1">
                          <a:solidFill>
                            <a:srgbClr val="000000"/>
                          </a:solidFill>
                          <a:latin typeface="Cambria Math" panose="02040503050406030204" pitchFamily="18" charset="0"/>
                          <a:cs typeface="Times New Roman" panose="02020603050405020304" pitchFamily="18" charset="0"/>
                        </a:rPr>
                        <m:t>=</m:t>
                      </m:r>
                      <m:r>
                        <a:rPr kumimoji="1" lang="en-US" altLang="zh-CN" sz="2000" b="0" i="1" smtClean="0">
                          <a:solidFill>
                            <a:srgbClr val="000000"/>
                          </a:solidFill>
                          <a:latin typeface="Cambria Math" panose="02040503050406030204" pitchFamily="18" charset="0"/>
                          <a:cs typeface="Times New Roman" panose="02020603050405020304" pitchFamily="18" charset="0"/>
                        </a:rPr>
                        <m:t>0</m:t>
                      </m:r>
                    </m:oMath>
                  </m:oMathPara>
                </a14:m>
                <a:endParaRPr kumimoji="1" lang="en-US" altLang="zh-CN" sz="2000" i="1">
                  <a:solidFill>
                    <a:srgbClr val="000000"/>
                  </a:solidFill>
                  <a:latin typeface="Times New Roman" panose="02020603050405020304" pitchFamily="18" charset="0"/>
                  <a:cs typeface="Times New Roman" panose="02020603050405020304" pitchFamily="18" charset="0"/>
                </a:endParaRPr>
              </a:p>
            </p:txBody>
          </p:sp>
        </mc:Choice>
        <mc:Fallback xmlns="">
          <p:sp>
            <p:nvSpPr>
              <p:cNvPr id="39" name="Text Box 37">
                <a:extLst>
                  <a:ext uri="{FF2B5EF4-FFF2-40B4-BE49-F238E27FC236}">
                    <a14:artisticCrisscrossEtching xmlns:a14="http://schemas.microsoft.com/office/drawing/2010/main" xmlns="" id="{3B0D1909-563A-4D28-9781-9673CFB2C398}"/>
                  </a:ext>
                </a:extLst>
              </p:cNvPr>
              <p:cNvSpPr txBox="1">
                <a:spLocks noRot="1" noChangeAspect="1" noMove="1" noResize="1" noEditPoints="1" noAdjustHandles="1" noChangeArrowheads="1" noChangeShapeType="1" noTextEdit="1"/>
              </p:cNvSpPr>
              <p:nvPr/>
            </p:nvSpPr>
            <p:spPr bwMode="auto">
              <a:xfrm>
                <a:off x="8512017" y="2924643"/>
                <a:ext cx="919765" cy="400110"/>
              </a:xfrm>
              <a:prstGeom prst="rect">
                <a:avLst/>
              </a:prstGeom>
              <a:blipFill rotWithShape="1">
                <a:blip r:embed="rId1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40" name="文本框 39"/>
          <p:cNvSpPr txBox="1"/>
          <p:nvPr/>
        </p:nvSpPr>
        <p:spPr>
          <a:xfrm>
            <a:off x="8028217" y="1930638"/>
            <a:ext cx="290512" cy="461665"/>
          </a:xfrm>
          <a:prstGeom prst="rect">
            <a:avLst/>
          </a:prstGeom>
          <a:noFill/>
        </p:spPr>
        <p:txBody>
          <a:bodyPr wrap="square" rtlCol="0">
            <a:spAutoFit/>
          </a:bodyPr>
          <a:lstStyle/>
          <a:p>
            <a:r>
              <a:rPr lang="en-US" altLang="zh-CN" sz="2400"/>
              <a:t>-</a:t>
            </a:r>
            <a:endParaRPr lang="zh-CN" altLang="en-US" sz="2400"/>
          </a:p>
        </p:txBody>
      </p:sp>
      <p:sp>
        <p:nvSpPr>
          <p:cNvPr id="41" name="文本框 40"/>
          <p:cNvSpPr txBox="1"/>
          <p:nvPr/>
        </p:nvSpPr>
        <p:spPr>
          <a:xfrm>
            <a:off x="9594338" y="1992523"/>
            <a:ext cx="290512" cy="369332"/>
          </a:xfrm>
          <a:prstGeom prst="rect">
            <a:avLst/>
          </a:prstGeom>
          <a:noFill/>
        </p:spPr>
        <p:txBody>
          <a:bodyPr wrap="square" rtlCol="0">
            <a:spAutoFit/>
          </a:bodyPr>
          <a:lstStyle/>
          <a:p>
            <a:r>
              <a:rPr lang="en-US" altLang="zh-CN"/>
              <a:t>+</a:t>
            </a:r>
            <a:endParaRPr lang="zh-CN" altLang="en-US"/>
          </a:p>
        </p:txBody>
      </p:sp>
      <p:sp>
        <p:nvSpPr>
          <p:cNvPr id="42" name="文本框 41"/>
          <p:cNvSpPr txBox="1"/>
          <p:nvPr/>
        </p:nvSpPr>
        <p:spPr>
          <a:xfrm>
            <a:off x="8028217" y="2396854"/>
            <a:ext cx="290512" cy="461665"/>
          </a:xfrm>
          <a:prstGeom prst="rect">
            <a:avLst/>
          </a:prstGeom>
          <a:noFill/>
        </p:spPr>
        <p:txBody>
          <a:bodyPr wrap="square" rtlCol="0">
            <a:spAutoFit/>
          </a:bodyPr>
          <a:lstStyle/>
          <a:p>
            <a:r>
              <a:rPr lang="en-US" altLang="zh-CN" sz="2400"/>
              <a:t>-</a:t>
            </a:r>
            <a:endParaRPr lang="zh-CN" altLang="en-US" sz="2400"/>
          </a:p>
        </p:txBody>
      </p:sp>
      <p:sp>
        <p:nvSpPr>
          <p:cNvPr id="43" name="文本框 42"/>
          <p:cNvSpPr txBox="1"/>
          <p:nvPr/>
        </p:nvSpPr>
        <p:spPr>
          <a:xfrm>
            <a:off x="9594338" y="2458739"/>
            <a:ext cx="290512" cy="369332"/>
          </a:xfrm>
          <a:prstGeom prst="rect">
            <a:avLst/>
          </a:prstGeom>
          <a:noFill/>
        </p:spPr>
        <p:txBody>
          <a:bodyPr wrap="square" rtlCol="0">
            <a:spAutoFit/>
          </a:bodyPr>
          <a:lstStyle/>
          <a:p>
            <a:r>
              <a:rPr lang="en-US" altLang="zh-CN"/>
              <a:t>+</a:t>
            </a:r>
            <a:endParaRPr lang="zh-CN" altLang="en-US"/>
          </a:p>
        </p:txBody>
      </p:sp>
      <p:sp>
        <p:nvSpPr>
          <p:cNvPr id="44" name="文本框 43"/>
          <p:cNvSpPr txBox="1"/>
          <p:nvPr/>
        </p:nvSpPr>
        <p:spPr>
          <a:xfrm>
            <a:off x="8028217" y="2827998"/>
            <a:ext cx="290512" cy="461665"/>
          </a:xfrm>
          <a:prstGeom prst="rect">
            <a:avLst/>
          </a:prstGeom>
          <a:noFill/>
        </p:spPr>
        <p:txBody>
          <a:bodyPr wrap="square" rtlCol="0">
            <a:spAutoFit/>
          </a:bodyPr>
          <a:lstStyle/>
          <a:p>
            <a:r>
              <a:rPr lang="en-US" altLang="zh-CN" sz="2400"/>
              <a:t>-</a:t>
            </a:r>
            <a:endParaRPr lang="zh-CN" altLang="en-US" sz="2400"/>
          </a:p>
        </p:txBody>
      </p:sp>
      <p:sp>
        <p:nvSpPr>
          <p:cNvPr id="45" name="文本框 44"/>
          <p:cNvSpPr txBox="1"/>
          <p:nvPr/>
        </p:nvSpPr>
        <p:spPr>
          <a:xfrm>
            <a:off x="9594338" y="2889883"/>
            <a:ext cx="290512" cy="369332"/>
          </a:xfrm>
          <a:prstGeom prst="rect">
            <a:avLst/>
          </a:prstGeom>
          <a:noFill/>
        </p:spPr>
        <p:txBody>
          <a:bodyPr wrap="square" rtlCol="0">
            <a:spAutoFit/>
          </a:bodyPr>
          <a:lstStyle/>
          <a:p>
            <a:r>
              <a:rPr lang="en-US" altLang="zh-CN"/>
              <a:t>+</a:t>
            </a:r>
            <a:endParaRPr lang="zh-CN" altLang="en-US"/>
          </a:p>
        </p:txBody>
      </p:sp>
      <p:sp>
        <p:nvSpPr>
          <p:cNvPr id="46" name="文本框 45"/>
          <p:cNvSpPr txBox="1"/>
          <p:nvPr/>
        </p:nvSpPr>
        <p:spPr>
          <a:xfrm>
            <a:off x="8028217" y="3291571"/>
            <a:ext cx="290512" cy="461665"/>
          </a:xfrm>
          <a:prstGeom prst="rect">
            <a:avLst/>
          </a:prstGeom>
          <a:noFill/>
        </p:spPr>
        <p:txBody>
          <a:bodyPr wrap="square" rtlCol="0">
            <a:spAutoFit/>
          </a:bodyPr>
          <a:lstStyle/>
          <a:p>
            <a:r>
              <a:rPr lang="en-US" altLang="zh-CN" sz="2400"/>
              <a:t>-</a:t>
            </a:r>
            <a:endParaRPr lang="zh-CN" altLang="en-US" sz="2400"/>
          </a:p>
        </p:txBody>
      </p:sp>
      <p:sp>
        <p:nvSpPr>
          <p:cNvPr id="47" name="文本框 46"/>
          <p:cNvSpPr txBox="1"/>
          <p:nvPr/>
        </p:nvSpPr>
        <p:spPr>
          <a:xfrm>
            <a:off x="9594338" y="3353456"/>
            <a:ext cx="290512" cy="369332"/>
          </a:xfrm>
          <a:prstGeom prst="rect">
            <a:avLst/>
          </a:prstGeom>
          <a:noFill/>
        </p:spPr>
        <p:txBody>
          <a:bodyPr wrap="square" rtlCol="0">
            <a:spAutoFit/>
          </a:bodyPr>
          <a:lstStyle/>
          <a:p>
            <a:r>
              <a:rPr lang="en-US" altLang="zh-CN"/>
              <a:t>+</a:t>
            </a:r>
            <a:endParaRPr lang="zh-CN" altLang="en-US"/>
          </a:p>
        </p:txBody>
      </p:sp>
      <p:grpSp>
        <p:nvGrpSpPr>
          <p:cNvPr id="48" name="组合 47"/>
          <p:cNvGrpSpPr/>
          <p:nvPr/>
        </p:nvGrpSpPr>
        <p:grpSpPr>
          <a:xfrm>
            <a:off x="9817797" y="2189849"/>
            <a:ext cx="295604" cy="1800225"/>
            <a:chOff x="5678742" y="2453716"/>
            <a:chExt cx="2255486" cy="1800225"/>
          </a:xfrm>
        </p:grpSpPr>
        <p:sp>
          <p:nvSpPr>
            <p:cNvPr id="49" name="Line 6"/>
            <p:cNvSpPr>
              <a:spLocks noChangeShapeType="1"/>
            </p:cNvSpPr>
            <p:nvPr/>
          </p:nvSpPr>
          <p:spPr bwMode="auto">
            <a:xfrm>
              <a:off x="5678742" y="245371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50" name="Line 6"/>
            <p:cNvSpPr>
              <a:spLocks noChangeShapeType="1"/>
            </p:cNvSpPr>
            <p:nvPr/>
          </p:nvSpPr>
          <p:spPr bwMode="auto">
            <a:xfrm>
              <a:off x="5678742" y="291329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51" name="Line 6"/>
            <p:cNvSpPr>
              <a:spLocks noChangeShapeType="1"/>
            </p:cNvSpPr>
            <p:nvPr/>
          </p:nvSpPr>
          <p:spPr bwMode="auto">
            <a:xfrm>
              <a:off x="5678742" y="3349066"/>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52" name="Line 6"/>
            <p:cNvSpPr>
              <a:spLocks noChangeShapeType="1"/>
            </p:cNvSpPr>
            <p:nvPr/>
          </p:nvSpPr>
          <p:spPr bwMode="auto">
            <a:xfrm>
              <a:off x="5678742" y="3808647"/>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sp>
          <p:nvSpPr>
            <p:cNvPr id="53" name="Line 6"/>
            <p:cNvSpPr>
              <a:spLocks noChangeShapeType="1"/>
            </p:cNvSpPr>
            <p:nvPr/>
          </p:nvSpPr>
          <p:spPr bwMode="auto">
            <a:xfrm>
              <a:off x="5678742" y="4253941"/>
              <a:ext cx="2255486" cy="0"/>
            </a:xfrm>
            <a:prstGeom prst="line">
              <a:avLst/>
            </a:prstGeom>
            <a:noFill/>
            <a:ln w="19050">
              <a:solidFill>
                <a:srgbClr val="5AAAB2"/>
              </a:solidFill>
              <a:miter lim="800000"/>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fontAlgn="auto" hangingPunct="1">
                <a:spcBef>
                  <a:spcPts val="0"/>
                </a:spcBef>
                <a:spcAft>
                  <a:spcPts val="0"/>
                </a:spcAft>
                <a:defRPr/>
              </a:pPr>
              <a:endParaRPr kumimoji="1" lang="zh-CN" altLang="en-US" sz="2400" kern="0">
                <a:solidFill>
                  <a:srgbClr val="000000"/>
                </a:solidFill>
                <a:latin typeface="Times New Roman" panose="02020603050405020304" pitchFamily="18" charset="0"/>
              </a:endParaRPr>
            </a:p>
          </p:txBody>
        </p:sp>
      </p:grpSp>
      <p:sp>
        <p:nvSpPr>
          <p:cNvPr id="54" name="文本框 53"/>
          <p:cNvSpPr txBox="1"/>
          <p:nvPr/>
        </p:nvSpPr>
        <p:spPr>
          <a:xfrm>
            <a:off x="8028217" y="3734612"/>
            <a:ext cx="290512" cy="461665"/>
          </a:xfrm>
          <a:prstGeom prst="rect">
            <a:avLst/>
          </a:prstGeom>
          <a:noFill/>
        </p:spPr>
        <p:txBody>
          <a:bodyPr wrap="square" rtlCol="0">
            <a:spAutoFit/>
          </a:bodyPr>
          <a:lstStyle/>
          <a:p>
            <a:r>
              <a:rPr lang="en-US" altLang="zh-CN" sz="2400"/>
              <a:t>-</a:t>
            </a:r>
            <a:endParaRPr lang="zh-CN" altLang="en-US" sz="2400"/>
          </a:p>
        </p:txBody>
      </p:sp>
      <p:sp>
        <p:nvSpPr>
          <p:cNvPr id="55" name="文本框 54"/>
          <p:cNvSpPr txBox="1"/>
          <p:nvPr/>
        </p:nvSpPr>
        <p:spPr>
          <a:xfrm>
            <a:off x="9594338" y="3796497"/>
            <a:ext cx="290512" cy="369332"/>
          </a:xfrm>
          <a:prstGeom prst="rect">
            <a:avLst/>
          </a:prstGeom>
          <a:noFill/>
        </p:spPr>
        <p:txBody>
          <a:bodyPr wrap="square" rtlCol="0">
            <a:spAutoFit/>
          </a:bodyPr>
          <a:lstStyle/>
          <a:p>
            <a:r>
              <a:rPr lang="en-US" altLang="zh-CN"/>
              <a:t>+</a:t>
            </a:r>
            <a:endParaRPr lang="zh-CN" altLang="en-US"/>
          </a:p>
        </p:txBody>
      </p:sp>
      <p:sp>
        <p:nvSpPr>
          <p:cNvPr id="56" name="Text Box 2"/>
          <p:cNvSpPr txBox="1">
            <a:spLocks noChangeArrowheads="1"/>
          </p:cNvSpPr>
          <p:nvPr/>
        </p:nvSpPr>
        <p:spPr bwMode="auto">
          <a:xfrm>
            <a:off x="735364" y="4809839"/>
            <a:ext cx="106339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kumimoji="1" lang="en-US" altLang="zh-CN" sz="2800" b="1" dirty="0" smtClean="0">
                <a:solidFill>
                  <a:srgbClr val="000000"/>
                </a:solidFill>
                <a:latin typeface="+mn-ea"/>
                <a:ea typeface="+mn-ea"/>
              </a:rPr>
              <a:t>1</a:t>
            </a:r>
            <a:r>
              <a:rPr kumimoji="1" lang="zh-CN" altLang="en-US" sz="2800" b="1" dirty="0" smtClean="0">
                <a:solidFill>
                  <a:srgbClr val="000000"/>
                </a:solidFill>
                <a:latin typeface="+mn-ea"/>
                <a:ea typeface="+mn-ea"/>
              </a:rPr>
              <a:t>、定义：发生</a:t>
            </a:r>
            <a:r>
              <a:rPr kumimoji="1" lang="zh-CN" altLang="en-US" sz="2800" b="1" dirty="0">
                <a:solidFill>
                  <a:srgbClr val="000000"/>
                </a:solidFill>
                <a:latin typeface="+mn-ea"/>
                <a:ea typeface="+mn-ea"/>
              </a:rPr>
              <a:t>静电感应的导体，当感应电荷产生的附加电场</a:t>
            </a:r>
            <a:r>
              <a:rPr kumimoji="1" lang="en-US" altLang="zh-CN" sz="2800" b="1" dirty="0">
                <a:solidFill>
                  <a:srgbClr val="000000"/>
                </a:solidFill>
                <a:latin typeface="+mn-ea"/>
                <a:ea typeface="+mn-ea"/>
              </a:rPr>
              <a:t>E`</a:t>
            </a:r>
            <a:r>
              <a:rPr kumimoji="1" lang="zh-CN" altLang="en-US" sz="2800" b="1" dirty="0">
                <a:solidFill>
                  <a:srgbClr val="000000"/>
                </a:solidFill>
                <a:latin typeface="+mn-ea"/>
                <a:ea typeface="+mn-ea"/>
              </a:rPr>
              <a:t>和原电场</a:t>
            </a:r>
            <a:r>
              <a:rPr kumimoji="1" lang="en-US" altLang="zh-CN" sz="2800" b="1" dirty="0">
                <a:solidFill>
                  <a:srgbClr val="000000"/>
                </a:solidFill>
                <a:latin typeface="+mn-ea"/>
                <a:ea typeface="+mn-ea"/>
              </a:rPr>
              <a:t>E</a:t>
            </a:r>
            <a:r>
              <a:rPr kumimoji="1" lang="zh-CN" altLang="en-US" sz="2800" b="1" dirty="0">
                <a:solidFill>
                  <a:srgbClr val="000000"/>
                </a:solidFill>
                <a:latin typeface="+mn-ea"/>
                <a:ea typeface="+mn-ea"/>
              </a:rPr>
              <a:t>在导体内叠加为零，即</a:t>
            </a:r>
            <a:r>
              <a:rPr kumimoji="1" lang="en-US" altLang="zh-CN" sz="2800" b="1" dirty="0">
                <a:solidFill>
                  <a:srgbClr val="000000"/>
                </a:solidFill>
                <a:latin typeface="+mn-ea"/>
                <a:ea typeface="+mn-ea"/>
              </a:rPr>
              <a:t>E</a:t>
            </a:r>
            <a:r>
              <a:rPr kumimoji="1" lang="en-US" altLang="zh-CN" sz="2800" b="1" dirty="0">
                <a:solidFill>
                  <a:srgbClr val="000000"/>
                </a:solidFill>
                <a:latin typeface="Times New Roman" panose="02020603050405020304" pitchFamily="18" charset="0"/>
                <a:ea typeface="+mn-ea"/>
                <a:cs typeface="Times New Roman" panose="02020603050405020304" pitchFamily="18" charset="0"/>
              </a:rPr>
              <a:t>’</a:t>
            </a:r>
            <a:r>
              <a:rPr kumimoji="1" lang="en-US" altLang="zh-CN" sz="2800" b="1" dirty="0">
                <a:solidFill>
                  <a:srgbClr val="000000"/>
                </a:solidFill>
                <a:latin typeface="+mn-ea"/>
                <a:ea typeface="+mn-ea"/>
              </a:rPr>
              <a:t>=E</a:t>
            </a:r>
            <a:r>
              <a:rPr kumimoji="1" lang="zh-CN" altLang="en-US" sz="2800" b="1" dirty="0">
                <a:solidFill>
                  <a:srgbClr val="000000"/>
                </a:solidFill>
                <a:latin typeface="+mn-ea"/>
                <a:ea typeface="+mn-ea"/>
              </a:rPr>
              <a:t>时，自由电子停止定向移动，这时导体所处的状态叫静电平衡状态。</a:t>
            </a:r>
          </a:p>
        </p:txBody>
      </p:sp>
      <mc:AlternateContent xmlns:mc="http://schemas.openxmlformats.org/markup-compatibility/2006" xmlns:a14="http://schemas.microsoft.com/office/drawing/2010/main">
        <mc:Choice Requires="a14">
          <p:sp>
            <p:nvSpPr>
              <p:cNvPr id="57" name="Text Box 15">
                <a:extLst/>
              </p:cNvPr>
              <p:cNvSpPr txBox="1">
                <a:spLocks noChangeArrowheads="1"/>
              </p:cNvSpPr>
              <p:nvPr/>
            </p:nvSpPr>
            <p:spPr bwMode="auto">
              <a:xfrm>
                <a:off x="7341156" y="818733"/>
                <a:ext cx="3309938" cy="646112"/>
              </a:xfrm>
              <a:prstGeom prst="rect">
                <a:avLst/>
              </a:prstGeom>
              <a:noFill/>
              <a:ln w="9525">
                <a:noFill/>
                <a:miter lim="800000"/>
                <a:headEnd/>
                <a:tailEnd/>
              </a:ln>
              <a:effectLst/>
            </p:spPr>
            <p:txBody>
              <a:bodyPr>
                <a:spAutoFit/>
              </a:bodyPr>
              <a:lstStyle/>
              <a:p>
                <a:pPr>
                  <a:defRPr/>
                </a:pPr>
                <a14:m>
                  <m:oMathPara xmlns:m="http://schemas.openxmlformats.org/officeDocument/2006/math">
                    <m:oMathParaPr>
                      <m:jc m:val="centerGroup"/>
                    </m:oMathParaPr>
                    <m:oMath xmlns:m="http://schemas.openxmlformats.org/officeDocument/2006/math">
                      <m:r>
                        <a:rPr lang="en-US" altLang="zh-CN" sz="3600" b="1" i="1" smtClean="0">
                          <a:latin typeface="Cambria Math" panose="02040503050406030204" pitchFamily="18" charset="0"/>
                          <a:ea typeface="+mn-ea"/>
                        </a:rPr>
                        <m:t>𝑬</m:t>
                      </m:r>
                      <m:r>
                        <a:rPr lang="en-US" altLang="zh-CN" sz="3600" b="1" i="1" smtClean="0">
                          <a:latin typeface="Cambria Math" panose="02040503050406030204" pitchFamily="18" charset="0"/>
                          <a:ea typeface="+mn-ea"/>
                        </a:rPr>
                        <m:t>=</m:t>
                      </m:r>
                      <m:r>
                        <a:rPr lang="en-US" altLang="zh-CN" sz="3600" b="1" i="1" smtClean="0">
                          <a:latin typeface="Cambria Math" panose="02040503050406030204" pitchFamily="18" charset="0"/>
                          <a:ea typeface="+mn-ea"/>
                        </a:rPr>
                        <m:t>𝑬</m:t>
                      </m:r>
                      <m:r>
                        <a:rPr lang="en-US" altLang="zh-CN" sz="3600" b="1" i="1" smtClean="0">
                          <a:latin typeface="Cambria Math" panose="02040503050406030204" pitchFamily="18" charset="0"/>
                          <a:ea typeface="+mn-ea"/>
                        </a:rPr>
                        <m:t>–</m:t>
                      </m:r>
                      <m:r>
                        <a:rPr lang="en-US" altLang="zh-CN" sz="3600" b="1" i="1" smtClean="0">
                          <a:latin typeface="Cambria Math" panose="02040503050406030204" pitchFamily="18" charset="0"/>
                          <a:ea typeface="+mn-ea"/>
                        </a:rPr>
                        <m:t>𝑬</m:t>
                      </m:r>
                      <m:r>
                        <a:rPr lang="zh-CN" altLang="en-US" sz="3600" b="1" i="1" smtClean="0">
                          <a:latin typeface="Cambria Math" panose="02040503050406030204" pitchFamily="18" charset="0"/>
                          <a:ea typeface="+mn-ea"/>
                        </a:rPr>
                        <m:t>’</m:t>
                      </m:r>
                      <m:r>
                        <a:rPr lang="en-US" altLang="zh-CN" sz="3600" b="1" i="1" smtClean="0">
                          <a:latin typeface="Cambria Math" panose="02040503050406030204" pitchFamily="18" charset="0"/>
                          <a:ea typeface="+mn-ea"/>
                        </a:rPr>
                        <m:t>=</m:t>
                      </m:r>
                      <m:r>
                        <a:rPr lang="en-US" altLang="zh-CN" sz="3600" b="1" i="1" smtClean="0">
                          <a:latin typeface="Cambria Math" panose="02040503050406030204" pitchFamily="18" charset="0"/>
                          <a:ea typeface="+mn-ea"/>
                        </a:rPr>
                        <m:t>𝟎</m:t>
                      </m:r>
                      <m:r>
                        <a:rPr lang="en-US" altLang="zh-CN" sz="3600" b="1" i="1" smtClean="0">
                          <a:latin typeface="Cambria Math" panose="02040503050406030204" pitchFamily="18" charset="0"/>
                          <a:ea typeface="+mn-ea"/>
                        </a:rPr>
                        <m:t> </m:t>
                      </m:r>
                    </m:oMath>
                  </m:oMathPara>
                </a14:m>
                <a:endParaRPr lang="en-US" altLang="zh-CN" sz="3600" b="1" dirty="0">
                  <a:latin typeface="+mn-ea"/>
                  <a:ea typeface="+mn-ea"/>
                </a:endParaRPr>
              </a:p>
            </p:txBody>
          </p:sp>
        </mc:Choice>
        <mc:Fallback xmlns="">
          <p:sp>
            <p:nvSpPr>
              <p:cNvPr id="57" name="Text Box 15">
                <a:extLst>
                  <a:ext uri="{FF2B5EF4-FFF2-40B4-BE49-F238E27FC236}">
                    <a14:artisticCrisscrossEtching xmlns:a14="http://schemas.microsoft.com/office/drawing/2010/main" xmlns="" id="{1A0700AB-7054-4DE8-99F8-A8CFD807133C}"/>
                  </a:ext>
                </a:extLst>
              </p:cNvPr>
              <p:cNvSpPr txBox="1">
                <a:spLocks noRot="1" noChangeAspect="1" noMove="1" noResize="1" noEditPoints="1" noAdjustHandles="1" noChangeArrowheads="1" noChangeShapeType="1" noTextEdit="1"/>
              </p:cNvSpPr>
              <p:nvPr/>
            </p:nvSpPr>
            <p:spPr bwMode="auto">
              <a:xfrm>
                <a:off x="7341156" y="818733"/>
                <a:ext cx="3309938" cy="646112"/>
              </a:xfrm>
              <a:prstGeom prst="rect">
                <a:avLst/>
              </a:prstGeom>
              <a:blipFill rotWithShape="1">
                <a:blip r:embed="rId14"/>
                <a:stretch>
                  <a:fillRect/>
                </a:stretch>
              </a:blipFill>
              <a:ln w="9525">
                <a:noFill/>
                <a:miter lim="800000"/>
                <a:headEnd/>
                <a:tailEnd/>
              </a:ln>
              <a:effectLst/>
            </p:spPr>
            <p:txBody>
              <a:bodyPr/>
              <a:lstStyle/>
              <a:p>
                <a:r>
                  <a:rPr lang="zh-CN" altLang="en-US">
                    <a:noFill/>
                  </a:rPr>
                  <a:t> </a:t>
                </a:r>
              </a:p>
            </p:txBody>
          </p:sp>
        </mc:Fallback>
      </mc:AlternateContent>
      <p:sp>
        <p:nvSpPr>
          <p:cNvPr id="58" name="矩形 57"/>
          <p:cNvSpPr/>
          <p:nvPr/>
        </p:nvSpPr>
        <p:spPr>
          <a:xfrm>
            <a:off x="421749" y="908720"/>
            <a:ext cx="2656496" cy="584775"/>
          </a:xfrm>
          <a:prstGeom prst="rect">
            <a:avLst/>
          </a:prstGeom>
        </p:spPr>
        <p:txBody>
          <a:bodyPr wrap="none">
            <a:spAutoFit/>
          </a:bodyPr>
          <a:lstStyle/>
          <a:p>
            <a:pPr eaLnBrk="1" hangingPunct="1">
              <a:spcBef>
                <a:spcPct val="50000"/>
              </a:spcBef>
              <a:defRPr/>
            </a:pPr>
            <a:r>
              <a:rPr kumimoji="1" lang="zh-CN" altLang="en-US" sz="3200" b="1" dirty="0">
                <a:solidFill>
                  <a:srgbClr val="FF0000"/>
                </a:solidFill>
                <a:latin typeface="+mn-ea"/>
                <a:ea typeface="+mn-ea"/>
              </a:rPr>
              <a:t>一、静电平衡</a:t>
            </a:r>
          </a:p>
        </p:txBody>
      </p:sp>
      <mc:AlternateContent xmlns:mc="http://schemas.openxmlformats.org/markup-compatibility/2006" xmlns:p14="http://schemas.microsoft.com/office/powerpoint/2010/main">
        <mc:Choice Requires="p14">
          <p:contentPart p14:bwMode="auto" r:id="rId15">
            <p14:nvContentPartPr>
              <p14:cNvPr id="2" name="墨迹 1"/>
              <p14:cNvContentPartPr/>
              <p14:nvPr/>
            </p14:nvContentPartPr>
            <p14:xfrm>
              <a:off x="2628360" y="5234040"/>
              <a:ext cx="7782840" cy="707040"/>
            </p14:xfrm>
          </p:contentPart>
        </mc:Choice>
        <mc:Fallback xmlns="">
          <p:pic>
            <p:nvPicPr>
              <p:cNvPr id="2" name="墨迹 1"/>
              <p:cNvPicPr/>
              <p:nvPr/>
            </p:nvPicPr>
            <p:blipFill>
              <a:blip r:embed="rId16"/>
              <a:stretch>
                <a:fillRect/>
              </a:stretch>
            </p:blipFill>
            <p:spPr>
              <a:xfrm>
                <a:off x="2619000" y="5224680"/>
                <a:ext cx="7801560" cy="72576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7368" y="908720"/>
            <a:ext cx="1447832" cy="523220"/>
          </a:xfrm>
          <a:prstGeom prst="rect">
            <a:avLst/>
          </a:prstGeom>
        </p:spPr>
        <p:txBody>
          <a:bodyPr wrap="none">
            <a:spAutoFit/>
          </a:bodyPr>
          <a:lstStyle/>
          <a:p>
            <a:pPr eaLnBrk="1" hangingPunct="1">
              <a:spcBef>
                <a:spcPct val="50000"/>
              </a:spcBef>
              <a:defRPr/>
            </a:pPr>
            <a:r>
              <a:rPr kumimoji="1" lang="en-US" altLang="zh-CN" sz="2800" b="1" dirty="0" smtClean="0">
                <a:latin typeface="+mn-ea"/>
                <a:ea typeface="+mn-ea"/>
              </a:rPr>
              <a:t>2</a:t>
            </a:r>
            <a:r>
              <a:rPr kumimoji="1" lang="zh-CN" altLang="en-US" sz="2800" b="1" dirty="0" smtClean="0">
                <a:latin typeface="+mn-ea"/>
                <a:ea typeface="+mn-ea"/>
              </a:rPr>
              <a:t>、特点</a:t>
            </a:r>
            <a:endParaRPr kumimoji="1" lang="zh-CN" altLang="en-US" sz="2800" b="1" dirty="0">
              <a:latin typeface="+mn-ea"/>
              <a:ea typeface="+mn-ea"/>
            </a:endParaRPr>
          </a:p>
        </p:txBody>
      </p:sp>
      <p:sp>
        <p:nvSpPr>
          <p:cNvPr id="4" name="Text Box 2"/>
          <p:cNvSpPr txBox="1">
            <a:spLocks noChangeArrowheads="1"/>
          </p:cNvSpPr>
          <p:nvPr/>
        </p:nvSpPr>
        <p:spPr bwMode="auto">
          <a:xfrm>
            <a:off x="623392" y="1556792"/>
            <a:ext cx="316835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kumimoji="1" lang="zh-CN" altLang="en-US" sz="2800" b="1" dirty="0" smtClean="0">
                <a:solidFill>
                  <a:srgbClr val="000000"/>
                </a:solidFill>
                <a:latin typeface="+mn-ea"/>
                <a:ea typeface="+mn-ea"/>
              </a:rPr>
              <a:t>（</a:t>
            </a:r>
            <a:r>
              <a:rPr kumimoji="1" lang="en-US" altLang="zh-CN" sz="2800" b="1" dirty="0" smtClean="0">
                <a:solidFill>
                  <a:srgbClr val="000000"/>
                </a:solidFill>
                <a:latin typeface="+mn-ea"/>
                <a:ea typeface="+mn-ea"/>
              </a:rPr>
              <a:t>1</a:t>
            </a:r>
            <a:r>
              <a:rPr kumimoji="1" lang="zh-CN" altLang="en-US" sz="2800" b="1" dirty="0" smtClean="0">
                <a:solidFill>
                  <a:srgbClr val="000000"/>
                </a:solidFill>
                <a:latin typeface="+mn-ea"/>
                <a:ea typeface="+mn-ea"/>
              </a:rPr>
              <a:t>）处于</a:t>
            </a:r>
            <a:r>
              <a:rPr kumimoji="1" lang="zh-CN" altLang="en-US" sz="2800" b="1" dirty="0">
                <a:solidFill>
                  <a:srgbClr val="000000"/>
                </a:solidFill>
                <a:latin typeface="+mn-ea"/>
                <a:ea typeface="+mn-ea"/>
              </a:rPr>
              <a:t>静电平衡状态下的导体，内部的场强处处为零。</a:t>
            </a:r>
          </a:p>
        </p:txBody>
      </p:sp>
      <p:sp>
        <p:nvSpPr>
          <p:cNvPr id="7" name="Text Box 2"/>
          <p:cNvSpPr txBox="1">
            <a:spLocks noChangeArrowheads="1"/>
          </p:cNvSpPr>
          <p:nvPr/>
        </p:nvSpPr>
        <p:spPr bwMode="auto">
          <a:xfrm>
            <a:off x="8040216" y="1556792"/>
            <a:ext cx="371086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kumimoji="1" lang="zh-CN" altLang="en-US" sz="2800" b="1" dirty="0" smtClean="0">
                <a:solidFill>
                  <a:srgbClr val="000000"/>
                </a:solidFill>
                <a:latin typeface="+mn-ea"/>
                <a:ea typeface="+mn-ea"/>
              </a:rPr>
              <a:t>（</a:t>
            </a:r>
            <a:r>
              <a:rPr kumimoji="1" lang="en-US" altLang="zh-CN" sz="2800" b="1" dirty="0" smtClean="0">
                <a:solidFill>
                  <a:srgbClr val="000000"/>
                </a:solidFill>
                <a:latin typeface="+mn-ea"/>
              </a:rPr>
              <a:t>3</a:t>
            </a:r>
            <a:r>
              <a:rPr kumimoji="1" lang="zh-CN" altLang="en-US" sz="2800" b="1" dirty="0" smtClean="0">
                <a:solidFill>
                  <a:srgbClr val="000000"/>
                </a:solidFill>
                <a:latin typeface="+mn-ea"/>
                <a:ea typeface="+mn-ea"/>
              </a:rPr>
              <a:t>）导体</a:t>
            </a:r>
            <a:r>
              <a:rPr kumimoji="1" lang="zh-CN" altLang="en-US" sz="2800" b="1" dirty="0">
                <a:solidFill>
                  <a:srgbClr val="000000"/>
                </a:solidFill>
                <a:latin typeface="+mn-ea"/>
                <a:ea typeface="+mn-ea"/>
              </a:rPr>
              <a:t>内部无电场线分布，外表面处场强</a:t>
            </a:r>
            <a:r>
              <a:rPr kumimoji="1" lang="zh-CN" altLang="en-US" sz="2800" b="1" dirty="0" smtClean="0">
                <a:solidFill>
                  <a:srgbClr val="000000"/>
                </a:solidFill>
                <a:latin typeface="+mn-ea"/>
                <a:ea typeface="+mn-ea"/>
              </a:rPr>
              <a:t>方向跟</a:t>
            </a:r>
            <a:r>
              <a:rPr kumimoji="1" lang="zh-CN" altLang="en-US" sz="2800" b="1" dirty="0">
                <a:solidFill>
                  <a:srgbClr val="000000"/>
                </a:solidFill>
                <a:latin typeface="+mn-ea"/>
                <a:ea typeface="+mn-ea"/>
              </a:rPr>
              <a:t>该点的表面垂直。</a:t>
            </a:r>
          </a:p>
        </p:txBody>
      </p:sp>
      <p:sp>
        <p:nvSpPr>
          <p:cNvPr id="9" name="Text Box 2"/>
          <p:cNvSpPr txBox="1">
            <a:spLocks noChangeArrowheads="1"/>
          </p:cNvSpPr>
          <p:nvPr/>
        </p:nvSpPr>
        <p:spPr bwMode="auto">
          <a:xfrm>
            <a:off x="4151784" y="1601217"/>
            <a:ext cx="37108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kumimoji="1" lang="zh-CN" altLang="en-US" sz="2800" b="1" dirty="0" smtClean="0">
                <a:solidFill>
                  <a:srgbClr val="000000"/>
                </a:solidFill>
                <a:latin typeface="+mn-ea"/>
                <a:ea typeface="+mn-ea"/>
              </a:rPr>
              <a:t>（</a:t>
            </a:r>
            <a:r>
              <a:rPr kumimoji="1" lang="en-US" altLang="zh-CN" sz="2800" b="1" dirty="0">
                <a:solidFill>
                  <a:srgbClr val="000000"/>
                </a:solidFill>
                <a:latin typeface="+mn-ea"/>
              </a:rPr>
              <a:t>2</a:t>
            </a:r>
            <a:r>
              <a:rPr kumimoji="1" lang="zh-CN" altLang="en-US" sz="2800" b="1" dirty="0" smtClean="0">
                <a:solidFill>
                  <a:srgbClr val="000000"/>
                </a:solidFill>
                <a:latin typeface="+mn-ea"/>
                <a:ea typeface="+mn-ea"/>
              </a:rPr>
              <a:t>）导体是个等势体，导体表面是等势面。</a:t>
            </a:r>
            <a:endParaRPr kumimoji="1" lang="zh-CN" altLang="en-US" sz="2800" b="1" dirty="0">
              <a:solidFill>
                <a:srgbClr val="000000"/>
              </a:solidFill>
              <a:latin typeface="+mn-ea"/>
              <a:ea typeface="+mn-ea"/>
            </a:endParaRPr>
          </a:p>
        </p:txBody>
      </p:sp>
      <p:pic>
        <p:nvPicPr>
          <p:cNvPr id="10" name="图片 9"/>
          <p:cNvPicPr>
            <a:picLocks noChangeAspect="1"/>
          </p:cNvPicPr>
          <p:nvPr/>
        </p:nvPicPr>
        <p:blipFill>
          <a:blip r:embed="rId2"/>
          <a:stretch>
            <a:fillRect/>
          </a:stretch>
        </p:blipFill>
        <p:spPr>
          <a:xfrm>
            <a:off x="2351528" y="3275302"/>
            <a:ext cx="3157982" cy="2914096"/>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5112"/>
          <a:stretch>
            <a:fillRect/>
          </a:stretch>
        </p:blipFill>
        <p:spPr>
          <a:xfrm>
            <a:off x="6528048" y="3434744"/>
            <a:ext cx="2941165" cy="259521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墨迹 2"/>
              <p14:cNvContentPartPr/>
              <p14:nvPr/>
            </p14:nvContentPartPr>
            <p14:xfrm>
              <a:off x="10138320" y="3774960"/>
              <a:ext cx="1476360" cy="1308600"/>
            </p14:xfrm>
          </p:contentPart>
        </mc:Choice>
        <mc:Fallback xmlns="">
          <p:pic>
            <p:nvPicPr>
              <p:cNvPr id="3" name="墨迹 2"/>
              <p:cNvPicPr/>
              <p:nvPr/>
            </p:nvPicPr>
            <p:blipFill>
              <a:blip r:embed="rId5"/>
              <a:stretch>
                <a:fillRect/>
              </a:stretch>
            </p:blipFill>
            <p:spPr>
              <a:xfrm>
                <a:off x="10128960" y="3765600"/>
                <a:ext cx="1495080" cy="132732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07368" y="2154802"/>
            <a:ext cx="11449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kumimoji="1" lang="zh-CN" altLang="en-US" sz="2800" b="1" dirty="0" smtClean="0">
                <a:solidFill>
                  <a:srgbClr val="000000"/>
                </a:solidFill>
                <a:latin typeface="宋体" panose="02010600030101010101" pitchFamily="2" charset="-122"/>
              </a:rPr>
              <a:t>（</a:t>
            </a:r>
            <a:r>
              <a:rPr kumimoji="1" lang="en-US" altLang="zh-CN" sz="2800" b="1" dirty="0" smtClean="0">
                <a:solidFill>
                  <a:srgbClr val="000000"/>
                </a:solidFill>
                <a:latin typeface="宋体" panose="02010600030101010101" pitchFamily="2" charset="-122"/>
              </a:rPr>
              <a:t>1</a:t>
            </a:r>
            <a:r>
              <a:rPr kumimoji="1" lang="zh-CN" altLang="en-US" sz="2800" b="1" dirty="0" smtClean="0">
                <a:solidFill>
                  <a:srgbClr val="000000"/>
                </a:solidFill>
                <a:latin typeface="宋体" panose="02010600030101010101" pitchFamily="2" charset="-122"/>
              </a:rPr>
              <a:t>）导体</a:t>
            </a:r>
            <a:r>
              <a:rPr kumimoji="1" lang="zh-CN" altLang="en-US" sz="2800" b="1" dirty="0">
                <a:solidFill>
                  <a:srgbClr val="000000"/>
                </a:solidFill>
                <a:latin typeface="宋体" panose="02010600030101010101" pitchFamily="2" charset="-122"/>
              </a:rPr>
              <a:t>内部没有净剩电荷，电荷只分布在导体的外表面。</a:t>
            </a:r>
          </a:p>
        </p:txBody>
      </p:sp>
      <p:sp>
        <p:nvSpPr>
          <p:cNvPr id="6" name="矩形 5"/>
          <p:cNvSpPr/>
          <p:nvPr/>
        </p:nvSpPr>
        <p:spPr>
          <a:xfrm>
            <a:off x="407368" y="1022863"/>
            <a:ext cx="6497291" cy="523220"/>
          </a:xfrm>
          <a:prstGeom prst="rect">
            <a:avLst/>
          </a:prstGeom>
        </p:spPr>
        <p:txBody>
          <a:bodyPr wrap="none">
            <a:spAutoFit/>
          </a:bodyPr>
          <a:lstStyle/>
          <a:p>
            <a:pPr fontAlgn="base">
              <a:spcBef>
                <a:spcPct val="50000"/>
              </a:spcBef>
              <a:spcAft>
                <a:spcPct val="0"/>
              </a:spcAft>
              <a:defRPr/>
            </a:pPr>
            <a:r>
              <a:rPr kumimoji="1" lang="en-US" altLang="zh-CN" sz="2800" b="1" dirty="0" smtClean="0">
                <a:latin typeface="宋体" panose="02010600030101010101" pitchFamily="2" charset="-122"/>
              </a:rPr>
              <a:t>3</a:t>
            </a:r>
            <a:r>
              <a:rPr kumimoji="1" lang="zh-CN" altLang="en-US" sz="2800" b="1" dirty="0" smtClean="0">
                <a:latin typeface="宋体" panose="02010600030101010101" pitchFamily="2" charset="-122"/>
              </a:rPr>
              <a:t>、静电平衡</a:t>
            </a:r>
            <a:r>
              <a:rPr kumimoji="1" lang="zh-CN" altLang="en-US" sz="2800" b="1" dirty="0">
                <a:latin typeface="宋体" panose="02010600030101010101" pitchFamily="2" charset="-122"/>
              </a:rPr>
              <a:t>时导体上电荷的分布的特点</a:t>
            </a:r>
          </a:p>
        </p:txBody>
      </p:sp>
      <p:sp>
        <p:nvSpPr>
          <p:cNvPr id="7" name="Text Box 2"/>
          <p:cNvSpPr txBox="1">
            <a:spLocks noChangeArrowheads="1"/>
          </p:cNvSpPr>
          <p:nvPr/>
        </p:nvSpPr>
        <p:spPr bwMode="auto">
          <a:xfrm>
            <a:off x="407368" y="3159640"/>
            <a:ext cx="1144927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kumimoji="1" lang="zh-CN" altLang="en-US" sz="2800" b="1" dirty="0" smtClean="0">
                <a:solidFill>
                  <a:srgbClr val="000000"/>
                </a:solidFill>
                <a:latin typeface="宋体" panose="02010600030101010101" pitchFamily="2" charset="-122"/>
              </a:rPr>
              <a:t>（</a:t>
            </a:r>
            <a:r>
              <a:rPr kumimoji="1" lang="en-US" altLang="zh-CN" sz="2800" b="1" dirty="0" smtClean="0">
                <a:solidFill>
                  <a:srgbClr val="000000"/>
                </a:solidFill>
                <a:latin typeface="宋体" panose="02010600030101010101" pitchFamily="2" charset="-122"/>
              </a:rPr>
              <a:t>2</a:t>
            </a:r>
            <a:r>
              <a:rPr kumimoji="1" lang="zh-CN" altLang="en-US" sz="2800" b="1" dirty="0" smtClean="0">
                <a:solidFill>
                  <a:srgbClr val="000000"/>
                </a:solidFill>
                <a:latin typeface="宋体" panose="02010600030101010101" pitchFamily="2" charset="-122"/>
              </a:rPr>
              <a:t>）导体</a:t>
            </a:r>
            <a:r>
              <a:rPr kumimoji="1" lang="zh-CN" altLang="en-US" sz="2800" b="1" dirty="0">
                <a:solidFill>
                  <a:srgbClr val="000000"/>
                </a:solidFill>
                <a:latin typeface="宋体" panose="02010600030101010101" pitchFamily="2" charset="-122"/>
              </a:rPr>
              <a:t>的外表面越尖锐的位置，电荷的密度越大（即单位面积电荷量多），周围的场强越大。</a:t>
            </a:r>
          </a:p>
        </p:txBody>
      </p:sp>
      <mc:AlternateContent xmlns:mc="http://schemas.openxmlformats.org/markup-compatibility/2006" xmlns:p14="http://schemas.microsoft.com/office/powerpoint/2010/main">
        <mc:Choice Requires="p14">
          <p:contentPart p14:bwMode="auto" r:id="rId2">
            <p14:nvContentPartPr>
              <p14:cNvPr id="2" name="墨迹 1"/>
              <p14:cNvContentPartPr/>
              <p14:nvPr/>
            </p14:nvContentPartPr>
            <p14:xfrm>
              <a:off x="9698760" y="3457440"/>
              <a:ext cx="2116440" cy="2847240"/>
            </p14:xfrm>
          </p:contentPart>
        </mc:Choice>
        <mc:Fallback xmlns="">
          <p:pic>
            <p:nvPicPr>
              <p:cNvPr id="2" name="墨迹 1"/>
              <p:cNvPicPr/>
              <p:nvPr/>
            </p:nvPicPr>
            <p:blipFill>
              <a:blip r:embed="rId3"/>
              <a:stretch>
                <a:fillRect/>
              </a:stretch>
            </p:blipFill>
            <p:spPr>
              <a:xfrm>
                <a:off x="9689400" y="3448080"/>
                <a:ext cx="2135160" cy="286596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35364" y="4221088"/>
            <a:ext cx="10577924" cy="2074212"/>
            <a:chOff x="735364" y="4026375"/>
            <a:chExt cx="10577924" cy="2074212"/>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8472" y="4029725"/>
              <a:ext cx="3207729" cy="2070862"/>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034" y="4026375"/>
              <a:ext cx="3287254" cy="2074212"/>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64" y="4029725"/>
              <a:ext cx="3343275" cy="2070862"/>
            </a:xfrm>
            <a:prstGeom prst="rect">
              <a:avLst/>
            </a:prstGeom>
          </p:spPr>
        </p:pic>
      </p:grpSp>
      <p:sp>
        <p:nvSpPr>
          <p:cNvPr id="13" name="矩形 12"/>
          <p:cNvSpPr/>
          <p:nvPr/>
        </p:nvSpPr>
        <p:spPr>
          <a:xfrm>
            <a:off x="574448" y="797559"/>
            <a:ext cx="2656496" cy="584775"/>
          </a:xfrm>
          <a:prstGeom prst="rect">
            <a:avLst/>
          </a:prstGeom>
        </p:spPr>
        <p:txBody>
          <a:bodyPr wrap="none">
            <a:spAutoFit/>
          </a:bodyPr>
          <a:lstStyle/>
          <a:p>
            <a:pPr fontAlgn="base">
              <a:spcBef>
                <a:spcPct val="50000"/>
              </a:spcBef>
              <a:spcAft>
                <a:spcPct val="0"/>
              </a:spcAft>
            </a:pPr>
            <a:r>
              <a:rPr kumimoji="1" lang="zh-CN" altLang="en-US" sz="3200" b="1" dirty="0" smtClean="0">
                <a:solidFill>
                  <a:srgbClr val="FF0000"/>
                </a:solidFill>
                <a:latin typeface="宋体" panose="02010600030101010101" pitchFamily="2" charset="-122"/>
              </a:rPr>
              <a:t>二、尖端放电</a:t>
            </a:r>
            <a:endParaRPr kumimoji="1" lang="zh-CN" altLang="en-US" sz="3200" b="1" dirty="0">
              <a:solidFill>
                <a:srgbClr val="FF0000"/>
              </a:solidFill>
              <a:latin typeface="宋体" panose="02010600030101010101" pitchFamily="2" charset="-122"/>
            </a:endParaRPr>
          </a:p>
        </p:txBody>
      </p:sp>
      <p:sp>
        <p:nvSpPr>
          <p:cNvPr id="14" name="Text Box 2"/>
          <p:cNvSpPr txBox="1">
            <a:spLocks noChangeArrowheads="1"/>
          </p:cNvSpPr>
          <p:nvPr/>
        </p:nvSpPr>
        <p:spPr bwMode="auto">
          <a:xfrm>
            <a:off x="574448" y="1358681"/>
            <a:ext cx="106339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kumimoji="1" lang="en-US" altLang="zh-CN" sz="2800" b="1" dirty="0" smtClean="0">
                <a:solidFill>
                  <a:srgbClr val="000000"/>
                </a:solidFill>
                <a:latin typeface="宋体" panose="02010600030101010101" pitchFamily="2" charset="-122"/>
              </a:rPr>
              <a:t>1.</a:t>
            </a:r>
            <a:r>
              <a:rPr kumimoji="1" lang="zh-CN" altLang="en-US" sz="2800" b="1" dirty="0">
                <a:solidFill>
                  <a:srgbClr val="FF0000"/>
                </a:solidFill>
                <a:latin typeface="宋体" panose="02010600030101010101" pitchFamily="2" charset="-122"/>
              </a:rPr>
              <a:t>空气的</a:t>
            </a:r>
            <a:r>
              <a:rPr kumimoji="1" lang="zh-CN" altLang="en-US" sz="2800" b="1" dirty="0" smtClean="0">
                <a:solidFill>
                  <a:srgbClr val="FF0000"/>
                </a:solidFill>
                <a:latin typeface="宋体" panose="02010600030101010101" pitchFamily="2" charset="-122"/>
              </a:rPr>
              <a:t>电离：</a:t>
            </a:r>
            <a:r>
              <a:rPr kumimoji="1" lang="zh-CN" altLang="en-US" sz="2800" b="1" dirty="0" smtClean="0">
                <a:solidFill>
                  <a:srgbClr val="000000"/>
                </a:solidFill>
                <a:latin typeface="宋体" panose="02010600030101010101" pitchFamily="2" charset="-122"/>
              </a:rPr>
              <a:t>导体</a:t>
            </a:r>
            <a:r>
              <a:rPr kumimoji="1" lang="zh-CN" altLang="en-US" sz="2800" b="1" dirty="0">
                <a:solidFill>
                  <a:srgbClr val="000000"/>
                </a:solidFill>
                <a:latin typeface="宋体" panose="02010600030101010101" pitchFamily="2" charset="-122"/>
              </a:rPr>
              <a:t>尖端的电荷密度很大，附近的电场很强，空气中残留的带电粒子在强电场的作用下发生剧烈的运动，把空气中的气体分子撞散，即使分子中的正负电荷</a:t>
            </a:r>
            <a:r>
              <a:rPr kumimoji="1" lang="zh-CN" altLang="en-US" sz="2800" b="1" dirty="0" smtClean="0">
                <a:solidFill>
                  <a:srgbClr val="000000"/>
                </a:solidFill>
                <a:latin typeface="宋体" panose="02010600030101010101" pitchFamily="2" charset="-122"/>
              </a:rPr>
              <a:t>分离的现象。</a:t>
            </a:r>
            <a:endParaRPr kumimoji="1" lang="zh-CN" altLang="en-US" sz="2800" b="1" dirty="0">
              <a:solidFill>
                <a:srgbClr val="000000"/>
              </a:solidFill>
              <a:latin typeface="宋体" panose="02010600030101010101" pitchFamily="2" charset="-122"/>
            </a:endParaRPr>
          </a:p>
        </p:txBody>
      </p:sp>
      <p:sp>
        <p:nvSpPr>
          <p:cNvPr id="15" name="Text Box 2"/>
          <p:cNvSpPr txBox="1">
            <a:spLocks noChangeArrowheads="1"/>
          </p:cNvSpPr>
          <p:nvPr/>
        </p:nvSpPr>
        <p:spPr bwMode="auto">
          <a:xfrm>
            <a:off x="574448" y="2743676"/>
            <a:ext cx="106339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defRPr/>
            </a:pPr>
            <a:r>
              <a:rPr kumimoji="1" lang="en-US" altLang="zh-CN" sz="2800" b="1" dirty="0" smtClean="0">
                <a:solidFill>
                  <a:srgbClr val="000000"/>
                </a:solidFill>
                <a:latin typeface="宋体" panose="02010600030101010101" pitchFamily="2" charset="-122"/>
              </a:rPr>
              <a:t>2.</a:t>
            </a:r>
            <a:r>
              <a:rPr kumimoji="1" lang="zh-CN" altLang="en-US" sz="2800" b="1" dirty="0" smtClean="0">
                <a:solidFill>
                  <a:srgbClr val="FF0000"/>
                </a:solidFill>
                <a:latin typeface="宋体" panose="02010600030101010101" pitchFamily="2" charset="-122"/>
              </a:rPr>
              <a:t>尖端放电：</a:t>
            </a:r>
            <a:r>
              <a:rPr kumimoji="1" lang="zh-CN" altLang="en-US" sz="2800" b="1" dirty="0" smtClean="0">
                <a:solidFill>
                  <a:srgbClr val="000000"/>
                </a:solidFill>
                <a:latin typeface="宋体" panose="02010600030101010101" pitchFamily="2" charset="-122"/>
              </a:rPr>
              <a:t>那些</a:t>
            </a:r>
            <a:r>
              <a:rPr kumimoji="1" lang="zh-CN" altLang="en-US" sz="2800" b="1" dirty="0">
                <a:solidFill>
                  <a:srgbClr val="000000"/>
                </a:solidFill>
                <a:latin typeface="宋体" panose="02010600030101010101" pitchFamily="2" charset="-122"/>
              </a:rPr>
              <a:t>所带电荷与导体尖端的电荷相反的粒子，由于吸引而奔向尖端，与尖端上的电荷中和，相当于导体从尖端失去</a:t>
            </a:r>
            <a:r>
              <a:rPr kumimoji="1" lang="zh-CN" altLang="en-US" sz="2800" b="1" dirty="0" smtClean="0">
                <a:solidFill>
                  <a:srgbClr val="000000"/>
                </a:solidFill>
                <a:latin typeface="宋体" panose="02010600030101010101" pitchFamily="2" charset="-122"/>
              </a:rPr>
              <a:t>电荷的现象。</a:t>
            </a:r>
            <a:endParaRPr kumimoji="1" lang="zh-CN" altLang="en-US" sz="2800" b="1" dirty="0">
              <a:solidFill>
                <a:srgbClr val="000000"/>
              </a:solidFill>
              <a:latin typeface="宋体" panose="02010600030101010101" pitchFamily="2" charset="-122"/>
            </a:endParaRPr>
          </a:p>
        </p:txBody>
      </p:sp>
      <mc:AlternateContent xmlns:mc="http://schemas.openxmlformats.org/markup-compatibility/2006" xmlns:p14="http://schemas.microsoft.com/office/powerpoint/2010/main">
        <mc:Choice Requires="p14">
          <p:contentPart p14:bwMode="auto" r:id="rId5">
            <p14:nvContentPartPr>
              <p14:cNvPr id="2" name="墨迹 1"/>
              <p14:cNvContentPartPr/>
              <p14:nvPr/>
            </p14:nvContentPartPr>
            <p14:xfrm>
              <a:off x="1353960" y="1812240"/>
              <a:ext cx="9953640" cy="1920240"/>
            </p14:xfrm>
          </p:contentPart>
        </mc:Choice>
        <mc:Fallback xmlns="">
          <p:pic>
            <p:nvPicPr>
              <p:cNvPr id="2" name="墨迹 1"/>
              <p:cNvPicPr/>
              <p:nvPr/>
            </p:nvPicPr>
            <p:blipFill>
              <a:blip r:embed="rId6"/>
              <a:stretch>
                <a:fillRect/>
              </a:stretch>
            </p:blipFill>
            <p:spPr>
              <a:xfrm>
                <a:off x="1344600" y="1802880"/>
                <a:ext cx="9972360" cy="1938960"/>
              </a:xfrm>
              <a:prstGeom prst="rect">
                <a:avLst/>
              </a:prstGeom>
            </p:spPr>
          </p:pic>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1225</Words>
  <Application>Microsoft Office PowerPoint</Application>
  <PresentationFormat>宽屏</PresentationFormat>
  <Paragraphs>162</Paragraphs>
  <Slides>23</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23</vt:i4>
      </vt:variant>
    </vt:vector>
  </HeadingPairs>
  <TitlesOfParts>
    <vt:vector size="36" baseType="lpstr">
      <vt:lpstr>等线</vt:lpstr>
      <vt:lpstr>黑体</vt:lpstr>
      <vt:lpstr>楷体</vt:lpstr>
      <vt:lpstr>宋体</vt:lpstr>
      <vt:lpstr>Arial</vt:lpstr>
      <vt:lpstr>Baskerville Old Face</vt:lpstr>
      <vt:lpstr>Calibri</vt:lpstr>
      <vt:lpstr>Cambria Math</vt:lpstr>
      <vt:lpstr>Times New Roman</vt:lpstr>
      <vt:lpstr>Wingdings</vt:lpstr>
      <vt:lpstr>Office 主题</vt:lpstr>
      <vt:lpstr>Microsoft 公式 3.0</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Windows 用户</cp:lastModifiedBy>
  <cp:revision>131</cp:revision>
  <cp:lastPrinted>2021-05-06T09:11:44Z</cp:lastPrinted>
  <dcterms:created xsi:type="dcterms:W3CDTF">2020-02-18T02:43:00Z</dcterms:created>
  <dcterms:modified xsi:type="dcterms:W3CDTF">2021-06-02T04:32:41Z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