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82270" y="497205"/>
            <a:ext cx="116128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假如你是某国际学校学生会主席，你校近期将举行</a:t>
            </a:r>
            <a:r>
              <a:rPr lang="en-US" altLang="zh-CN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京剧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进校园</a:t>
            </a:r>
            <a:r>
              <a:rPr lang="en-US" altLang="zh-CN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活动。请用英语写一则</a:t>
            </a:r>
            <a:r>
              <a:rPr lang="zh-CN" altLang="en-US" sz="3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通知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，内容包括：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、活动的时间、地点；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、活动的内容：脸谱展示、京剧表演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405" y="3173095"/>
            <a:ext cx="11572240" cy="353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通知的格式：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在正文上方的正中间写</a:t>
            </a:r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Notice,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中间是正文部分，在右下角写上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落款。发出通知的单位和对象一般情况下用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第三人称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，如要求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同学按时到会，不说 </a:t>
            </a:r>
            <a:r>
              <a:rPr lang="en-US" altLang="zh-CN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“we must...”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“you should”</a:t>
            </a:r>
            <a:r>
              <a:rPr lang="en-US" altLang="zh-CN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,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而应该写成</a:t>
            </a:r>
            <a:r>
              <a:rPr lang="en-US" altLang="zh-CN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“All </a:t>
            </a:r>
            <a:endParaRPr lang="en-US" altLang="zh-CN" sz="32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the students are requested to be there on time”.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通知的开头需要交代</a:t>
            </a:r>
            <a:endParaRPr lang="zh-CN" altLang="en-US" sz="3200">
              <a:solidFill>
                <a:srgbClr val="FF0000"/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32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说明何事、何地、何时、何人。</a:t>
            </a:r>
            <a:r>
              <a:rPr lang="zh-CN" altLang="en-US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在句式上应注意：尽可能用</a:t>
            </a:r>
            <a:r>
              <a:rPr lang="zh-CN" altLang="en-US" sz="32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精炼</a:t>
            </a:r>
            <a:endParaRPr lang="zh-CN" altLang="en-US" sz="32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zh-CN" altLang="en-US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的文字表达明确的信息，避免繁杂。通知往往着重对活动内容、</a:t>
            </a:r>
            <a:endParaRPr lang="zh-CN" altLang="en-US" sz="32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82905" y="443865"/>
            <a:ext cx="1142619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对象进行说明，多用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被动语态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，如 </a:t>
            </a:r>
            <a:r>
              <a:rPr lang="en-US" altLang="zh-CN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“The class meeting will be </a:t>
            </a:r>
            <a:endParaRPr lang="en-US" altLang="zh-CN" sz="32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held......”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等等。通知中所做的事情大部分是未进行的，故多用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将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来时态</a:t>
            </a: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50520" y="582295"/>
            <a:ext cx="11764645" cy="55079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                                                                                              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  Notice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    Our school will hold an activity </a:t>
            </a:r>
            <a:r>
              <a:rPr lang="en-US" altLang="zh-CN" sz="3200" u="sng">
                <a:latin typeface="Times New Roman" panose="02020603050405020304" charset="0"/>
                <a:cs typeface="Times New Roman" panose="02020603050405020304" charset="0"/>
              </a:rPr>
              <a:t>called “Beijing Opera Comes to </a:t>
            </a:r>
            <a:endParaRPr lang="en-US" altLang="zh-CN" sz="3200" u="sng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 u="sng">
                <a:latin typeface="Times New Roman" panose="02020603050405020304" charset="0"/>
                <a:cs typeface="Times New Roman" panose="02020603050405020304" charset="0"/>
              </a:rPr>
              <a:t>Campus” </a:t>
            </a:r>
            <a:r>
              <a:rPr lang="en-US" altLang="zh-CN" sz="3200" u="sng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on November 11th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. (The activity is believed to be interesting 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and meaningful). There will be an art exhibition 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on the playground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, 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 i="1">
                <a:latin typeface="Times New Roman" panose="02020603050405020304" charset="0"/>
                <a:cs typeface="Times New Roman" panose="02020603050405020304" charset="0"/>
              </a:rPr>
              <a:t>where nearly 200 pieces of works of facial makeup will be shown. </a:t>
            </a:r>
            <a:endParaRPr lang="en-US" altLang="zh-CN" sz="3200" i="1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Besides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, great performances </a:t>
            </a:r>
            <a:r>
              <a:rPr lang="en-US" altLang="zh-CN" sz="3200" u="sng">
                <a:latin typeface="Times New Roman" panose="02020603050405020304" charset="0"/>
                <a:cs typeface="Times New Roman" panose="02020603050405020304" charset="0"/>
              </a:rPr>
              <a:t>given by famous Beijing Opera artists </a:t>
            </a:r>
            <a:endParaRPr lang="en-US" altLang="zh-CN" sz="3200" u="sng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will be put on in the schoolhall. It's a (good) chance for us to learn 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about Chinese traditional opera.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   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 Everyone is welcome to come</a:t>
            </a: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 and enjoy Beijing Opera.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                                                                                      Student Council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</a:rPr>
              <a:t>                                                                                (The students Union)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1180</Words>
  <Application>WPS 演示</Application>
  <PresentationFormat>宽屏</PresentationFormat>
  <Paragraphs>29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Calibri</vt:lpstr>
      <vt:lpstr>微软雅黑</vt:lpstr>
      <vt:lpstr>黑体</vt:lpstr>
      <vt:lpstr>Times New Roman</vt:lpstr>
      <vt:lpstr>汉仪雅酷黑简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DO丫</cp:lastModifiedBy>
  <cp:revision>5</cp:revision>
  <dcterms:created xsi:type="dcterms:W3CDTF">2021-04-06T04:31:02Z</dcterms:created>
  <dcterms:modified xsi:type="dcterms:W3CDTF">2021-04-06T05:00:37Z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