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811145" y="-2379345"/>
            <a:ext cx="6612255" cy="11617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867660" y="-2329815"/>
            <a:ext cx="6295390" cy="11516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琦琦</dc:creator>
  <cp:lastModifiedBy>琦琦</cp:lastModifiedBy>
  <cp:revision>2</cp:revision>
  <dcterms:created xsi:type="dcterms:W3CDTF">2021-04-13T14:20:00Z</dcterms:created>
  <dcterms:modified xsi:type="dcterms:W3CDTF">2021-04-13T23:14:20Z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A6FE705EC78A44EE875A78DB307F57A3</vt:lpwstr>
  </property>
  <property fmtid="{D5CDD505-2E9C-101B-9397-08002B2CF9AE}" pid="3" name="KSOProductBuildVer">
    <vt:lpwstr>2052-11.1.0.10356</vt:lpwstr>
  </property>
</Properties>
</file>