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73" r:id="rId7"/>
    <p:sldId id="272" r:id="rId8"/>
    <p:sldId id="266" r:id="rId9"/>
    <p:sldId id="267" r:id="rId10"/>
    <p:sldId id="268" r:id="rId11"/>
    <p:sldId id="261" r:id="rId12"/>
    <p:sldId id="270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38E0-74A6-43C0-8F70-5E57BBAEA27C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A85E-A961-4E15-8E46-5199E26949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97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A85E-A961-4E15-8E46-5199E26949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3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A85E-A961-4E15-8E46-5199E26949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5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63688" y="2420888"/>
            <a:ext cx="61371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应用文写作</a:t>
            </a:r>
          </a:p>
        </p:txBody>
      </p:sp>
    </p:spTree>
    <p:extLst>
      <p:ext uri="{BB962C8B-B14F-4D97-AF65-F5344CB8AC3E}">
        <p14:creationId xmlns:p14="http://schemas.microsoft.com/office/powerpoint/2010/main" val="13613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做某事有困难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的短语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4.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适应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的短语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861647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adapt/adjust (oneself) to 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be adapted/adjusted to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6839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have a hard time (in) doing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>
                <a:solidFill>
                  <a:srgbClr val="FF0000"/>
                </a:solidFill>
              </a:rPr>
              <a:t>have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difficulty/trouble/problems </a:t>
            </a:r>
            <a:r>
              <a:rPr lang="en-US" altLang="zh-CN" sz="3200" b="1" dirty="0">
                <a:solidFill>
                  <a:srgbClr val="FF0000"/>
                </a:solidFill>
              </a:rPr>
              <a:t>(in) doing </a:t>
            </a:r>
            <a:r>
              <a:rPr lang="en-US" altLang="zh-CN" sz="3200" b="1" dirty="0" err="1">
                <a:solidFill>
                  <a:srgbClr val="FF0000"/>
                </a:solidFill>
              </a:rPr>
              <a:t>sth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66" y="4779763"/>
            <a:ext cx="8450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5. write---                 (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过去式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)---               (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过去分词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)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</a:rPr>
              <a:t>              ---                  (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现在分词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)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493" y="477976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wrote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1070" y="473359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wri</a:t>
            </a:r>
            <a:r>
              <a:rPr lang="en-US" altLang="zh-CN" sz="3600" b="1" dirty="0" smtClean="0">
                <a:solidFill>
                  <a:srgbClr val="00B050"/>
                </a:solidFill>
                <a:cs typeface="Arial" pitchFamily="34" charset="0"/>
              </a:rPr>
              <a:t>tt</a:t>
            </a:r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920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wri</a:t>
            </a:r>
            <a:r>
              <a:rPr lang="en-US" altLang="zh-C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ing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94348" y="5733256"/>
            <a:ext cx="1521952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48815" y="5298109"/>
            <a:ext cx="1521952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46498" y="5248409"/>
            <a:ext cx="1521952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035139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Don’t worry.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Don’t be worried.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87" y="247727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7.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不用担心。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428" y="17737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6.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参加活动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476" y="65084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take (an active) part in an activity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participate in an activity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8" y="5254560"/>
            <a:ext cx="827218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0638" y="463181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8.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非谓语动词的使用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86443" y="5661248"/>
            <a:ext cx="7416824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10379" y="6309320"/>
            <a:ext cx="3096344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87496"/>
            <a:ext cx="90730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Hearing that you have trouble adjusting to the new surroundings, I’m writing to give you some suggestions.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There was a time when I have the same situation where I can’t fit in with my new classmates.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I suggest that you (should) take an active part in the activities where you will have a chance to communicate with your classmates.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</a:rPr>
              <a:t>h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ope these suggestions mentioned above will be beneficial to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You can depend on it that you are sure to adjust to the new class soon.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I hope everything works out.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16839"/>
            <a:ext cx="2088232" cy="584775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佳句赏析</a:t>
            </a:r>
            <a:endParaRPr lang="zh-CN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7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4" y="0"/>
            <a:ext cx="7056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529596" y="14064"/>
            <a:ext cx="2088232" cy="646331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佳作赏析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64"/>
            <a:ext cx="793076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529596" y="14064"/>
            <a:ext cx="2088232" cy="646331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佳作赏析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621" y="0"/>
            <a:ext cx="856895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version:</a:t>
            </a:r>
            <a:endParaRPr lang="en-US" altLang="zh-C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Dear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John,</a:t>
            </a:r>
            <a:endParaRPr lang="zh-CN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     I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am glad that you are willing to tell me your trouble. In your letter, I learn that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good at communicating with others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, you can not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adjusted to the new class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which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feel upset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. I’m writing to give you some advice.</a:t>
            </a:r>
            <a:endParaRPr lang="zh-CN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foremost,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suggested that you 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(should)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new friends who can share your hobbies and ideas.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Additionally,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not take an active part in the activities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can exchange your opinions with others?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Last but not least,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a good listener. As is known to all, listening is an art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makes it easier to build a good relationship with others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489" y="1072088"/>
            <a:ext cx="856895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Hopefully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I wish you could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my advice into consideration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. Looking forward to your early reply!</a:t>
            </a:r>
            <a:endParaRPr lang="zh-CN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Yours,</a:t>
            </a:r>
            <a:endParaRPr lang="zh-CN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Li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Hua</a:t>
            </a:r>
            <a:endParaRPr lang="zh-CN" altLang="zh-C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747963" y="4868212"/>
            <a:ext cx="79208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771473" y="4105660"/>
            <a:ext cx="79208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91680" y="4149080"/>
            <a:ext cx="79208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91680" y="4875227"/>
            <a:ext cx="79208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91680" y="260648"/>
            <a:ext cx="6137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写作要求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46300"/>
            <a:ext cx="8400951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</a:rPr>
              <a:t>    假定你是李华，你的朋友</a:t>
            </a:r>
            <a:r>
              <a:rPr lang="en-US" altLang="zh-CN" sz="3200" b="1" dirty="0" smtClean="0">
                <a:latin typeface="+mn-ea"/>
              </a:rPr>
              <a:t>John</a:t>
            </a:r>
            <a:r>
              <a:rPr lang="zh-CN" altLang="en-US" sz="3200" b="1" dirty="0" smtClean="0">
                <a:latin typeface="+mn-ea"/>
              </a:rPr>
              <a:t>因选科走班进入了新的班级学习。因不擅长与别人交流，他暂时无法融入新的班级，感到非常苦恼。请你根据以下要点给他写一封回信。内容包括：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+mn-ea"/>
              </a:rPr>
              <a:t>1.</a:t>
            </a:r>
            <a:r>
              <a:rPr lang="zh-CN" altLang="en-US" sz="3200" b="1" dirty="0" smtClean="0">
                <a:latin typeface="+mn-ea"/>
              </a:rPr>
              <a:t>表示理解并给予安慰；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提出建议并给出理由。</a:t>
            </a:r>
            <a:endParaRPr lang="zh-CN" altLang="en-US" sz="3200" b="1" dirty="0"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27984" y="2468370"/>
            <a:ext cx="3824863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3385" y="3250298"/>
            <a:ext cx="7361244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2187"/>
            <a:ext cx="54483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爆炸形 1 3"/>
          <p:cNvSpPr/>
          <p:nvPr/>
        </p:nvSpPr>
        <p:spPr>
          <a:xfrm>
            <a:off x="4644008" y="0"/>
            <a:ext cx="4822009" cy="328498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卷面太乱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3"/>
            <a:ext cx="4803886" cy="40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6730"/>
            <a:ext cx="5436096" cy="44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爆炸形 1 1"/>
          <p:cNvSpPr/>
          <p:nvPr/>
        </p:nvSpPr>
        <p:spPr>
          <a:xfrm>
            <a:off x="4283968" y="921"/>
            <a:ext cx="5019910" cy="331236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2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分段太多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64904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1.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没有对因暂时无法融入新的班级感到苦恼而表示理解并给予安慰；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</a:rPr>
              <a:t>2.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无法融入新班级篇幅过多，导致建议篇幅过少。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110396" y="24957"/>
            <a:ext cx="7341924" cy="253994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3.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要点不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全或者要点比例分配不合适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1 3"/>
          <p:cNvSpPr/>
          <p:nvPr/>
        </p:nvSpPr>
        <p:spPr>
          <a:xfrm>
            <a:off x="110396" y="24957"/>
            <a:ext cx="4965659" cy="198791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4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结尾处理不当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提完建议结尾处只写期待收到你的回复。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93" y="3210074"/>
            <a:ext cx="7934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altLang="zh-CN" sz="3200" b="1" dirty="0">
                <a:solidFill>
                  <a:srgbClr val="FF0000"/>
                </a:solidFill>
              </a:rPr>
              <a:t>I hope these suggestions mentioned above will be beneficial to you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altLang="zh-CN" sz="3200" b="1" dirty="0">
                <a:solidFill>
                  <a:srgbClr val="FF0000"/>
                </a:solidFill>
                <a:cs typeface="Times New Roman" pitchFamily="18" charset="0"/>
              </a:rPr>
              <a:t>Hopefully, I wish you could take my advice into </a:t>
            </a:r>
            <a:r>
              <a:rPr lang="en-US" altLang="zh-CN" sz="3200" b="1" dirty="0" smtClean="0">
                <a:solidFill>
                  <a:srgbClr val="FF0000"/>
                </a:solidFill>
                <a:cs typeface="Times New Roman" pitchFamily="18" charset="0"/>
              </a:rPr>
              <a:t>consideration/account. </a:t>
            </a:r>
            <a:endParaRPr lang="zh-CN" altLang="en-US" sz="3200" dirty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1 3"/>
          <p:cNvSpPr/>
          <p:nvPr/>
        </p:nvSpPr>
        <p:spPr>
          <a:xfrm>
            <a:off x="110396" y="24957"/>
            <a:ext cx="4965659" cy="198791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5.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缺少过渡衔接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96" y="2348880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To begin with/First and foremost/ First of all,…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Besides/What’s more/Additionally/In addition,…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Last </a:t>
            </a:r>
            <a:r>
              <a:rPr lang="en-US" altLang="zh-CN" sz="3200" b="1" dirty="0">
                <a:solidFill>
                  <a:srgbClr val="0000FF"/>
                </a:solidFill>
              </a:rPr>
              <a:t>but not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least,…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形 1 1"/>
          <p:cNvSpPr/>
          <p:nvPr/>
        </p:nvSpPr>
        <p:spPr>
          <a:xfrm>
            <a:off x="-180528" y="-99392"/>
            <a:ext cx="6261804" cy="23239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词汇语法错误较多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644" y="3058291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[U] </a:t>
            </a:r>
          </a:p>
          <a:p>
            <a:r>
              <a:rPr lang="en-US" altLang="zh-CN" sz="3200" b="1" dirty="0" smtClean="0"/>
              <a:t>[C] 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v.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v</a:t>
            </a:r>
            <a:r>
              <a:rPr lang="en-US" altLang="zh-CN" sz="3200" b="1" dirty="0"/>
              <a:t>. </a:t>
            </a:r>
            <a:endParaRPr lang="en-US" altLang="zh-C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24531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1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建议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的词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40707" y="3501008"/>
            <a:ext cx="1912431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40707" y="4005064"/>
            <a:ext cx="1980219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0707" y="4941168"/>
            <a:ext cx="1980219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40707" y="5949280"/>
            <a:ext cx="1980219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括号 10"/>
          <p:cNvSpPr/>
          <p:nvPr/>
        </p:nvSpPr>
        <p:spPr>
          <a:xfrm>
            <a:off x="2981353" y="4294608"/>
            <a:ext cx="144016" cy="108012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3019211" y="5589240"/>
            <a:ext cx="106158" cy="64807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25925" y="4142170"/>
            <a:ext cx="3929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doing </a:t>
            </a:r>
            <a:r>
              <a:rPr lang="en-US" altLang="zh-CN" sz="2800" b="1" dirty="0" err="1" smtClean="0"/>
              <a:t>sth</a:t>
            </a:r>
            <a:r>
              <a:rPr lang="en-US" altLang="zh-CN" sz="2800" b="1" dirty="0" smtClean="0"/>
              <a:t>.</a:t>
            </a:r>
          </a:p>
          <a:p>
            <a:r>
              <a:rPr lang="en-US" altLang="zh-CN" sz="2800" b="1" dirty="0" smtClean="0"/>
              <a:t>sb. to do </a:t>
            </a:r>
            <a:r>
              <a:rPr lang="en-US" altLang="zh-CN" sz="2800" b="1" dirty="0" err="1" smtClean="0"/>
              <a:t>sth</a:t>
            </a:r>
            <a:r>
              <a:rPr lang="en-US" altLang="zh-CN" sz="2800" b="1" dirty="0" smtClean="0"/>
              <a:t>.</a:t>
            </a:r>
          </a:p>
          <a:p>
            <a:r>
              <a:rPr lang="en-US" altLang="zh-CN" sz="2800" b="1" dirty="0" smtClean="0"/>
              <a:t>that…(should) do …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39049" y="5423450"/>
            <a:ext cx="3929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doing </a:t>
            </a:r>
            <a:r>
              <a:rPr lang="en-US" altLang="zh-CN" sz="2800" b="1" dirty="0" err="1" smtClean="0"/>
              <a:t>sth</a:t>
            </a:r>
            <a:r>
              <a:rPr lang="en-US" altLang="zh-CN" sz="2800" b="1" dirty="0" smtClean="0"/>
              <a:t>.</a:t>
            </a:r>
          </a:p>
          <a:p>
            <a:r>
              <a:rPr lang="en-US" altLang="zh-CN" sz="2800" b="1" dirty="0" smtClean="0"/>
              <a:t>that…(should) do …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394612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suggest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458983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suggestion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0606" y="299935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advice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2202" y="349845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cs typeface="Arial" pitchFamily="34" charset="0"/>
              </a:rPr>
              <a:t>advise</a:t>
            </a:r>
            <a:endParaRPr lang="zh-CN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9371E-6 L -0.6519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1397E-6 L -0.67327 -0.14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-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8002E-6 L -0.64636 0.13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1129E-6 L -0.64966 0.217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10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6" y="548680"/>
            <a:ext cx="854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</a:rPr>
              <a:t>表示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与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…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相处融洽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的短语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(B3U1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学案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Period 1---Vocabulary---interpersonal relationships)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54006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get along/on well with…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be in harmony with…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be on good terms with…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fit in with…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678</Words>
  <Application>Microsoft Office PowerPoint</Application>
  <PresentationFormat>全屏显示(4:3)</PresentationFormat>
  <Paragraphs>78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hp</cp:lastModifiedBy>
  <cp:revision>32</cp:revision>
  <dcterms:created xsi:type="dcterms:W3CDTF">2021-05-31T01:47:47Z</dcterms:created>
  <dcterms:modified xsi:type="dcterms:W3CDTF">2021-05-31T07:51:18Z</dcterms:modified>
</cp:coreProperties>
</file>