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30835" y="204470"/>
            <a:ext cx="6168390" cy="68624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1. 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只写了一段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2. 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逻辑不对，比如：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烧火吸引人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钻冰取火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被狗驮回家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做小船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用衣服做小船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没有提到</a:t>
            </a: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David</a:t>
            </a:r>
            <a:endParaRPr lang="en-US" altLang="zh-CN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自己往前爬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有人来救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吃虫子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戴上浴帽保暖，但是把衣服脱下来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......</a:t>
            </a:r>
            <a:endParaRPr lang="en-US" altLang="zh-CN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3.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语言：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heads?</a:t>
            </a:r>
            <a:endParaRPr lang="en-US" altLang="zh-CN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faces?</a:t>
            </a:r>
            <a:endParaRPr lang="en-US" altLang="zh-CN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frog?</a:t>
            </a:r>
            <a:endParaRPr lang="en-US" altLang="zh-CN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标点符号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人称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4. 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雷同答案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5. 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没有点明主题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</a:t>
            </a:r>
            <a:endParaRPr lang="en-US" altLang="zh-CN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</Words>
  <Application>WPS 演示</Application>
  <PresentationFormat>宽屏</PresentationFormat>
  <Paragraphs>23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Calibri</vt:lpstr>
      <vt:lpstr>微软雅黑</vt:lpstr>
      <vt:lpstr>Times New Roman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琦琦</dc:creator>
  <cp:lastModifiedBy>琦琦</cp:lastModifiedBy>
  <cp:revision>2</cp:revision>
  <dcterms:created xsi:type="dcterms:W3CDTF">2021-07-02T00:22:00Z</dcterms:created>
  <dcterms:modified xsi:type="dcterms:W3CDTF">2021-07-02T00:36:03Z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B0A7D3656FC44509A30ED4A437F1F303</vt:lpwstr>
  </property>
  <property fmtid="{D5CDD505-2E9C-101B-9397-08002B2CF9AE}" pid="3" name="KSOProductBuildVer">
    <vt:lpwstr>2052-11.1.0.10578</vt:lpwstr>
  </property>
</Properties>
</file>