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tags/tag63.xml" ContentType="application/vnd.openxmlformats-officedocument.presentationml.tags+xml"/>
  <Override PartName="/ppt/media/image6.jpg" ContentType="image/png"/>
  <Override PartName="/ppt/media/image7.jpg"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7" r:id="rId2"/>
    <p:sldId id="269" r:id="rId3"/>
    <p:sldId id="270" r:id="rId4"/>
    <p:sldId id="268" r:id="rId5"/>
    <p:sldId id="271" r:id="rId6"/>
    <p:sldId id="258" r:id="rId7"/>
    <p:sldId id="276" r:id="rId8"/>
    <p:sldId id="266" r:id="rId9"/>
    <p:sldId id="267" r:id="rId10"/>
    <p:sldId id="273" r:id="rId11"/>
    <p:sldId id="278" r:id="rId12"/>
    <p:sldId id="283" r:id="rId13"/>
    <p:sldId id="284" r:id="rId14"/>
    <p:sldId id="260"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p:cViewPr varScale="1">
        <p:scale>
          <a:sx n="90" d="100"/>
          <a:sy n="90" d="100"/>
        </p:scale>
        <p:origin x="630" y="78"/>
      </p:cViewPr>
      <p:guideLst>
        <p:guide orient="horz" pos="212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A70EB0B-0D31-407A-99A9-F420A058EFF7}" type="doc">
      <dgm:prSet loTypeId="urn:microsoft.com/office/officeart/2008/layout/PictureAccentList#1" loCatId="list" qsTypeId="urn:microsoft.com/office/officeart/2005/8/quickstyle/simple2#1" qsCatId="simple" csTypeId="urn:microsoft.com/office/officeart/2005/8/colors/colorful5#1" csCatId="colorful" phldr="1"/>
      <dgm:spPr/>
      <dgm:t>
        <a:bodyPr/>
        <a:lstStyle/>
        <a:p>
          <a:endParaRPr lang="zh-CN" altLang="en-US"/>
        </a:p>
      </dgm:t>
    </dgm:pt>
    <dgm:pt modelId="{48543BEB-59A5-4968-BBC8-123623D4BF48}">
      <dgm:prSet phldrT="[文本]" custT="1"/>
      <dgm:spPr/>
      <dgm:t>
        <a:bodyPr/>
        <a:lstStyle/>
        <a:p>
          <a:r>
            <a:rPr lang="zh-CN" altLang="en-US" sz="2800" dirty="0">
              <a:ea typeface="方正粗黑宋简体" panose="02000000000000000000" pitchFamily="2" charset="-122"/>
            </a:rPr>
            <a:t>内容要点可以有不同的表达形式。</a:t>
          </a:r>
        </a:p>
      </dgm:t>
    </dgm:pt>
    <dgm:pt modelId="{51C9C5E6-45EA-4251-82A4-B8D861B33C84}" type="parTrans" cxnId="{BAEBD0C3-77BC-4FED-B82F-3A6753C44CDE}">
      <dgm:prSet/>
      <dgm:spPr/>
      <dgm:t>
        <a:bodyPr/>
        <a:lstStyle/>
        <a:p>
          <a:endParaRPr lang="zh-CN" altLang="en-US" sz="2000">
            <a:ea typeface="方正粗黑宋简体" panose="02000000000000000000" pitchFamily="2" charset="-122"/>
          </a:endParaRPr>
        </a:p>
      </dgm:t>
    </dgm:pt>
    <dgm:pt modelId="{D6F657E0-4A8C-44BB-8EAC-9F04FFE936D0}" type="sibTrans" cxnId="{BAEBD0C3-77BC-4FED-B82F-3A6753C44CDE}">
      <dgm:prSet/>
      <dgm:spPr/>
      <dgm:t>
        <a:bodyPr/>
        <a:lstStyle/>
        <a:p>
          <a:endParaRPr lang="zh-CN" altLang="en-US" sz="2000">
            <a:ea typeface="方正粗黑宋简体" panose="02000000000000000000" pitchFamily="2" charset="-122"/>
          </a:endParaRPr>
        </a:p>
      </dgm:t>
    </dgm:pt>
    <dgm:pt modelId="{8D7BD08E-5FB3-4FCB-80DB-F8C7CA7E3789}">
      <dgm:prSet phldrT="[文本]" custT="1"/>
      <dgm:spPr/>
      <dgm:t>
        <a:bodyPr/>
        <a:lstStyle/>
        <a:p>
          <a:r>
            <a:rPr lang="zh-CN" altLang="en-US" sz="2800" b="0" i="0" u="none" strike="noStrike" dirty="0">
              <a:effectLst/>
              <a:latin typeface="宋体" panose="02010600030101010101" pitchFamily="2" charset="-122"/>
              <a:ea typeface="方正粗黑宋简体" panose="02000000000000000000" pitchFamily="2" charset="-122"/>
            </a:rPr>
            <a:t>如果书写太差以至影响交际分数降低一个档次。</a:t>
          </a:r>
          <a:endParaRPr lang="zh-CN" altLang="en-US" sz="2800" dirty="0">
            <a:ea typeface="方正粗黑宋简体" panose="02000000000000000000" pitchFamily="2" charset="-122"/>
          </a:endParaRPr>
        </a:p>
      </dgm:t>
    </dgm:pt>
    <dgm:pt modelId="{73BDD181-F49F-46A6-A847-8920385D6B1C}" type="parTrans" cxnId="{98D687B8-4558-43F5-A837-48AE704BC1F9}">
      <dgm:prSet/>
      <dgm:spPr/>
      <dgm:t>
        <a:bodyPr/>
        <a:lstStyle/>
        <a:p>
          <a:endParaRPr lang="zh-CN" altLang="en-US" sz="2000">
            <a:ea typeface="方正粗黑宋简体" panose="02000000000000000000" pitchFamily="2" charset="-122"/>
          </a:endParaRPr>
        </a:p>
      </dgm:t>
    </dgm:pt>
    <dgm:pt modelId="{09858662-C318-4A49-93E2-0D9E087DF289}" type="sibTrans" cxnId="{98D687B8-4558-43F5-A837-48AE704BC1F9}">
      <dgm:prSet/>
      <dgm:spPr/>
      <dgm:t>
        <a:bodyPr/>
        <a:lstStyle/>
        <a:p>
          <a:endParaRPr lang="zh-CN" altLang="en-US" sz="2000">
            <a:ea typeface="方正粗黑宋简体" panose="02000000000000000000" pitchFamily="2" charset="-122"/>
          </a:endParaRPr>
        </a:p>
      </dgm:t>
    </dgm:pt>
    <dgm:pt modelId="{383FD7BD-35F8-45EE-ADEE-49F670F92BFF}">
      <dgm:prSet custT="1"/>
      <dgm:spPr/>
      <dgm:t>
        <a:bodyPr/>
        <a:lstStyle/>
        <a:p>
          <a:r>
            <a:rPr lang="zh-CN" altLang="en-US" sz="2800" b="0" i="0" u="none" strike="noStrike" dirty="0">
              <a:effectLst/>
              <a:latin typeface="宋体" panose="02010600030101010101" pitchFamily="2" charset="-122"/>
              <a:ea typeface="方正粗黑宋简体" panose="02000000000000000000" pitchFamily="2" charset="-122"/>
            </a:rPr>
            <a:t>可以适当发挥，但应该紧扣主题。</a:t>
          </a:r>
          <a:endParaRPr lang="zh-CN" altLang="en-US" sz="2800" dirty="0">
            <a:ea typeface="方正粗黑宋简体" panose="02000000000000000000" pitchFamily="2" charset="-122"/>
          </a:endParaRPr>
        </a:p>
      </dgm:t>
    </dgm:pt>
    <dgm:pt modelId="{8DE31FBB-D11B-4E45-89E1-15101B08501B}" type="parTrans" cxnId="{DFF40444-7F8C-4E58-B90B-897D954FA644}">
      <dgm:prSet/>
      <dgm:spPr/>
      <dgm:t>
        <a:bodyPr/>
        <a:lstStyle/>
        <a:p>
          <a:endParaRPr lang="zh-CN" altLang="en-US" sz="2000">
            <a:ea typeface="方正粗黑宋简体" panose="02000000000000000000" pitchFamily="2" charset="-122"/>
          </a:endParaRPr>
        </a:p>
      </dgm:t>
    </dgm:pt>
    <dgm:pt modelId="{C719F642-1E34-4EA0-81EF-202E669E27B7}" type="sibTrans" cxnId="{DFF40444-7F8C-4E58-B90B-897D954FA644}">
      <dgm:prSet/>
      <dgm:spPr/>
      <dgm:t>
        <a:bodyPr/>
        <a:lstStyle/>
        <a:p>
          <a:endParaRPr lang="zh-CN" altLang="en-US" sz="2000">
            <a:ea typeface="方正粗黑宋简体" panose="02000000000000000000" pitchFamily="2" charset="-122"/>
          </a:endParaRPr>
        </a:p>
      </dgm:t>
    </dgm:pt>
    <dgm:pt modelId="{5C9CB531-7BC7-4494-81FD-FA1A31829FE4}">
      <dgm:prSet phldrT="[文本]" custT="1"/>
      <dgm:spPr/>
      <dgm:t>
        <a:bodyPr/>
        <a:lstStyle/>
        <a:p>
          <a:r>
            <a:rPr lang="zh-CN" altLang="en-US" sz="6000" dirty="0">
              <a:solidFill>
                <a:schemeClr val="tx1"/>
              </a:solidFill>
              <a:latin typeface="汉仪松阳体 W" panose="00020600040101010101" pitchFamily="18" charset="-122"/>
              <a:ea typeface="方正粗黑宋简体" panose="02000000000000000000" pitchFamily="2" charset="-122"/>
            </a:rPr>
            <a:t>细节说明</a:t>
          </a:r>
        </a:p>
      </dgm:t>
    </dgm:pt>
    <dgm:pt modelId="{5BA11F39-873F-44C5-91AB-ADBA5E629C11}" type="sibTrans" cxnId="{341FBA2A-912E-4705-B54C-E92767839E97}">
      <dgm:prSet/>
      <dgm:spPr/>
      <dgm:t>
        <a:bodyPr/>
        <a:lstStyle/>
        <a:p>
          <a:endParaRPr lang="zh-CN" altLang="en-US" sz="2000">
            <a:ea typeface="方正粗黑宋简体" panose="02000000000000000000" pitchFamily="2" charset="-122"/>
          </a:endParaRPr>
        </a:p>
      </dgm:t>
    </dgm:pt>
    <dgm:pt modelId="{E247A398-CABB-4410-8D0F-577D0672B2FE}" type="parTrans" cxnId="{341FBA2A-912E-4705-B54C-E92767839E97}">
      <dgm:prSet/>
      <dgm:spPr/>
      <dgm:t>
        <a:bodyPr/>
        <a:lstStyle/>
        <a:p>
          <a:endParaRPr lang="zh-CN" altLang="en-US" sz="2000">
            <a:ea typeface="方正粗黑宋简体" panose="02000000000000000000" pitchFamily="2" charset="-122"/>
          </a:endParaRPr>
        </a:p>
      </dgm:t>
    </dgm:pt>
    <dgm:pt modelId="{0BC08874-ED60-4615-95FA-DA26AF23C31F}" type="pres">
      <dgm:prSet presAssocID="{7A70EB0B-0D31-407A-99A9-F420A058EFF7}" presName="layout" presStyleCnt="0">
        <dgm:presLayoutVars>
          <dgm:chMax/>
          <dgm:chPref/>
          <dgm:dir/>
          <dgm:animOne val="branch"/>
          <dgm:animLvl val="lvl"/>
          <dgm:resizeHandles/>
        </dgm:presLayoutVars>
      </dgm:prSet>
      <dgm:spPr/>
    </dgm:pt>
    <dgm:pt modelId="{35F23CF7-1347-4118-8ACE-B76C9B25F895}" type="pres">
      <dgm:prSet presAssocID="{5C9CB531-7BC7-4494-81FD-FA1A31829FE4}" presName="root" presStyleCnt="0">
        <dgm:presLayoutVars>
          <dgm:chMax/>
          <dgm:chPref val="4"/>
        </dgm:presLayoutVars>
      </dgm:prSet>
      <dgm:spPr/>
    </dgm:pt>
    <dgm:pt modelId="{09451BC6-9491-469D-AC2D-4E72AF28B329}" type="pres">
      <dgm:prSet presAssocID="{5C9CB531-7BC7-4494-81FD-FA1A31829FE4}" presName="rootComposite" presStyleCnt="0">
        <dgm:presLayoutVars/>
      </dgm:prSet>
      <dgm:spPr/>
    </dgm:pt>
    <dgm:pt modelId="{7AF67E81-09C4-43D8-825B-D4FD22CAE36E}" type="pres">
      <dgm:prSet presAssocID="{5C9CB531-7BC7-4494-81FD-FA1A31829FE4}" presName="rootText" presStyleLbl="node0" presStyleIdx="0" presStyleCnt="1">
        <dgm:presLayoutVars>
          <dgm:chMax/>
          <dgm:chPref val="4"/>
        </dgm:presLayoutVars>
      </dgm:prSet>
      <dgm:spPr/>
    </dgm:pt>
    <dgm:pt modelId="{4F30572D-F4CE-4BEA-81AC-7CADBB79698C}" type="pres">
      <dgm:prSet presAssocID="{5C9CB531-7BC7-4494-81FD-FA1A31829FE4}" presName="childShape" presStyleCnt="0">
        <dgm:presLayoutVars>
          <dgm:chMax val="0"/>
          <dgm:chPref val="0"/>
        </dgm:presLayoutVars>
      </dgm:prSet>
      <dgm:spPr/>
    </dgm:pt>
    <dgm:pt modelId="{9E28D1D1-B890-4DC2-AAFB-40EB5F62110C}" type="pres">
      <dgm:prSet presAssocID="{48543BEB-59A5-4968-BBC8-123623D4BF48}" presName="childComposite" presStyleCnt="0">
        <dgm:presLayoutVars>
          <dgm:chMax val="0"/>
          <dgm:chPref val="0"/>
        </dgm:presLayoutVars>
      </dgm:prSet>
      <dgm:spPr/>
    </dgm:pt>
    <dgm:pt modelId="{213FB39B-70F5-40C5-8DC4-B35A1F434278}" type="pres">
      <dgm:prSet presAssocID="{48543BEB-59A5-4968-BBC8-123623D4BF48}" presName="Imag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pt>
    <dgm:pt modelId="{6F02591D-40FE-4EF6-9292-6741E5CFD19C}" type="pres">
      <dgm:prSet presAssocID="{48543BEB-59A5-4968-BBC8-123623D4BF48}" presName="childText" presStyleLbl="lnNode1" presStyleIdx="0" presStyleCnt="3">
        <dgm:presLayoutVars>
          <dgm:chMax val="0"/>
          <dgm:chPref val="0"/>
          <dgm:bulletEnabled val="1"/>
        </dgm:presLayoutVars>
      </dgm:prSet>
      <dgm:spPr/>
    </dgm:pt>
    <dgm:pt modelId="{1A7546F2-B56C-46B9-95D3-2099B64625B4}" type="pres">
      <dgm:prSet presAssocID="{383FD7BD-35F8-45EE-ADEE-49F670F92BFF}" presName="childComposite" presStyleCnt="0">
        <dgm:presLayoutVars>
          <dgm:chMax val="0"/>
          <dgm:chPref val="0"/>
        </dgm:presLayoutVars>
      </dgm:prSet>
      <dgm:spPr/>
    </dgm:pt>
    <dgm:pt modelId="{27345A28-DB1E-4DDF-A54A-37E61A980750}" type="pres">
      <dgm:prSet presAssocID="{383FD7BD-35F8-45EE-ADEE-49F670F92BFF}" presName="Imag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E94769B6-C627-4CD2-B2DE-C87CEED88FC8}" type="pres">
      <dgm:prSet presAssocID="{383FD7BD-35F8-45EE-ADEE-49F670F92BFF}" presName="childText" presStyleLbl="lnNode1" presStyleIdx="1" presStyleCnt="3">
        <dgm:presLayoutVars>
          <dgm:chMax val="0"/>
          <dgm:chPref val="0"/>
          <dgm:bulletEnabled val="1"/>
        </dgm:presLayoutVars>
      </dgm:prSet>
      <dgm:spPr/>
    </dgm:pt>
    <dgm:pt modelId="{50B15180-7823-49C9-910E-1B7BFE7AF2BA}" type="pres">
      <dgm:prSet presAssocID="{8D7BD08E-5FB3-4FCB-80DB-F8C7CA7E3789}" presName="childComposite" presStyleCnt="0">
        <dgm:presLayoutVars>
          <dgm:chMax val="0"/>
          <dgm:chPref val="0"/>
        </dgm:presLayoutVars>
      </dgm:prSet>
      <dgm:spPr/>
    </dgm:pt>
    <dgm:pt modelId="{D0B64274-9FDA-40E6-8E69-DB297C4AF4AF}" type="pres">
      <dgm:prSet presAssocID="{8D7BD08E-5FB3-4FCB-80DB-F8C7CA7E3789}" presName="Imag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dgm:spPr>
    </dgm:pt>
    <dgm:pt modelId="{8F5CEEBF-D1E8-42F5-8A6E-18B7E780DDD9}" type="pres">
      <dgm:prSet presAssocID="{8D7BD08E-5FB3-4FCB-80DB-F8C7CA7E3789}" presName="childText" presStyleLbl="lnNode1" presStyleIdx="2" presStyleCnt="3">
        <dgm:presLayoutVars>
          <dgm:chMax val="0"/>
          <dgm:chPref val="0"/>
          <dgm:bulletEnabled val="1"/>
        </dgm:presLayoutVars>
      </dgm:prSet>
      <dgm:spPr/>
    </dgm:pt>
  </dgm:ptLst>
  <dgm:cxnLst>
    <dgm:cxn modelId="{341FBA2A-912E-4705-B54C-E92767839E97}" srcId="{7A70EB0B-0D31-407A-99A9-F420A058EFF7}" destId="{5C9CB531-7BC7-4494-81FD-FA1A31829FE4}" srcOrd="0" destOrd="0" parTransId="{E247A398-CABB-4410-8D0F-577D0672B2FE}" sibTransId="{5BA11F39-873F-44C5-91AB-ADBA5E629C11}"/>
    <dgm:cxn modelId="{DFF40444-7F8C-4E58-B90B-897D954FA644}" srcId="{5C9CB531-7BC7-4494-81FD-FA1A31829FE4}" destId="{383FD7BD-35F8-45EE-ADEE-49F670F92BFF}" srcOrd="1" destOrd="0" parTransId="{8DE31FBB-D11B-4E45-89E1-15101B08501B}" sibTransId="{C719F642-1E34-4EA0-81EF-202E669E27B7}"/>
    <dgm:cxn modelId="{A734AF48-8873-4C94-8B2A-C5A81D8A6F60}" type="presOf" srcId="{7A70EB0B-0D31-407A-99A9-F420A058EFF7}" destId="{0BC08874-ED60-4615-95FA-DA26AF23C31F}" srcOrd="0" destOrd="0" presId="urn:microsoft.com/office/officeart/2008/layout/PictureAccentList#1"/>
    <dgm:cxn modelId="{27C38F71-2F71-4B3B-B47D-FC2387D062AA}" type="presOf" srcId="{383FD7BD-35F8-45EE-ADEE-49F670F92BFF}" destId="{E94769B6-C627-4CD2-B2DE-C87CEED88FC8}" srcOrd="0" destOrd="0" presId="urn:microsoft.com/office/officeart/2008/layout/PictureAccentList#1"/>
    <dgm:cxn modelId="{25D04293-C016-4123-85AD-7BFF20E16F65}" type="presOf" srcId="{5C9CB531-7BC7-4494-81FD-FA1A31829FE4}" destId="{7AF67E81-09C4-43D8-825B-D4FD22CAE36E}" srcOrd="0" destOrd="0" presId="urn:microsoft.com/office/officeart/2008/layout/PictureAccentList#1"/>
    <dgm:cxn modelId="{98D687B8-4558-43F5-A837-48AE704BC1F9}" srcId="{5C9CB531-7BC7-4494-81FD-FA1A31829FE4}" destId="{8D7BD08E-5FB3-4FCB-80DB-F8C7CA7E3789}" srcOrd="2" destOrd="0" parTransId="{73BDD181-F49F-46A6-A847-8920385D6B1C}" sibTransId="{09858662-C318-4A49-93E2-0D9E087DF289}"/>
    <dgm:cxn modelId="{BAEBD0C3-77BC-4FED-B82F-3A6753C44CDE}" srcId="{5C9CB531-7BC7-4494-81FD-FA1A31829FE4}" destId="{48543BEB-59A5-4968-BBC8-123623D4BF48}" srcOrd="0" destOrd="0" parTransId="{51C9C5E6-45EA-4251-82A4-B8D861B33C84}" sibTransId="{D6F657E0-4A8C-44BB-8EAC-9F04FFE936D0}"/>
    <dgm:cxn modelId="{2D349FC8-4AA8-4011-BD88-BDD23B963C7D}" type="presOf" srcId="{8D7BD08E-5FB3-4FCB-80DB-F8C7CA7E3789}" destId="{8F5CEEBF-D1E8-42F5-8A6E-18B7E780DDD9}" srcOrd="0" destOrd="0" presId="urn:microsoft.com/office/officeart/2008/layout/PictureAccentList#1"/>
    <dgm:cxn modelId="{D7A3CCE7-FEF8-436C-BB13-2D69DFEEFF80}" type="presOf" srcId="{48543BEB-59A5-4968-BBC8-123623D4BF48}" destId="{6F02591D-40FE-4EF6-9292-6741E5CFD19C}" srcOrd="0" destOrd="0" presId="urn:microsoft.com/office/officeart/2008/layout/PictureAccentList#1"/>
    <dgm:cxn modelId="{DDF78EBE-49ED-43C1-A588-3C6F9884DD74}" type="presParOf" srcId="{0BC08874-ED60-4615-95FA-DA26AF23C31F}" destId="{35F23CF7-1347-4118-8ACE-B76C9B25F895}" srcOrd="0" destOrd="0" presId="urn:microsoft.com/office/officeart/2008/layout/PictureAccentList#1"/>
    <dgm:cxn modelId="{4544FCDD-3CAC-49DA-8519-001F11C1E052}" type="presParOf" srcId="{35F23CF7-1347-4118-8ACE-B76C9B25F895}" destId="{09451BC6-9491-469D-AC2D-4E72AF28B329}" srcOrd="0" destOrd="0" presId="urn:microsoft.com/office/officeart/2008/layout/PictureAccentList#1"/>
    <dgm:cxn modelId="{8EA92326-1B42-4167-A2C2-97A220B8DCF7}" type="presParOf" srcId="{09451BC6-9491-469D-AC2D-4E72AF28B329}" destId="{7AF67E81-09C4-43D8-825B-D4FD22CAE36E}" srcOrd="0" destOrd="0" presId="urn:microsoft.com/office/officeart/2008/layout/PictureAccentList#1"/>
    <dgm:cxn modelId="{3D1797E4-DB12-454D-B7DC-04972645D3EC}" type="presParOf" srcId="{35F23CF7-1347-4118-8ACE-B76C9B25F895}" destId="{4F30572D-F4CE-4BEA-81AC-7CADBB79698C}" srcOrd="1" destOrd="0" presId="urn:microsoft.com/office/officeart/2008/layout/PictureAccentList#1"/>
    <dgm:cxn modelId="{23B7D40F-431B-4F1A-AF32-4AFBBAB7AEED}" type="presParOf" srcId="{4F30572D-F4CE-4BEA-81AC-7CADBB79698C}" destId="{9E28D1D1-B890-4DC2-AAFB-40EB5F62110C}" srcOrd="0" destOrd="0" presId="urn:microsoft.com/office/officeart/2008/layout/PictureAccentList#1"/>
    <dgm:cxn modelId="{40234C9D-D59F-4C4B-8AAC-21935FF36F57}" type="presParOf" srcId="{9E28D1D1-B890-4DC2-AAFB-40EB5F62110C}" destId="{213FB39B-70F5-40C5-8DC4-B35A1F434278}" srcOrd="0" destOrd="0" presId="urn:microsoft.com/office/officeart/2008/layout/PictureAccentList#1"/>
    <dgm:cxn modelId="{E9CBFEBD-07CF-423C-A187-B40006F5289F}" type="presParOf" srcId="{9E28D1D1-B890-4DC2-AAFB-40EB5F62110C}" destId="{6F02591D-40FE-4EF6-9292-6741E5CFD19C}" srcOrd="1" destOrd="0" presId="urn:microsoft.com/office/officeart/2008/layout/PictureAccentList#1"/>
    <dgm:cxn modelId="{B4E286E9-D722-4C72-BE6A-73DC6E28C12B}" type="presParOf" srcId="{4F30572D-F4CE-4BEA-81AC-7CADBB79698C}" destId="{1A7546F2-B56C-46B9-95D3-2099B64625B4}" srcOrd="1" destOrd="0" presId="urn:microsoft.com/office/officeart/2008/layout/PictureAccentList#1"/>
    <dgm:cxn modelId="{BDD62C06-5E8A-478A-B5A5-5EA585A34D1D}" type="presParOf" srcId="{1A7546F2-B56C-46B9-95D3-2099B64625B4}" destId="{27345A28-DB1E-4DDF-A54A-37E61A980750}" srcOrd="0" destOrd="0" presId="urn:microsoft.com/office/officeart/2008/layout/PictureAccentList#1"/>
    <dgm:cxn modelId="{4A6AD91A-903B-4DEB-A5F9-94DF6C8CD3F9}" type="presParOf" srcId="{1A7546F2-B56C-46B9-95D3-2099B64625B4}" destId="{E94769B6-C627-4CD2-B2DE-C87CEED88FC8}" srcOrd="1" destOrd="0" presId="urn:microsoft.com/office/officeart/2008/layout/PictureAccentList#1"/>
    <dgm:cxn modelId="{4D7807AE-1C94-4D1F-8C1B-410494E25D6B}" type="presParOf" srcId="{4F30572D-F4CE-4BEA-81AC-7CADBB79698C}" destId="{50B15180-7823-49C9-910E-1B7BFE7AF2BA}" srcOrd="2" destOrd="0" presId="urn:microsoft.com/office/officeart/2008/layout/PictureAccentList#1"/>
    <dgm:cxn modelId="{E7E7A436-7DC1-4BC1-BADB-7929CFFA8B46}" type="presParOf" srcId="{50B15180-7823-49C9-910E-1B7BFE7AF2BA}" destId="{D0B64274-9FDA-40E6-8E69-DB297C4AF4AF}" srcOrd="0" destOrd="0" presId="urn:microsoft.com/office/officeart/2008/layout/PictureAccentList#1"/>
    <dgm:cxn modelId="{4D1176E4-DE88-4021-87A6-FCFBFA627BBB}" type="presParOf" srcId="{50B15180-7823-49C9-910E-1B7BFE7AF2BA}" destId="{8F5CEEBF-D1E8-42F5-8A6E-18B7E780DDD9}" srcOrd="1" destOrd="0" presId="urn:microsoft.com/office/officeart/2008/layout/PictureAccen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67E81-09C4-43D8-825B-D4FD22CAE36E}">
      <dsp:nvSpPr>
        <dsp:cNvPr id="0" name=""/>
        <dsp:cNvSpPr/>
      </dsp:nvSpPr>
      <dsp:spPr>
        <a:xfrm>
          <a:off x="495360" y="2242"/>
          <a:ext cx="9361294" cy="1348435"/>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76200" rIns="114300" bIns="76200" numCol="1" spcCol="1270" anchor="ctr" anchorCtr="0">
          <a:noAutofit/>
        </a:bodyPr>
        <a:lstStyle/>
        <a:p>
          <a:pPr marL="0" lvl="0" indent="0" algn="ctr" defTabSz="2667000">
            <a:lnSpc>
              <a:spcPct val="90000"/>
            </a:lnSpc>
            <a:spcBef>
              <a:spcPct val="0"/>
            </a:spcBef>
            <a:spcAft>
              <a:spcPct val="35000"/>
            </a:spcAft>
            <a:buNone/>
          </a:pPr>
          <a:r>
            <a:rPr lang="zh-CN" altLang="en-US" sz="6000" kern="1200" dirty="0">
              <a:solidFill>
                <a:schemeClr val="tx1"/>
              </a:solidFill>
              <a:latin typeface="汉仪松阳体 W" panose="00020600040101010101" pitchFamily="18" charset="-122"/>
              <a:ea typeface="方正粗黑宋简体" panose="02000000000000000000" pitchFamily="2" charset="-122"/>
            </a:rPr>
            <a:t>细节说明</a:t>
          </a:r>
        </a:p>
      </dsp:txBody>
      <dsp:txXfrm>
        <a:off x="534854" y="41736"/>
        <a:ext cx="9282306" cy="1269447"/>
      </dsp:txXfrm>
    </dsp:sp>
    <dsp:sp modelId="{213FB39B-70F5-40C5-8DC4-B35A1F434278}">
      <dsp:nvSpPr>
        <dsp:cNvPr id="0" name=""/>
        <dsp:cNvSpPr/>
      </dsp:nvSpPr>
      <dsp:spPr>
        <a:xfrm>
          <a:off x="495360" y="1593396"/>
          <a:ext cx="1348435" cy="1348435"/>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F02591D-40FE-4EF6-9292-6741E5CFD19C}">
      <dsp:nvSpPr>
        <dsp:cNvPr id="0" name=""/>
        <dsp:cNvSpPr/>
      </dsp:nvSpPr>
      <dsp:spPr>
        <a:xfrm>
          <a:off x="1924702" y="1593396"/>
          <a:ext cx="7931952" cy="1348435"/>
        </a:xfrm>
        <a:prstGeom prst="roundRect">
          <a:avLst>
            <a:gd name="adj" fmla="val 1667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ea typeface="方正粗黑宋简体" panose="02000000000000000000" pitchFamily="2" charset="-122"/>
            </a:rPr>
            <a:t>内容要点可以有不同的表达形式。</a:t>
          </a:r>
        </a:p>
      </dsp:txBody>
      <dsp:txXfrm>
        <a:off x="1990539" y="1659233"/>
        <a:ext cx="7800278" cy="1216761"/>
      </dsp:txXfrm>
    </dsp:sp>
    <dsp:sp modelId="{27345A28-DB1E-4DDF-A54A-37E61A980750}">
      <dsp:nvSpPr>
        <dsp:cNvPr id="0" name=""/>
        <dsp:cNvSpPr/>
      </dsp:nvSpPr>
      <dsp:spPr>
        <a:xfrm>
          <a:off x="495360" y="3103645"/>
          <a:ext cx="1348435" cy="1348435"/>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94769B6-C627-4CD2-B2DE-C87CEED88FC8}">
      <dsp:nvSpPr>
        <dsp:cNvPr id="0" name=""/>
        <dsp:cNvSpPr/>
      </dsp:nvSpPr>
      <dsp:spPr>
        <a:xfrm>
          <a:off x="1924702" y="3103645"/>
          <a:ext cx="7931952" cy="1348435"/>
        </a:xfrm>
        <a:prstGeom prst="roundRect">
          <a:avLst>
            <a:gd name="adj" fmla="val 16670"/>
          </a:avLst>
        </a:prstGeom>
        <a:solidFill>
          <a:schemeClr val="accent5">
            <a:hueOff val="10197047"/>
            <a:satOff val="-1697"/>
            <a:lumOff val="-215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zh-CN" altLang="en-US" sz="2800" b="0" i="0" u="none" strike="noStrike" kern="1200" dirty="0">
              <a:effectLst/>
              <a:latin typeface="宋体" panose="02010600030101010101" pitchFamily="2" charset="-122"/>
              <a:ea typeface="方正粗黑宋简体" panose="02000000000000000000" pitchFamily="2" charset="-122"/>
            </a:rPr>
            <a:t>可以适当发挥，但应该紧扣主题。</a:t>
          </a:r>
          <a:endParaRPr lang="zh-CN" altLang="en-US" sz="2800" kern="1200" dirty="0">
            <a:ea typeface="方正粗黑宋简体" panose="02000000000000000000" pitchFamily="2" charset="-122"/>
          </a:endParaRPr>
        </a:p>
      </dsp:txBody>
      <dsp:txXfrm>
        <a:off x="1990539" y="3169482"/>
        <a:ext cx="7800278" cy="1216761"/>
      </dsp:txXfrm>
    </dsp:sp>
    <dsp:sp modelId="{D0B64274-9FDA-40E6-8E69-DB297C4AF4AF}">
      <dsp:nvSpPr>
        <dsp:cNvPr id="0" name=""/>
        <dsp:cNvSpPr/>
      </dsp:nvSpPr>
      <dsp:spPr>
        <a:xfrm>
          <a:off x="495360" y="4613893"/>
          <a:ext cx="1348435" cy="1348435"/>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F5CEEBF-D1E8-42F5-8A6E-18B7E780DDD9}">
      <dsp:nvSpPr>
        <dsp:cNvPr id="0" name=""/>
        <dsp:cNvSpPr/>
      </dsp:nvSpPr>
      <dsp:spPr>
        <a:xfrm>
          <a:off x="1924702" y="4613893"/>
          <a:ext cx="7931952" cy="1348435"/>
        </a:xfrm>
        <a:prstGeom prst="roundRect">
          <a:avLst>
            <a:gd name="adj" fmla="val 16670"/>
          </a:avLst>
        </a:prstGeom>
        <a:solidFill>
          <a:schemeClr val="accent5">
            <a:hueOff val="20394095"/>
            <a:satOff val="-339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zh-CN" altLang="en-US" sz="2800" b="0" i="0" u="none" strike="noStrike" kern="1200" dirty="0">
              <a:effectLst/>
              <a:latin typeface="宋体" panose="02010600030101010101" pitchFamily="2" charset="-122"/>
              <a:ea typeface="方正粗黑宋简体" panose="02000000000000000000" pitchFamily="2" charset="-122"/>
            </a:rPr>
            <a:t>如果书写太差以至影响交际分数降低一个档次。</a:t>
          </a:r>
          <a:endParaRPr lang="zh-CN" altLang="en-US" sz="2800" kern="1200" dirty="0">
            <a:ea typeface="方正粗黑宋简体" panose="02000000000000000000" pitchFamily="2" charset="-122"/>
          </a:endParaRPr>
        </a:p>
      </dsp:txBody>
      <dsp:txXfrm>
        <a:off x="1990539" y="4679730"/>
        <a:ext cx="7800278" cy="1216761"/>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1">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linDir" val="fromT"/>
              <dgm:param type="chAlign" val="r"/>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2021/7/13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A4C97CD-7ACB-473E-993A-26BA946A89F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2021/7/13</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2021/7/13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2021/7/13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12192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2021/7/13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2021/7/13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2021/7/13</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2021/7/13</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2021/7/13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2021/7/13</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2021/7/13</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2021/7/13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2021/7/13</a:t>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nvSpPr>
        <p:spPr>
          <a:xfrm>
            <a:off x="2612390" y="2192655"/>
            <a:ext cx="6386195" cy="1996440"/>
          </a:xfrm>
          <a:prstGeom prst="rect">
            <a:avLst/>
          </a:prstGeom>
          <a:gradFill>
            <a:gsLst>
              <a:gs pos="0">
                <a:srgbClr val="FBFB11"/>
              </a:gs>
              <a:gs pos="100000">
                <a:srgbClr val="838309"/>
              </a:gs>
            </a:gsLst>
            <a:lin ang="5400000" scaled="0"/>
          </a:gradFill>
        </p:spPr>
        <p:txBody>
          <a:bodyPr vert="horz" lIns="90000" tIns="46800" rIns="90000" bIns="46800" rtlCol="0" anchor="ctr" anchorCtr="0">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lgn="ctr"/>
            <a:r>
              <a:rPr lang="zh-CN" altLang="en-US" sz="9600" dirty="0">
                <a:latin typeface="宋体" panose="02010600030101010101" pitchFamily="2" charset="-122"/>
                <a:ea typeface="宋体" panose="02010600030101010101" pitchFamily="2" charset="-122"/>
              </a:rPr>
              <a:t>读后续写</a:t>
            </a:r>
          </a:p>
        </p:txBody>
      </p:sp>
      <p:sp>
        <p:nvSpPr>
          <p:cNvPr id="5" name="标题 4"/>
          <p:cNvSpPr>
            <a:spLocks noGrp="1"/>
          </p:cNvSpPr>
          <p:nvPr>
            <p:ph type="title"/>
          </p:nvPr>
        </p:nvSpPr>
        <p:spPr/>
        <p:txBody>
          <a:bodyPr/>
          <a:lstStyle/>
          <a:p>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7650" y="156845"/>
            <a:ext cx="11696700" cy="1819275"/>
          </a:xfrm>
        </p:spPr>
        <p:txBody>
          <a:bodyPr>
            <a:normAutofit/>
          </a:bodyPr>
          <a:lstStyle/>
          <a:p>
            <a:r>
              <a:rPr lang="en-US" altLang="zh-CN" sz="3200" dirty="0">
                <a:latin typeface="Times New Roman" panose="02020603050405020304" pitchFamily="18" charset="0"/>
                <a:cs typeface="Times New Roman" panose="02020603050405020304" pitchFamily="18" charset="0"/>
              </a:rPr>
              <a:t>    My husband helped Spencer practice calling 9-1-1 emergency call, pretending I hurt my head seriously.</a:t>
            </a:r>
          </a:p>
        </p:txBody>
      </p:sp>
      <p:sp>
        <p:nvSpPr>
          <p:cNvPr id="3" name="内容占位符 2"/>
          <p:cNvSpPr>
            <a:spLocks noGrp="1"/>
          </p:cNvSpPr>
          <p:nvPr>
            <p:ph sz="half" idx="1"/>
          </p:nvPr>
        </p:nvSpPr>
        <p:spPr>
          <a:xfrm>
            <a:off x="174625" y="1549400"/>
            <a:ext cx="11104880" cy="5125085"/>
          </a:xfrm>
        </p:spPr>
        <p:txBody>
          <a:bodyPr/>
          <a:lstStyle/>
          <a:p>
            <a:pPr marL="0" indent="0">
              <a:buNone/>
            </a:pPr>
            <a:r>
              <a:rPr lang="en-US" altLang="zh-CN" dirty="0"/>
              <a:t> </a:t>
            </a:r>
            <a:endParaRPr lang="zh-CN" altLang="en-US" dirty="0"/>
          </a:p>
        </p:txBody>
      </p:sp>
      <p:sp>
        <p:nvSpPr>
          <p:cNvPr id="16" name="椭圆 15"/>
          <p:cNvSpPr/>
          <p:nvPr/>
        </p:nvSpPr>
        <p:spPr>
          <a:xfrm>
            <a:off x="3342005" y="544195"/>
            <a:ext cx="1852930" cy="481965"/>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841490" y="544195"/>
            <a:ext cx="1852930" cy="594995"/>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722370" y="1139190"/>
            <a:ext cx="2247265" cy="48006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516890" y="1764665"/>
            <a:ext cx="1990725" cy="521970"/>
          </a:xfrm>
          <a:prstGeom prst="rect">
            <a:avLst/>
          </a:prstGeom>
          <a:solidFill>
            <a:schemeClr val="tx2">
              <a:lumMod val="10000"/>
              <a:lumOff val="90000"/>
            </a:schemeClr>
          </a:solidFill>
        </p:spPr>
        <p:txBody>
          <a:bodyPr wrap="square" rtlCol="0">
            <a:spAutoFit/>
          </a:bodyPr>
          <a:lstStyle/>
          <a:p>
            <a:pPr algn="ctr"/>
            <a:r>
              <a:rPr lang="en-US" altLang="zh-CN" sz="2800" b="1" dirty="0"/>
              <a:t>Pretend</a:t>
            </a:r>
          </a:p>
        </p:txBody>
      </p:sp>
      <p:sp>
        <p:nvSpPr>
          <p:cNvPr id="9" name="下箭头 8"/>
          <p:cNvSpPr/>
          <p:nvPr/>
        </p:nvSpPr>
        <p:spPr>
          <a:xfrm>
            <a:off x="1198880" y="2395220"/>
            <a:ext cx="423545" cy="7105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16890" y="3249295"/>
            <a:ext cx="1990725" cy="521970"/>
          </a:xfrm>
          <a:prstGeom prst="rect">
            <a:avLst/>
          </a:prstGeom>
          <a:solidFill>
            <a:schemeClr val="tx2">
              <a:lumMod val="10000"/>
              <a:lumOff val="90000"/>
            </a:schemeClr>
          </a:solidFill>
        </p:spPr>
        <p:txBody>
          <a:bodyPr wrap="square" rtlCol="0">
            <a:spAutoFit/>
          </a:bodyPr>
          <a:lstStyle/>
          <a:p>
            <a:pPr algn="ctr"/>
            <a:r>
              <a:rPr lang="en-US" altLang="zh-CN" sz="2800" b="1" dirty="0"/>
              <a:t>Practice</a:t>
            </a:r>
          </a:p>
        </p:txBody>
      </p:sp>
      <p:sp>
        <p:nvSpPr>
          <p:cNvPr id="11" name="下箭头 10"/>
          <p:cNvSpPr/>
          <p:nvPr/>
        </p:nvSpPr>
        <p:spPr>
          <a:xfrm>
            <a:off x="1198880" y="3768725"/>
            <a:ext cx="423545" cy="695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15290" y="4653915"/>
            <a:ext cx="1990725" cy="521970"/>
          </a:xfrm>
          <a:prstGeom prst="rect">
            <a:avLst/>
          </a:prstGeom>
          <a:solidFill>
            <a:schemeClr val="tx2">
              <a:lumMod val="10000"/>
              <a:lumOff val="90000"/>
            </a:schemeClr>
          </a:solidFill>
        </p:spPr>
        <p:txBody>
          <a:bodyPr wrap="square" rtlCol="0">
            <a:spAutoFit/>
          </a:bodyPr>
          <a:lstStyle/>
          <a:p>
            <a:pPr algn="ctr"/>
            <a:r>
              <a:rPr lang="en-US" altLang="zh-CN" sz="2800" b="1"/>
              <a:t>Help</a:t>
            </a:r>
          </a:p>
        </p:txBody>
      </p:sp>
      <p:sp>
        <p:nvSpPr>
          <p:cNvPr id="13" name="右箭头 12"/>
          <p:cNvSpPr/>
          <p:nvPr/>
        </p:nvSpPr>
        <p:spPr>
          <a:xfrm>
            <a:off x="2606040" y="1809115"/>
            <a:ext cx="606425" cy="393700"/>
          </a:xfrm>
          <a:prstGeom prst="rightArrow">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3368040" y="1549400"/>
            <a:ext cx="1127760" cy="521970"/>
          </a:xfrm>
          <a:prstGeom prst="rect">
            <a:avLst/>
          </a:prstGeom>
          <a:solidFill>
            <a:schemeClr val="tx2">
              <a:lumMod val="10000"/>
              <a:lumOff val="90000"/>
            </a:schemeClr>
          </a:solidFill>
        </p:spPr>
        <p:txBody>
          <a:bodyPr wrap="square" rtlCol="0">
            <a:spAutoFit/>
          </a:bodyPr>
          <a:lstStyle/>
          <a:p>
            <a:pPr algn="ctr"/>
            <a:r>
              <a:rPr lang="zh-CN" altLang="en-US" sz="2800" b="1" dirty="0"/>
              <a:t>角色</a:t>
            </a:r>
          </a:p>
        </p:txBody>
      </p:sp>
      <p:sp>
        <p:nvSpPr>
          <p:cNvPr id="15" name="文本框 14"/>
          <p:cNvSpPr txBox="1"/>
          <p:nvPr/>
        </p:nvSpPr>
        <p:spPr>
          <a:xfrm>
            <a:off x="3339465" y="2230120"/>
            <a:ext cx="2375535" cy="521970"/>
          </a:xfrm>
          <a:prstGeom prst="rect">
            <a:avLst/>
          </a:prstGeom>
          <a:solidFill>
            <a:schemeClr val="tx2">
              <a:lumMod val="10000"/>
              <a:lumOff val="90000"/>
            </a:schemeClr>
          </a:solidFill>
        </p:spPr>
        <p:txBody>
          <a:bodyPr wrap="square" rtlCol="0">
            <a:spAutoFit/>
          </a:bodyPr>
          <a:lstStyle/>
          <a:p>
            <a:pPr algn="ctr"/>
            <a:r>
              <a:rPr lang="zh-CN" altLang="en-US" sz="2800" b="1"/>
              <a:t>使用的道具</a:t>
            </a:r>
          </a:p>
        </p:txBody>
      </p:sp>
      <p:sp>
        <p:nvSpPr>
          <p:cNvPr id="17" name="右箭头 16"/>
          <p:cNvSpPr/>
          <p:nvPr/>
        </p:nvSpPr>
        <p:spPr>
          <a:xfrm>
            <a:off x="2649220" y="3375025"/>
            <a:ext cx="606425" cy="393700"/>
          </a:xfrm>
          <a:prstGeom prst="rightArrow">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3255644" y="3260721"/>
            <a:ext cx="8419465" cy="954107"/>
          </a:xfrm>
          <a:prstGeom prst="rect">
            <a:avLst/>
          </a:prstGeom>
          <a:solidFill>
            <a:schemeClr val="tx2">
              <a:lumMod val="10000"/>
              <a:lumOff val="90000"/>
            </a:schemeClr>
          </a:solidFill>
        </p:spPr>
        <p:txBody>
          <a:bodyPr wrap="square" rtlCol="0">
            <a:spAutoFit/>
          </a:bodyPr>
          <a:lstStyle/>
          <a:p>
            <a:pPr algn="l"/>
            <a:r>
              <a:rPr lang="en-US" altLang="zh-CN" sz="2800" b="1" dirty="0"/>
              <a:t>Spencer</a:t>
            </a:r>
            <a:r>
              <a:rPr lang="zh-CN" altLang="en-US" sz="2800" b="1" dirty="0"/>
              <a:t>打电话时会说什么，以及会出现什么样的问题</a:t>
            </a:r>
          </a:p>
        </p:txBody>
      </p:sp>
      <p:sp>
        <p:nvSpPr>
          <p:cNvPr id="19" name="右箭头 18"/>
          <p:cNvSpPr/>
          <p:nvPr/>
        </p:nvSpPr>
        <p:spPr>
          <a:xfrm>
            <a:off x="2406015" y="4733925"/>
            <a:ext cx="606425" cy="393700"/>
          </a:xfrm>
          <a:prstGeom prst="rightArrow">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3185795" y="4648835"/>
            <a:ext cx="7763510" cy="953135"/>
          </a:xfrm>
          <a:prstGeom prst="rect">
            <a:avLst/>
          </a:prstGeom>
          <a:solidFill>
            <a:schemeClr val="tx2">
              <a:lumMod val="10000"/>
              <a:lumOff val="90000"/>
            </a:schemeClr>
          </a:solidFill>
        </p:spPr>
        <p:txBody>
          <a:bodyPr wrap="square" rtlCol="0">
            <a:spAutoFit/>
          </a:bodyPr>
          <a:lstStyle/>
          <a:p>
            <a:pPr algn="l"/>
            <a:r>
              <a:rPr lang="en-US" sz="2800" b="1"/>
              <a:t>1.Grandpa </a:t>
            </a:r>
            <a:r>
              <a:rPr lang="zh-CN" altLang="en-US" sz="2800" b="1"/>
              <a:t>配合</a:t>
            </a:r>
            <a:r>
              <a:rPr lang="en-US" altLang="zh-CN" sz="2800" b="1"/>
              <a:t>Spencer</a:t>
            </a:r>
            <a:r>
              <a:rPr lang="zh-CN" altLang="en-US" sz="2800" b="1"/>
              <a:t>完成打电话练习</a:t>
            </a:r>
          </a:p>
          <a:p>
            <a:pPr algn="l"/>
            <a:r>
              <a:rPr lang="en-US" altLang="zh-CN" sz="2800" b="1"/>
              <a:t>2.</a:t>
            </a:r>
            <a:r>
              <a:rPr lang="zh-CN" altLang="en-US" sz="2800" b="1"/>
              <a:t>帮助解决</a:t>
            </a:r>
            <a:r>
              <a:rPr lang="en-US" altLang="zh-CN" sz="2800" b="1"/>
              <a:t>Spencer</a:t>
            </a:r>
            <a:r>
              <a:rPr lang="zh-CN" altLang="en-US" sz="2800" b="1"/>
              <a:t>打电话过程中出现的问题</a:t>
            </a:r>
          </a:p>
        </p:txBody>
      </p:sp>
      <p:sp>
        <p:nvSpPr>
          <p:cNvPr id="22" name="下箭头 21"/>
          <p:cNvSpPr/>
          <p:nvPr/>
        </p:nvSpPr>
        <p:spPr>
          <a:xfrm>
            <a:off x="1198880" y="5306695"/>
            <a:ext cx="423545" cy="695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247651" y="6132830"/>
            <a:ext cx="4452938" cy="521970"/>
          </a:xfrm>
          <a:prstGeom prst="rect">
            <a:avLst/>
          </a:prstGeom>
          <a:solidFill>
            <a:schemeClr val="tx2">
              <a:lumMod val="10000"/>
              <a:lumOff val="90000"/>
            </a:schemeClr>
          </a:solidFill>
        </p:spPr>
        <p:txBody>
          <a:bodyPr wrap="square" rtlCol="0">
            <a:spAutoFit/>
          </a:bodyPr>
          <a:lstStyle/>
          <a:p>
            <a:pPr algn="ctr"/>
            <a:r>
              <a:rPr lang="zh-CN" altLang="en-US" sz="2800" b="1" dirty="0"/>
              <a:t>打完电话后三个人的感受</a:t>
            </a:r>
            <a:endParaRPr lang="en-US" altLang="zh-CN" sz="2800" b="1" dirty="0"/>
          </a:p>
        </p:txBody>
      </p:sp>
      <p:sp>
        <p:nvSpPr>
          <p:cNvPr id="24" name="云形标注 23"/>
          <p:cNvSpPr/>
          <p:nvPr/>
        </p:nvSpPr>
        <p:spPr>
          <a:xfrm>
            <a:off x="6362065" y="1549400"/>
            <a:ext cx="5732145" cy="1635760"/>
          </a:xfrm>
          <a:prstGeom prst="cloudCallout">
            <a:avLst>
              <a:gd name="adj1" fmla="val -21507"/>
              <a:gd name="adj2" fmla="val -1327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srgbClr val="C00000"/>
                </a:solidFill>
              </a:rPr>
              <a:t>认真研读段首句！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ppt_x"/>
                                          </p:val>
                                        </p:tav>
                                        <p:tav tm="100000">
                                          <p:val>
                                            <p:strVal val="#ppt_x"/>
                                          </p:val>
                                        </p:tav>
                                      </p:tavLst>
                                    </p:anim>
                                    <p:anim calcmode="lin" valueType="num">
                                      <p:cBhvr additive="base">
                                        <p:cTn id="7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ppt_x"/>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9"/>
                                        </p:tgtEl>
                                        <p:attrNameLst>
                                          <p:attrName>style.visibility</p:attrName>
                                        </p:attrNameLst>
                                      </p:cBhvr>
                                      <p:to>
                                        <p:strVal val="visible"/>
                                      </p:to>
                                    </p:set>
                                    <p:anim calcmode="lin" valueType="num">
                                      <p:cBhvr additive="base">
                                        <p:cTn id="85" dur="500" fill="hold"/>
                                        <p:tgtEl>
                                          <p:spTgt spid="9"/>
                                        </p:tgtEl>
                                        <p:attrNameLst>
                                          <p:attrName>ppt_x</p:attrName>
                                        </p:attrNameLst>
                                      </p:cBhvr>
                                      <p:tavLst>
                                        <p:tav tm="0">
                                          <p:val>
                                            <p:strVal val="#ppt_x"/>
                                          </p:val>
                                        </p:tav>
                                        <p:tav tm="100000">
                                          <p:val>
                                            <p:strVal val="#ppt_x"/>
                                          </p:val>
                                        </p:tav>
                                      </p:tavLst>
                                    </p:anim>
                                    <p:anim calcmode="lin" valueType="num">
                                      <p:cBhvr additive="base">
                                        <p:cTn id="8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additive="base">
                                        <p:cTn id="91" dur="500" fill="hold"/>
                                        <p:tgtEl>
                                          <p:spTgt spid="11"/>
                                        </p:tgtEl>
                                        <p:attrNameLst>
                                          <p:attrName>ppt_x</p:attrName>
                                        </p:attrNameLst>
                                      </p:cBhvr>
                                      <p:tavLst>
                                        <p:tav tm="0">
                                          <p:val>
                                            <p:strVal val="#ppt_x"/>
                                          </p:val>
                                        </p:tav>
                                        <p:tav tm="100000">
                                          <p:val>
                                            <p:strVal val="#ppt_x"/>
                                          </p:val>
                                        </p:tav>
                                      </p:tavLst>
                                    </p:anim>
                                    <p:anim calcmode="lin" valueType="num">
                                      <p:cBhvr additive="base">
                                        <p:cTn id="9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additive="base">
                                        <p:cTn id="97" dur="500" fill="hold"/>
                                        <p:tgtEl>
                                          <p:spTgt spid="22"/>
                                        </p:tgtEl>
                                        <p:attrNameLst>
                                          <p:attrName>ppt_x</p:attrName>
                                        </p:attrNameLst>
                                      </p:cBhvr>
                                      <p:tavLst>
                                        <p:tav tm="0">
                                          <p:val>
                                            <p:strVal val="#ppt_x"/>
                                          </p:val>
                                        </p:tav>
                                        <p:tav tm="100000">
                                          <p:val>
                                            <p:strVal val="#ppt_x"/>
                                          </p:val>
                                        </p:tav>
                                      </p:tavLst>
                                    </p:anim>
                                    <p:anim calcmode="lin" valueType="num">
                                      <p:cBhvr additive="base">
                                        <p:cTn id="9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500" fill="hold"/>
                                        <p:tgtEl>
                                          <p:spTgt spid="23"/>
                                        </p:tgtEl>
                                        <p:attrNameLst>
                                          <p:attrName>ppt_x</p:attrName>
                                        </p:attrNameLst>
                                      </p:cBhvr>
                                      <p:tavLst>
                                        <p:tav tm="0">
                                          <p:val>
                                            <p:strVal val="#ppt_x"/>
                                          </p:val>
                                        </p:tav>
                                        <p:tav tm="100000">
                                          <p:val>
                                            <p:strVal val="#ppt_x"/>
                                          </p:val>
                                        </p:tav>
                                      </p:tavLst>
                                    </p:anim>
                                    <p:anim calcmode="lin" valueType="num">
                                      <p:cBhvr additive="base">
                                        <p:cTn id="10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500" fill="hold"/>
                                        <p:tgtEl>
                                          <p:spTgt spid="24"/>
                                        </p:tgtEl>
                                        <p:attrNameLst>
                                          <p:attrName>ppt_x</p:attrName>
                                        </p:attrNameLst>
                                      </p:cBhvr>
                                      <p:tavLst>
                                        <p:tav tm="0">
                                          <p:val>
                                            <p:strVal val="#ppt_x"/>
                                          </p:val>
                                        </p:tav>
                                        <p:tav tm="100000">
                                          <p:val>
                                            <p:strVal val="#ppt_x"/>
                                          </p:val>
                                        </p:tav>
                                      </p:tavLst>
                                    </p:anim>
                                    <p:anim calcmode="lin" valueType="num">
                                      <p:cBhvr additive="base">
                                        <p:cTn id="11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7" grpId="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7" grpId="0" bldLvl="0" animBg="1"/>
      <p:bldP spid="18" grpId="0" bldLvl="0" animBg="1"/>
      <p:bldP spid="19" grpId="0" bldLvl="0" animBg="1"/>
      <p:bldP spid="21" grpId="0" bldLvl="0" animBg="1"/>
      <p:bldP spid="22" grpId="0" bldLvl="0" animBg="1"/>
      <p:bldP spid="23" grpId="0" bldLvl="0" animBg="1"/>
      <p:bldP spid="2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396240" y="898936"/>
            <a:ext cx="12405360" cy="5959064"/>
          </a:xfrm>
        </p:spPr>
        <p:txBody>
          <a:bodyPr>
            <a:noAutofit/>
          </a:bodyPr>
          <a:lstStyle/>
          <a:p>
            <a:pPr marL="0" indent="0">
              <a:lnSpc>
                <a:spcPct val="100000"/>
              </a:lnSpc>
              <a:spcAft>
                <a:spcPts val="0"/>
              </a:spcAft>
              <a:buNone/>
            </a:pPr>
            <a:r>
              <a:rPr lang="en-US" altLang="zh-CN" sz="2800" b="1" dirty="0">
                <a:solidFill>
                  <a:schemeClr val="tx1">
                    <a:lumMod val="85000"/>
                    <a:lumOff val="15000"/>
                  </a:schemeClr>
                </a:solidFill>
                <a:latin typeface="Times New Roman" panose="02020603050405020304" pitchFamily="18" charset="0"/>
                <a:cs typeface="Times New Roman" panose="02020603050405020304" pitchFamily="18" charset="0"/>
              </a:rPr>
              <a:t>1. </a:t>
            </a:r>
            <a:r>
              <a:rPr lang="en-US" altLang="zh-CN" sz="2800" b="1" dirty="0">
                <a:solidFill>
                  <a:srgbClr val="FF0000"/>
                </a:solidFill>
                <a:latin typeface="Times New Roman" panose="02020603050405020304" pitchFamily="18" charset="0"/>
                <a:cs typeface="Times New Roman" panose="02020603050405020304" pitchFamily="18" charset="0"/>
              </a:rPr>
              <a:t>Hearing what his grandpa said</a:t>
            </a:r>
            <a:r>
              <a:rPr lang="en-US" altLang="zh-CN" sz="2800" b="1" dirty="0">
                <a:solidFill>
                  <a:schemeClr val="tx1"/>
                </a:solidFill>
                <a:latin typeface="Times New Roman" panose="02020603050405020304" pitchFamily="18" charset="0"/>
                <a:cs typeface="Times New Roman" panose="02020603050405020304" pitchFamily="18" charset="0"/>
              </a:rPr>
              <a:t>, </a:t>
            </a:r>
            <a:r>
              <a:rPr lang="en-US" altLang="zh-CN" sz="2800" b="1" dirty="0">
                <a:solidFill>
                  <a:schemeClr val="tx1">
                    <a:lumMod val="85000"/>
                    <a:lumOff val="15000"/>
                  </a:schemeClr>
                </a:solidFill>
                <a:latin typeface="Times New Roman" panose="02020603050405020304" pitchFamily="18" charset="0"/>
                <a:cs typeface="Times New Roman" panose="02020603050405020304" pitchFamily="18" charset="0"/>
              </a:rPr>
              <a:t>Spencer</a:t>
            </a:r>
            <a:r>
              <a:rPr lang="en-US" altLang="zh-CN" sz="2800" b="1" dirty="0">
                <a:solidFill>
                  <a:schemeClr val="tx1"/>
                </a:solidFill>
                <a:latin typeface="Times New Roman" panose="02020603050405020304" pitchFamily="18" charset="0"/>
                <a:cs typeface="Times New Roman" panose="02020603050405020304" pitchFamily="18" charset="0"/>
              </a:rPr>
              <a:t> </a:t>
            </a:r>
            <a:r>
              <a:rPr lang="en-US" altLang="zh-CN" sz="2800" b="1" dirty="0">
                <a:solidFill>
                  <a:srgbClr val="FF0000"/>
                </a:solidFill>
                <a:latin typeface="Times New Roman" panose="02020603050405020304" pitchFamily="18" charset="0"/>
                <a:cs typeface="Times New Roman" panose="02020603050405020304" pitchFamily="18" charset="0"/>
              </a:rPr>
              <a:t>nodded in agreement.</a:t>
            </a:r>
          </a:p>
          <a:p>
            <a:pPr marL="0" indent="0">
              <a:lnSpc>
                <a:spcPct val="100000"/>
              </a:lnSpc>
              <a:spcAft>
                <a:spcPts val="0"/>
              </a:spcAft>
              <a:buNone/>
            </a:pPr>
            <a:r>
              <a:rPr lang="en-US" altLang="zh-CN" sz="2800" b="1" dirty="0">
                <a:solidFill>
                  <a:schemeClr val="tx1">
                    <a:lumMod val="85000"/>
                    <a:lumOff val="15000"/>
                  </a:schemeClr>
                </a:solidFill>
                <a:latin typeface="Times New Roman" panose="02020603050405020304" pitchFamily="18" charset="0"/>
                <a:cs typeface="Times New Roman" panose="02020603050405020304" pitchFamily="18" charset="0"/>
              </a:rPr>
              <a:t>2. Spencer </a:t>
            </a:r>
            <a:r>
              <a:rPr lang="en-US" altLang="zh-CN" sz="2800" b="1" dirty="0">
                <a:solidFill>
                  <a:srgbClr val="FF0000"/>
                </a:solidFill>
                <a:latin typeface="Times New Roman" panose="02020603050405020304" pitchFamily="18" charset="0"/>
                <a:cs typeface="Times New Roman" panose="02020603050405020304" pitchFamily="18" charset="0"/>
              </a:rPr>
              <a:t>rushed to </a:t>
            </a:r>
            <a:r>
              <a:rPr lang="en-US" altLang="zh-CN" sz="2800" b="1" dirty="0">
                <a:solidFill>
                  <a:schemeClr val="tx1">
                    <a:lumMod val="85000"/>
                    <a:lumOff val="15000"/>
                  </a:schemeClr>
                </a:solidFill>
                <a:latin typeface="Times New Roman" panose="02020603050405020304" pitchFamily="18" charset="0"/>
                <a:cs typeface="Times New Roman" panose="02020603050405020304" pitchFamily="18" charset="0"/>
              </a:rPr>
              <a:t>pick up his toy phone and press the buttons </a:t>
            </a:r>
            <a:r>
              <a:rPr lang="en-US" altLang="zh-CN" sz="2800" b="1" dirty="0">
                <a:solidFill>
                  <a:srgbClr val="FF0000"/>
                </a:solidFill>
                <a:latin typeface="Times New Roman" panose="02020603050405020304" pitchFamily="18" charset="0"/>
                <a:cs typeface="Times New Roman" panose="02020603050405020304" pitchFamily="18" charset="0"/>
              </a:rPr>
              <a:t>as  </a:t>
            </a:r>
          </a:p>
          <a:p>
            <a:pPr marL="0" indent="0">
              <a:lnSpc>
                <a:spcPct val="100000"/>
              </a:lnSpc>
              <a:spcAft>
                <a:spcPts val="0"/>
              </a:spcAft>
              <a:buNone/>
            </a:pPr>
            <a:r>
              <a:rPr lang="en-US" altLang="zh-CN" sz="2800" b="1" dirty="0">
                <a:solidFill>
                  <a:srgbClr val="FF0000"/>
                </a:solidFill>
                <a:latin typeface="Times New Roman" panose="02020603050405020304" pitchFamily="18" charset="0"/>
                <a:cs typeface="Times New Roman" panose="02020603050405020304" pitchFamily="18" charset="0"/>
              </a:rPr>
              <a:t>    if it were </a:t>
            </a:r>
            <a:r>
              <a:rPr lang="en-US" altLang="zh-CN" sz="2800" b="1" dirty="0">
                <a:solidFill>
                  <a:schemeClr val="tx1">
                    <a:lumMod val="85000"/>
                    <a:lumOff val="15000"/>
                  </a:schemeClr>
                </a:solidFill>
                <a:latin typeface="Times New Roman" panose="02020603050405020304" pitchFamily="18" charset="0"/>
                <a:cs typeface="Times New Roman" panose="02020603050405020304" pitchFamily="18" charset="0"/>
              </a:rPr>
              <a:t>a real phone. </a:t>
            </a:r>
          </a:p>
          <a:p>
            <a:pPr marL="0" indent="0">
              <a:lnSpc>
                <a:spcPct val="100000"/>
              </a:lnSpc>
              <a:spcAft>
                <a:spcPts val="0"/>
              </a:spcAft>
              <a:buNone/>
            </a:pPr>
            <a:r>
              <a:rPr lang="en-US" altLang="zh-CN" sz="2800" b="1" dirty="0">
                <a:solidFill>
                  <a:schemeClr val="tx1">
                    <a:lumMod val="85000"/>
                    <a:lumOff val="15000"/>
                  </a:schemeClr>
                </a:solidFill>
                <a:latin typeface="Times New Roman" panose="02020603050405020304" pitchFamily="18" charset="0"/>
                <a:cs typeface="Times New Roman" panose="02020603050405020304" pitchFamily="18" charset="0"/>
              </a:rPr>
              <a:t>3. He was very proud, </a:t>
            </a:r>
            <a:r>
              <a:rPr lang="en-US" altLang="zh-CN" sz="2800" b="1" dirty="0">
                <a:solidFill>
                  <a:srgbClr val="FF0000"/>
                </a:solidFill>
                <a:latin typeface="Times New Roman" panose="02020603050405020304" pitchFamily="18" charset="0"/>
                <a:cs typeface="Times New Roman" panose="02020603050405020304" pitchFamily="18" charset="0"/>
              </a:rPr>
              <a:t>his smile shining like a diamond</a:t>
            </a:r>
            <a:r>
              <a:rPr lang="en-US" altLang="zh-CN" sz="2800" b="1" dirty="0">
                <a:latin typeface="Times New Roman" panose="02020603050405020304" pitchFamily="18" charset="0"/>
                <a:cs typeface="Times New Roman" panose="02020603050405020304" pitchFamily="18" charset="0"/>
              </a:rPr>
              <a:t>.</a:t>
            </a:r>
          </a:p>
          <a:p>
            <a:pPr marL="0" indent="0">
              <a:lnSpc>
                <a:spcPct val="100000"/>
              </a:lnSpc>
              <a:spcAft>
                <a:spcPts val="0"/>
              </a:spcAft>
              <a:buNone/>
            </a:pPr>
            <a:r>
              <a:rPr lang="en-US" altLang="zh-CN" sz="2800" b="1" dirty="0">
                <a:solidFill>
                  <a:schemeClr val="tx1">
                    <a:lumMod val="85000"/>
                    <a:lumOff val="15000"/>
                  </a:schemeClr>
                </a:solidFill>
                <a:latin typeface="Times New Roman" panose="02020603050405020304" pitchFamily="18" charset="0"/>
                <a:cs typeface="Times New Roman" panose="02020603050405020304" pitchFamily="18" charset="0"/>
              </a:rPr>
              <a:t>4. </a:t>
            </a:r>
            <a:r>
              <a:rPr lang="en-US" altLang="zh-CN" sz="2800" b="1" dirty="0">
                <a:solidFill>
                  <a:srgbClr val="FF0000"/>
                </a:solidFill>
                <a:latin typeface="Times New Roman" panose="02020603050405020304" pitchFamily="18" charset="0"/>
                <a:cs typeface="Times New Roman" panose="02020603050405020304" pitchFamily="18" charset="0"/>
              </a:rPr>
              <a:t>Proud of him,</a:t>
            </a:r>
            <a:r>
              <a:rPr lang="en-US" altLang="zh-CN" sz="2800" b="1" dirty="0">
                <a:latin typeface="Times New Roman" panose="02020603050405020304" pitchFamily="18" charset="0"/>
                <a:cs typeface="Times New Roman" panose="02020603050405020304" pitchFamily="18" charset="0"/>
              </a:rPr>
              <a:t> </a:t>
            </a:r>
            <a:r>
              <a:rPr lang="en-US" altLang="zh-CN" sz="2800" b="1" dirty="0">
                <a:solidFill>
                  <a:schemeClr val="tx1">
                    <a:lumMod val="85000"/>
                    <a:lumOff val="15000"/>
                  </a:schemeClr>
                </a:solidFill>
                <a:latin typeface="Times New Roman" panose="02020603050405020304" pitchFamily="18" charset="0"/>
                <a:cs typeface="Times New Roman" panose="02020603050405020304" pitchFamily="18" charset="0"/>
              </a:rPr>
              <a:t>I felt like the sunshine was </a:t>
            </a:r>
            <a:r>
              <a:rPr lang="en-US" altLang="zh-CN" sz="2800" b="1" dirty="0">
                <a:solidFill>
                  <a:srgbClr val="FF0000"/>
                </a:solidFill>
                <a:latin typeface="Times New Roman" panose="02020603050405020304" pitchFamily="18" charset="0"/>
                <a:cs typeface="Times New Roman" panose="02020603050405020304" pitchFamily="18" charset="0"/>
              </a:rPr>
              <a:t>kissing every inch of </a:t>
            </a:r>
          </a:p>
          <a:p>
            <a:pPr marL="0" indent="0">
              <a:lnSpc>
                <a:spcPct val="100000"/>
              </a:lnSpc>
              <a:spcAft>
                <a:spcPts val="0"/>
              </a:spcAft>
              <a:buNone/>
            </a:pPr>
            <a:r>
              <a:rPr lang="en-US" altLang="zh-CN" sz="2800" b="1" dirty="0">
                <a:solidFill>
                  <a:srgbClr val="FF0000"/>
                </a:solidFill>
                <a:latin typeface="Times New Roman" panose="02020603050405020304" pitchFamily="18" charset="0"/>
                <a:cs typeface="Times New Roman" panose="02020603050405020304" pitchFamily="18" charset="0"/>
              </a:rPr>
              <a:t>    my skin. </a:t>
            </a:r>
          </a:p>
          <a:p>
            <a:pPr marL="0" indent="0">
              <a:lnSpc>
                <a:spcPct val="100000"/>
              </a:lnSpc>
              <a:spcAft>
                <a:spcPts val="0"/>
              </a:spcAft>
              <a:buNone/>
            </a:pPr>
            <a:r>
              <a:rPr lang="en-US" altLang="zh-CN" sz="2800" b="1" kern="1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5. </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By</a:t>
            </a:r>
            <a:r>
              <a:rPr lang="zh-CN" altLang="en-US"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no</a:t>
            </a:r>
            <a:r>
              <a:rPr lang="zh-CN" altLang="en-US"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means</a:t>
            </a:r>
            <a:r>
              <a:rPr lang="zh-CN" altLang="en-US"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can</a:t>
            </a:r>
            <a:r>
              <a:rPr lang="zh-CN" altLang="en-US"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words</a:t>
            </a:r>
            <a:r>
              <a:rPr lang="zh-CN" altLang="en-US"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express</a:t>
            </a:r>
            <a:r>
              <a:rPr lang="zh-CN" altLang="en-US"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his</a:t>
            </a:r>
            <a:r>
              <a:rPr lang="zh-CN" altLang="en-US"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pride.</a:t>
            </a:r>
          </a:p>
          <a:p>
            <a:pPr marL="0" indent="0">
              <a:lnSpc>
                <a:spcPct val="100000"/>
              </a:lnSpc>
              <a:spcAft>
                <a:spcPts val="0"/>
              </a:spcAft>
              <a:buNone/>
            </a:pPr>
            <a:r>
              <a:rPr lang="en-US" altLang="zh-CN" sz="2800" b="1" kern="100" dirty="0">
                <a:solidFill>
                  <a:schemeClr val="tx1">
                    <a:lumMod val="85000"/>
                    <a:lumOff val="15000"/>
                  </a:schemeClr>
                </a:solidFill>
                <a:effectLst/>
                <a:latin typeface="Times New Roman" panose="02020603050405020304" pitchFamily="18" charset="0"/>
                <a:ea typeface="宋体" panose="02010600030101010101" pitchFamily="2" charset="-122"/>
                <a:cs typeface="Times New Roman" panose="02020603050405020304" pitchFamily="18" charset="0"/>
              </a:rPr>
              <a:t>6. The next three minutes </a:t>
            </a:r>
            <a:r>
              <a:rPr lang="en-US"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witnessed his efforts to </a:t>
            </a:r>
            <a:r>
              <a:rPr lang="en-US" altLang="zh-CN" sz="2800" b="1" kern="100" dirty="0">
                <a:solidFill>
                  <a:schemeClr val="tx1">
                    <a:lumMod val="85000"/>
                    <a:lumOff val="15000"/>
                  </a:schemeClr>
                </a:solidFill>
                <a:effectLst/>
                <a:latin typeface="Times New Roman" panose="02020603050405020304" pitchFamily="18" charset="0"/>
                <a:ea typeface="宋体" panose="02010600030101010101" pitchFamily="2" charset="-122"/>
                <a:cs typeface="Times New Roman" panose="02020603050405020304" pitchFamily="18" charset="0"/>
              </a:rPr>
              <a:t>learn how to make </a:t>
            </a:r>
          </a:p>
          <a:p>
            <a:pPr marL="0" indent="0">
              <a:lnSpc>
                <a:spcPct val="100000"/>
              </a:lnSpc>
              <a:spcAft>
                <a:spcPts val="0"/>
              </a:spcAft>
              <a:buNone/>
            </a:pPr>
            <a:r>
              <a:rPr lang="en-US" altLang="zh-CN" sz="2800" b="1" kern="1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dirty="0">
                <a:solidFill>
                  <a:schemeClr val="tx1">
                    <a:lumMod val="85000"/>
                    <a:lumOff val="15000"/>
                  </a:schemeClr>
                </a:solidFill>
                <a:effectLst/>
                <a:latin typeface="Times New Roman" panose="02020603050405020304" pitchFamily="18" charset="0"/>
                <a:ea typeface="宋体" panose="02010600030101010101" pitchFamily="2" charset="-122"/>
                <a:cs typeface="Times New Roman" panose="02020603050405020304" pitchFamily="18" charset="0"/>
              </a:rPr>
              <a:t>an emergency call.</a:t>
            </a:r>
          </a:p>
          <a:p>
            <a:pPr marL="0" indent="0">
              <a:lnSpc>
                <a:spcPct val="100000"/>
              </a:lnSpc>
              <a:spcAft>
                <a:spcPts val="0"/>
              </a:spcAft>
              <a:buNone/>
            </a:pPr>
            <a:r>
              <a:rPr lang="en-US" altLang="zh-CN" sz="2800" b="1" kern="1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7. After making the call, </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 spark of delight glittered in his eyes</a:t>
            </a: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indent="0">
              <a:lnSpc>
                <a:spcPct val="100000"/>
              </a:lnSpc>
              <a:spcAft>
                <a:spcPts val="0"/>
              </a:spcAft>
              <a:buNone/>
            </a:pPr>
            <a:r>
              <a:rPr lang="en-US" altLang="zh-CN" sz="2800" b="1" dirty="0">
                <a:solidFill>
                  <a:schemeClr val="tx1">
                    <a:lumMod val="85000"/>
                    <a:lumOff val="15000"/>
                  </a:schemeClr>
                </a:solidFill>
                <a:latin typeface="Times New Roman" panose="02020603050405020304" pitchFamily="18" charset="0"/>
                <a:cs typeface="Times New Roman" panose="02020603050405020304" pitchFamily="18" charset="0"/>
              </a:rPr>
              <a:t>8. </a:t>
            </a:r>
            <a:r>
              <a:rPr lang="en-US" altLang="zh-CN" sz="2800" b="1" kern="1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We</a:t>
            </a: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expressed our satisfaction with his making the call</a:t>
            </a: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a:t>
            </a:r>
          </a:p>
        </p:txBody>
      </p:sp>
      <p:sp>
        <p:nvSpPr>
          <p:cNvPr id="6" name="圆角矩形 5"/>
          <p:cNvSpPr/>
          <p:nvPr/>
        </p:nvSpPr>
        <p:spPr>
          <a:xfrm>
            <a:off x="3143565" y="136936"/>
            <a:ext cx="5905500" cy="7620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GB"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佳句</a:t>
            </a:r>
            <a:r>
              <a:rPr lang="zh-CN" altLang="en-US"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欣赏</a:t>
            </a:r>
            <a:endParaRPr lang="zh-CN" altLang="en-GB" sz="3200" b="1" dirty="0">
              <a:solidFill>
                <a:srgbClr val="FF0000"/>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5D59F6-BCF5-4B1F-9764-F674A6689984}"/>
              </a:ext>
            </a:extLst>
          </p:cNvPr>
          <p:cNvSpPr>
            <a:spLocks noGrp="1"/>
          </p:cNvSpPr>
          <p:nvPr>
            <p:ph type="title"/>
          </p:nvPr>
        </p:nvSpPr>
        <p:spPr/>
        <p:txBody>
          <a:bodyPr/>
          <a:lstStyle/>
          <a:p>
            <a:endParaRPr lang="zh-CN" altLang="en-US"/>
          </a:p>
        </p:txBody>
      </p:sp>
      <p:pic>
        <p:nvPicPr>
          <p:cNvPr id="6" name="内容占位符 5">
            <a:extLst>
              <a:ext uri="{FF2B5EF4-FFF2-40B4-BE49-F238E27FC236}">
                <a16:creationId xmlns:a16="http://schemas.microsoft.com/office/drawing/2014/main" id="{4BD5FF15-8182-4706-AA10-8C7B794E93A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2000250"/>
            <a:ext cx="12058650" cy="11172825"/>
          </a:xfrm>
        </p:spPr>
      </p:pic>
      <p:sp>
        <p:nvSpPr>
          <p:cNvPr id="7" name="圆角矩形 5">
            <a:extLst>
              <a:ext uri="{FF2B5EF4-FFF2-40B4-BE49-F238E27FC236}">
                <a16:creationId xmlns:a16="http://schemas.microsoft.com/office/drawing/2014/main" id="{31643C33-53EF-4450-BE77-7787F04066BE}"/>
              </a:ext>
            </a:extLst>
          </p:cNvPr>
          <p:cNvSpPr/>
          <p:nvPr/>
        </p:nvSpPr>
        <p:spPr>
          <a:xfrm>
            <a:off x="3143565" y="136936"/>
            <a:ext cx="5905500" cy="7620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GB"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他山之石</a:t>
            </a:r>
          </a:p>
        </p:txBody>
      </p:sp>
    </p:spTree>
    <p:extLst>
      <p:ext uri="{BB962C8B-B14F-4D97-AF65-F5344CB8AC3E}">
        <p14:creationId xmlns:p14="http://schemas.microsoft.com/office/powerpoint/2010/main" val="3571832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25312D-2BBC-4584-9373-15466D8FE8AE}"/>
              </a:ext>
            </a:extLst>
          </p:cNvPr>
          <p:cNvSpPr>
            <a:spLocks noGrp="1"/>
          </p:cNvSpPr>
          <p:nvPr>
            <p:ph type="title"/>
          </p:nvPr>
        </p:nvSpPr>
        <p:spPr/>
        <p:txBody>
          <a:bodyPr/>
          <a:lstStyle/>
          <a:p>
            <a:endParaRPr lang="zh-CN" altLang="en-US" dirty="0"/>
          </a:p>
        </p:txBody>
      </p:sp>
      <p:pic>
        <p:nvPicPr>
          <p:cNvPr id="6" name="内容占位符 5">
            <a:extLst>
              <a:ext uri="{FF2B5EF4-FFF2-40B4-BE49-F238E27FC236}">
                <a16:creationId xmlns:a16="http://schemas.microsoft.com/office/drawing/2014/main" id="{99EABA01-60B6-4FC3-8E4A-022D8324BD0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36551" y="1545470"/>
            <a:ext cx="11107737" cy="3432111"/>
          </a:xfrm>
        </p:spPr>
      </p:pic>
      <p:sp>
        <p:nvSpPr>
          <p:cNvPr id="7" name="矩形 6">
            <a:extLst>
              <a:ext uri="{FF2B5EF4-FFF2-40B4-BE49-F238E27FC236}">
                <a16:creationId xmlns:a16="http://schemas.microsoft.com/office/drawing/2014/main" id="{A9F5A3CE-3BE7-4C33-ACC6-ACBF6F3C73F1}"/>
              </a:ext>
            </a:extLst>
          </p:cNvPr>
          <p:cNvSpPr/>
          <p:nvPr/>
        </p:nvSpPr>
        <p:spPr>
          <a:xfrm>
            <a:off x="3048000" y="3105835"/>
            <a:ext cx="6096000" cy="646331"/>
          </a:xfrm>
          <a:prstGeom prst="rect">
            <a:avLst/>
          </a:prstGeom>
        </p:spPr>
        <p:txBody>
          <a:bodyPr>
            <a:spAutoFit/>
          </a:bodyPr>
          <a:lstStyle/>
          <a:p>
            <a:br>
              <a:rPr lang="zh-CN" altLang="en-US" dirty="0"/>
            </a:br>
            <a:endParaRPr lang="zh-CN" altLang="en-US" dirty="0"/>
          </a:p>
        </p:txBody>
      </p:sp>
      <p:sp>
        <p:nvSpPr>
          <p:cNvPr id="8" name="矩形 7">
            <a:extLst>
              <a:ext uri="{FF2B5EF4-FFF2-40B4-BE49-F238E27FC236}">
                <a16:creationId xmlns:a16="http://schemas.microsoft.com/office/drawing/2014/main" id="{C1531F28-4812-4D58-A759-B9B1E0322081}"/>
              </a:ext>
            </a:extLst>
          </p:cNvPr>
          <p:cNvSpPr/>
          <p:nvPr/>
        </p:nvSpPr>
        <p:spPr>
          <a:xfrm>
            <a:off x="3048000" y="3105835"/>
            <a:ext cx="6096000" cy="646331"/>
          </a:xfrm>
          <a:prstGeom prst="rect">
            <a:avLst/>
          </a:prstGeom>
        </p:spPr>
        <p:txBody>
          <a:bodyPr>
            <a:spAutoFit/>
          </a:bodyPr>
          <a:lstStyle/>
          <a:p>
            <a:br>
              <a:rPr lang="zh-CN" altLang="en-US" dirty="0"/>
            </a:br>
            <a:endParaRPr lang="zh-CN" altLang="en-US" dirty="0"/>
          </a:p>
        </p:txBody>
      </p:sp>
      <p:pic>
        <p:nvPicPr>
          <p:cNvPr id="14" name="内容占位符 13">
            <a:extLst>
              <a:ext uri="{FF2B5EF4-FFF2-40B4-BE49-F238E27FC236}">
                <a16:creationId xmlns:a16="http://schemas.microsoft.com/office/drawing/2014/main" id="{65F24867-7FE8-42B0-92E1-65D743F6838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8400" y="5004026"/>
            <a:ext cx="10835888" cy="1456505"/>
          </a:xfrm>
        </p:spPr>
      </p:pic>
      <p:sp>
        <p:nvSpPr>
          <p:cNvPr id="15" name="圆角矩形 5">
            <a:extLst>
              <a:ext uri="{FF2B5EF4-FFF2-40B4-BE49-F238E27FC236}">
                <a16:creationId xmlns:a16="http://schemas.microsoft.com/office/drawing/2014/main" id="{3AC15CC1-0314-49F7-8D9B-A0C0EEE7447D}"/>
              </a:ext>
            </a:extLst>
          </p:cNvPr>
          <p:cNvSpPr/>
          <p:nvPr/>
        </p:nvSpPr>
        <p:spPr>
          <a:xfrm>
            <a:off x="3140250" y="313841"/>
            <a:ext cx="5905500" cy="7620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GB"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他山之石</a:t>
            </a:r>
          </a:p>
        </p:txBody>
      </p:sp>
    </p:spTree>
    <p:extLst>
      <p:ext uri="{BB962C8B-B14F-4D97-AF65-F5344CB8AC3E}">
        <p14:creationId xmlns:p14="http://schemas.microsoft.com/office/powerpoint/2010/main" val="638080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76323" y="1554193"/>
            <a:ext cx="11839354" cy="4585871"/>
          </a:xfrm>
          <a:prstGeom prst="rect">
            <a:avLst/>
          </a:prstGeom>
          <a:noFill/>
        </p:spPr>
        <p:txBody>
          <a:bodyPr wrap="square">
            <a:spAutoFit/>
          </a:bodyPr>
          <a:lstStyle/>
          <a:p>
            <a:pPr indent="267970" algn="just"/>
            <a:r>
              <a:rPr lang="en-US" altLang="zh-CN" sz="36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My husband helped Spencer practice calling 9-1-1 emergency call, pretending I hurt my head seriously.</a:t>
            </a:r>
            <a:r>
              <a:rPr lang="en-US" altLang="zh-CN" sz="3200" b="1" kern="100" dirty="0">
                <a:gradFill>
                  <a:gsLst>
                    <a:gs pos="0">
                      <a:srgbClr val="E30000"/>
                    </a:gs>
                    <a:gs pos="100000">
                      <a:srgbClr val="760303"/>
                    </a:gs>
                  </a:gsLst>
                  <a:lin scaled="0"/>
                </a:gra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He</a:t>
            </a:r>
            <a:r>
              <a:rPr lang="en-US" altLang="zh-CN" sz="3200" b="1" kern="100" dirty="0">
                <a:gradFill>
                  <a:gsLst>
                    <a:gs pos="0">
                      <a:srgbClr val="E30000"/>
                    </a:gs>
                    <a:gs pos="100000">
                      <a:srgbClr val="760303"/>
                    </a:gs>
                  </a:gsLst>
                  <a:lin scaled="0"/>
                </a:gra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put up his hand as if it were the phone</a:t>
            </a:r>
            <a:r>
              <a:rPr lang="en-US" altLang="zh-CN" sz="3200" b="1"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32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his thumb the earphone and his little finger the mouthpiece. “9-1-1. What’s your emergency?” Spencer </a:t>
            </a:r>
            <a:r>
              <a:rPr lang="en-US" altLang="zh-CN"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brought up his pretend hand phone</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 and spoke clearly into his fingers. “</a:t>
            </a:r>
            <a:r>
              <a:rPr lang="en-US" altLang="zh-CN" sz="32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Help! </a:t>
            </a:r>
            <a:r>
              <a:rPr lang="en-US" altLang="zh-CN" sz="3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My </a:t>
            </a:r>
            <a:r>
              <a:rPr lang="en-US" altLang="zh-CN" sz="32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Doll fell off the</a:t>
            </a:r>
            <a:r>
              <a:rPr lang="en-US" altLang="zh-CN" sz="3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skateboard and hurt her head!”</a:t>
            </a:r>
            <a:r>
              <a:rPr lang="en-US" altLang="zh-CN" sz="32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On seeing this</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 Tom and I </a:t>
            </a:r>
            <a:r>
              <a:rPr lang="en-US" altLang="zh-CN" sz="32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smiled at each other and we couldn’t help laughing</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 “Uh, Spencer,” Tom said. “</a:t>
            </a:r>
            <a:r>
              <a:rPr lang="en-US" altLang="zh-CN" sz="32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There are probably times you need to call her Grandma.</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Spencer nodded, his eyes twinkling with delight.</a:t>
            </a:r>
          </a:p>
        </p:txBody>
      </p:sp>
      <p:sp>
        <p:nvSpPr>
          <p:cNvPr id="3" name="圆角矩形 5">
            <a:extLst>
              <a:ext uri="{FF2B5EF4-FFF2-40B4-BE49-F238E27FC236}">
                <a16:creationId xmlns:a16="http://schemas.microsoft.com/office/drawing/2014/main" id="{AAF6F20C-9726-43D6-9402-E57F1680EB19}"/>
              </a:ext>
            </a:extLst>
          </p:cNvPr>
          <p:cNvSpPr/>
          <p:nvPr/>
        </p:nvSpPr>
        <p:spPr>
          <a:xfrm>
            <a:off x="3143250" y="520995"/>
            <a:ext cx="5905500" cy="7620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indent="267970" algn="ctr"/>
            <a:r>
              <a:rPr lang="zh-CN" altLang="en-US" sz="32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续写范文</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2095408358"/>
              </p:ext>
            </p:extLst>
          </p:nvPr>
        </p:nvGraphicFramePr>
        <p:xfrm>
          <a:off x="0" y="757646"/>
          <a:ext cx="12192000" cy="6215989"/>
        </p:xfrm>
        <a:graphic>
          <a:graphicData uri="http://schemas.openxmlformats.org/drawingml/2006/table">
            <a:tbl>
              <a:tblPr firstRow="1" bandRow="1">
                <a:tableStyleId>{5C22544A-7EE6-4342-B048-85BDC9FD1C3A}</a:tableStyleId>
              </a:tblPr>
              <a:tblGrid>
                <a:gridCol w="2009892">
                  <a:extLst>
                    <a:ext uri="{9D8B030D-6E8A-4147-A177-3AD203B41FA5}">
                      <a16:colId xmlns:a16="http://schemas.microsoft.com/office/drawing/2014/main" val="20000"/>
                    </a:ext>
                  </a:extLst>
                </a:gridCol>
                <a:gridCol w="2737157">
                  <a:extLst>
                    <a:ext uri="{9D8B030D-6E8A-4147-A177-3AD203B41FA5}">
                      <a16:colId xmlns:a16="http://schemas.microsoft.com/office/drawing/2014/main" val="20001"/>
                    </a:ext>
                  </a:extLst>
                </a:gridCol>
                <a:gridCol w="7444951">
                  <a:extLst>
                    <a:ext uri="{9D8B030D-6E8A-4147-A177-3AD203B41FA5}">
                      <a16:colId xmlns:a16="http://schemas.microsoft.com/office/drawing/2014/main" val="20002"/>
                    </a:ext>
                  </a:extLst>
                </a:gridCol>
              </a:tblGrid>
              <a:tr h="630972">
                <a:tc>
                  <a:txBody>
                    <a:bodyPr/>
                    <a:lstStyle/>
                    <a:p>
                      <a:r>
                        <a:rPr lang="zh-CN" altLang="en-US" sz="2800" dirty="0"/>
                        <a:t>档次</a:t>
                      </a:r>
                    </a:p>
                  </a:txBody>
                  <a:tcPr/>
                </a:tc>
                <a:tc>
                  <a:txBody>
                    <a:bodyPr/>
                    <a:lstStyle/>
                    <a:p>
                      <a:r>
                        <a:rPr lang="zh-CN" altLang="en-US" sz="2800" dirty="0"/>
                        <a:t>分值</a:t>
                      </a:r>
                    </a:p>
                  </a:txBody>
                  <a:tcPr/>
                </a:tc>
                <a:tc>
                  <a:txBody>
                    <a:bodyPr/>
                    <a:lstStyle/>
                    <a:p>
                      <a:r>
                        <a:rPr lang="zh-CN" altLang="en-US" sz="2800" dirty="0"/>
                        <a:t>细则</a:t>
                      </a:r>
                    </a:p>
                  </a:txBody>
                  <a:tcPr/>
                </a:tc>
                <a:extLst>
                  <a:ext uri="{0D108BD9-81ED-4DB2-BD59-A6C34878D82A}">
                    <a16:rowId xmlns:a16="http://schemas.microsoft.com/office/drawing/2014/main" val="10000"/>
                  </a:ext>
                </a:extLst>
              </a:tr>
              <a:tr h="1713164">
                <a:tc>
                  <a:txBody>
                    <a:bodyPr/>
                    <a:lstStyle/>
                    <a:p>
                      <a:r>
                        <a:rPr lang="zh-CN" altLang="zh-CN" sz="2800" b="1" kern="1200" dirty="0">
                          <a:solidFill>
                            <a:srgbClr val="FF0000"/>
                          </a:solidFill>
                          <a:effectLst/>
                          <a:latin typeface="宋体" panose="02010600030101010101" pitchFamily="2" charset="-122"/>
                          <a:ea typeface="宋体" panose="02010600030101010101" pitchFamily="2" charset="-122"/>
                          <a:cs typeface="+mn-cs"/>
                        </a:rPr>
                        <a:t>第</a:t>
                      </a:r>
                      <a:r>
                        <a:rPr lang="zh-CN" altLang="en-US" sz="2800" b="1" kern="1200" dirty="0">
                          <a:solidFill>
                            <a:srgbClr val="FF0000"/>
                          </a:solidFill>
                          <a:effectLst/>
                          <a:latin typeface="宋体" panose="02010600030101010101" pitchFamily="2" charset="-122"/>
                          <a:ea typeface="宋体" panose="02010600030101010101" pitchFamily="2" charset="-122"/>
                          <a:cs typeface="+mn-cs"/>
                        </a:rPr>
                        <a:t>六</a:t>
                      </a:r>
                      <a:r>
                        <a:rPr lang="zh-CN" altLang="zh-CN" sz="2800" b="1" kern="1200" dirty="0">
                          <a:solidFill>
                            <a:srgbClr val="FF0000"/>
                          </a:solidFill>
                          <a:effectLst/>
                          <a:latin typeface="宋体" panose="02010600030101010101" pitchFamily="2" charset="-122"/>
                          <a:ea typeface="宋体" panose="02010600030101010101" pitchFamily="2" charset="-122"/>
                          <a:cs typeface="+mn-cs"/>
                        </a:rPr>
                        <a:t>档</a:t>
                      </a:r>
                      <a:r>
                        <a:rPr lang="en-US" altLang="zh-CN" sz="2800" b="1" kern="1200" dirty="0">
                          <a:solidFill>
                            <a:srgbClr val="FF0000"/>
                          </a:solidFill>
                          <a:effectLst/>
                          <a:latin typeface="宋体" panose="02010600030101010101" pitchFamily="2" charset="-122"/>
                          <a:ea typeface="宋体" panose="02010600030101010101" pitchFamily="2" charset="-122"/>
                          <a:cs typeface="+mn-cs"/>
                        </a:rPr>
                        <a:t>  </a:t>
                      </a:r>
                      <a:endParaRPr lang="zh-CN" altLang="zh-CN" sz="2800" b="1" kern="1200" dirty="0">
                        <a:solidFill>
                          <a:srgbClr val="FF0000"/>
                        </a:solidFill>
                        <a:effectLst/>
                        <a:latin typeface="宋体" panose="02010600030101010101" pitchFamily="2" charset="-122"/>
                        <a:ea typeface="宋体" panose="02010600030101010101" pitchFamily="2" charset="-122"/>
                        <a:cs typeface="+mn-cs"/>
                      </a:endParaRPr>
                    </a:p>
                    <a:p>
                      <a:r>
                        <a:rPr lang="zh-CN" altLang="zh-CN" sz="2800" b="1" kern="1200" dirty="0">
                          <a:solidFill>
                            <a:srgbClr val="FF0000"/>
                          </a:solidFill>
                          <a:effectLst/>
                          <a:latin typeface="宋体" panose="02010600030101010101" pitchFamily="2" charset="-122"/>
                          <a:ea typeface="宋体" panose="02010600030101010101" pitchFamily="2" charset="-122"/>
                          <a:cs typeface="+mn-cs"/>
                        </a:rPr>
                        <a:t>漂漂亮亮</a:t>
                      </a:r>
                      <a:endParaRPr lang="zh-CN" altLang="en-US" sz="2800" b="1" dirty="0">
                        <a:solidFill>
                          <a:srgbClr val="FF0000"/>
                        </a:solidFill>
                        <a:latin typeface="宋体" panose="02010600030101010101" pitchFamily="2" charset="-122"/>
                        <a:ea typeface="宋体" panose="02010600030101010101" pitchFamily="2" charset="-122"/>
                      </a:endParaRPr>
                    </a:p>
                  </a:txBody>
                  <a:tcPr/>
                </a:tc>
                <a:tc>
                  <a:txBody>
                    <a:bodyPr/>
                    <a:lstStyle/>
                    <a:p>
                      <a:r>
                        <a:rPr lang="zh-CN" altLang="zh-CN" sz="2800" kern="1200" dirty="0">
                          <a:solidFill>
                            <a:schemeClr val="dk1"/>
                          </a:solidFill>
                          <a:effectLst/>
                          <a:latin typeface="宋体" panose="02010600030101010101" pitchFamily="2" charset="-122"/>
                          <a:ea typeface="宋体" panose="02010600030101010101" pitchFamily="2" charset="-122"/>
                          <a:cs typeface="+mn-cs"/>
                        </a:rPr>
                        <a:t>（</a:t>
                      </a:r>
                      <a:r>
                        <a:rPr lang="en-US" altLang="zh-CN" sz="2800" kern="1200" dirty="0">
                          <a:solidFill>
                            <a:schemeClr val="dk1"/>
                          </a:solidFill>
                          <a:effectLst/>
                          <a:latin typeface="宋体" panose="02010600030101010101" pitchFamily="2" charset="-122"/>
                          <a:ea typeface="宋体" panose="02010600030101010101" pitchFamily="2" charset="-122"/>
                          <a:cs typeface="+mn-cs"/>
                        </a:rPr>
                        <a:t>13—15</a:t>
                      </a:r>
                      <a:r>
                        <a:rPr lang="zh-CN" altLang="zh-CN" sz="2800" kern="1200" dirty="0">
                          <a:solidFill>
                            <a:schemeClr val="dk1"/>
                          </a:solidFill>
                          <a:effectLst/>
                          <a:latin typeface="宋体" panose="02010600030101010101" pitchFamily="2" charset="-122"/>
                          <a:ea typeface="宋体" panose="02010600030101010101" pitchFamily="2" charset="-122"/>
                          <a:cs typeface="+mn-cs"/>
                        </a:rPr>
                        <a:t>分）优</a:t>
                      </a:r>
                      <a:endParaRPr lang="zh-CN" altLang="en-US" sz="2800" dirty="0">
                        <a:latin typeface="宋体" panose="02010600030101010101" pitchFamily="2" charset="-122"/>
                        <a:ea typeface="宋体" panose="02010600030101010101" pitchFamily="2" charset="-122"/>
                      </a:endParaRPr>
                    </a:p>
                  </a:txBody>
                  <a:tcPr/>
                </a:tc>
                <a:tc>
                  <a:txBody>
                    <a:bodyPr/>
                    <a:lstStyle/>
                    <a:p>
                      <a:pPr algn="l">
                        <a:spcAft>
                          <a:spcPts val="0"/>
                        </a:spcAft>
                      </a:pPr>
                      <a:r>
                        <a:rPr lang="en-US" sz="2000"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a:t>
                      </a:r>
                      <a:r>
                        <a:rPr lang="zh-CN" sz="2000"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、创造了丰富、合理的内容，富有逻辑性，续写完整，与原文融洽度高。</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p>
                      <a:pPr algn="l">
                        <a:spcAft>
                          <a:spcPts val="0"/>
                        </a:spcAft>
                      </a:pPr>
                      <a:r>
                        <a:rPr lang="en-US" sz="2000"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a:t>
                      </a:r>
                      <a:r>
                        <a:rPr lang="zh-CN" sz="2000"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、使用了多样且恰当的词汇和语法结构，表达流畅，语言错误很少，且完全不影响理解。</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p>
                      <a:pPr algn="l">
                        <a:spcAft>
                          <a:spcPts val="0"/>
                        </a:spcAft>
                      </a:pPr>
                      <a:r>
                        <a:rPr lang="en-US" sz="2000"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3</a:t>
                      </a:r>
                      <a:r>
                        <a:rPr lang="zh-CN" sz="2000"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、自然有效地使用了段落间、语句间衔接手段，句子结构清晰，前后呼应，全文连贯。</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a:tc>
                <a:extLst>
                  <a:ext uri="{0D108BD9-81ED-4DB2-BD59-A6C34878D82A}">
                    <a16:rowId xmlns:a16="http://schemas.microsoft.com/office/drawing/2014/main" val="10001"/>
                  </a:ext>
                </a:extLst>
              </a:tr>
              <a:tr h="1951613">
                <a:tc>
                  <a:txBody>
                    <a:bodyPr/>
                    <a:lstStyle/>
                    <a:p>
                      <a:r>
                        <a:rPr lang="zh-CN" altLang="zh-CN" sz="2800" b="1" kern="1200" dirty="0">
                          <a:solidFill>
                            <a:srgbClr val="FF0000"/>
                          </a:solidFill>
                          <a:effectLst/>
                          <a:latin typeface="宋体" panose="02010600030101010101" pitchFamily="2" charset="-122"/>
                          <a:ea typeface="宋体" panose="02010600030101010101" pitchFamily="2" charset="-122"/>
                          <a:cs typeface="+mn-cs"/>
                        </a:rPr>
                        <a:t>第</a:t>
                      </a:r>
                      <a:r>
                        <a:rPr lang="zh-CN" altLang="en-US" sz="2800" b="1" kern="1200" dirty="0">
                          <a:solidFill>
                            <a:srgbClr val="FF0000"/>
                          </a:solidFill>
                          <a:effectLst/>
                          <a:latin typeface="宋体" panose="02010600030101010101" pitchFamily="2" charset="-122"/>
                          <a:ea typeface="宋体" panose="02010600030101010101" pitchFamily="2" charset="-122"/>
                          <a:cs typeface="+mn-cs"/>
                        </a:rPr>
                        <a:t>五</a:t>
                      </a:r>
                      <a:r>
                        <a:rPr lang="zh-CN" altLang="zh-CN" sz="2800" b="1" kern="1200" dirty="0">
                          <a:solidFill>
                            <a:srgbClr val="FF0000"/>
                          </a:solidFill>
                          <a:effectLst/>
                          <a:latin typeface="宋体" panose="02010600030101010101" pitchFamily="2" charset="-122"/>
                          <a:ea typeface="宋体" panose="02010600030101010101" pitchFamily="2" charset="-122"/>
                          <a:cs typeface="+mn-cs"/>
                        </a:rPr>
                        <a:t>档 </a:t>
                      </a:r>
                    </a:p>
                    <a:p>
                      <a:r>
                        <a:rPr lang="zh-CN" altLang="zh-CN" sz="2800" b="1" kern="1200" dirty="0">
                          <a:solidFill>
                            <a:srgbClr val="FF0000"/>
                          </a:solidFill>
                          <a:effectLst/>
                          <a:latin typeface="宋体" panose="02010600030101010101" pitchFamily="2" charset="-122"/>
                          <a:ea typeface="宋体" panose="02010600030101010101" pitchFamily="2" charset="-122"/>
                          <a:cs typeface="+mn-cs"/>
                        </a:rPr>
                        <a:t>干干净净</a:t>
                      </a:r>
                      <a:endParaRPr lang="zh-CN" altLang="en-US" sz="2800" b="1" dirty="0">
                        <a:solidFill>
                          <a:srgbClr val="FF0000"/>
                        </a:solidFill>
                        <a:latin typeface="宋体" panose="02010600030101010101" pitchFamily="2" charset="-122"/>
                        <a:ea typeface="宋体" panose="02010600030101010101" pitchFamily="2" charset="-122"/>
                      </a:endParaRPr>
                    </a:p>
                  </a:txBody>
                  <a:tcPr/>
                </a:tc>
                <a:tc>
                  <a:txBody>
                    <a:bodyPr/>
                    <a:lstStyle/>
                    <a:p>
                      <a:r>
                        <a:rPr lang="zh-CN" altLang="zh-CN" sz="2800" kern="1200" dirty="0">
                          <a:solidFill>
                            <a:schemeClr val="dk1"/>
                          </a:solidFill>
                          <a:effectLst/>
                          <a:latin typeface="宋体" panose="02010600030101010101" pitchFamily="2" charset="-122"/>
                          <a:ea typeface="宋体" panose="02010600030101010101" pitchFamily="2" charset="-122"/>
                          <a:cs typeface="+mn-cs"/>
                        </a:rPr>
                        <a:t>（</a:t>
                      </a:r>
                      <a:r>
                        <a:rPr lang="en-US" altLang="zh-CN" sz="2800" kern="1200" dirty="0">
                          <a:solidFill>
                            <a:schemeClr val="dk1"/>
                          </a:solidFill>
                          <a:effectLst/>
                          <a:latin typeface="宋体" panose="02010600030101010101" pitchFamily="2" charset="-122"/>
                          <a:ea typeface="宋体" panose="02010600030101010101" pitchFamily="2" charset="-122"/>
                          <a:cs typeface="+mn-cs"/>
                        </a:rPr>
                        <a:t>10—12</a:t>
                      </a:r>
                      <a:r>
                        <a:rPr lang="zh-CN" altLang="zh-CN" sz="2800" kern="1200" dirty="0">
                          <a:solidFill>
                            <a:schemeClr val="dk1"/>
                          </a:solidFill>
                          <a:effectLst/>
                          <a:latin typeface="宋体" panose="02010600030101010101" pitchFamily="2" charset="-122"/>
                          <a:ea typeface="宋体" panose="02010600030101010101" pitchFamily="2" charset="-122"/>
                          <a:cs typeface="+mn-cs"/>
                        </a:rPr>
                        <a:t>分）良</a:t>
                      </a:r>
                      <a:endParaRPr lang="zh-CN" altLang="en-US" sz="2800" dirty="0">
                        <a:latin typeface="宋体" panose="02010600030101010101" pitchFamily="2" charset="-122"/>
                        <a:ea typeface="宋体" panose="02010600030101010101" pitchFamily="2" charset="-122"/>
                      </a:endParaRPr>
                    </a:p>
                  </a:txBody>
                  <a:tcPr/>
                </a:tc>
                <a:tc>
                  <a:txBody>
                    <a:bodyPr/>
                    <a:lstStyle/>
                    <a:p>
                      <a:pPr algn="l">
                        <a:spcAft>
                          <a:spcPts val="0"/>
                        </a:spcAft>
                      </a:pPr>
                      <a:r>
                        <a:rPr lang="en-US" sz="2000"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a:t>
                      </a:r>
                      <a:r>
                        <a:rPr lang="zh-CN" sz="2000"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、创造了比较丰富、合理的内容，比较有逻辑性，续写比较完整，与原文情景融洽度较高。</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p>
                      <a:pPr algn="l">
                        <a:spcAft>
                          <a:spcPts val="0"/>
                        </a:spcAft>
                      </a:pPr>
                      <a:r>
                        <a:rPr lang="en-US" sz="2000"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a:t>
                      </a:r>
                      <a:r>
                        <a:rPr lang="zh-CN" sz="2000"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、使用了比较多样且恰当的词汇和语法结构，表达较为流畅，有个别错误，但不影响理解。</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p>
                      <a:pPr algn="l">
                        <a:spcAft>
                          <a:spcPts val="0"/>
                        </a:spcAft>
                      </a:pPr>
                      <a:r>
                        <a:rPr lang="en-US" sz="2000"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3</a:t>
                      </a:r>
                      <a:r>
                        <a:rPr lang="zh-CN" sz="2000" kern="1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、比较有效地使用了语言间的衔接手段，全文结构比较清晰，意义比较连贯。</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a:tc>
                <a:extLst>
                  <a:ext uri="{0D108BD9-81ED-4DB2-BD59-A6C34878D82A}">
                    <a16:rowId xmlns:a16="http://schemas.microsoft.com/office/drawing/2014/main" val="10002"/>
                  </a:ext>
                </a:extLst>
              </a:tr>
              <a:tr h="1713164">
                <a:tc>
                  <a:txBody>
                    <a:bodyPr/>
                    <a:lstStyle/>
                    <a:p>
                      <a:r>
                        <a:rPr lang="zh-CN" altLang="zh-CN" sz="2800" b="1" kern="1200" dirty="0">
                          <a:solidFill>
                            <a:srgbClr val="FF0000"/>
                          </a:solidFill>
                          <a:effectLst/>
                          <a:latin typeface="宋体" panose="02010600030101010101" pitchFamily="2" charset="-122"/>
                          <a:ea typeface="宋体" panose="02010600030101010101" pitchFamily="2" charset="-122"/>
                          <a:cs typeface="+mn-cs"/>
                        </a:rPr>
                        <a:t>第</a:t>
                      </a:r>
                      <a:r>
                        <a:rPr lang="zh-CN" altLang="en-US" sz="2800" b="1" kern="1200" dirty="0">
                          <a:solidFill>
                            <a:srgbClr val="FF0000"/>
                          </a:solidFill>
                          <a:effectLst/>
                          <a:latin typeface="宋体" panose="02010600030101010101" pitchFamily="2" charset="-122"/>
                          <a:ea typeface="宋体" panose="02010600030101010101" pitchFamily="2" charset="-122"/>
                          <a:cs typeface="+mn-cs"/>
                        </a:rPr>
                        <a:t>四</a:t>
                      </a:r>
                      <a:r>
                        <a:rPr lang="zh-CN" altLang="zh-CN" sz="2800" b="1" kern="1200" dirty="0">
                          <a:solidFill>
                            <a:srgbClr val="FF0000"/>
                          </a:solidFill>
                          <a:effectLst/>
                          <a:latin typeface="宋体" panose="02010600030101010101" pitchFamily="2" charset="-122"/>
                          <a:ea typeface="宋体" panose="02010600030101010101" pitchFamily="2" charset="-122"/>
                          <a:cs typeface="+mn-cs"/>
                        </a:rPr>
                        <a:t>档</a:t>
                      </a:r>
                      <a:r>
                        <a:rPr lang="en-US" altLang="zh-CN" sz="2800" b="1" kern="1200" dirty="0">
                          <a:solidFill>
                            <a:srgbClr val="FF0000"/>
                          </a:solidFill>
                          <a:effectLst/>
                          <a:latin typeface="宋体" panose="02010600030101010101" pitchFamily="2" charset="-122"/>
                          <a:ea typeface="宋体" panose="02010600030101010101" pitchFamily="2" charset="-122"/>
                          <a:cs typeface="+mn-cs"/>
                        </a:rPr>
                        <a:t>  </a:t>
                      </a:r>
                      <a:endParaRPr lang="zh-CN" altLang="zh-CN" sz="2800" b="1" kern="1200" dirty="0">
                        <a:solidFill>
                          <a:srgbClr val="FF0000"/>
                        </a:solidFill>
                        <a:effectLst/>
                        <a:latin typeface="宋体" panose="02010600030101010101" pitchFamily="2" charset="-122"/>
                        <a:ea typeface="宋体" panose="02010600030101010101" pitchFamily="2" charset="-122"/>
                        <a:cs typeface="+mn-cs"/>
                      </a:endParaRPr>
                    </a:p>
                    <a:p>
                      <a:r>
                        <a:rPr lang="zh-CN" altLang="zh-CN" sz="2800" b="1" kern="1200" dirty="0">
                          <a:solidFill>
                            <a:srgbClr val="FF0000"/>
                          </a:solidFill>
                          <a:effectLst/>
                          <a:latin typeface="宋体" panose="02010600030101010101" pitchFamily="2" charset="-122"/>
                          <a:ea typeface="宋体" panose="02010600030101010101" pitchFamily="2" charset="-122"/>
                          <a:cs typeface="+mn-cs"/>
                        </a:rPr>
                        <a:t>勉勉强强</a:t>
                      </a:r>
                      <a:endParaRPr lang="zh-CN" altLang="en-US" sz="2800" b="1" dirty="0">
                        <a:solidFill>
                          <a:srgbClr val="FF0000"/>
                        </a:solidFill>
                        <a:latin typeface="宋体" panose="02010600030101010101" pitchFamily="2" charset="-122"/>
                        <a:ea typeface="宋体" panose="02010600030101010101" pitchFamily="2" charset="-122"/>
                      </a:endParaRPr>
                    </a:p>
                  </a:txBody>
                  <a:tcPr/>
                </a:tc>
                <a:tc>
                  <a:txBody>
                    <a:bodyPr/>
                    <a:lstStyle/>
                    <a:p>
                      <a:r>
                        <a:rPr lang="zh-CN" altLang="zh-CN" sz="2800" kern="1200" dirty="0">
                          <a:solidFill>
                            <a:schemeClr val="dk1"/>
                          </a:solidFill>
                          <a:effectLst/>
                          <a:latin typeface="宋体" panose="02010600030101010101" pitchFamily="2" charset="-122"/>
                          <a:ea typeface="宋体" panose="02010600030101010101" pitchFamily="2" charset="-122"/>
                          <a:cs typeface="+mn-cs"/>
                        </a:rPr>
                        <a:t>（</a:t>
                      </a:r>
                      <a:r>
                        <a:rPr lang="en-US" altLang="zh-CN" sz="2800" kern="1200" dirty="0">
                          <a:solidFill>
                            <a:schemeClr val="dk1"/>
                          </a:solidFill>
                          <a:effectLst/>
                          <a:latin typeface="宋体" panose="02010600030101010101" pitchFamily="2" charset="-122"/>
                          <a:ea typeface="宋体" panose="02010600030101010101" pitchFamily="2" charset="-122"/>
                          <a:cs typeface="+mn-cs"/>
                        </a:rPr>
                        <a:t>7—9</a:t>
                      </a:r>
                      <a:r>
                        <a:rPr lang="zh-CN" altLang="zh-CN" sz="2800" kern="1200" dirty="0">
                          <a:solidFill>
                            <a:schemeClr val="dk1"/>
                          </a:solidFill>
                          <a:effectLst/>
                          <a:latin typeface="宋体" panose="02010600030101010101" pitchFamily="2" charset="-122"/>
                          <a:ea typeface="宋体" panose="02010600030101010101" pitchFamily="2" charset="-122"/>
                          <a:cs typeface="+mn-cs"/>
                        </a:rPr>
                        <a:t>分）及格</a:t>
                      </a:r>
                      <a:endParaRPr lang="zh-CN" altLang="en-US" sz="2800" dirty="0">
                        <a:latin typeface="宋体" panose="02010600030101010101" pitchFamily="2" charset="-122"/>
                        <a:ea typeface="宋体" panose="02010600030101010101" pitchFamily="2" charset="-122"/>
                      </a:endParaRPr>
                    </a:p>
                  </a:txBody>
                  <a:tcPr/>
                </a:tc>
                <a:tc>
                  <a:txBody>
                    <a:bodyPr/>
                    <a:lstStyle/>
                    <a:p>
                      <a:r>
                        <a:rPr lang="en-US" altLang="zh-CN" sz="2000" kern="1200" dirty="0">
                          <a:solidFill>
                            <a:schemeClr val="dk1"/>
                          </a:solidFill>
                          <a:effectLst/>
                          <a:latin typeface="宋体" panose="02010600030101010101" pitchFamily="2" charset="-122"/>
                          <a:ea typeface="宋体" panose="02010600030101010101" pitchFamily="2" charset="-122"/>
                          <a:cs typeface="+mn-cs"/>
                        </a:rPr>
                        <a:t>1</a:t>
                      </a:r>
                      <a:r>
                        <a:rPr lang="zh-CN" altLang="zh-CN" sz="2000" kern="1200" dirty="0">
                          <a:solidFill>
                            <a:schemeClr val="dk1"/>
                          </a:solidFill>
                          <a:effectLst/>
                          <a:latin typeface="宋体" panose="02010600030101010101" pitchFamily="2" charset="-122"/>
                          <a:ea typeface="宋体" panose="02010600030101010101" pitchFamily="2" charset="-122"/>
                          <a:cs typeface="+mn-cs"/>
                        </a:rPr>
                        <a:t>、创造了基本合理的内容，有一定的逻辑性，续写基本完整，与原文情景相关。</a:t>
                      </a:r>
                    </a:p>
                    <a:p>
                      <a:r>
                        <a:rPr lang="en-US" altLang="zh-CN" sz="2000" kern="1200" dirty="0">
                          <a:solidFill>
                            <a:schemeClr val="dk1"/>
                          </a:solidFill>
                          <a:effectLst/>
                          <a:latin typeface="宋体" panose="02010600030101010101" pitchFamily="2" charset="-122"/>
                          <a:ea typeface="宋体" panose="02010600030101010101" pitchFamily="2" charset="-122"/>
                          <a:cs typeface="+mn-cs"/>
                        </a:rPr>
                        <a:t>2</a:t>
                      </a:r>
                      <a:r>
                        <a:rPr lang="zh-CN" altLang="zh-CN" sz="2000" kern="1200" dirty="0">
                          <a:solidFill>
                            <a:schemeClr val="dk1"/>
                          </a:solidFill>
                          <a:effectLst/>
                          <a:latin typeface="宋体" panose="02010600030101010101" pitchFamily="2" charset="-122"/>
                          <a:ea typeface="宋体" panose="02010600030101010101" pitchFamily="2" charset="-122"/>
                          <a:cs typeface="+mn-cs"/>
                        </a:rPr>
                        <a:t>、使用了比较恰当的词汇和语法结构，表达方式不够多样性，表达有些许错误，但基本不影响理解。</a:t>
                      </a:r>
                    </a:p>
                    <a:p>
                      <a:r>
                        <a:rPr lang="en-US" altLang="zh-CN" sz="2000" kern="1200" dirty="0">
                          <a:solidFill>
                            <a:schemeClr val="dk1"/>
                          </a:solidFill>
                          <a:effectLst/>
                          <a:latin typeface="宋体" panose="02010600030101010101" pitchFamily="2" charset="-122"/>
                          <a:ea typeface="宋体" panose="02010600030101010101" pitchFamily="2" charset="-122"/>
                          <a:cs typeface="+mn-cs"/>
                        </a:rPr>
                        <a:t>3</a:t>
                      </a:r>
                      <a:r>
                        <a:rPr lang="zh-CN" altLang="zh-CN" sz="2000" kern="1200" dirty="0">
                          <a:solidFill>
                            <a:schemeClr val="dk1"/>
                          </a:solidFill>
                          <a:effectLst/>
                          <a:latin typeface="宋体" panose="02010600030101010101" pitchFamily="2" charset="-122"/>
                          <a:ea typeface="宋体" panose="02010600030101010101" pitchFamily="2" charset="-122"/>
                          <a:cs typeface="+mn-cs"/>
                        </a:rPr>
                        <a:t>、使用了语句间的衔接手段，全文结构比较清晰，意义比较连贯。</a:t>
                      </a:r>
                      <a:endParaRPr lang="zh-CN" altLang="en-US" sz="2000"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03"/>
                  </a:ext>
                </a:extLst>
              </a:tr>
            </a:tbl>
          </a:graphicData>
        </a:graphic>
      </p:graphicFrame>
      <p:sp>
        <p:nvSpPr>
          <p:cNvPr id="5" name="标题 4">
            <a:extLst>
              <a:ext uri="{FF2B5EF4-FFF2-40B4-BE49-F238E27FC236}">
                <a16:creationId xmlns:a16="http://schemas.microsoft.com/office/drawing/2014/main" id="{0402A9FA-0315-45F1-95E9-A2C5BCEE356B}"/>
              </a:ext>
            </a:extLst>
          </p:cNvPr>
          <p:cNvSpPr>
            <a:spLocks noGrp="1"/>
          </p:cNvSpPr>
          <p:nvPr>
            <p:ph type="title"/>
          </p:nvPr>
        </p:nvSpPr>
        <p:spPr/>
        <p:txBody>
          <a:bodyPr/>
          <a:lstStyle/>
          <a:p>
            <a:endParaRPr lang="zh-CN" altLang="en-US" dirty="0"/>
          </a:p>
        </p:txBody>
      </p:sp>
      <p:sp>
        <p:nvSpPr>
          <p:cNvPr id="6" name="标题 1">
            <a:extLst>
              <a:ext uri="{FF2B5EF4-FFF2-40B4-BE49-F238E27FC236}">
                <a16:creationId xmlns:a16="http://schemas.microsoft.com/office/drawing/2014/main" id="{37E46574-D206-45FF-BCCE-1778404B5766}"/>
              </a:ext>
            </a:extLst>
          </p:cNvPr>
          <p:cNvSpPr>
            <a:spLocks noGrp="1"/>
          </p:cNvSpPr>
          <p:nvPr/>
        </p:nvSpPr>
        <p:spPr>
          <a:xfrm>
            <a:off x="4086225" y="171450"/>
            <a:ext cx="3741419" cy="534150"/>
          </a:xfrm>
          <a:prstGeom prst="rect">
            <a:avLst/>
          </a:prstGeom>
          <a:gradFill>
            <a:gsLst>
              <a:gs pos="0">
                <a:srgbClr val="FBFB11"/>
              </a:gs>
              <a:gs pos="100000">
                <a:srgbClr val="838309"/>
              </a:gs>
            </a:gsLst>
            <a:lin ang="5400000" scaled="0"/>
          </a:gradFill>
        </p:spPr>
        <p:txBody>
          <a:bodyPr vert="horz" lIns="90000" tIns="46800" rIns="90000" bIns="46800" rtlCol="0" anchor="ctr" anchorCtr="0">
            <a:normAutofit fontScale="62500" lnSpcReduction="20000"/>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lgn="ctr"/>
            <a:r>
              <a:rPr lang="zh-CN" altLang="en-US" sz="5400" dirty="0">
                <a:solidFill>
                  <a:srgbClr val="0070C0"/>
                </a:solidFill>
              </a:rPr>
              <a:t>评分细则</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4152800231"/>
              </p:ext>
            </p:extLst>
          </p:nvPr>
        </p:nvGraphicFramePr>
        <p:xfrm>
          <a:off x="0" y="2"/>
          <a:ext cx="12191999" cy="5869719"/>
        </p:xfrm>
        <a:graphic>
          <a:graphicData uri="http://schemas.openxmlformats.org/drawingml/2006/table">
            <a:tbl>
              <a:tblPr firstRow="1" bandRow="1">
                <a:tableStyleId>{5C22544A-7EE6-4342-B048-85BDC9FD1C3A}</a:tableStyleId>
              </a:tblPr>
              <a:tblGrid>
                <a:gridCol w="1987797">
                  <a:extLst>
                    <a:ext uri="{9D8B030D-6E8A-4147-A177-3AD203B41FA5}">
                      <a16:colId xmlns:a16="http://schemas.microsoft.com/office/drawing/2014/main" val="20000"/>
                    </a:ext>
                  </a:extLst>
                </a:gridCol>
                <a:gridCol w="1813018">
                  <a:extLst>
                    <a:ext uri="{9D8B030D-6E8A-4147-A177-3AD203B41FA5}">
                      <a16:colId xmlns:a16="http://schemas.microsoft.com/office/drawing/2014/main" val="20001"/>
                    </a:ext>
                  </a:extLst>
                </a:gridCol>
                <a:gridCol w="8391184">
                  <a:extLst>
                    <a:ext uri="{9D8B030D-6E8A-4147-A177-3AD203B41FA5}">
                      <a16:colId xmlns:a16="http://schemas.microsoft.com/office/drawing/2014/main" val="20002"/>
                    </a:ext>
                  </a:extLst>
                </a:gridCol>
              </a:tblGrid>
              <a:tr h="972329">
                <a:tc>
                  <a:txBody>
                    <a:bodyPr/>
                    <a:lstStyle/>
                    <a:p>
                      <a:r>
                        <a:rPr lang="zh-CN" altLang="en-US" sz="1800" dirty="0"/>
                        <a:t>档次</a:t>
                      </a:r>
                    </a:p>
                  </a:txBody>
                  <a:tcPr/>
                </a:tc>
                <a:tc>
                  <a:txBody>
                    <a:bodyPr/>
                    <a:lstStyle/>
                    <a:p>
                      <a:r>
                        <a:rPr lang="zh-CN" altLang="en-US" sz="1800" dirty="0"/>
                        <a:t>分值</a:t>
                      </a:r>
                    </a:p>
                  </a:txBody>
                  <a:tcPr/>
                </a:tc>
                <a:tc>
                  <a:txBody>
                    <a:bodyPr/>
                    <a:lstStyle/>
                    <a:p>
                      <a:r>
                        <a:rPr lang="zh-CN" altLang="en-US" sz="1800" dirty="0"/>
                        <a:t>细则</a:t>
                      </a:r>
                    </a:p>
                  </a:txBody>
                  <a:tcPr/>
                </a:tc>
                <a:extLst>
                  <a:ext uri="{0D108BD9-81ED-4DB2-BD59-A6C34878D82A}">
                    <a16:rowId xmlns:a16="http://schemas.microsoft.com/office/drawing/2014/main" val="10000"/>
                  </a:ext>
                </a:extLst>
              </a:tr>
              <a:tr h="1629605">
                <a:tc>
                  <a:txBody>
                    <a:bodyPr/>
                    <a:lstStyle/>
                    <a:p>
                      <a:r>
                        <a:rPr lang="zh-CN" altLang="zh-CN" sz="2800" b="1" kern="1200" dirty="0">
                          <a:solidFill>
                            <a:srgbClr val="FF0000"/>
                          </a:solidFill>
                          <a:effectLst/>
                          <a:latin typeface="宋体" panose="02010600030101010101" pitchFamily="2" charset="-122"/>
                          <a:ea typeface="宋体" panose="02010600030101010101" pitchFamily="2" charset="-122"/>
                          <a:cs typeface="+mn-cs"/>
                        </a:rPr>
                        <a:t>第</a:t>
                      </a:r>
                      <a:r>
                        <a:rPr lang="zh-CN" altLang="en-US" sz="2800" b="1" kern="1200" dirty="0">
                          <a:solidFill>
                            <a:srgbClr val="FF0000"/>
                          </a:solidFill>
                          <a:effectLst/>
                          <a:latin typeface="宋体" panose="02010600030101010101" pitchFamily="2" charset="-122"/>
                          <a:ea typeface="宋体" panose="02010600030101010101" pitchFamily="2" charset="-122"/>
                          <a:cs typeface="+mn-cs"/>
                        </a:rPr>
                        <a:t>三</a:t>
                      </a:r>
                      <a:r>
                        <a:rPr lang="zh-CN" altLang="zh-CN" sz="2800" b="1" kern="1200" dirty="0">
                          <a:solidFill>
                            <a:srgbClr val="FF0000"/>
                          </a:solidFill>
                          <a:effectLst/>
                          <a:latin typeface="宋体" panose="02010600030101010101" pitchFamily="2" charset="-122"/>
                          <a:ea typeface="宋体" panose="02010600030101010101" pitchFamily="2" charset="-122"/>
                          <a:cs typeface="+mn-cs"/>
                        </a:rPr>
                        <a:t>档</a:t>
                      </a:r>
                      <a:r>
                        <a:rPr lang="en-US" altLang="zh-CN" sz="2800" b="1" kern="1200" dirty="0">
                          <a:solidFill>
                            <a:srgbClr val="FF0000"/>
                          </a:solidFill>
                          <a:effectLst/>
                          <a:latin typeface="宋体" panose="02010600030101010101" pitchFamily="2" charset="-122"/>
                          <a:ea typeface="宋体" panose="02010600030101010101" pitchFamily="2" charset="-122"/>
                          <a:cs typeface="+mn-cs"/>
                        </a:rPr>
                        <a:t>  </a:t>
                      </a:r>
                      <a:endParaRPr lang="zh-CN" altLang="zh-CN" sz="2800" b="1" kern="1200" dirty="0">
                        <a:solidFill>
                          <a:srgbClr val="FF0000"/>
                        </a:solidFill>
                        <a:effectLst/>
                        <a:latin typeface="宋体" panose="02010600030101010101" pitchFamily="2" charset="-122"/>
                        <a:ea typeface="宋体" panose="02010600030101010101" pitchFamily="2" charset="-122"/>
                        <a:cs typeface="+mn-cs"/>
                      </a:endParaRPr>
                    </a:p>
                    <a:p>
                      <a:r>
                        <a:rPr lang="zh-CN" altLang="zh-CN" sz="2800" b="1" kern="1200" dirty="0">
                          <a:solidFill>
                            <a:srgbClr val="FF0000"/>
                          </a:solidFill>
                          <a:effectLst/>
                          <a:latin typeface="宋体" panose="02010600030101010101" pitchFamily="2" charset="-122"/>
                          <a:ea typeface="宋体" panose="02010600030101010101" pitchFamily="2" charset="-122"/>
                          <a:cs typeface="+mn-cs"/>
                        </a:rPr>
                        <a:t>差强人意</a:t>
                      </a:r>
                      <a:endParaRPr lang="zh-CN" altLang="en-US" sz="2800" b="1" dirty="0">
                        <a:solidFill>
                          <a:srgbClr val="FF0000"/>
                        </a:solidFill>
                        <a:latin typeface="宋体" panose="02010600030101010101" pitchFamily="2" charset="-122"/>
                        <a:ea typeface="宋体" panose="02010600030101010101" pitchFamily="2" charset="-122"/>
                      </a:endParaRPr>
                    </a:p>
                  </a:txBody>
                  <a:tcPr/>
                </a:tc>
                <a:tc>
                  <a:txBody>
                    <a:bodyPr/>
                    <a:lstStyle/>
                    <a:p>
                      <a:r>
                        <a:rPr lang="en-US" altLang="zh-CN" sz="2000" kern="1200" dirty="0">
                          <a:solidFill>
                            <a:schemeClr val="dk1"/>
                          </a:solidFill>
                          <a:effectLst/>
                          <a:latin typeface="宋体" panose="02010600030101010101" pitchFamily="2" charset="-122"/>
                          <a:ea typeface="宋体" panose="02010600030101010101" pitchFamily="2" charset="-122"/>
                          <a:cs typeface="+mn-cs"/>
                        </a:rPr>
                        <a:t>4—6</a:t>
                      </a:r>
                      <a:r>
                        <a:rPr lang="zh-CN" altLang="zh-CN" sz="2000" kern="1200" dirty="0">
                          <a:solidFill>
                            <a:schemeClr val="dk1"/>
                          </a:solidFill>
                          <a:effectLst/>
                          <a:latin typeface="宋体" panose="02010600030101010101" pitchFamily="2" charset="-122"/>
                          <a:ea typeface="宋体" panose="02010600030101010101" pitchFamily="2" charset="-122"/>
                          <a:cs typeface="+mn-cs"/>
                        </a:rPr>
                        <a:t>分</a:t>
                      </a:r>
                      <a:endParaRPr lang="zh-CN" altLang="en-US" sz="2000" dirty="0">
                        <a:latin typeface="宋体" panose="02010600030101010101" pitchFamily="2" charset="-122"/>
                        <a:ea typeface="宋体" panose="02010600030101010101" pitchFamily="2" charset="-122"/>
                      </a:endParaRPr>
                    </a:p>
                  </a:txBody>
                  <a:tcPr/>
                </a:tc>
                <a:tc>
                  <a:txBody>
                    <a:bodyPr/>
                    <a:lstStyle/>
                    <a:p>
                      <a:r>
                        <a:rPr lang="en-US" altLang="zh-CN" sz="2000" kern="1200" dirty="0">
                          <a:solidFill>
                            <a:schemeClr val="dk1"/>
                          </a:solidFill>
                          <a:effectLst/>
                          <a:latin typeface="宋体" panose="02010600030101010101" pitchFamily="2" charset="-122"/>
                          <a:ea typeface="宋体" panose="02010600030101010101" pitchFamily="2" charset="-122"/>
                          <a:cs typeface="+mn-cs"/>
                        </a:rPr>
                        <a:t>1</a:t>
                      </a:r>
                      <a:r>
                        <a:rPr lang="zh-CN" altLang="zh-CN" sz="2000" kern="1200" dirty="0">
                          <a:solidFill>
                            <a:schemeClr val="dk1"/>
                          </a:solidFill>
                          <a:effectLst/>
                          <a:latin typeface="宋体" panose="02010600030101010101" pitchFamily="2" charset="-122"/>
                          <a:ea typeface="宋体" panose="02010600030101010101" pitchFamily="2" charset="-122"/>
                          <a:cs typeface="+mn-cs"/>
                        </a:rPr>
                        <a:t>、创造了基本完整的故事内容，但有的情节不够合理或逻辑性不强，与原文情景基本相关。</a:t>
                      </a:r>
                    </a:p>
                    <a:p>
                      <a:r>
                        <a:rPr lang="en-US" altLang="zh-CN" sz="2000" kern="1200" dirty="0">
                          <a:solidFill>
                            <a:schemeClr val="dk1"/>
                          </a:solidFill>
                          <a:effectLst/>
                          <a:latin typeface="宋体" panose="02010600030101010101" pitchFamily="2" charset="-122"/>
                          <a:ea typeface="宋体" panose="02010600030101010101" pitchFamily="2" charset="-122"/>
                          <a:cs typeface="+mn-cs"/>
                        </a:rPr>
                        <a:t>2</a:t>
                      </a:r>
                      <a:r>
                        <a:rPr lang="zh-CN" altLang="zh-CN" sz="2000" kern="1200" dirty="0">
                          <a:solidFill>
                            <a:schemeClr val="dk1"/>
                          </a:solidFill>
                          <a:effectLst/>
                          <a:latin typeface="宋体" panose="02010600030101010101" pitchFamily="2" charset="-122"/>
                          <a:ea typeface="宋体" panose="02010600030101010101" pitchFamily="2" charset="-122"/>
                          <a:cs typeface="+mn-cs"/>
                        </a:rPr>
                        <a:t>、使用了简单的单词和语法结构，有部分语言错误和不恰当之处，个别部分影响理解。</a:t>
                      </a:r>
                    </a:p>
                    <a:p>
                      <a:r>
                        <a:rPr lang="en-US" altLang="zh-CN" sz="2000" kern="1200" dirty="0">
                          <a:solidFill>
                            <a:schemeClr val="dk1"/>
                          </a:solidFill>
                          <a:effectLst/>
                          <a:latin typeface="宋体" panose="02010600030101010101" pitchFamily="2" charset="-122"/>
                          <a:ea typeface="宋体" panose="02010600030101010101" pitchFamily="2" charset="-122"/>
                          <a:cs typeface="+mn-cs"/>
                        </a:rPr>
                        <a:t>3</a:t>
                      </a:r>
                      <a:r>
                        <a:rPr lang="zh-CN" altLang="zh-CN" sz="2000" kern="1200" dirty="0">
                          <a:solidFill>
                            <a:schemeClr val="dk1"/>
                          </a:solidFill>
                          <a:effectLst/>
                          <a:latin typeface="宋体" panose="02010600030101010101" pitchFamily="2" charset="-122"/>
                          <a:ea typeface="宋体" panose="02010600030101010101" pitchFamily="2" charset="-122"/>
                          <a:cs typeface="+mn-cs"/>
                        </a:rPr>
                        <a:t>、尚有语句衔接的意识，全文结构基本清晰，意义基本连贯。</a:t>
                      </a:r>
                      <a:endParaRPr lang="zh-CN" altLang="en-US" sz="2000"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01"/>
                  </a:ext>
                </a:extLst>
              </a:tr>
              <a:tr h="1540296">
                <a:tc>
                  <a:txBody>
                    <a:bodyPr/>
                    <a:lstStyle/>
                    <a:p>
                      <a:r>
                        <a:rPr lang="zh-CN" altLang="zh-CN" sz="2800" b="1" kern="1200" dirty="0">
                          <a:solidFill>
                            <a:srgbClr val="FF0000"/>
                          </a:solidFill>
                          <a:effectLst/>
                          <a:latin typeface="宋体" panose="02010600030101010101" pitchFamily="2" charset="-122"/>
                          <a:ea typeface="宋体" panose="02010600030101010101" pitchFamily="2" charset="-122"/>
                          <a:cs typeface="+mn-cs"/>
                        </a:rPr>
                        <a:t>第二档</a:t>
                      </a:r>
                      <a:r>
                        <a:rPr lang="en-US" altLang="zh-CN" sz="2800" b="1" kern="1200" dirty="0">
                          <a:solidFill>
                            <a:srgbClr val="FF0000"/>
                          </a:solidFill>
                          <a:effectLst/>
                          <a:latin typeface="宋体" panose="02010600030101010101" pitchFamily="2" charset="-122"/>
                          <a:ea typeface="宋体" panose="02010600030101010101" pitchFamily="2" charset="-122"/>
                          <a:cs typeface="+mn-cs"/>
                        </a:rPr>
                        <a:t>  </a:t>
                      </a:r>
                      <a:endParaRPr lang="zh-CN" altLang="zh-CN" sz="2800" b="1" kern="1200" dirty="0">
                        <a:solidFill>
                          <a:srgbClr val="FF0000"/>
                        </a:solidFill>
                        <a:effectLst/>
                        <a:latin typeface="宋体" panose="02010600030101010101" pitchFamily="2" charset="-122"/>
                        <a:ea typeface="宋体" panose="02010600030101010101" pitchFamily="2" charset="-122"/>
                        <a:cs typeface="+mn-cs"/>
                      </a:endParaRPr>
                    </a:p>
                    <a:p>
                      <a:r>
                        <a:rPr lang="zh-CN" altLang="zh-CN" sz="2800" b="1" kern="1200" dirty="0">
                          <a:solidFill>
                            <a:srgbClr val="FF0000"/>
                          </a:solidFill>
                          <a:effectLst/>
                          <a:latin typeface="宋体" panose="02010600030101010101" pitchFamily="2" charset="-122"/>
                          <a:ea typeface="宋体" panose="02010600030101010101" pitchFamily="2" charset="-122"/>
                          <a:cs typeface="+mn-cs"/>
                        </a:rPr>
                        <a:t>堆砌</a:t>
                      </a:r>
                      <a:endParaRPr lang="zh-CN" altLang="en-US" sz="2800" b="1" dirty="0">
                        <a:solidFill>
                          <a:srgbClr val="FF0000"/>
                        </a:solidFill>
                        <a:latin typeface="宋体" panose="02010600030101010101" pitchFamily="2" charset="-122"/>
                        <a:ea typeface="宋体" panose="02010600030101010101" pitchFamily="2" charset="-122"/>
                      </a:endParaRPr>
                    </a:p>
                  </a:txBody>
                  <a:tcPr/>
                </a:tc>
                <a:tc>
                  <a:txBody>
                    <a:bodyPr/>
                    <a:lstStyle/>
                    <a:p>
                      <a:r>
                        <a:rPr lang="en-US" altLang="zh-CN" sz="2000" kern="1200" dirty="0">
                          <a:solidFill>
                            <a:schemeClr val="dk1"/>
                          </a:solidFill>
                          <a:effectLst/>
                          <a:latin typeface="宋体" panose="02010600030101010101" pitchFamily="2" charset="-122"/>
                          <a:ea typeface="宋体" panose="02010600030101010101" pitchFamily="2" charset="-122"/>
                          <a:cs typeface="+mn-cs"/>
                        </a:rPr>
                        <a:t>1—3</a:t>
                      </a:r>
                      <a:r>
                        <a:rPr lang="zh-CN" altLang="zh-CN" sz="2000" kern="1200" dirty="0">
                          <a:solidFill>
                            <a:schemeClr val="dk1"/>
                          </a:solidFill>
                          <a:effectLst/>
                          <a:latin typeface="宋体" panose="02010600030101010101" pitchFamily="2" charset="-122"/>
                          <a:ea typeface="宋体" panose="02010600030101010101" pitchFamily="2" charset="-122"/>
                          <a:cs typeface="+mn-cs"/>
                        </a:rPr>
                        <a:t>分</a:t>
                      </a:r>
                      <a:endParaRPr lang="zh-CN" altLang="en-US" sz="2000" dirty="0">
                        <a:latin typeface="宋体" panose="02010600030101010101" pitchFamily="2" charset="-122"/>
                        <a:ea typeface="宋体" panose="02010600030101010101" pitchFamily="2" charset="-122"/>
                      </a:endParaRPr>
                    </a:p>
                  </a:txBody>
                  <a:tcPr/>
                </a:tc>
                <a:tc>
                  <a:txBody>
                    <a:bodyPr/>
                    <a:lstStyle/>
                    <a:p>
                      <a:r>
                        <a:rPr lang="en-US" altLang="zh-CN" sz="2000" dirty="0">
                          <a:latin typeface="宋体" panose="02010600030101010101" pitchFamily="2" charset="-122"/>
                          <a:ea typeface="宋体" panose="02010600030101010101" pitchFamily="2" charset="-122"/>
                        </a:rPr>
                        <a:t>1</a:t>
                      </a:r>
                      <a:r>
                        <a:rPr lang="zh-CN" altLang="en-US" sz="2000" dirty="0">
                          <a:latin typeface="宋体" panose="02010600030101010101" pitchFamily="2" charset="-122"/>
                          <a:ea typeface="宋体" panose="02010600030101010101" pitchFamily="2" charset="-122"/>
                        </a:rPr>
                        <a:t>、内容、逻辑上有较多重大问题，或部分内容抄自原文，续写不完整，与原文情景基本脱节。</a:t>
                      </a:r>
                    </a:p>
                    <a:p>
                      <a:r>
                        <a:rPr lang="en-US" altLang="zh-CN" sz="2000" dirty="0">
                          <a:latin typeface="宋体" panose="02010600030101010101" pitchFamily="2" charset="-122"/>
                          <a:ea typeface="宋体" panose="02010600030101010101" pitchFamily="2" charset="-122"/>
                        </a:rPr>
                        <a:t>2</a:t>
                      </a:r>
                      <a:r>
                        <a:rPr lang="zh-CN" altLang="en-US" sz="2000" dirty="0">
                          <a:latin typeface="宋体" panose="02010600030101010101" pitchFamily="2" charset="-122"/>
                          <a:ea typeface="宋体" panose="02010600030101010101" pitchFamily="2" charset="-122"/>
                        </a:rPr>
                        <a:t>、所使用的词汇非常有限，语法结构单调，错误极多，严重影响理解。</a:t>
                      </a:r>
                    </a:p>
                    <a:p>
                      <a:r>
                        <a:rPr lang="en-US" altLang="zh-CN" sz="2000" dirty="0">
                          <a:latin typeface="宋体" panose="02010600030101010101" pitchFamily="2" charset="-122"/>
                          <a:ea typeface="宋体" panose="02010600030101010101" pitchFamily="2" charset="-122"/>
                        </a:rPr>
                        <a:t>3</a:t>
                      </a:r>
                      <a:r>
                        <a:rPr lang="zh-CN" altLang="en-US" sz="2000" dirty="0">
                          <a:latin typeface="宋体" panose="02010600030101010101" pitchFamily="2" charset="-122"/>
                          <a:ea typeface="宋体" panose="02010600030101010101" pitchFamily="2" charset="-122"/>
                        </a:rPr>
                        <a:t>、几乎无使用语句间衔接手段，全文结构不清晰，意义不连贯。</a:t>
                      </a:r>
                    </a:p>
                  </a:txBody>
                  <a:tcPr/>
                </a:tc>
                <a:extLst>
                  <a:ext uri="{0D108BD9-81ED-4DB2-BD59-A6C34878D82A}">
                    <a16:rowId xmlns:a16="http://schemas.microsoft.com/office/drawing/2014/main" val="10002"/>
                  </a:ext>
                </a:extLst>
              </a:tr>
              <a:tr h="1727489">
                <a:tc>
                  <a:txBody>
                    <a:bodyPr/>
                    <a:lstStyle/>
                    <a:p>
                      <a:r>
                        <a:rPr lang="zh-CN" altLang="zh-CN" sz="2800" b="1" kern="1200" dirty="0">
                          <a:solidFill>
                            <a:srgbClr val="FF0000"/>
                          </a:solidFill>
                          <a:effectLst/>
                          <a:latin typeface="宋体" panose="02010600030101010101" pitchFamily="2" charset="-122"/>
                          <a:ea typeface="宋体" panose="02010600030101010101" pitchFamily="2" charset="-122"/>
                          <a:cs typeface="+mn-cs"/>
                        </a:rPr>
                        <a:t>第一档</a:t>
                      </a:r>
                      <a:r>
                        <a:rPr lang="en-US" altLang="zh-CN" sz="2800" b="1" kern="1200" dirty="0">
                          <a:solidFill>
                            <a:srgbClr val="FF0000"/>
                          </a:solidFill>
                          <a:effectLst/>
                          <a:latin typeface="宋体" panose="02010600030101010101" pitchFamily="2" charset="-122"/>
                          <a:ea typeface="宋体" panose="02010600030101010101" pitchFamily="2" charset="-122"/>
                          <a:cs typeface="+mn-cs"/>
                        </a:rPr>
                        <a:t>   </a:t>
                      </a:r>
                      <a:endParaRPr lang="zh-CN" altLang="zh-CN" sz="2800" b="1" kern="1200" dirty="0">
                        <a:solidFill>
                          <a:srgbClr val="FF0000"/>
                        </a:solidFill>
                        <a:effectLst/>
                        <a:latin typeface="宋体" panose="02010600030101010101" pitchFamily="2" charset="-122"/>
                        <a:ea typeface="宋体" panose="02010600030101010101" pitchFamily="2" charset="-122"/>
                        <a:cs typeface="+mn-cs"/>
                      </a:endParaRPr>
                    </a:p>
                    <a:p>
                      <a:r>
                        <a:rPr lang="zh-CN" altLang="zh-CN" sz="2800" b="1" kern="1200" dirty="0">
                          <a:solidFill>
                            <a:srgbClr val="FF0000"/>
                          </a:solidFill>
                          <a:effectLst/>
                          <a:latin typeface="宋体" panose="02010600030101010101" pitchFamily="2" charset="-122"/>
                          <a:ea typeface="宋体" panose="02010600030101010101" pitchFamily="2" charset="-122"/>
                          <a:cs typeface="+mn-cs"/>
                        </a:rPr>
                        <a:t>胡言乱语、空白、抄袭</a:t>
                      </a:r>
                      <a:endParaRPr lang="zh-CN" altLang="en-US" sz="2800" b="1" dirty="0">
                        <a:solidFill>
                          <a:srgbClr val="FF0000"/>
                        </a:solidFill>
                        <a:latin typeface="宋体" panose="02010600030101010101" pitchFamily="2" charset="-122"/>
                        <a:ea typeface="宋体" panose="02010600030101010101" pitchFamily="2" charset="-122"/>
                      </a:endParaRPr>
                    </a:p>
                  </a:txBody>
                  <a:tcPr/>
                </a:tc>
                <a:tc>
                  <a:txBody>
                    <a:bodyPr/>
                    <a:lstStyle/>
                    <a:p>
                      <a:r>
                        <a:rPr lang="en-US" altLang="zh-CN" sz="2000" kern="1200" dirty="0">
                          <a:solidFill>
                            <a:schemeClr val="dk1"/>
                          </a:solidFill>
                          <a:effectLst/>
                          <a:latin typeface="宋体" panose="02010600030101010101" pitchFamily="2" charset="-122"/>
                          <a:ea typeface="宋体" panose="02010600030101010101" pitchFamily="2" charset="-122"/>
                          <a:cs typeface="+mn-cs"/>
                        </a:rPr>
                        <a:t>0</a:t>
                      </a:r>
                      <a:r>
                        <a:rPr lang="zh-CN" altLang="zh-CN" sz="2000" kern="1200" dirty="0">
                          <a:solidFill>
                            <a:schemeClr val="dk1"/>
                          </a:solidFill>
                          <a:effectLst/>
                          <a:latin typeface="宋体" panose="02010600030101010101" pitchFamily="2" charset="-122"/>
                          <a:ea typeface="宋体" panose="02010600030101010101" pitchFamily="2" charset="-122"/>
                          <a:cs typeface="+mn-cs"/>
                        </a:rPr>
                        <a:t>分</a:t>
                      </a:r>
                      <a:endParaRPr lang="zh-CN" altLang="en-US" sz="2000" dirty="0">
                        <a:latin typeface="宋体" panose="02010600030101010101" pitchFamily="2" charset="-122"/>
                        <a:ea typeface="宋体" panose="02010600030101010101" pitchFamily="2" charset="-122"/>
                      </a:endParaRPr>
                    </a:p>
                  </a:txBody>
                  <a:tcPr/>
                </a:tc>
                <a:tc>
                  <a:txBody>
                    <a:bodyPr/>
                    <a:lstStyle/>
                    <a:p>
                      <a:r>
                        <a:rPr lang="zh-CN" altLang="zh-CN" sz="2000" kern="1200" dirty="0">
                          <a:solidFill>
                            <a:schemeClr val="dk1"/>
                          </a:solidFill>
                          <a:effectLst/>
                          <a:latin typeface="宋体" panose="02010600030101010101" pitchFamily="2" charset="-122"/>
                          <a:ea typeface="宋体" panose="02010600030101010101" pitchFamily="2" charset="-122"/>
                          <a:cs typeface="+mn-cs"/>
                        </a:rPr>
                        <a:t>未作答；所写内容太少或无法看清以致无法评判；所写内容全部来自原文；与题目完全不相关。</a:t>
                      </a:r>
                      <a:endParaRPr lang="zh-CN" altLang="en-US" sz="2000"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1535185" y="343949"/>
          <a:ext cx="10352015" cy="5964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4060861" y="590965"/>
            <a:ext cx="2972119" cy="770257"/>
          </a:xfrm>
          <a:prstGeom prst="rect">
            <a:avLst/>
          </a:prstGeom>
          <a:gradFill>
            <a:gsLst>
              <a:gs pos="0">
                <a:srgbClr val="FBFB11"/>
              </a:gs>
              <a:gs pos="100000">
                <a:srgbClr val="838309"/>
              </a:gs>
            </a:gsLst>
            <a:lin ang="5400000" scaled="0"/>
          </a:gradFill>
        </p:spPr>
        <p:txBody>
          <a:bodyPr vert="horz" lIns="90000" tIns="46800" rIns="90000" bIns="46800" rtlCol="0" anchor="ctr"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lgn="ctr"/>
            <a:r>
              <a:rPr lang="zh-CN" altLang="en-US" sz="4000" dirty="0">
                <a:solidFill>
                  <a:srgbClr val="0070C0"/>
                </a:solidFill>
              </a:rPr>
              <a:t>语篇解读</a:t>
            </a:r>
          </a:p>
        </p:txBody>
      </p:sp>
      <p:sp>
        <p:nvSpPr>
          <p:cNvPr id="5" name="矩形 4"/>
          <p:cNvSpPr/>
          <p:nvPr/>
        </p:nvSpPr>
        <p:spPr>
          <a:xfrm>
            <a:off x="936981" y="1605181"/>
            <a:ext cx="12191999" cy="4276725"/>
          </a:xfrm>
          <a:prstGeom prst="rect">
            <a:avLst/>
          </a:prstGeom>
        </p:spPr>
        <p:txBody>
          <a:bodyPr wrap="square">
            <a:spAutoFit/>
          </a:bodyPr>
          <a:lstStyle/>
          <a:p>
            <a:pPr marL="0" marR="0" lvl="0" indent="0" algn="l" defTabSz="914400" rtl="0" fontAlgn="auto">
              <a:lnSpc>
                <a:spcPct val="15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rPr>
              <a:t>主题语境：</a:t>
            </a:r>
            <a:r>
              <a:rPr kumimoji="0" lang="zh-CN" altLang="en-US" sz="3600" i="0" u="none" strike="noStrike" kern="1200" cap="none" spc="0" normalizeH="0" baseline="0" noProof="0" dirty="0">
                <a:ln>
                  <a:noFill/>
                </a:ln>
                <a:effectLst/>
                <a:uLnTx/>
                <a:uFillTx/>
                <a:latin typeface="宋体" panose="02010600030101010101" pitchFamily="2" charset="-122"/>
                <a:ea typeface="宋体" panose="02010600030101010101" pitchFamily="2" charset="-122"/>
                <a:cs typeface="宋体" panose="02010600030101010101" pitchFamily="2" charset="-122"/>
              </a:rPr>
              <a:t>人与社会</a:t>
            </a:r>
            <a:r>
              <a:rPr kumimoji="0" lang="en-US" altLang="zh-CN" sz="3600" i="0" u="none" strike="noStrike" kern="1200" cap="none" spc="0" normalizeH="0" baseline="0" noProof="0" dirty="0">
                <a:ln>
                  <a:noFill/>
                </a:ln>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en-US" sz="3600" i="0" u="none" strike="noStrike" kern="1200" cap="none" spc="0" normalizeH="0" baseline="0" noProof="0" dirty="0">
                <a:ln>
                  <a:noFill/>
                </a:ln>
                <a:effectLst/>
                <a:uLnTx/>
                <a:uFillTx/>
                <a:latin typeface="宋体" panose="02010600030101010101" pitchFamily="2" charset="-122"/>
                <a:ea typeface="宋体" panose="02010600030101010101" pitchFamily="2" charset="-122"/>
                <a:cs typeface="宋体" panose="02010600030101010101" pitchFamily="2" charset="-122"/>
              </a:rPr>
              <a:t>：家庭生活</a:t>
            </a:r>
            <a:r>
              <a:rPr kumimoji="0" lang="en-US" altLang="zh-CN" sz="3600" i="0" u="none" strike="noStrike" kern="1200" cap="none" spc="0" normalizeH="0" baseline="0" noProof="0" dirty="0">
                <a:ln>
                  <a:noFill/>
                </a:ln>
                <a:effectLst/>
                <a:uLnTx/>
                <a:uFillTx/>
                <a:latin typeface="宋体" panose="02010600030101010101" pitchFamily="2" charset="-122"/>
                <a:ea typeface="宋体" panose="02010600030101010101" pitchFamily="2" charset="-122"/>
                <a:cs typeface="宋体" panose="02010600030101010101" pitchFamily="2" charset="-122"/>
              </a:rPr>
              <a:t> </a:t>
            </a:r>
          </a:p>
          <a:p>
            <a:pPr marL="0" marR="0" lvl="0" indent="0" algn="l" defTabSz="914400" rtl="0" fontAlgn="auto">
              <a:lnSpc>
                <a:spcPct val="15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rPr>
              <a:t>语篇话题：</a:t>
            </a:r>
            <a:r>
              <a:rPr kumimoji="0" lang="zh-CN" altLang="en-US" sz="3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en-US" sz="3600" b="0" i="0" u="none" strike="noStrike" kern="1200" cap="none" spc="0" normalizeH="0" baseline="0" noProof="0" dirty="0">
                <a:ln>
                  <a:noFill/>
                </a:ln>
                <a:effectLst/>
                <a:uLnTx/>
                <a:uFillTx/>
                <a:latin typeface="宋体" panose="02010600030101010101" pitchFamily="2" charset="-122"/>
                <a:ea typeface="宋体" panose="02010600030101010101" pitchFamily="2" charset="-122"/>
                <a:cs typeface="宋体" panose="02010600030101010101" pitchFamily="2" charset="-122"/>
              </a:rPr>
              <a:t>祖母与孙子</a:t>
            </a:r>
            <a:r>
              <a:rPr kumimoji="0" lang="en-US" altLang="zh-CN" sz="3600" b="0" i="0" u="none" strike="noStrike" kern="1200" cap="none" spc="0" normalizeH="0" baseline="0" noProof="0" dirty="0">
                <a:ln>
                  <a:noFill/>
                </a:ln>
                <a:effectLst/>
                <a:uLnTx/>
                <a:uFillTx/>
                <a:latin typeface="宋体" panose="02010600030101010101" pitchFamily="2" charset="-122"/>
                <a:ea typeface="宋体" panose="02010600030101010101" pitchFamily="2" charset="-122"/>
                <a:cs typeface="宋体" panose="02010600030101010101" pitchFamily="2" charset="-122"/>
              </a:rPr>
              <a:t>Spencer</a:t>
            </a:r>
            <a:r>
              <a:rPr kumimoji="0" lang="zh-CN" altLang="en-US" sz="3600" b="0" i="0" u="none" strike="noStrike" kern="1200" cap="none" spc="0" normalizeH="0" baseline="0" noProof="0" dirty="0">
                <a:ln>
                  <a:noFill/>
                </a:ln>
                <a:effectLst/>
                <a:uLnTx/>
                <a:uFillTx/>
                <a:latin typeface="宋体" panose="02010600030101010101" pitchFamily="2" charset="-122"/>
                <a:ea typeface="宋体" panose="02010600030101010101" pitchFamily="2" charset="-122"/>
                <a:cs typeface="宋体" panose="02010600030101010101" pitchFamily="2" charset="-122"/>
              </a:rPr>
              <a:t>一起练习滑板</a:t>
            </a:r>
          </a:p>
          <a:p>
            <a:pPr marL="0" marR="0" lvl="0" indent="0" algn="l" defTabSz="914400" rtl="0" fontAlgn="auto">
              <a:lnSpc>
                <a:spcPct val="15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rPr>
              <a:t>主要人物：</a:t>
            </a:r>
            <a:r>
              <a:rPr kumimoji="0" lang="en-US" altLang="zh-CN" sz="3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rPr>
              <a:t> </a:t>
            </a:r>
            <a:r>
              <a:rPr lang="en-US" altLang="zh-CN" sz="3600" b="1" dirty="0">
                <a:latin typeface="宋体" panose="02010600030101010101" pitchFamily="2" charset="-122"/>
                <a:ea typeface="宋体" panose="02010600030101010101" pitchFamily="2" charset="-122"/>
                <a:cs typeface="宋体" panose="02010600030101010101" pitchFamily="2" charset="-122"/>
                <a:sym typeface="+mn-ea"/>
              </a:rPr>
              <a:t>I, my husband and Spencer</a:t>
            </a:r>
            <a:endParaRPr kumimoji="0" lang="zh-CN" altLang="en-US" sz="3600" b="0" i="0" u="none" strike="noStrike" kern="1200" cap="none" spc="0" normalizeH="0" baseline="0" noProof="0" dirty="0">
              <a:ln>
                <a:noFill/>
              </a:ln>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fontAlgn="auto">
              <a:lnSpc>
                <a:spcPct val="150000"/>
              </a:lnSpc>
              <a:spcBef>
                <a:spcPts val="0"/>
              </a:spcBef>
              <a:spcAft>
                <a:spcPts val="0"/>
              </a:spcAft>
              <a:buClrTx/>
              <a:buSzTx/>
              <a:buFontTx/>
              <a:buNone/>
              <a:defRPr/>
            </a:pPr>
            <a:r>
              <a:rPr lang="zh-CN" altLang="en-US" sz="36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突出的主题</a:t>
            </a:r>
            <a:r>
              <a:rPr lang="en-US" altLang="zh-CN" sz="36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36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温馨欢乐的家庭生活</a:t>
            </a:r>
            <a:endParaRPr lang="en-US" altLang="zh-CN" sz="3600" kern="1200" dirty="0">
              <a:solidFill>
                <a:srgbClr val="00B0F0"/>
              </a:solidFill>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dirty="0">
              <a:ln>
                <a:noFill/>
              </a:ln>
              <a:effectLst/>
              <a:uLnTx/>
              <a:uFillTx/>
              <a:latin typeface="方正粗黑宋简体" panose="02000000000000000000" pitchFamily="2" charset="-122"/>
              <a:ea typeface="方正粗黑宋简体" panose="02000000000000000000"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1" i="0" u="none" strike="noStrike" kern="1200" cap="none" spc="0" normalizeH="0" baseline="0" noProof="0" dirty="0">
              <a:ln>
                <a:noFill/>
              </a:ln>
              <a:solidFill>
                <a:srgbClr val="FF0000"/>
              </a:solidFill>
              <a:effectLst/>
              <a:uLnTx/>
              <a:uFillTx/>
              <a:latin typeface="Calibri" panose="020F0502020204030204"/>
              <a:ea typeface="宋体" panose="02010600030101010101" pitchFamily="2" charset="-122"/>
              <a:cs typeface="+mn-cs"/>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sz="half" idx="1"/>
          </p:nvPr>
        </p:nvGraphicFramePr>
        <p:xfrm>
          <a:off x="0" y="0"/>
          <a:ext cx="12192000" cy="6857999"/>
        </p:xfrm>
        <a:graphic>
          <a:graphicData uri="http://schemas.openxmlformats.org/drawingml/2006/table">
            <a:tbl>
              <a:tblPr firstRow="1" bandRow="1">
                <a:tableStyleId>{5C22544A-7EE6-4342-B048-85BDC9FD1C3A}</a:tableStyleId>
              </a:tblPr>
              <a:tblGrid>
                <a:gridCol w="1116419">
                  <a:extLst>
                    <a:ext uri="{9D8B030D-6E8A-4147-A177-3AD203B41FA5}">
                      <a16:colId xmlns:a16="http://schemas.microsoft.com/office/drawing/2014/main" val="20000"/>
                    </a:ext>
                  </a:extLst>
                </a:gridCol>
                <a:gridCol w="5781586">
                  <a:extLst>
                    <a:ext uri="{9D8B030D-6E8A-4147-A177-3AD203B41FA5}">
                      <a16:colId xmlns:a16="http://schemas.microsoft.com/office/drawing/2014/main" val="20001"/>
                    </a:ext>
                  </a:extLst>
                </a:gridCol>
                <a:gridCol w="5293995">
                  <a:extLst>
                    <a:ext uri="{9D8B030D-6E8A-4147-A177-3AD203B41FA5}">
                      <a16:colId xmlns:a16="http://schemas.microsoft.com/office/drawing/2014/main" val="20002"/>
                    </a:ext>
                  </a:extLst>
                </a:gridCol>
              </a:tblGrid>
              <a:tr h="486350">
                <a:tc>
                  <a:txBody>
                    <a:bodyPr/>
                    <a:lstStyle/>
                    <a:p>
                      <a:r>
                        <a:rPr lang="zh-CN" altLang="en-US" sz="2000" dirty="0">
                          <a:latin typeface="方正粗黑宋简体" panose="02000000000000000000" pitchFamily="2" charset="-122"/>
                          <a:ea typeface="方正粗黑宋简体" panose="02000000000000000000" pitchFamily="2" charset="-122"/>
                        </a:rPr>
                        <a:t>语篇</a:t>
                      </a:r>
                    </a:p>
                  </a:txBody>
                  <a:tcPr/>
                </a:tc>
                <a:tc>
                  <a:txBody>
                    <a:bodyPr/>
                    <a:lstStyle/>
                    <a:p>
                      <a:r>
                        <a:rPr lang="zh-CN" altLang="en-US" sz="2000" dirty="0">
                          <a:solidFill>
                            <a:srgbClr val="FF0000"/>
                          </a:solidFill>
                          <a:latin typeface="方正粗黑宋简体" panose="02000000000000000000" pitchFamily="2" charset="-122"/>
                          <a:ea typeface="方正粗黑宋简体" panose="02000000000000000000" pitchFamily="2" charset="-122"/>
                        </a:rPr>
                        <a:t>情节线（动作词汇）</a:t>
                      </a:r>
                    </a:p>
                  </a:txBody>
                  <a:tcPr/>
                </a:tc>
                <a:tc>
                  <a:txBody>
                    <a:bodyPr/>
                    <a:lstStyle/>
                    <a:p>
                      <a:r>
                        <a:rPr lang="zh-CN" altLang="en-US" sz="2000" dirty="0">
                          <a:solidFill>
                            <a:srgbClr val="FF0000"/>
                          </a:solidFill>
                          <a:latin typeface="方正粗黑宋简体" panose="02000000000000000000" pitchFamily="2" charset="-122"/>
                          <a:ea typeface="方正粗黑宋简体" panose="02000000000000000000" pitchFamily="2" charset="-122"/>
                        </a:rPr>
                        <a:t>情感线（情感词汇）</a:t>
                      </a:r>
                    </a:p>
                  </a:txBody>
                  <a:tcPr/>
                </a:tc>
                <a:extLst>
                  <a:ext uri="{0D108BD9-81ED-4DB2-BD59-A6C34878D82A}">
                    <a16:rowId xmlns:a16="http://schemas.microsoft.com/office/drawing/2014/main" val="10000"/>
                  </a:ext>
                </a:extLst>
              </a:tr>
              <a:tr h="812192">
                <a:tc>
                  <a:txBody>
                    <a:bodyPr/>
                    <a:lstStyle/>
                    <a:p>
                      <a:r>
                        <a:rPr lang="en-US" altLang="zh-CN" sz="2000" dirty="0">
                          <a:latin typeface="方正粗黑宋简体" panose="02000000000000000000" pitchFamily="2" charset="-122"/>
                          <a:ea typeface="方正粗黑宋简体" panose="02000000000000000000" pitchFamily="2" charset="-122"/>
                        </a:rPr>
                        <a:t>Para 1</a:t>
                      </a:r>
                      <a:endParaRPr lang="zh-CN" altLang="en-US" sz="2000" dirty="0">
                        <a:latin typeface="方正粗黑宋简体" panose="02000000000000000000" pitchFamily="2" charset="-122"/>
                        <a:ea typeface="方正粗黑宋简体" panose="02000000000000000000" pitchFamily="2" charset="-122"/>
                      </a:endParaRPr>
                    </a:p>
                  </a:txBody>
                  <a:tcPr/>
                </a:tc>
                <a:tc>
                  <a:txBody>
                    <a:bodyPr/>
                    <a:lstStyle/>
                    <a:p>
                      <a:r>
                        <a:rPr lang="zh-CN" altLang="en-US" sz="2000" kern="1200" dirty="0">
                          <a:solidFill>
                            <a:schemeClr val="dk1"/>
                          </a:solidFill>
                          <a:effectLst/>
                          <a:latin typeface="+mn-lt"/>
                          <a:ea typeface="+mn-ea"/>
                          <a:cs typeface="+mn-cs"/>
                        </a:rPr>
                        <a:t>祖父母通常有有趣的名字。这些名字是他们的孙子决定的。我的第一个孙子叫我“娃娃”。</a:t>
                      </a:r>
                      <a:endParaRPr lang="zh-CN" altLang="en-US" sz="2000" b="1" kern="1200" dirty="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2000" dirty="0">
                          <a:ea typeface="方正粗黑宋简体" panose="02000000000000000000" pitchFamily="2" charset="-122"/>
                        </a:rPr>
                        <a:t>    </a:t>
                      </a:r>
                      <a:r>
                        <a:rPr lang="zh-CN" altLang="en-US" sz="2000" b="1" dirty="0">
                          <a:solidFill>
                            <a:srgbClr val="FF0000"/>
                          </a:solidFill>
                          <a:ea typeface="方正粗黑宋简体" panose="02000000000000000000" pitchFamily="2" charset="-122"/>
                        </a:rPr>
                        <a:t>温馨欢乐</a:t>
                      </a:r>
                      <a:r>
                        <a:rPr lang="zh-CN" altLang="en-US" sz="2000" dirty="0">
                          <a:ea typeface="方正粗黑宋简体" panose="02000000000000000000" pitchFamily="2" charset="-122"/>
                        </a:rPr>
                        <a:t>的家庭生活</a:t>
                      </a:r>
                      <a:r>
                        <a:rPr lang="zh-CN" altLang="en-US" sz="2000" dirty="0"/>
                        <a:t>（</a:t>
                      </a:r>
                      <a:r>
                        <a:rPr lang="en-US" altLang="zh-CN" sz="2000" dirty="0">
                          <a:ea typeface="汉仪松阳体 W" panose="00020600040101010101"/>
                        </a:rPr>
                        <a:t>Sweet and happy</a:t>
                      </a:r>
                      <a:r>
                        <a:rPr lang="zh-CN" altLang="en-US" sz="2000" dirty="0"/>
                        <a:t>）</a:t>
                      </a:r>
                      <a:endParaRPr lang="zh-CN" altLang="en-US" sz="2000" dirty="0">
                        <a:latin typeface="方正粗黑宋简体" panose="02000000000000000000" pitchFamily="2" charset="-122"/>
                        <a:ea typeface="方正粗黑宋简体" panose="02000000000000000000" pitchFamily="2" charset="-122"/>
                      </a:endParaRPr>
                    </a:p>
                  </a:txBody>
                  <a:tcPr/>
                </a:tc>
                <a:extLst>
                  <a:ext uri="{0D108BD9-81ED-4DB2-BD59-A6C34878D82A}">
                    <a16:rowId xmlns:a16="http://schemas.microsoft.com/office/drawing/2014/main" val="10001"/>
                  </a:ext>
                </a:extLst>
              </a:tr>
              <a:tr h="1056149">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dirty="0">
                          <a:latin typeface="方正粗黑宋简体" panose="02000000000000000000" pitchFamily="2" charset="-122"/>
                          <a:ea typeface="方正粗黑宋简体" panose="02000000000000000000" pitchFamily="2" charset="-122"/>
                        </a:rPr>
                        <a:t>Para 2</a:t>
                      </a:r>
                      <a:endParaRPr lang="zh-CN" altLang="en-US" sz="2000" dirty="0">
                        <a:latin typeface="方正粗黑宋简体" panose="02000000000000000000" pitchFamily="2" charset="-122"/>
                        <a:ea typeface="方正粗黑宋简体" panose="02000000000000000000" pitchFamily="2" charset="-122"/>
                      </a:endParaRPr>
                    </a:p>
                  </a:txBody>
                  <a:tcPr/>
                </a:tc>
                <a:tc>
                  <a:txBody>
                    <a:bodyPr/>
                    <a:lstStyle/>
                    <a:p>
                      <a:r>
                        <a:rPr lang="zh-CN" altLang="en-US" sz="1800" b="1" dirty="0">
                          <a:effectLst/>
                        </a:rPr>
                        <a:t>听到我的孙子叫我娃娃是很好的，甚至是可爱的。有一次，我从幼儿园把五岁的斯宾塞接回家和我们一起过夜。斯宾塞想我展示他在滑板上学到的新技巧。</a:t>
                      </a:r>
                    </a:p>
                  </a:txBody>
                  <a:tcPr/>
                </a:tc>
                <a:tc>
                  <a:txBody>
                    <a:bodyPr/>
                    <a:lstStyle/>
                    <a:p>
                      <a:r>
                        <a:rPr lang="zh-CN" altLang="en-US" sz="2000" b="1" dirty="0">
                          <a:solidFill>
                            <a:srgbClr val="FF0000"/>
                          </a:solidFill>
                          <a:latin typeface="方正粗黑宋简体" panose="02000000000000000000" pitchFamily="2" charset="-122"/>
                          <a:ea typeface="方正粗黑宋简体" panose="02000000000000000000" pitchFamily="2" charset="-122"/>
                        </a:rPr>
                        <a:t>   </a:t>
                      </a:r>
                      <a:r>
                        <a:rPr lang="zh-CN" altLang="en-US" sz="2000" b="1" dirty="0">
                          <a:solidFill>
                            <a:srgbClr val="00B0F0"/>
                          </a:solidFill>
                          <a:effectLst/>
                          <a:latin typeface="方正粗黑宋简体" panose="02000000000000000000" pitchFamily="2" charset="-122"/>
                          <a:ea typeface="方正粗黑宋简体" panose="02000000000000000000" pitchFamily="2" charset="-122"/>
                          <a:sym typeface="+mn-ea"/>
                        </a:rPr>
                        <a:t>斯宾塞</a:t>
                      </a:r>
                      <a:r>
                        <a:rPr lang="zh-CN" altLang="en-US" sz="2000" b="1" dirty="0">
                          <a:solidFill>
                            <a:srgbClr val="FF0000"/>
                          </a:solidFill>
                          <a:effectLst/>
                          <a:latin typeface="方正粗黑宋简体" panose="02000000000000000000" pitchFamily="2" charset="-122"/>
                          <a:ea typeface="方正粗黑宋简体" panose="02000000000000000000" pitchFamily="2" charset="-122"/>
                          <a:sym typeface="+mn-ea"/>
                        </a:rPr>
                        <a:t>想展示滑板技巧。</a:t>
                      </a:r>
                      <a:r>
                        <a:rPr lang="en-US" altLang="zh-CN" sz="2000" b="1" dirty="0">
                          <a:solidFill>
                            <a:srgbClr val="FF0000"/>
                          </a:solidFill>
                          <a:effectLst/>
                          <a:latin typeface="方正粗黑宋简体" panose="02000000000000000000" pitchFamily="2" charset="-122"/>
                          <a:ea typeface="方正粗黑宋简体" panose="02000000000000000000" pitchFamily="2" charset="-122"/>
                          <a:sym typeface="+mn-ea"/>
                        </a:rPr>
                        <a:t>Want to</a:t>
                      </a:r>
                      <a:endParaRPr lang="en-US" altLang="zh-CN" sz="2000" b="1" dirty="0">
                        <a:solidFill>
                          <a:srgbClr val="FF0000"/>
                        </a:solidFill>
                        <a:latin typeface="方正粗黑宋简体" panose="02000000000000000000" pitchFamily="2" charset="-122"/>
                        <a:ea typeface="方正粗黑宋简体" panose="02000000000000000000" pitchFamily="2" charset="-122"/>
                      </a:endParaRPr>
                    </a:p>
                  </a:txBody>
                  <a:tcPr/>
                </a:tc>
                <a:extLst>
                  <a:ext uri="{0D108BD9-81ED-4DB2-BD59-A6C34878D82A}">
                    <a16:rowId xmlns:a16="http://schemas.microsoft.com/office/drawing/2014/main" val="10002"/>
                  </a:ext>
                </a:extLst>
              </a:tr>
              <a:tr h="924254">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dirty="0">
                          <a:latin typeface="方正粗黑宋简体" panose="02000000000000000000" pitchFamily="2" charset="-122"/>
                          <a:ea typeface="方正粗黑宋简体" panose="02000000000000000000" pitchFamily="2" charset="-122"/>
                        </a:rPr>
                        <a:t>Para 3</a:t>
                      </a:r>
                      <a:endParaRPr lang="zh-CN" altLang="en-US" sz="2000" dirty="0">
                        <a:latin typeface="方正粗黑宋简体" panose="02000000000000000000" pitchFamily="2" charset="-122"/>
                        <a:ea typeface="方正粗黑宋简体" panose="02000000000000000000" pitchFamily="2" charset="-122"/>
                      </a:endParaRPr>
                    </a:p>
                    <a:p>
                      <a:endParaRPr lang="zh-CN" altLang="en-US" sz="2000" dirty="0">
                        <a:latin typeface="方正粗黑宋简体" panose="02000000000000000000" pitchFamily="2" charset="-122"/>
                        <a:ea typeface="方正粗黑宋简体" panose="02000000000000000000" pitchFamily="2" charset="-122"/>
                      </a:endParaRPr>
                    </a:p>
                  </a:txBody>
                  <a:tcPr/>
                </a:tc>
                <a:tc>
                  <a:txBody>
                    <a:bodyPr/>
                    <a:lstStyle/>
                    <a:p>
                      <a:r>
                        <a:rPr lang="zh-CN" altLang="en-US" sz="1800" b="1" dirty="0">
                          <a:effectLst/>
                          <a:sym typeface="+mn-ea"/>
                        </a:rPr>
                        <a:t>看到孙子熟练的展示滑板，曾经玩过滑板的作者一时技痒也和孙子一起练习。并作出了一个向前翻滚的滑板动作。</a:t>
                      </a:r>
                    </a:p>
                  </a:txBody>
                  <a:tcPr/>
                </a:tc>
                <a:tc>
                  <a:txBody>
                    <a:bodyPr/>
                    <a:lstStyle/>
                    <a:p>
                      <a:r>
                        <a:rPr lang="zh-CN" altLang="en-US" sz="1800" dirty="0">
                          <a:latin typeface="方正粗黑宋简体" panose="02000000000000000000" pitchFamily="2" charset="-122"/>
                          <a:ea typeface="方正粗黑宋简体" panose="02000000000000000000" pitchFamily="2" charset="-122"/>
                        </a:rPr>
                        <a:t>   </a:t>
                      </a:r>
                      <a:r>
                        <a:rPr lang="zh-CN" altLang="en-US" sz="1800" b="1" kern="1200" dirty="0">
                          <a:solidFill>
                            <a:srgbClr val="00B0F0"/>
                          </a:solidFill>
                          <a:effectLst/>
                          <a:latin typeface="方正粗黑宋简体" panose="02000000000000000000" pitchFamily="2" charset="-122"/>
                          <a:ea typeface="方正粗黑宋简体" panose="02000000000000000000" pitchFamily="2" charset="-122"/>
                          <a:cs typeface="+mn-cs"/>
                        </a:rPr>
                        <a:t>斯宾塞</a:t>
                      </a:r>
                      <a:r>
                        <a:rPr lang="zh-CN" altLang="en-US" sz="1800" dirty="0">
                          <a:latin typeface="方正粗黑宋简体" panose="02000000000000000000" pitchFamily="2" charset="-122"/>
                          <a:ea typeface="方正粗黑宋简体" panose="02000000000000000000" pitchFamily="2" charset="-122"/>
                        </a:rPr>
                        <a:t>炫酷的滑板动作让</a:t>
                      </a:r>
                      <a:r>
                        <a:rPr lang="zh-CN" altLang="en-US" sz="1800" b="1" dirty="0">
                          <a:solidFill>
                            <a:srgbClr val="FF0000"/>
                          </a:solidFill>
                          <a:latin typeface="方正粗黑宋简体" panose="02000000000000000000" pitchFamily="2" charset="-122"/>
                          <a:ea typeface="方正粗黑宋简体" panose="02000000000000000000" pitchFamily="2" charset="-122"/>
                        </a:rPr>
                        <a:t>作者</a:t>
                      </a:r>
                      <a:r>
                        <a:rPr lang="zh-CN" altLang="en-US" sz="1800" dirty="0">
                          <a:latin typeface="方正粗黑宋简体" panose="02000000000000000000" pitchFamily="2" charset="-122"/>
                          <a:ea typeface="方正粗黑宋简体" panose="02000000000000000000" pitchFamily="2" charset="-122"/>
                        </a:rPr>
                        <a:t>禁不住也练习了起来。并</a:t>
                      </a:r>
                      <a:r>
                        <a:rPr lang="zh-CN" altLang="en-US" sz="1800" b="1" dirty="0">
                          <a:solidFill>
                            <a:srgbClr val="FF0000"/>
                          </a:solidFill>
                          <a:latin typeface="方正粗黑宋简体" panose="02000000000000000000" pitchFamily="2" charset="-122"/>
                          <a:ea typeface="方正粗黑宋简体" panose="02000000000000000000" pitchFamily="2" charset="-122"/>
                        </a:rPr>
                        <a:t>一心想要做一个高难动作</a:t>
                      </a:r>
                      <a:r>
                        <a:rPr lang="zh-CN" altLang="en-US" sz="1800" dirty="0">
                          <a:latin typeface="方正粗黑宋简体" panose="02000000000000000000" pitchFamily="2" charset="-122"/>
                          <a:ea typeface="方正粗黑宋简体" panose="02000000000000000000" pitchFamily="2" charset="-122"/>
                        </a:rPr>
                        <a:t>。</a:t>
                      </a:r>
                      <a:r>
                        <a:rPr lang="en-US" altLang="zh-CN" sz="1800" dirty="0">
                          <a:latin typeface="方正粗黑宋简体" panose="02000000000000000000" pitchFamily="2" charset="-122"/>
                          <a:ea typeface="方正粗黑宋简体" panose="02000000000000000000" pitchFamily="2" charset="-122"/>
                        </a:rPr>
                        <a:t>Cool/Luckily/So far, so good/</a:t>
                      </a:r>
                      <a:r>
                        <a:rPr lang="en-US" altLang="zh-CN" sz="1800" kern="1200" dirty="0">
                          <a:solidFill>
                            <a:schemeClr val="dk1"/>
                          </a:solidFill>
                          <a:latin typeface="+mn-lt"/>
                          <a:ea typeface="方正粗黑宋简体" panose="02000000000000000000" pitchFamily="2" charset="-122"/>
                          <a:cs typeface="+mn-cs"/>
                        </a:rPr>
                        <a:t>with every intention </a:t>
                      </a:r>
                      <a:endParaRPr lang="zh-CN" altLang="en-US" sz="1800" kern="1200" dirty="0">
                        <a:solidFill>
                          <a:schemeClr val="dk1"/>
                        </a:solidFill>
                        <a:latin typeface="方正粗黑宋简体" panose="02000000000000000000" pitchFamily="2" charset="-122"/>
                        <a:ea typeface="方正粗黑宋简体" panose="02000000000000000000" pitchFamily="2" charset="-122"/>
                        <a:cs typeface="+mn-cs"/>
                      </a:endParaRPr>
                    </a:p>
                  </a:txBody>
                  <a:tcPr/>
                </a:tc>
                <a:extLst>
                  <a:ext uri="{0D108BD9-81ED-4DB2-BD59-A6C34878D82A}">
                    <a16:rowId xmlns:a16="http://schemas.microsoft.com/office/drawing/2014/main" val="10003"/>
                  </a:ext>
                </a:extLst>
              </a:tr>
              <a:tr h="1016679">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a:latin typeface="方正粗黑宋简体" panose="02000000000000000000" pitchFamily="2" charset="-122"/>
                          <a:ea typeface="方正粗黑宋简体" panose="02000000000000000000" pitchFamily="2" charset="-122"/>
                        </a:rPr>
                        <a:t>Para 4</a:t>
                      </a:r>
                      <a:endParaRPr lang="zh-CN" altLang="en-US" sz="2000">
                        <a:latin typeface="方正粗黑宋简体" panose="02000000000000000000" pitchFamily="2" charset="-122"/>
                        <a:ea typeface="方正粗黑宋简体" panose="02000000000000000000"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2000" dirty="0">
                        <a:latin typeface="方正粗黑宋简体" panose="02000000000000000000" pitchFamily="2" charset="-122"/>
                        <a:ea typeface="方正粗黑宋简体" panose="02000000000000000000" pitchFamily="2" charset="-122"/>
                        <a:sym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1" dirty="0"/>
                        <a:t>作者尝试失败，摔到肘部。伤势不重。斯宾塞反应快速，从冰箱取来了冰袋。</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a:ln>
                            <a:noFill/>
                          </a:ln>
                          <a:solidFill>
                            <a:srgbClr val="0070C0"/>
                          </a:solidFill>
                          <a:effectLst/>
                          <a:uLnTx/>
                          <a:uFillTx/>
                          <a:latin typeface="+mn-lt"/>
                          <a:ea typeface="+mn-ea"/>
                          <a:cs typeface="+mn-cs"/>
                          <a:sym typeface="+mn-ea"/>
                        </a:rPr>
                        <a:t>突发意外，</a:t>
                      </a:r>
                      <a:r>
                        <a:rPr lang="zh-CN" altLang="en-US" sz="2000" b="1">
                          <a:solidFill>
                            <a:srgbClr val="00B0F0"/>
                          </a:solidFill>
                          <a:effectLst/>
                          <a:latin typeface="方正粗黑宋简体" panose="02000000000000000000" pitchFamily="2" charset="-122"/>
                          <a:ea typeface="方正粗黑宋简体" panose="02000000000000000000" pitchFamily="2" charset="-122"/>
                          <a:sym typeface="+mn-ea"/>
                        </a:rPr>
                        <a:t>斯宾塞</a:t>
                      </a:r>
                      <a:r>
                        <a:rPr kumimoji="0" lang="zh-CN" altLang="en-US" sz="2000" b="1" i="0" u="none" strike="noStrike" kern="1200" cap="none" spc="0" normalizeH="0" baseline="0" noProof="0">
                          <a:ln>
                            <a:noFill/>
                          </a:ln>
                          <a:solidFill>
                            <a:srgbClr val="0070C0"/>
                          </a:solidFill>
                          <a:effectLst/>
                          <a:uLnTx/>
                          <a:uFillTx/>
                          <a:latin typeface="+mn-lt"/>
                          <a:ea typeface="+mn-ea"/>
                          <a:cs typeface="+mn-cs"/>
                          <a:sym typeface="+mn-ea"/>
                        </a:rPr>
                        <a:t>反应迅速，处理得当。但是</a:t>
                      </a:r>
                      <a:r>
                        <a:rPr lang="zh-CN" altLang="en-US" sz="2000" b="1">
                          <a:solidFill>
                            <a:srgbClr val="FF0000"/>
                          </a:solidFill>
                          <a:latin typeface="方正粗黑宋简体" panose="02000000000000000000" pitchFamily="2" charset="-122"/>
                          <a:ea typeface="方正粗黑宋简体" panose="02000000000000000000" pitchFamily="2" charset="-122"/>
                        </a:rPr>
                        <a:t>作者</a:t>
                      </a:r>
                      <a:r>
                        <a:rPr kumimoji="0" lang="zh-CN" altLang="en-US" sz="2000" b="1" i="0" u="none" strike="noStrike" kern="1200" cap="none" spc="0" normalizeH="0" baseline="0" noProof="0">
                          <a:ln>
                            <a:noFill/>
                          </a:ln>
                          <a:solidFill>
                            <a:srgbClr val="0070C0"/>
                          </a:solidFill>
                          <a:effectLst/>
                          <a:uLnTx/>
                          <a:uFillTx/>
                          <a:latin typeface="+mn-lt"/>
                          <a:ea typeface="+mn-ea"/>
                          <a:cs typeface="+mn-cs"/>
                          <a:sym typeface="+mn-ea"/>
                        </a:rPr>
                        <a:t>的自尊心却受到了那么一点的</a:t>
                      </a:r>
                      <a:r>
                        <a:rPr kumimoji="0" lang="zh-CN" altLang="en-US" sz="2000" b="1" i="0" u="none" strike="noStrike" kern="1200" cap="none" spc="0" normalizeH="0" baseline="0" noProof="0">
                          <a:ln>
                            <a:noFill/>
                          </a:ln>
                          <a:solidFill>
                            <a:srgbClr val="FF0000"/>
                          </a:solidFill>
                          <a:effectLst/>
                          <a:uLnTx/>
                          <a:uFillTx/>
                          <a:latin typeface="+mn-lt"/>
                          <a:ea typeface="+mn-ea"/>
                          <a:cs typeface="+mn-cs"/>
                          <a:sym typeface="+mn-ea"/>
                        </a:rPr>
                        <a:t>挫败</a:t>
                      </a:r>
                      <a:r>
                        <a:rPr kumimoji="0" lang="zh-CN" altLang="en-US" sz="2000" b="1" i="0" u="none" strike="noStrike" kern="1200" cap="none" spc="0" normalizeH="0" baseline="0" noProof="0">
                          <a:ln>
                            <a:noFill/>
                          </a:ln>
                          <a:solidFill>
                            <a:srgbClr val="0070C0"/>
                          </a:solidFill>
                          <a:effectLst/>
                          <a:uLnTx/>
                          <a:uFillTx/>
                          <a:latin typeface="+mn-lt"/>
                          <a:ea typeface="+mn-ea"/>
                          <a:cs typeface="+mn-cs"/>
                          <a:sym typeface="+mn-ea"/>
                        </a:rPr>
                        <a:t>。（</a:t>
                      </a:r>
                      <a:r>
                        <a:rPr kumimoji="0" lang="en-US" altLang="zh-CN" sz="2000" b="1" i="0" u="none" strike="noStrike" kern="1200" cap="none" spc="0" normalizeH="0" baseline="0" noProof="0">
                          <a:ln>
                            <a:noFill/>
                          </a:ln>
                          <a:solidFill>
                            <a:srgbClr val="0070C0"/>
                          </a:solidFill>
                          <a:effectLst/>
                          <a:uLnTx/>
                          <a:uFillTx/>
                          <a:latin typeface="+mn-lt"/>
                          <a:ea typeface="+mn-ea"/>
                          <a:cs typeface="+mn-cs"/>
                          <a:sym typeface="+mn-ea"/>
                        </a:rPr>
                        <a:t>It helped my arm, but not my pride.</a:t>
                      </a:r>
                      <a:r>
                        <a:rPr kumimoji="0" lang="zh-CN" altLang="en-US" sz="2000" b="1" i="0" u="none" strike="noStrike" kern="1200" cap="none" spc="0" normalizeH="0" baseline="0" noProof="0">
                          <a:ln>
                            <a:noFill/>
                          </a:ln>
                          <a:solidFill>
                            <a:srgbClr val="0070C0"/>
                          </a:solidFill>
                          <a:effectLst/>
                          <a:uLnTx/>
                          <a:uFillTx/>
                          <a:latin typeface="+mn-lt"/>
                          <a:ea typeface="+mn-ea"/>
                          <a:cs typeface="+mn-cs"/>
                          <a:sym typeface="+mn-ea"/>
                        </a:rPr>
                        <a:t>）</a:t>
                      </a:r>
                      <a:endParaRPr lang="en-US" altLang="zh-CN" sz="2000" kern="1200" dirty="0">
                        <a:solidFill>
                          <a:schemeClr val="dk1"/>
                        </a:solidFill>
                        <a:latin typeface="方正粗黑宋简体" panose="02000000000000000000" pitchFamily="2" charset="-122"/>
                        <a:ea typeface="方正粗黑宋简体" panose="02000000000000000000" pitchFamily="2" charset="-122"/>
                        <a:cs typeface="+mn-cs"/>
                      </a:endParaRPr>
                    </a:p>
                  </a:txBody>
                  <a:tcPr/>
                </a:tc>
                <a:extLst>
                  <a:ext uri="{0D108BD9-81ED-4DB2-BD59-A6C34878D82A}">
                    <a16:rowId xmlns:a16="http://schemas.microsoft.com/office/drawing/2014/main" val="10004"/>
                  </a:ext>
                </a:extLst>
              </a:tr>
              <a:tr h="991144">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dirty="0">
                          <a:latin typeface="方正粗黑宋简体" panose="02000000000000000000" pitchFamily="2" charset="-122"/>
                          <a:ea typeface="方正粗黑宋简体" panose="02000000000000000000" pitchFamily="2" charset="-122"/>
                        </a:rPr>
                        <a:t>Para 5</a:t>
                      </a:r>
                      <a:endParaRPr lang="zh-CN" altLang="en-US" sz="2000" dirty="0">
                        <a:latin typeface="方正粗黑宋简体" panose="02000000000000000000" pitchFamily="2" charset="-122"/>
                        <a:ea typeface="方正粗黑宋简体" panose="02000000000000000000"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2000" dirty="0">
                        <a:latin typeface="方正粗黑宋简体" panose="02000000000000000000" pitchFamily="2" charset="-122"/>
                        <a:ea typeface="方正粗黑宋简体" panose="02000000000000000000" pitchFamily="2" charset="-122"/>
                        <a:sym typeface="+mn-ea"/>
                      </a:endParaRPr>
                    </a:p>
                  </a:txBody>
                  <a:tcPr/>
                </a:tc>
                <a:tc>
                  <a:txBody>
                    <a:bodyPr/>
                    <a:lstStyle/>
                    <a:p>
                      <a:r>
                        <a:rPr lang="zh-CN" altLang="en-US" sz="1800" b="1" dirty="0"/>
                        <a:t>作者被丈夫责备，但是斯宾塞却得到了表扬。斯宾塞很自豪并且说自己懂得在出现紧急情况的时候要拨打</a:t>
                      </a:r>
                      <a:r>
                        <a:rPr lang="en-US" altLang="zh-CN" sz="1800" b="1" dirty="0"/>
                        <a:t>911</a:t>
                      </a:r>
                      <a:r>
                        <a:rPr lang="zh-CN" altLang="en-US" sz="1800" b="1" dirty="0"/>
                        <a:t>电话求助。</a:t>
                      </a:r>
                    </a:p>
                  </a:txBody>
                  <a:tcPr/>
                </a:tc>
                <a:tc>
                  <a:txBody>
                    <a:bodyPr/>
                    <a:lstStyle/>
                    <a:p>
                      <a:r>
                        <a:rPr lang="zh-CN" altLang="en-US" sz="2000" b="1" dirty="0">
                          <a:solidFill>
                            <a:srgbClr val="00B0F0"/>
                          </a:solidFill>
                          <a:effectLst/>
                          <a:latin typeface="方正粗黑宋简体" panose="02000000000000000000" pitchFamily="2" charset="-122"/>
                          <a:ea typeface="方正粗黑宋简体" panose="02000000000000000000" pitchFamily="2" charset="-122"/>
                          <a:sym typeface="+mn-ea"/>
                        </a:rPr>
                        <a:t>斯宾塞</a:t>
                      </a:r>
                      <a:r>
                        <a:rPr lang="zh-CN" altLang="en-US" sz="2000" kern="1200" dirty="0">
                          <a:solidFill>
                            <a:schemeClr val="dk1"/>
                          </a:solidFill>
                          <a:latin typeface="方正粗黑宋简体" panose="02000000000000000000" pitchFamily="2" charset="-122"/>
                          <a:ea typeface="方正粗黑宋简体" panose="02000000000000000000" pitchFamily="2" charset="-122"/>
                          <a:cs typeface="+mn-cs"/>
                        </a:rPr>
                        <a:t>处理得当得到表扬。</a:t>
                      </a:r>
                      <a:r>
                        <a:rPr lang="zh-CN" altLang="en-US" sz="2000" b="1" dirty="0">
                          <a:solidFill>
                            <a:srgbClr val="FF0000"/>
                          </a:solidFill>
                          <a:latin typeface="方正粗黑宋简体" panose="02000000000000000000" pitchFamily="2" charset="-122"/>
                          <a:ea typeface="方正粗黑宋简体" panose="02000000000000000000" pitchFamily="2" charset="-122"/>
                        </a:rPr>
                        <a:t>作者</a:t>
                      </a:r>
                      <a:r>
                        <a:rPr lang="zh-CN" altLang="en-US" sz="2000" kern="1200" dirty="0">
                          <a:solidFill>
                            <a:schemeClr val="dk1"/>
                          </a:solidFill>
                          <a:latin typeface="方正粗黑宋简体" panose="02000000000000000000" pitchFamily="2" charset="-122"/>
                          <a:ea typeface="方正粗黑宋简体" panose="02000000000000000000" pitchFamily="2" charset="-122"/>
                          <a:cs typeface="+mn-cs"/>
                        </a:rPr>
                        <a:t>受到责备。</a:t>
                      </a:r>
                      <a:r>
                        <a:rPr lang="en-US" altLang="zh-CN" sz="2400" kern="1200" dirty="0">
                          <a:solidFill>
                            <a:schemeClr val="dk1"/>
                          </a:solidFill>
                          <a:effectLst/>
                          <a:latin typeface="+mn-lt"/>
                          <a:ea typeface="+mn-ea"/>
                          <a:cs typeface="+mn-cs"/>
                        </a:rPr>
                        <a:t>blame me seriously/praise/</a:t>
                      </a:r>
                      <a:r>
                        <a:rPr lang="en-US" altLang="zh-CN" sz="2800" kern="1200" dirty="0">
                          <a:solidFill>
                            <a:schemeClr val="dk1"/>
                          </a:solidFill>
                          <a:effectLst/>
                          <a:latin typeface="+mn-lt"/>
                          <a:ea typeface="+mn-ea"/>
                          <a:cs typeface="+mn-cs"/>
                        </a:rPr>
                        <a:t>proud</a:t>
                      </a:r>
                      <a:endParaRPr lang="en-US" altLang="zh-CN" sz="2000" kern="1200" dirty="0">
                        <a:solidFill>
                          <a:schemeClr val="dk1"/>
                        </a:solidFill>
                        <a:latin typeface="方正粗黑宋简体" panose="02000000000000000000" pitchFamily="2" charset="-122"/>
                        <a:ea typeface="方正粗黑宋简体" panose="02000000000000000000" pitchFamily="2" charset="-122"/>
                        <a:cs typeface="+mn-cs"/>
                      </a:endParaRPr>
                    </a:p>
                  </a:txBody>
                  <a:tcPr/>
                </a:tc>
                <a:extLst>
                  <a:ext uri="{0D108BD9-81ED-4DB2-BD59-A6C34878D82A}">
                    <a16:rowId xmlns:a16="http://schemas.microsoft.com/office/drawing/2014/main" val="10005"/>
                  </a:ext>
                </a:extLst>
              </a:tr>
              <a:tr h="157123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dirty="0">
                          <a:latin typeface="方正粗黑宋简体" panose="02000000000000000000" pitchFamily="2" charset="-122"/>
                          <a:ea typeface="方正粗黑宋简体" panose="02000000000000000000" pitchFamily="2" charset="-122"/>
                          <a:sym typeface="+mn-ea"/>
                        </a:rPr>
                        <a:t>第一段续写</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1" dirty="0"/>
                        <a:t>     </a:t>
                      </a:r>
                      <a:r>
                        <a:rPr lang="en-US" altLang="zh-CN" sz="1800" b="1" kern="100" dirty="0">
                          <a:effectLst/>
                          <a:latin typeface="Times New Roman" panose="02020603050405020304" pitchFamily="18" charset="0"/>
                          <a:ea typeface="+mn-ea"/>
                        </a:rPr>
                        <a:t>My husband helped Spencer practice calling 9-1-1 emergency call, pretending I hurt my head seriously. </a:t>
                      </a:r>
                      <a:r>
                        <a:rPr lang="zh-CN" altLang="en-US" sz="1800" b="1" dirty="0">
                          <a:solidFill>
                            <a:srgbClr val="FF0000"/>
                          </a:solidFill>
                          <a:latin typeface="方正粗黑宋简体" panose="02000000000000000000" pitchFamily="2" charset="-122"/>
                          <a:ea typeface="方正粗黑宋简体" panose="02000000000000000000" pitchFamily="2" charset="-122"/>
                        </a:rPr>
                        <a:t>我丈夫</a:t>
                      </a:r>
                      <a:r>
                        <a:rPr lang="zh-CN" altLang="en-US" sz="1800" b="1" dirty="0">
                          <a:solidFill>
                            <a:srgbClr val="00B0F0"/>
                          </a:solidFill>
                          <a:latin typeface="方正粗黑宋简体" panose="02000000000000000000" pitchFamily="2" charset="-122"/>
                          <a:ea typeface="方正粗黑宋简体" panose="02000000000000000000" pitchFamily="2" charset="-122"/>
                        </a:rPr>
                        <a:t>帮斯宾塞练习拨打</a:t>
                      </a:r>
                      <a:r>
                        <a:rPr lang="en-US" altLang="zh-CN" sz="1800" b="1" dirty="0">
                          <a:solidFill>
                            <a:srgbClr val="00B0F0"/>
                          </a:solidFill>
                          <a:latin typeface="方正粗黑宋简体" panose="02000000000000000000" pitchFamily="2" charset="-122"/>
                          <a:ea typeface="方正粗黑宋简体" panose="02000000000000000000" pitchFamily="2" charset="-122"/>
                        </a:rPr>
                        <a:t>911</a:t>
                      </a:r>
                      <a:r>
                        <a:rPr lang="zh-CN" altLang="en-US" sz="1800" b="1" dirty="0">
                          <a:solidFill>
                            <a:srgbClr val="FF0000"/>
                          </a:solidFill>
                          <a:latin typeface="方正粗黑宋简体" panose="02000000000000000000" pitchFamily="2" charset="-122"/>
                          <a:ea typeface="方正粗黑宋简体" panose="02000000000000000000" pitchFamily="2" charset="-122"/>
                        </a:rPr>
                        <a:t>紧急电话，假装我的头伤得很严重。</a:t>
                      </a:r>
                      <a:endParaRPr lang="en-US" altLang="zh-CN" sz="1800" b="1" dirty="0">
                        <a:solidFill>
                          <a:srgbClr val="FF0000"/>
                        </a:solidFill>
                        <a:latin typeface="方正粗黑宋简体" panose="02000000000000000000" pitchFamily="2" charset="-122"/>
                        <a:ea typeface="方正粗黑宋简体" panose="02000000000000000000"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b="1" dirty="0">
                          <a:solidFill>
                            <a:srgbClr val="FF0000"/>
                          </a:solidFill>
                          <a:latin typeface="方正粗黑宋简体" panose="02000000000000000000" pitchFamily="2" charset="-122"/>
                          <a:ea typeface="方正粗黑宋简体" panose="02000000000000000000" pitchFamily="2" charset="-122"/>
                        </a:rPr>
                        <a:t>斯宾塞的学习拨打</a:t>
                      </a:r>
                      <a:r>
                        <a:rPr lang="en-US" altLang="zh-CN" sz="1800" b="1" dirty="0">
                          <a:solidFill>
                            <a:srgbClr val="FF0000"/>
                          </a:solidFill>
                          <a:latin typeface="方正粗黑宋简体" panose="02000000000000000000" pitchFamily="2" charset="-122"/>
                          <a:ea typeface="方正粗黑宋简体" panose="02000000000000000000" pitchFamily="2" charset="-122"/>
                        </a:rPr>
                        <a:t>911</a:t>
                      </a:r>
                      <a:r>
                        <a:rPr lang="zh-CN" altLang="en-US" sz="1800" b="1" dirty="0">
                          <a:solidFill>
                            <a:srgbClr val="FF0000"/>
                          </a:solidFill>
                          <a:latin typeface="方正粗黑宋简体" panose="02000000000000000000" pitchFamily="2" charset="-122"/>
                          <a:ea typeface="方正粗黑宋简体" panose="02000000000000000000" pitchFamily="2" charset="-122"/>
                        </a:rPr>
                        <a:t>的过程。作者和丈夫提醒和帮助。</a:t>
                      </a:r>
                      <a:endParaRPr lang="en-US" altLang="zh-CN" sz="1800" b="1" dirty="0">
                        <a:solidFill>
                          <a:srgbClr val="FF0000"/>
                        </a:solidFill>
                        <a:latin typeface="方正粗黑宋简体" panose="02000000000000000000" pitchFamily="2" charset="-122"/>
                        <a:ea typeface="方正粗黑宋简体" panose="02000000000000000000" pitchFamily="2" charset="-122"/>
                      </a:endParaRPr>
                    </a:p>
                  </a:txBody>
                  <a:tcPr/>
                </a:tc>
                <a:tc>
                  <a:txBody>
                    <a:bodyPr/>
                    <a:lstStyle/>
                    <a:p>
                      <a:r>
                        <a:rPr lang="zh-CN" altLang="en-US" sz="2000" kern="1200" dirty="0">
                          <a:solidFill>
                            <a:schemeClr val="dk1"/>
                          </a:solidFill>
                          <a:latin typeface="方正粗黑宋简体" panose="02000000000000000000" pitchFamily="2" charset="-122"/>
                          <a:ea typeface="方正粗黑宋简体" panose="02000000000000000000" pitchFamily="2" charset="-122"/>
                          <a:cs typeface="+mn-cs"/>
                        </a:rPr>
                        <a:t>以作者受伤为契机，教斯宾塞学习拨打</a:t>
                      </a:r>
                      <a:r>
                        <a:rPr lang="en-US" altLang="zh-CN" sz="2000" kern="1200" dirty="0">
                          <a:solidFill>
                            <a:schemeClr val="dk1"/>
                          </a:solidFill>
                          <a:latin typeface="方正粗黑宋简体" panose="02000000000000000000" pitchFamily="2" charset="-122"/>
                          <a:ea typeface="方正粗黑宋简体" panose="02000000000000000000" pitchFamily="2" charset="-122"/>
                          <a:cs typeface="+mn-cs"/>
                        </a:rPr>
                        <a:t>911</a:t>
                      </a:r>
                      <a:r>
                        <a:rPr lang="zh-CN" altLang="en-US" sz="2000" kern="1200" dirty="0">
                          <a:solidFill>
                            <a:schemeClr val="dk1"/>
                          </a:solidFill>
                          <a:latin typeface="方正粗黑宋简体" panose="02000000000000000000" pitchFamily="2" charset="-122"/>
                          <a:ea typeface="方正粗黑宋简体" panose="02000000000000000000" pitchFamily="2" charset="-122"/>
                          <a:cs typeface="+mn-cs"/>
                        </a:rPr>
                        <a:t>。</a:t>
                      </a:r>
                      <a:endParaRPr lang="en-US" altLang="zh-CN" sz="2000" kern="1200" dirty="0">
                        <a:solidFill>
                          <a:schemeClr val="dk1"/>
                        </a:solidFill>
                        <a:latin typeface="方正粗黑宋简体" panose="02000000000000000000" pitchFamily="2" charset="-122"/>
                        <a:ea typeface="方正粗黑宋简体" panose="02000000000000000000" pitchFamily="2" charset="-122"/>
                        <a:cs typeface="+mn-cs"/>
                      </a:endParaRPr>
                    </a:p>
                    <a:p>
                      <a:r>
                        <a:rPr lang="zh-CN" altLang="en-US" sz="2000" b="1" kern="1200" dirty="0">
                          <a:solidFill>
                            <a:srgbClr val="00B0F0"/>
                          </a:solidFill>
                          <a:effectLst/>
                          <a:latin typeface="方正粗黑宋简体" panose="02000000000000000000" pitchFamily="2" charset="-122"/>
                          <a:ea typeface="方正粗黑宋简体" panose="02000000000000000000" pitchFamily="2" charset="-122"/>
                          <a:cs typeface="+mn-cs"/>
                        </a:rPr>
                        <a:t>斯宾塞</a:t>
                      </a:r>
                      <a:r>
                        <a:rPr lang="zh-CN" altLang="en-US" sz="2000" kern="1200" dirty="0">
                          <a:solidFill>
                            <a:schemeClr val="dk1"/>
                          </a:solidFill>
                          <a:latin typeface="方正粗黑宋简体" panose="02000000000000000000" pitchFamily="2" charset="-122"/>
                          <a:ea typeface="方正粗黑宋简体" panose="02000000000000000000" pitchFamily="2" charset="-122"/>
                          <a:cs typeface="+mn-cs"/>
                        </a:rPr>
                        <a:t>：兴奋</a:t>
                      </a:r>
                      <a:r>
                        <a:rPr lang="en-US" altLang="zh-CN" sz="2000" kern="1200" dirty="0">
                          <a:solidFill>
                            <a:schemeClr val="dk1"/>
                          </a:solidFill>
                          <a:latin typeface="方正粗黑宋简体" panose="02000000000000000000" pitchFamily="2" charset="-122"/>
                          <a:ea typeface="方正粗黑宋简体" panose="02000000000000000000" pitchFamily="2" charset="-122"/>
                          <a:cs typeface="+mn-cs"/>
                        </a:rPr>
                        <a:t>/</a:t>
                      </a:r>
                      <a:r>
                        <a:rPr lang="zh-CN" altLang="en-US" sz="2000" kern="1200" dirty="0">
                          <a:solidFill>
                            <a:schemeClr val="dk1"/>
                          </a:solidFill>
                          <a:latin typeface="方正粗黑宋简体" panose="02000000000000000000" pitchFamily="2" charset="-122"/>
                          <a:ea typeface="方正粗黑宋简体" panose="02000000000000000000" pitchFamily="2" charset="-122"/>
                          <a:cs typeface="+mn-cs"/>
                        </a:rPr>
                        <a:t>认真</a:t>
                      </a:r>
                      <a:r>
                        <a:rPr lang="en-US" altLang="zh-CN" sz="2000" kern="1200" dirty="0">
                          <a:solidFill>
                            <a:schemeClr val="dk1"/>
                          </a:solidFill>
                          <a:latin typeface="方正粗黑宋简体" panose="02000000000000000000" pitchFamily="2" charset="-122"/>
                          <a:ea typeface="方正粗黑宋简体" panose="02000000000000000000" pitchFamily="2" charset="-122"/>
                          <a:cs typeface="+mn-cs"/>
                        </a:rPr>
                        <a:t>/</a:t>
                      </a:r>
                      <a:r>
                        <a:rPr lang="zh-CN" altLang="en-US" sz="2000" kern="1200" dirty="0">
                          <a:solidFill>
                            <a:schemeClr val="dk1"/>
                          </a:solidFill>
                          <a:latin typeface="方正粗黑宋简体" panose="02000000000000000000" pitchFamily="2" charset="-122"/>
                          <a:ea typeface="方正粗黑宋简体" panose="02000000000000000000" pitchFamily="2" charset="-122"/>
                          <a:cs typeface="+mn-cs"/>
                        </a:rPr>
                        <a:t>？</a:t>
                      </a:r>
                      <a:endParaRPr lang="en-US" altLang="zh-CN" sz="2000" kern="1200" dirty="0">
                        <a:solidFill>
                          <a:schemeClr val="dk1"/>
                        </a:solidFill>
                        <a:latin typeface="方正粗黑宋简体" panose="02000000000000000000" pitchFamily="2" charset="-122"/>
                        <a:ea typeface="方正粗黑宋简体" panose="02000000000000000000" pitchFamily="2" charset="-122"/>
                        <a:cs typeface="+mn-cs"/>
                      </a:endParaRPr>
                    </a:p>
                    <a:p>
                      <a:r>
                        <a:rPr lang="zh-CN" altLang="en-US" sz="2000" b="1" kern="1200" dirty="0">
                          <a:solidFill>
                            <a:srgbClr val="FF0000"/>
                          </a:solidFill>
                          <a:latin typeface="方正粗黑宋简体" panose="02000000000000000000" pitchFamily="2" charset="-122"/>
                          <a:ea typeface="方正粗黑宋简体" panose="02000000000000000000" pitchFamily="2" charset="-122"/>
                          <a:cs typeface="+mn-cs"/>
                        </a:rPr>
                        <a:t>作者和丈夫</a:t>
                      </a:r>
                      <a:r>
                        <a:rPr lang="zh-CN" altLang="en-US" sz="2000" kern="1200" dirty="0">
                          <a:solidFill>
                            <a:schemeClr val="dk1"/>
                          </a:solidFill>
                          <a:latin typeface="方正粗黑宋简体" panose="02000000000000000000" pitchFamily="2" charset="-122"/>
                          <a:ea typeface="方正粗黑宋简体" panose="02000000000000000000" pitchFamily="2" charset="-122"/>
                          <a:cs typeface="+mn-cs"/>
                        </a:rPr>
                        <a:t>：</a:t>
                      </a:r>
                      <a:r>
                        <a:rPr lang="en-US" altLang="zh-CN" sz="2000" kern="1200" dirty="0">
                          <a:solidFill>
                            <a:schemeClr val="dk1"/>
                          </a:solidFill>
                          <a:latin typeface="方正粗黑宋简体" panose="02000000000000000000" pitchFamily="2" charset="-122"/>
                          <a:ea typeface="方正粗黑宋简体" panose="02000000000000000000" pitchFamily="2" charset="-122"/>
                          <a:cs typeface="+mn-cs"/>
                        </a:rPr>
                        <a:t>?</a:t>
                      </a:r>
                    </a:p>
                    <a:p>
                      <a:pPr algn="ctr"/>
                      <a:r>
                        <a:rPr lang="zh-CN" altLang="en-US" sz="2000" b="1" dirty="0">
                          <a:solidFill>
                            <a:srgbClr val="00B0F0"/>
                          </a:solidFill>
                          <a:ea typeface="方正粗黑宋简体" panose="02000000000000000000" pitchFamily="2" charset="-122"/>
                        </a:rPr>
                        <a:t>温馨欢乐</a:t>
                      </a:r>
                      <a:r>
                        <a:rPr lang="zh-CN" altLang="en-US" sz="2000" dirty="0">
                          <a:solidFill>
                            <a:srgbClr val="00B0F0"/>
                          </a:solidFill>
                          <a:ea typeface="方正粗黑宋简体" panose="02000000000000000000" pitchFamily="2" charset="-122"/>
                        </a:rPr>
                        <a:t>的家庭生活</a:t>
                      </a:r>
                      <a:endParaRPr lang="en-US" altLang="zh-CN" sz="2000" kern="1200" dirty="0">
                        <a:solidFill>
                          <a:srgbClr val="00B0F0"/>
                        </a:solidFill>
                        <a:latin typeface="方正粗黑宋简体" panose="02000000000000000000" pitchFamily="2" charset="-122"/>
                        <a:ea typeface="方正粗黑宋简体" panose="02000000000000000000" pitchFamily="2" charset="-122"/>
                        <a:cs typeface="+mn-cs"/>
                      </a:endParaRP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extLst>
              <p:ext uri="{D42A27DB-BD31-4B8C-83A1-F6EECF244321}">
                <p14:modId xmlns:p14="http://schemas.microsoft.com/office/powerpoint/2010/main" val="3999743876"/>
              </p:ext>
            </p:extLst>
          </p:nvPr>
        </p:nvGraphicFramePr>
        <p:xfrm>
          <a:off x="1033145" y="1315844"/>
          <a:ext cx="9822815" cy="4712784"/>
        </p:xfrm>
        <a:graphic>
          <a:graphicData uri="http://schemas.openxmlformats.org/drawingml/2006/table">
            <a:tbl>
              <a:tblPr firstRow="1" bandRow="1">
                <a:tableStyleId>{5C22544A-7EE6-4342-B048-85BDC9FD1C3A}</a:tableStyleId>
              </a:tblPr>
              <a:tblGrid>
                <a:gridCol w="897890">
                  <a:extLst>
                    <a:ext uri="{9D8B030D-6E8A-4147-A177-3AD203B41FA5}">
                      <a16:colId xmlns:a16="http://schemas.microsoft.com/office/drawing/2014/main" val="20000"/>
                    </a:ext>
                  </a:extLst>
                </a:gridCol>
                <a:gridCol w="8924925">
                  <a:extLst>
                    <a:ext uri="{9D8B030D-6E8A-4147-A177-3AD203B41FA5}">
                      <a16:colId xmlns:a16="http://schemas.microsoft.com/office/drawing/2014/main" val="20001"/>
                    </a:ext>
                  </a:extLst>
                </a:gridCol>
              </a:tblGrid>
              <a:tr h="567837">
                <a:tc rowSpan="2">
                  <a:txBody>
                    <a:bodyPr/>
                    <a:lstStyle/>
                    <a:p>
                      <a:pPr algn="just"/>
                      <a:r>
                        <a:rPr lang="zh-CN" altLang="en-US" sz="2400" b="1" dirty="0">
                          <a:solidFill>
                            <a:srgbClr val="FF0000"/>
                          </a:solidFill>
                        </a:rPr>
                        <a:t>卷面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altLang="zh-CN" sz="2400" b="1" dirty="0">
                          <a:solidFill>
                            <a:schemeClr val="tx1"/>
                          </a:solidFill>
                        </a:rPr>
                        <a:t>1</a:t>
                      </a:r>
                      <a:r>
                        <a:rPr lang="zh-CN" altLang="en-US" sz="2400" b="1" dirty="0">
                          <a:solidFill>
                            <a:schemeClr val="tx1"/>
                          </a:solidFill>
                        </a:rPr>
                        <a:t>、字迹潦草，乱涂乱画。</a:t>
                      </a:r>
                    </a:p>
                  </a:txBody>
                  <a:tcPr anchor="ct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noFill/>
                  </a:tcPr>
                </a:tc>
                <a:extLst>
                  <a:ext uri="{0D108BD9-81ED-4DB2-BD59-A6C34878D82A}">
                    <a16:rowId xmlns:a16="http://schemas.microsoft.com/office/drawing/2014/main" val="10000"/>
                  </a:ext>
                </a:extLst>
              </a:tr>
              <a:tr h="567156">
                <a:tc vMerge="1">
                  <a:txBody>
                    <a:bodyPr/>
                    <a:lstStyle/>
                    <a:p>
                      <a:endParaRPr lang="zh-CN"/>
                    </a:p>
                  </a:txBody>
                  <a:tcPr>
                    <a:lnL w="12700" cap="flat" cmpd="sng" algn="ctr">
                      <a:solidFill>
                        <a:scrgbClr r="0" g="0" b="0"/>
                      </a:solidFill>
                      <a:prstDash val="solid"/>
                      <a:round/>
                      <a:headEnd type="none" w="med" len="med"/>
                      <a:tailEnd type="none" w="med" len="med"/>
                    </a:lnL>
                    <a:lnR w="12700" cmpd="sng">
                      <a:solidFill>
                        <a:schemeClr val="tx1"/>
                      </a:solidFill>
                      <a:prstDash val="solid"/>
                    </a:lnR>
                    <a:lnB w="12700" cap="flat" cmpd="sng" algn="ctr">
                      <a:solidFill>
                        <a:schemeClr val="tx1"/>
                      </a:solidFill>
                      <a:prstDash val="solid"/>
                      <a:round/>
                      <a:headEnd type="none" w="med" len="med"/>
                      <a:tailEnd type="none" w="med" len="med"/>
                    </a:lnB>
                  </a:tcPr>
                </a:tc>
                <a:tc>
                  <a:txBody>
                    <a:bodyPr/>
                    <a:lstStyle/>
                    <a:p>
                      <a:pPr algn="just"/>
                      <a:r>
                        <a:rPr lang="en-US" altLang="zh-CN" sz="2400" b="1" dirty="0"/>
                        <a:t>2</a:t>
                      </a:r>
                      <a:r>
                        <a:rPr lang="zh-CN" altLang="en-US" sz="2400" b="1" dirty="0"/>
                        <a:t>、段落太多，二段甚至三段。</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0001"/>
                  </a:ext>
                </a:extLst>
              </a:tr>
              <a:tr h="567837">
                <a:tc rowSpan="5">
                  <a:txBody>
                    <a:bodyPr/>
                    <a:lstStyle/>
                    <a:p>
                      <a:pPr algn="just"/>
                      <a:r>
                        <a:rPr lang="zh-CN" altLang="en-US" sz="2400" b="1" dirty="0">
                          <a:solidFill>
                            <a:srgbClr val="FF0000"/>
                          </a:solidFill>
                        </a:rPr>
                        <a:t>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zh-CN" altLang="en-US" sz="2400" b="1" dirty="0"/>
                        <a:t>（</a:t>
                      </a:r>
                      <a:r>
                        <a:rPr lang="en-US" altLang="zh-CN" sz="2400" b="1" dirty="0"/>
                        <a:t>1</a:t>
                      </a:r>
                      <a:r>
                        <a:rPr lang="zh-CN" altLang="en-US" sz="2400" b="1" dirty="0"/>
                        <a:t>）真的给</a:t>
                      </a:r>
                      <a:r>
                        <a:rPr lang="en-US" altLang="zh-CN" sz="2400" b="1" dirty="0"/>
                        <a:t>911</a:t>
                      </a:r>
                      <a:r>
                        <a:rPr lang="zh-CN" altLang="en-US" sz="2400" b="1" dirty="0"/>
                        <a:t>打电话，医生来了夸奖孩子聪明。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39287">
                <a:tc vMerge="1">
                  <a:txBody>
                    <a:bodyPr/>
                    <a:lstStyle/>
                    <a:p>
                      <a:endParaRPr lang="zh-CN"/>
                    </a:p>
                  </a:txBody>
                  <a:tcPr>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zh-CN" altLang="en-US" sz="2400" b="1" dirty="0"/>
                        <a:t>（</a:t>
                      </a:r>
                      <a:r>
                        <a:rPr lang="en-US" altLang="zh-CN" sz="2400" b="1" dirty="0"/>
                        <a:t>2</a:t>
                      </a:r>
                      <a:r>
                        <a:rPr lang="zh-CN" altLang="en-US" sz="2400" b="1" dirty="0"/>
                        <a:t>）没有把“给</a:t>
                      </a:r>
                      <a:r>
                        <a:rPr lang="en-US" altLang="zh-CN" sz="2400" b="1" dirty="0"/>
                        <a:t>911</a:t>
                      </a:r>
                      <a:r>
                        <a:rPr lang="zh-CN" altLang="en-US" sz="2400" b="1" dirty="0"/>
                        <a:t>打电话”作为主要内容，只是用一句话带过。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67837">
                <a:tc vMerge="1">
                  <a:txBody>
                    <a:bodyPr/>
                    <a:lstStyle/>
                    <a:p>
                      <a:endParaRPr lang="zh-CN"/>
                    </a:p>
                  </a:txBody>
                  <a:tcPr>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zh-CN" altLang="en-US" sz="2400" b="1" dirty="0"/>
                        <a:t>（</a:t>
                      </a:r>
                      <a:r>
                        <a:rPr lang="en-US" altLang="zh-CN" sz="2400" b="1" dirty="0"/>
                        <a:t>3</a:t>
                      </a:r>
                      <a:r>
                        <a:rPr lang="zh-CN" altLang="en-US" sz="2400" b="1" dirty="0"/>
                        <a:t>）是</a:t>
                      </a:r>
                      <a:r>
                        <a:rPr lang="en-US" altLang="zh-CN" sz="2400" b="1" dirty="0"/>
                        <a:t>“</a:t>
                      </a:r>
                      <a:r>
                        <a:rPr lang="zh-CN" altLang="en-US" sz="2400" b="1" dirty="0"/>
                        <a:t>我</a:t>
                      </a:r>
                      <a:r>
                        <a:rPr lang="en-US" altLang="zh-CN" sz="2400" b="1" dirty="0"/>
                        <a:t>”</a:t>
                      </a:r>
                      <a:r>
                        <a:rPr lang="zh-CN" altLang="en-US" sz="2400" b="1" dirty="0"/>
                        <a:t>帮助了</a:t>
                      </a:r>
                      <a:r>
                        <a:rPr lang="en-US" altLang="zh-CN" sz="2400" b="1" dirty="0"/>
                        <a:t>Spencer</a:t>
                      </a:r>
                      <a:r>
                        <a:rPr lang="zh-CN" altLang="en-US" sz="2400" b="1" dirty="0"/>
                        <a:t>打电话而非</a:t>
                      </a:r>
                      <a:r>
                        <a:rPr lang="en-US" altLang="zh-CN" sz="2400" b="1" dirty="0"/>
                        <a:t>“</a:t>
                      </a:r>
                      <a:r>
                        <a:rPr lang="zh-CN" altLang="en-US" sz="2400" b="1" dirty="0"/>
                        <a:t>我的丈夫</a:t>
                      </a:r>
                      <a:r>
                        <a:rPr lang="en-US" altLang="zh-CN" sz="2400" b="1" dirty="0"/>
                        <a:t>”</a:t>
                      </a:r>
                      <a:r>
                        <a:rPr lang="zh-CN" altLang="en-US" sz="2400" b="1" dirty="0"/>
                        <a:t>。</a:t>
                      </a:r>
                      <a:endParaRPr lang="en-US" altLang="zh-CN"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67837">
                <a:tc vMerge="1">
                  <a:txBody>
                    <a:bodyPr/>
                    <a:lstStyle/>
                    <a:p>
                      <a:endParaRPr lang="zh-CN"/>
                    </a:p>
                  </a:txBody>
                  <a:tcPr>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zh-CN" altLang="en-US" sz="2400" b="1" dirty="0"/>
                        <a:t>（</a:t>
                      </a:r>
                      <a:r>
                        <a:rPr lang="en-US" altLang="zh-CN" sz="2400" b="1" dirty="0"/>
                        <a:t>4</a:t>
                      </a:r>
                      <a:r>
                        <a:rPr lang="zh-CN" altLang="en-US" sz="2400" b="1" dirty="0"/>
                        <a:t>）一段时间后，</a:t>
                      </a:r>
                      <a:r>
                        <a:rPr lang="en-US" altLang="zh-CN" sz="2400" b="1" dirty="0"/>
                        <a:t>“</a:t>
                      </a:r>
                      <a:r>
                        <a:rPr lang="zh-CN" altLang="en-US" sz="2400" b="1" dirty="0"/>
                        <a:t>我</a:t>
                      </a:r>
                      <a:r>
                        <a:rPr lang="en-US" altLang="zh-CN" sz="2400" b="1" dirty="0"/>
                        <a:t>”</a:t>
                      </a:r>
                      <a:r>
                        <a:rPr lang="zh-CN" altLang="en-US" sz="2400" b="1" dirty="0"/>
                        <a:t>的头受伤了，</a:t>
                      </a:r>
                      <a:r>
                        <a:rPr lang="en-US" altLang="zh-CN" sz="2400" b="1" dirty="0"/>
                        <a:t>Spencer</a:t>
                      </a:r>
                      <a:r>
                        <a:rPr lang="zh-CN" altLang="en-US" sz="2400" b="1" dirty="0"/>
                        <a:t>给</a:t>
                      </a:r>
                      <a:r>
                        <a:rPr lang="en-US" altLang="zh-CN" sz="2400" b="1" dirty="0"/>
                        <a:t>911</a:t>
                      </a:r>
                      <a:r>
                        <a:rPr lang="zh-CN" altLang="en-US" sz="2400" b="1" dirty="0"/>
                        <a:t>打电话。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67156">
                <a:tc vMerge="1">
                  <a:txBody>
                    <a:bodyPr/>
                    <a:lstStyle/>
                    <a:p>
                      <a:endParaRPr lang="zh-CN"/>
                    </a:p>
                  </a:txBody>
                  <a:tcPr>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zh-CN" altLang="en-US" sz="2400" b="1" dirty="0"/>
                        <a:t>（</a:t>
                      </a:r>
                      <a:r>
                        <a:rPr lang="en-US" altLang="zh-CN" sz="2400" b="1" dirty="0"/>
                        <a:t>5</a:t>
                      </a:r>
                      <a:r>
                        <a:rPr lang="zh-CN" altLang="en-US" sz="2400" b="1" dirty="0"/>
                        <a:t>）完全跑题，压根就没有提到打电话。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67837">
                <a:tc>
                  <a:txBody>
                    <a:bodyPr/>
                    <a:lstStyle/>
                    <a:p>
                      <a:pPr algn="just"/>
                      <a:r>
                        <a:rPr lang="zh-CN" altLang="en-US" sz="2400" b="1" dirty="0">
                          <a:solidFill>
                            <a:srgbClr val="FF0000"/>
                          </a:solidFill>
                        </a:rPr>
                        <a:t>语言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zh-CN" altLang="en-US" sz="2400" b="1" dirty="0"/>
                        <a:t> 语法错误多。</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3" name="文本框 2"/>
          <p:cNvSpPr txBox="1"/>
          <p:nvPr/>
        </p:nvSpPr>
        <p:spPr>
          <a:xfrm>
            <a:off x="4314826" y="506206"/>
            <a:ext cx="2286000" cy="646331"/>
          </a:xfrm>
          <a:prstGeom prst="rect">
            <a:avLst/>
          </a:prstGeom>
          <a:gradFill>
            <a:gsLst>
              <a:gs pos="0">
                <a:srgbClr val="FBFB11"/>
              </a:gs>
              <a:gs pos="100000">
                <a:srgbClr val="838309"/>
              </a:gs>
            </a:gsLst>
            <a:lin ang="5400000" scaled="0"/>
          </a:gradFill>
        </p:spPr>
        <p:txBody>
          <a:bodyPr wrap="square" rtlCol="0">
            <a:spAutoFit/>
          </a:bodyPr>
          <a:lstStyle/>
          <a:p>
            <a:pPr algn="ctr"/>
            <a:r>
              <a:rPr lang="zh-CN" altLang="en-US" sz="3600" b="1" dirty="0">
                <a:gradFill>
                  <a:gsLst>
                    <a:gs pos="0">
                      <a:srgbClr val="007BD3"/>
                    </a:gs>
                    <a:gs pos="100000">
                      <a:srgbClr val="034373"/>
                    </a:gs>
                  </a:gsLst>
                  <a:lin scaled="0"/>
                </a:gradFill>
              </a:rPr>
              <a:t>问题总汇</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2862" y="828041"/>
            <a:ext cx="12106275" cy="6972935"/>
          </a:xfrm>
        </p:spPr>
        <p:txBody>
          <a:bodyPr>
            <a:normAutofit/>
          </a:bodyPr>
          <a:lstStyle/>
          <a:p>
            <a:pPr marL="0" indent="0" algn="just">
              <a:buNone/>
            </a:pP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Grandparents often have interesting names. Their grandchild decided on those names. My firstborn grandchild named me "Doll". I will never forget the day Spencer hugged me and, in front of a roomful of people, called me "Doll. My Doll Baby!" From that point on, I was known as Doll or Doll Baby. It's a given.</a:t>
            </a:r>
          </a:p>
          <a:p>
            <a:pPr marL="0" indent="0" algn="just">
              <a:buNone/>
            </a:pP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For the most part, it's fine, even endearing, to hear my grandchildren call me Doll. But there was one occasion... I picked up five-year-old Spencer from kindergarten and brought him home to spend the night with us. When we arrived home, Spencer wanted to show me a new trick he learned on his skateboard.</a:t>
            </a:r>
          </a:p>
          <a:p>
            <a:pPr marL="0" indent="0" algn="just">
              <a:buNone/>
            </a:pP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Spencer was pretty good. He had learned how to step on the back of the skateboard so that the front tipped up, and then quickly put his front foot down on the board and take off. Cool!</a:t>
            </a:r>
          </a:p>
        </p:txBody>
      </p:sp>
      <p:sp>
        <p:nvSpPr>
          <p:cNvPr id="10" name="矩形: 圆角 2"/>
          <p:cNvSpPr/>
          <p:nvPr/>
        </p:nvSpPr>
        <p:spPr>
          <a:xfrm>
            <a:off x="2718435" y="3778711"/>
            <a:ext cx="8324215" cy="720090"/>
          </a:xfrm>
          <a:prstGeom prst="roundRect">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rgbClr val="FF0000"/>
                </a:solidFill>
              </a:rPr>
              <a:t>信息</a:t>
            </a:r>
            <a:r>
              <a:rPr lang="en-US" altLang="zh-CN" sz="2400" b="1" dirty="0">
                <a:solidFill>
                  <a:srgbClr val="FF0000"/>
                </a:solidFill>
              </a:rPr>
              <a:t>1</a:t>
            </a:r>
            <a:r>
              <a:rPr lang="zh-CN" altLang="en-US" sz="2400" b="1" dirty="0">
                <a:solidFill>
                  <a:srgbClr val="FF0000"/>
                </a:solidFill>
              </a:rPr>
              <a:t>：多次提到</a:t>
            </a:r>
            <a:r>
              <a:rPr lang="en-US" altLang="zh-CN" sz="2400" b="1" dirty="0">
                <a:solidFill>
                  <a:srgbClr val="FF0000"/>
                </a:solidFill>
              </a:rPr>
              <a:t>Spencer</a:t>
            </a:r>
            <a:r>
              <a:rPr lang="zh-CN" altLang="en-US" sz="2400" b="1" dirty="0">
                <a:solidFill>
                  <a:srgbClr val="FF0000"/>
                </a:solidFill>
              </a:rPr>
              <a:t>喊自己的祖母</a:t>
            </a:r>
            <a:r>
              <a:rPr lang="en-US" altLang="zh-CN" sz="2400" b="1" dirty="0">
                <a:solidFill>
                  <a:srgbClr val="FF0000"/>
                </a:solidFill>
              </a:rPr>
              <a:t>“Doll”</a:t>
            </a:r>
            <a:r>
              <a:rPr lang="zh-CN" altLang="en-US" sz="2400" b="1" dirty="0">
                <a:solidFill>
                  <a:srgbClr val="FF0000"/>
                </a:solidFill>
              </a:rPr>
              <a:t>。因此，在续写中，当</a:t>
            </a:r>
            <a:r>
              <a:rPr lang="en-US" altLang="zh-CN" sz="2400" b="1" dirty="0">
                <a:solidFill>
                  <a:srgbClr val="FF0000"/>
                </a:solidFill>
              </a:rPr>
              <a:t>Spencer</a:t>
            </a:r>
            <a:r>
              <a:rPr lang="zh-CN" altLang="en-US" sz="2400" b="1" dirty="0">
                <a:solidFill>
                  <a:srgbClr val="FF0000"/>
                </a:solidFill>
              </a:rPr>
              <a:t>给</a:t>
            </a:r>
            <a:r>
              <a:rPr lang="en-US" altLang="zh-CN" sz="2400" b="1" dirty="0">
                <a:solidFill>
                  <a:srgbClr val="FF0000"/>
                </a:solidFill>
              </a:rPr>
              <a:t>911</a:t>
            </a:r>
            <a:r>
              <a:rPr lang="zh-CN" altLang="en-US" sz="2400" b="1" dirty="0">
                <a:solidFill>
                  <a:srgbClr val="FF0000"/>
                </a:solidFill>
              </a:rPr>
              <a:t>打电话时应当有所体现。</a:t>
            </a:r>
          </a:p>
        </p:txBody>
      </p:sp>
      <p:cxnSp>
        <p:nvCxnSpPr>
          <p:cNvPr id="11" name="直接连接符 10"/>
          <p:cNvCxnSpPr>
            <a:cxnSpLocks/>
          </p:cNvCxnSpPr>
          <p:nvPr/>
        </p:nvCxnSpPr>
        <p:spPr>
          <a:xfrm>
            <a:off x="1243777" y="1834138"/>
            <a:ext cx="6506395" cy="85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a:cxnSpLocks/>
          </p:cNvCxnSpPr>
          <p:nvPr/>
        </p:nvCxnSpPr>
        <p:spPr>
          <a:xfrm>
            <a:off x="3559808" y="2247900"/>
            <a:ext cx="83680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cxnSpLocks/>
          </p:cNvCxnSpPr>
          <p:nvPr/>
        </p:nvCxnSpPr>
        <p:spPr>
          <a:xfrm>
            <a:off x="42862" y="2810714"/>
            <a:ext cx="105584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303211" y="3403176"/>
            <a:ext cx="11585575" cy="114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0DE4B7DB-6EED-4EFE-8F07-F92001CB7529}"/>
              </a:ext>
            </a:extLst>
          </p:cNvPr>
          <p:cNvSpPr txBox="1"/>
          <p:nvPr/>
        </p:nvSpPr>
        <p:spPr>
          <a:xfrm>
            <a:off x="3942078" y="153144"/>
            <a:ext cx="3801745" cy="646331"/>
          </a:xfrm>
          <a:prstGeom prst="rect">
            <a:avLst/>
          </a:prstGeom>
          <a:gradFill>
            <a:gsLst>
              <a:gs pos="0">
                <a:srgbClr val="FBFB11"/>
              </a:gs>
              <a:gs pos="100000">
                <a:srgbClr val="838309"/>
              </a:gs>
            </a:gsLst>
            <a:lin ang="5400000" scaled="0"/>
          </a:gradFill>
        </p:spPr>
        <p:txBody>
          <a:bodyPr wrap="square" rtlCol="0">
            <a:spAutoFit/>
          </a:bodyPr>
          <a:lstStyle/>
          <a:p>
            <a:pPr algn="ctr"/>
            <a:r>
              <a:rPr lang="zh-CN" altLang="en-US" sz="3600" b="1" dirty="0">
                <a:gradFill>
                  <a:gsLst>
                    <a:gs pos="0">
                      <a:srgbClr val="007BD3"/>
                    </a:gs>
                    <a:gs pos="100000">
                      <a:srgbClr val="034373"/>
                    </a:gs>
                  </a:gsLst>
                  <a:lin scaled="0"/>
                </a:gradFill>
              </a:rPr>
              <a:t>如何写？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sz="half" idx="1"/>
          </p:nvPr>
        </p:nvSpPr>
        <p:spPr>
          <a:xfrm>
            <a:off x="0" y="0"/>
            <a:ext cx="12192635" cy="6433820"/>
          </a:xfrm>
        </p:spPr>
        <p:txBody>
          <a:bodyPr>
            <a:noAutofit/>
          </a:bodyPr>
          <a:lstStyle/>
          <a:p>
            <a:pPr marL="0" algn="just">
              <a:buClrTx/>
              <a:buSzTx/>
              <a:buNone/>
            </a:pPr>
            <a:r>
              <a:rPr lang="en-US" altLang="zh-CN" sz="2400" dirty="0"/>
              <a:t>  </a:t>
            </a:r>
            <a:r>
              <a:rPr lang="en-US" altLang="zh-CN" sz="2400" dirty="0">
                <a:latin typeface="Times New Roman" panose="02020603050405020304" pitchFamily="18" charset="0"/>
                <a:cs typeface="Times New Roman" panose="02020603050405020304" pitchFamily="18" charset="0"/>
              </a:rPr>
              <a:t>  Then it was my turn. Luckily, I had played around with skateboards in my day. I put my right foot on the back of the board and tipped up the front. So far, so good. I brought my left foot down with every intention of rolling forward.</a:t>
            </a:r>
          </a:p>
          <a:p>
            <a:pPr marL="0" algn="just">
              <a:buClrTx/>
              <a:buSzTx/>
              <a:buNone/>
            </a:pPr>
            <a:r>
              <a:rPr lang="en-US" altLang="zh-CN" sz="2400" dirty="0">
                <a:latin typeface="Times New Roman" panose="02020603050405020304" pitchFamily="18" charset="0"/>
                <a:cs typeface="Times New Roman" panose="02020603050405020304" pitchFamily="18" charset="0"/>
              </a:rPr>
              <a:t>    Good intentions. Bad form. I fell hard on my elbow(</a:t>
            </a:r>
            <a:r>
              <a:rPr lang="en-US" altLang="zh-CN" sz="2400" dirty="0" err="1">
                <a:latin typeface="Times New Roman" panose="02020603050405020304" pitchFamily="18" charset="0"/>
                <a:cs typeface="Times New Roman" panose="02020603050405020304" pitchFamily="18" charset="0"/>
              </a:rPr>
              <a:t>肘部</a:t>
            </a:r>
            <a:r>
              <a:rPr lang="en-US" altLang="zh-CN" sz="2400" dirty="0">
                <a:latin typeface="Times New Roman" panose="02020603050405020304" pitchFamily="18" charset="0"/>
                <a:cs typeface="Times New Roman" panose="02020603050405020304" pitchFamily="18" charset="0"/>
              </a:rPr>
              <a:t>） as the skateboard flew across the driveway. My injury was minor, but Spencer raced into the house and took a Boo-Boo Bunny(</a:t>
            </a:r>
            <a:r>
              <a:rPr lang="en-US" altLang="zh-CN" sz="2400" dirty="0" err="1">
                <a:latin typeface="Times New Roman" panose="02020603050405020304" pitchFamily="18" charset="0"/>
                <a:cs typeface="Times New Roman" panose="02020603050405020304" pitchFamily="18" charset="0"/>
              </a:rPr>
              <a:t>波波兔）ice</a:t>
            </a:r>
            <a:r>
              <a:rPr lang="en-US" altLang="zh-CN" sz="2400" dirty="0">
                <a:latin typeface="Times New Roman" panose="02020603050405020304" pitchFamily="18" charset="0"/>
                <a:cs typeface="Times New Roman" panose="02020603050405020304" pitchFamily="18" charset="0"/>
              </a:rPr>
              <a:t> pack from the freezer to bring me comfort. It helped my arm, but not my pride.</a:t>
            </a:r>
          </a:p>
          <a:p>
            <a:pPr marL="0" algn="just">
              <a:buClrTx/>
              <a:buSzTx/>
              <a:buNone/>
            </a:pPr>
            <a:r>
              <a:rPr lang="en-US" altLang="zh-CN" sz="2400" dirty="0">
                <a:latin typeface="Times New Roman" panose="02020603050405020304" pitchFamily="18" charset="0"/>
                <a:cs typeface="Times New Roman" panose="02020603050405020304" pitchFamily="18" charset="0"/>
              </a:rPr>
              <a:t>   Seeing this, my husband Tom blamed me seriously. "Do you realize how bad that could have been?" He shouted. "I mean, what if you had hit your head and had been unconscious(</a:t>
            </a:r>
            <a:r>
              <a:rPr lang="en-US" altLang="zh-CN" sz="2400" dirty="0" err="1">
                <a:latin typeface="Times New Roman" panose="02020603050405020304" pitchFamily="18" charset="0"/>
                <a:cs typeface="Times New Roman" panose="02020603050405020304" pitchFamily="18" charset="0"/>
              </a:rPr>
              <a:t>昏迷的</a:t>
            </a:r>
            <a:r>
              <a:rPr lang="en-US" altLang="zh-CN" sz="2400" dirty="0">
                <a:latin typeface="Times New Roman" panose="02020603050405020304" pitchFamily="18" charset="0"/>
                <a:cs typeface="Times New Roman" panose="02020603050405020304" pitchFamily="18" charset="0"/>
              </a:rPr>
              <a:t>）?” He was right. That evening, Spencer climbed onto our bed. Tom praised him for getting the Boo-Boo Bunny and taking care of me. "What if Doll had been badly hurt, Spencer? Do you know what to do in an emergency?" Tom asked. "Yes! Call 9-1-1!" Spencer was proud he remembered what to do.</a:t>
            </a:r>
          </a:p>
        </p:txBody>
      </p:sp>
      <p:cxnSp>
        <p:nvCxnSpPr>
          <p:cNvPr id="11" name="直接连接符 10"/>
          <p:cNvCxnSpPr/>
          <p:nvPr/>
        </p:nvCxnSpPr>
        <p:spPr>
          <a:xfrm flipV="1">
            <a:off x="2888619" y="2546350"/>
            <a:ext cx="9177655" cy="17145"/>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cxnSpLocks/>
          </p:cNvCxnSpPr>
          <p:nvPr/>
        </p:nvCxnSpPr>
        <p:spPr>
          <a:xfrm>
            <a:off x="112395" y="2997835"/>
            <a:ext cx="10503218"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矩形: 圆角 2"/>
          <p:cNvSpPr/>
          <p:nvPr/>
        </p:nvSpPr>
        <p:spPr>
          <a:xfrm>
            <a:off x="2585085" y="1361124"/>
            <a:ext cx="9070975" cy="720090"/>
          </a:xfrm>
          <a:prstGeom prst="roundRect">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b="1" dirty="0">
                <a:solidFill>
                  <a:srgbClr val="FF0000"/>
                </a:solidFill>
              </a:rPr>
              <a:t>信息</a:t>
            </a:r>
            <a:r>
              <a:rPr lang="en-US" altLang="zh-CN" sz="2400" b="1" dirty="0">
                <a:solidFill>
                  <a:srgbClr val="FF0000"/>
                </a:solidFill>
              </a:rPr>
              <a:t>2</a:t>
            </a:r>
            <a:r>
              <a:rPr lang="zh-CN" altLang="en-US" sz="2400" b="1" dirty="0">
                <a:solidFill>
                  <a:srgbClr val="FF0000"/>
                </a:solidFill>
              </a:rPr>
              <a:t>：</a:t>
            </a:r>
            <a:r>
              <a:rPr lang="en-US" altLang="zh-CN" sz="2400" b="1" dirty="0">
                <a:solidFill>
                  <a:srgbClr val="FF0000"/>
                </a:solidFill>
              </a:rPr>
              <a:t>Spencer</a:t>
            </a:r>
            <a:r>
              <a:rPr lang="zh-CN" altLang="en-US" sz="2400" b="1" dirty="0">
                <a:solidFill>
                  <a:srgbClr val="FF0000"/>
                </a:solidFill>
              </a:rPr>
              <a:t>机智聪明。说明</a:t>
            </a:r>
            <a:r>
              <a:rPr lang="en-US" altLang="zh-CN" sz="2400" b="1" dirty="0">
                <a:solidFill>
                  <a:srgbClr val="FF0000"/>
                </a:solidFill>
              </a:rPr>
              <a:t>Spencer</a:t>
            </a:r>
            <a:r>
              <a:rPr lang="zh-CN" altLang="en-US" sz="2400" b="1" dirty="0">
                <a:solidFill>
                  <a:srgbClr val="FF0000"/>
                </a:solidFill>
              </a:rPr>
              <a:t>能够较为顺利地完成打电话练习。</a:t>
            </a:r>
          </a:p>
        </p:txBody>
      </p:sp>
      <p:cxnSp>
        <p:nvCxnSpPr>
          <p:cNvPr id="13" name="直接连接符 12"/>
          <p:cNvCxnSpPr/>
          <p:nvPr/>
        </p:nvCxnSpPr>
        <p:spPr>
          <a:xfrm>
            <a:off x="10922635" y="5594350"/>
            <a:ext cx="117094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cxnSpLocks/>
          </p:cNvCxnSpPr>
          <p:nvPr/>
        </p:nvCxnSpPr>
        <p:spPr>
          <a:xfrm>
            <a:off x="112395" y="6059486"/>
            <a:ext cx="4945380" cy="14924"/>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矩形: 圆角 2"/>
          <p:cNvSpPr/>
          <p:nvPr/>
        </p:nvSpPr>
        <p:spPr>
          <a:xfrm>
            <a:off x="1696085" y="4874260"/>
            <a:ext cx="6742430" cy="720090"/>
          </a:xfrm>
          <a:prstGeom prst="roundRect">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b="1" dirty="0">
                <a:solidFill>
                  <a:srgbClr val="FF0000"/>
                </a:solidFill>
              </a:rPr>
              <a:t>信息</a:t>
            </a:r>
            <a:r>
              <a:rPr lang="en-US" altLang="zh-CN" sz="2400" b="1" dirty="0">
                <a:solidFill>
                  <a:srgbClr val="FF0000"/>
                </a:solidFill>
              </a:rPr>
              <a:t>3</a:t>
            </a:r>
            <a:r>
              <a:rPr lang="zh-CN" altLang="en-US" sz="2400" b="1" dirty="0">
                <a:solidFill>
                  <a:srgbClr val="FF0000"/>
                </a:solidFill>
              </a:rPr>
              <a:t>：说明</a:t>
            </a:r>
            <a:r>
              <a:rPr lang="en-US" altLang="zh-CN" sz="2400" b="1" dirty="0">
                <a:solidFill>
                  <a:srgbClr val="FF0000"/>
                </a:solidFill>
              </a:rPr>
              <a:t>Doll </a:t>
            </a:r>
            <a:r>
              <a:rPr lang="zh-CN" altLang="en-US" sz="2400" b="1" dirty="0">
                <a:solidFill>
                  <a:srgbClr val="FF0000"/>
                </a:solidFill>
              </a:rPr>
              <a:t>受伤并非事实，只是一个假设</a:t>
            </a:r>
          </a:p>
        </p:txBody>
      </p:sp>
      <p:cxnSp>
        <p:nvCxnSpPr>
          <p:cNvPr id="17" name="直接连接符 16"/>
          <p:cNvCxnSpPr/>
          <p:nvPr/>
        </p:nvCxnSpPr>
        <p:spPr>
          <a:xfrm>
            <a:off x="5262878" y="6059486"/>
            <a:ext cx="6716395" cy="28575"/>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112395" y="6568440"/>
            <a:ext cx="3429000" cy="1397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5"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TABLE_BEAUTIFY" val="smartTable{46dbfd41-3274-4613-9a49-12d1ab45c2eb}"/>
  <p:tag name="TABLE_ENDDRAG_ORIGIN_RECT" val="773*366"/>
  <p:tag name="TABLE_ENDDRAG_RECT" val="81*130*773*366"/>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1838</Words>
  <Application>Microsoft Office PowerPoint</Application>
  <PresentationFormat>宽屏</PresentationFormat>
  <Paragraphs>129</Paragraphs>
  <Slides>14</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14</vt:i4>
      </vt:variant>
    </vt:vector>
  </HeadingPairs>
  <TitlesOfParts>
    <vt:vector size="23" baseType="lpstr">
      <vt:lpstr>方正粗黑宋简体</vt:lpstr>
      <vt:lpstr>汉仪松阳体 W</vt:lpstr>
      <vt:lpstr>宋体</vt:lpstr>
      <vt:lpstr>微软雅黑</vt:lpstr>
      <vt:lpstr>Arial</vt:lpstr>
      <vt:lpstr>Calibri</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My husband helped Spencer practice calling 9-1-1 emergency call, pretending I hurt my head seriously.</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Administrator</dc:creator>
  <cp:lastModifiedBy>Windows User</cp:lastModifiedBy>
  <cp:revision>187</cp:revision>
  <dcterms:created xsi:type="dcterms:W3CDTF">2019-06-19T02:08:00Z</dcterms:created>
  <dcterms:modified xsi:type="dcterms:W3CDTF">2021-07-13T11:31:30Z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2052-11.1.0.10578</vt:lpwstr>
  </property>
  <property fmtid="{D5CDD505-2E9C-101B-9397-08002B2CF9AE}" pid="3" name="ICV">
    <vt:lpwstr>CE9D1290317B4F81A57932699A52A12B</vt:lpwstr>
  </property>
  <property fmtid="{D5CDD505-2E9C-101B-9397-08002B2CF9AE}" pid="4" name="KSOSaveFontToCloudKey">
    <vt:lpwstr>357694491_btnclosed</vt:lpwstr>
  </property>
</Properties>
</file>