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notesMasterIdLst>
    <p:notesMasterId r:id="rId52"/>
  </p:notesMasterIdLst>
  <p:sldIdLst>
    <p:sldId id="345" r:id="rId5"/>
    <p:sldId id="289" r:id="rId6"/>
    <p:sldId id="292" r:id="rId7"/>
    <p:sldId id="291" r:id="rId8"/>
    <p:sldId id="256" r:id="rId9"/>
    <p:sldId id="272" r:id="rId10"/>
    <p:sldId id="257" r:id="rId11"/>
    <p:sldId id="262" r:id="rId12"/>
    <p:sldId id="259" r:id="rId13"/>
    <p:sldId id="263" r:id="rId14"/>
    <p:sldId id="264" r:id="rId15"/>
    <p:sldId id="271" r:id="rId16"/>
    <p:sldId id="261" r:id="rId17"/>
    <p:sldId id="265" r:id="rId18"/>
    <p:sldId id="268" r:id="rId19"/>
    <p:sldId id="269" r:id="rId20"/>
    <p:sldId id="270" r:id="rId21"/>
    <p:sldId id="293" r:id="rId22"/>
    <p:sldId id="294" r:id="rId23"/>
    <p:sldId id="295" r:id="rId24"/>
    <p:sldId id="296" r:id="rId25"/>
    <p:sldId id="297" r:id="rId26"/>
    <p:sldId id="298" r:id="rId27"/>
    <p:sldId id="299" r:id="rId28"/>
    <p:sldId id="336" r:id="rId29"/>
    <p:sldId id="337" r:id="rId30"/>
    <p:sldId id="339" r:id="rId31"/>
    <p:sldId id="338" r:id="rId32"/>
    <p:sldId id="276" r:id="rId33"/>
    <p:sldId id="277" r:id="rId34"/>
    <p:sldId id="278" r:id="rId35"/>
    <p:sldId id="279" r:id="rId36"/>
    <p:sldId id="280" r:id="rId37"/>
    <p:sldId id="281" r:id="rId38"/>
    <p:sldId id="282" r:id="rId39"/>
    <p:sldId id="283" r:id="rId40"/>
    <p:sldId id="320" r:id="rId41"/>
    <p:sldId id="321" r:id="rId42"/>
    <p:sldId id="322" r:id="rId43"/>
    <p:sldId id="323" r:id="rId44"/>
    <p:sldId id="342" r:id="rId45"/>
    <p:sldId id="324" r:id="rId46"/>
    <p:sldId id="343" r:id="rId47"/>
    <p:sldId id="344" r:id="rId48"/>
    <p:sldId id="341" r:id="rId49"/>
    <p:sldId id="326" r:id="rId50"/>
    <p:sldId id="284" r:id="rId5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4" autoAdjust="0"/>
    <p:restoredTop sz="94660"/>
  </p:normalViewPr>
  <p:slideViewPr>
    <p:cSldViewPr snapToGrid="0">
      <p:cViewPr varScale="1">
        <p:scale>
          <a:sx n="97" d="100"/>
          <a:sy n="97" d="100"/>
        </p:scale>
        <p:origin x="72"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s>
</file>

<file path=ppt/diagrams/_rels/data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image" Target="../media/image8.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image" Target="../media/image8.jpeg"/></Relationships>
</file>

<file path=ppt/diagrams/colors1.xml><?xml version="1.0" encoding="utf-8"?>
<dgm:colorsDef xmlns:dgm="http://schemas.openxmlformats.org/drawingml/2006/diagram" xmlns:a="http://schemas.openxmlformats.org/drawingml/2006/main" uniqueId="urn:microsoft.com/office/officeart/2005/8/colors/colorful5#1">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1">
  <dgm:title val=""/>
  <dgm:desc val=""/>
  <dgm:catLst>
    <dgm:cat type="colorful" pri="10400"/>
  </dgm:catLst>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7A70EB0B-0D31-407A-99A9-F420A058EFF7}" type="doc">
      <dgm:prSet loTypeId="urn:microsoft.com/office/officeart/2008/layout/PictureAccentList#1" loCatId="list" qsTypeId="urn:microsoft.com/office/officeart/2005/8/quickstyle/simple2#1" qsCatId="simple" csTypeId="urn:microsoft.com/office/officeart/2005/8/colors/colorful5#1" csCatId="colorful" phldr="1"/>
      <dgm:spPr/>
      <dgm:t>
        <a:bodyPr/>
        <a:lstStyle/>
        <a:p>
          <a:endParaRPr lang="zh-CN" altLang="en-US"/>
        </a:p>
      </dgm:t>
    </dgm:pt>
    <dgm:pt modelId="{48543BEB-59A5-4968-BBC8-123623D4BF48}">
      <dgm:prSet phldrT="[文本]" custT="1"/>
      <dgm:spPr/>
      <dgm:t>
        <a:bodyPr/>
        <a:lstStyle/>
        <a:p>
          <a:r>
            <a:rPr lang="zh-CN" altLang="en-US" sz="2800" dirty="0">
              <a:ea typeface="方正粗黑宋简体" panose="02000000000000000000"/>
            </a:rPr>
            <a:t>内容要点可以有不同的表达形式。</a:t>
          </a:r>
        </a:p>
      </dgm:t>
    </dgm:pt>
    <dgm:pt modelId="{51C9C5E6-45EA-4251-82A4-B8D861B33C84}" type="parTrans" cxnId="{BAEBD0C3-77BC-4FED-B82F-3A6753C44CDE}">
      <dgm:prSet/>
      <dgm:spPr/>
      <dgm:t>
        <a:bodyPr/>
        <a:lstStyle/>
        <a:p>
          <a:endParaRPr lang="zh-CN" altLang="en-US" sz="2000">
            <a:ea typeface="方正粗黑宋简体" panose="02000000000000000000"/>
          </a:endParaRPr>
        </a:p>
      </dgm:t>
    </dgm:pt>
    <dgm:pt modelId="{D6F657E0-4A8C-44BB-8EAC-9F04FFE936D0}" type="sibTrans" cxnId="{BAEBD0C3-77BC-4FED-B82F-3A6753C44CDE}">
      <dgm:prSet/>
      <dgm:spPr/>
      <dgm:t>
        <a:bodyPr/>
        <a:lstStyle/>
        <a:p>
          <a:endParaRPr lang="zh-CN" altLang="en-US" sz="2000">
            <a:ea typeface="方正粗黑宋简体" panose="02000000000000000000"/>
          </a:endParaRPr>
        </a:p>
      </dgm:t>
    </dgm:pt>
    <dgm:pt modelId="{8D7BD08E-5FB3-4FCB-80DB-F8C7CA7E3789}">
      <dgm:prSet phldrT="[文本]" custT="1"/>
      <dgm:spPr/>
      <dgm:t>
        <a:bodyPr/>
        <a:lstStyle/>
        <a:p>
          <a:r>
            <a:rPr lang="zh-CN" altLang="en-US" sz="2800" b="0" i="0" u="none" strike="noStrike" dirty="0">
              <a:effectLst/>
              <a:latin typeface="宋体" panose="02010600030101010101" pitchFamily="2" charset="-122"/>
              <a:ea typeface="方正粗黑宋简体" panose="02000000000000000000"/>
            </a:rPr>
            <a:t>如果书写太差以至影响交际分数降低一个档次。</a:t>
          </a:r>
          <a:endParaRPr lang="zh-CN" altLang="en-US" sz="2800" dirty="0">
            <a:ea typeface="方正粗黑宋简体" panose="02000000000000000000"/>
          </a:endParaRPr>
        </a:p>
      </dgm:t>
    </dgm:pt>
    <dgm:pt modelId="{73BDD181-F49F-46A6-A847-8920385D6B1C}" type="parTrans" cxnId="{98D687B8-4558-43F5-A837-48AE704BC1F9}">
      <dgm:prSet/>
      <dgm:spPr/>
      <dgm:t>
        <a:bodyPr/>
        <a:lstStyle/>
        <a:p>
          <a:endParaRPr lang="zh-CN" altLang="en-US" sz="2000">
            <a:ea typeface="方正粗黑宋简体" panose="02000000000000000000"/>
          </a:endParaRPr>
        </a:p>
      </dgm:t>
    </dgm:pt>
    <dgm:pt modelId="{09858662-C318-4A49-93E2-0D9E087DF289}" type="sibTrans" cxnId="{98D687B8-4558-43F5-A837-48AE704BC1F9}">
      <dgm:prSet/>
      <dgm:spPr/>
      <dgm:t>
        <a:bodyPr/>
        <a:lstStyle/>
        <a:p>
          <a:endParaRPr lang="zh-CN" altLang="en-US" sz="2000">
            <a:ea typeface="方正粗黑宋简体" panose="02000000000000000000"/>
          </a:endParaRPr>
        </a:p>
      </dgm:t>
    </dgm:pt>
    <dgm:pt modelId="{383FD7BD-35F8-45EE-ADEE-49F670F92BFF}">
      <dgm:prSet custT="1"/>
      <dgm:spPr/>
      <dgm:t>
        <a:bodyPr/>
        <a:lstStyle/>
        <a:p>
          <a:r>
            <a:rPr lang="zh-CN" altLang="en-US" sz="2800" b="0" i="0" u="none" strike="noStrike" dirty="0">
              <a:effectLst/>
              <a:latin typeface="宋体" panose="02010600030101010101" pitchFamily="2" charset="-122"/>
              <a:ea typeface="方正粗黑宋简体" panose="02000000000000000000"/>
            </a:rPr>
            <a:t>可以适当发挥，但应该紧扣主题。</a:t>
          </a:r>
          <a:endParaRPr lang="zh-CN" altLang="en-US" sz="2800" dirty="0">
            <a:ea typeface="方正粗黑宋简体" panose="02000000000000000000"/>
          </a:endParaRPr>
        </a:p>
      </dgm:t>
    </dgm:pt>
    <dgm:pt modelId="{8DE31FBB-D11B-4E45-89E1-15101B08501B}" type="parTrans" cxnId="{DFF40444-7F8C-4E58-B90B-897D954FA644}">
      <dgm:prSet/>
      <dgm:spPr/>
      <dgm:t>
        <a:bodyPr/>
        <a:lstStyle/>
        <a:p>
          <a:endParaRPr lang="zh-CN" altLang="en-US" sz="2000">
            <a:ea typeface="方正粗黑宋简体" panose="02000000000000000000"/>
          </a:endParaRPr>
        </a:p>
      </dgm:t>
    </dgm:pt>
    <dgm:pt modelId="{C719F642-1E34-4EA0-81EF-202E669E27B7}" type="sibTrans" cxnId="{DFF40444-7F8C-4E58-B90B-897D954FA644}">
      <dgm:prSet/>
      <dgm:spPr/>
      <dgm:t>
        <a:bodyPr/>
        <a:lstStyle/>
        <a:p>
          <a:endParaRPr lang="zh-CN" altLang="en-US" sz="2000">
            <a:ea typeface="方正粗黑宋简体" panose="02000000000000000000"/>
          </a:endParaRPr>
        </a:p>
      </dgm:t>
    </dgm:pt>
    <dgm:pt modelId="{5C9CB531-7BC7-4494-81FD-FA1A31829FE4}">
      <dgm:prSet phldrT="[文本]" custT="1"/>
      <dgm:spPr/>
      <dgm:t>
        <a:bodyPr/>
        <a:lstStyle/>
        <a:p>
          <a:r>
            <a:rPr lang="zh-CN" altLang="en-US" sz="6000" dirty="0">
              <a:solidFill>
                <a:schemeClr val="tx1"/>
              </a:solidFill>
              <a:latin typeface="汉仪松阳体 W" panose="00020600040101010101" pitchFamily="18" charset="-122"/>
              <a:ea typeface="方正粗黑宋简体" panose="02000000000000000000"/>
            </a:rPr>
            <a:t>细节说明</a:t>
          </a:r>
        </a:p>
      </dgm:t>
    </dgm:pt>
    <dgm:pt modelId="{5BA11F39-873F-44C5-91AB-ADBA5E629C11}" type="sibTrans" cxnId="{341FBA2A-912E-4705-B54C-E92767839E97}">
      <dgm:prSet/>
      <dgm:spPr/>
      <dgm:t>
        <a:bodyPr/>
        <a:lstStyle/>
        <a:p>
          <a:endParaRPr lang="zh-CN" altLang="en-US" sz="2000">
            <a:ea typeface="方正粗黑宋简体" panose="02000000000000000000"/>
          </a:endParaRPr>
        </a:p>
      </dgm:t>
    </dgm:pt>
    <dgm:pt modelId="{E247A398-CABB-4410-8D0F-577D0672B2FE}" type="parTrans" cxnId="{341FBA2A-912E-4705-B54C-E92767839E97}">
      <dgm:prSet/>
      <dgm:spPr/>
      <dgm:t>
        <a:bodyPr/>
        <a:lstStyle/>
        <a:p>
          <a:endParaRPr lang="zh-CN" altLang="en-US" sz="2000">
            <a:ea typeface="方正粗黑宋简体" panose="02000000000000000000"/>
          </a:endParaRPr>
        </a:p>
      </dgm:t>
    </dgm:pt>
    <dgm:pt modelId="{0BC08874-ED60-4615-95FA-DA26AF23C31F}" type="pres">
      <dgm:prSet presAssocID="{7A70EB0B-0D31-407A-99A9-F420A058EFF7}" presName="layout" presStyleCnt="0">
        <dgm:presLayoutVars>
          <dgm:chMax/>
          <dgm:chPref/>
          <dgm:dir/>
          <dgm:animOne val="branch"/>
          <dgm:animLvl val="lvl"/>
          <dgm:resizeHandles/>
        </dgm:presLayoutVars>
      </dgm:prSet>
      <dgm:spPr/>
    </dgm:pt>
    <dgm:pt modelId="{35F23CF7-1347-4118-8ACE-B76C9B25F895}" type="pres">
      <dgm:prSet presAssocID="{5C9CB531-7BC7-4494-81FD-FA1A31829FE4}" presName="root" presStyleCnt="0">
        <dgm:presLayoutVars>
          <dgm:chMax/>
          <dgm:chPref val="4"/>
        </dgm:presLayoutVars>
      </dgm:prSet>
      <dgm:spPr/>
    </dgm:pt>
    <dgm:pt modelId="{09451BC6-9491-469D-AC2D-4E72AF28B329}" type="pres">
      <dgm:prSet presAssocID="{5C9CB531-7BC7-4494-81FD-FA1A31829FE4}" presName="rootComposite" presStyleCnt="0">
        <dgm:presLayoutVars/>
      </dgm:prSet>
      <dgm:spPr/>
    </dgm:pt>
    <dgm:pt modelId="{7AF67E81-09C4-43D8-825B-D4FD22CAE36E}" type="pres">
      <dgm:prSet presAssocID="{5C9CB531-7BC7-4494-81FD-FA1A31829FE4}" presName="rootText" presStyleLbl="node0" presStyleIdx="0" presStyleCnt="1">
        <dgm:presLayoutVars>
          <dgm:chMax/>
          <dgm:chPref val="4"/>
        </dgm:presLayoutVars>
      </dgm:prSet>
      <dgm:spPr/>
    </dgm:pt>
    <dgm:pt modelId="{4F30572D-F4CE-4BEA-81AC-7CADBB79698C}" type="pres">
      <dgm:prSet presAssocID="{5C9CB531-7BC7-4494-81FD-FA1A31829FE4}" presName="childShape" presStyleCnt="0">
        <dgm:presLayoutVars>
          <dgm:chMax val="0"/>
          <dgm:chPref val="0"/>
        </dgm:presLayoutVars>
      </dgm:prSet>
      <dgm:spPr/>
    </dgm:pt>
    <dgm:pt modelId="{9E28D1D1-B890-4DC2-AAFB-40EB5F62110C}" type="pres">
      <dgm:prSet presAssocID="{48543BEB-59A5-4968-BBC8-123623D4BF48}" presName="childComposite" presStyleCnt="0">
        <dgm:presLayoutVars>
          <dgm:chMax val="0"/>
          <dgm:chPref val="0"/>
        </dgm:presLayoutVars>
      </dgm:prSet>
      <dgm:spPr/>
    </dgm:pt>
    <dgm:pt modelId="{213FB39B-70F5-40C5-8DC4-B35A1F434278}" type="pres">
      <dgm:prSet presAssocID="{48543BEB-59A5-4968-BBC8-123623D4BF48}" presName="Image" presStyleLbl="nod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12000" r="-12000"/>
          </a:stretch>
        </a:blipFill>
      </dgm:spPr>
    </dgm:pt>
    <dgm:pt modelId="{6F02591D-40FE-4EF6-9292-6741E5CFD19C}" type="pres">
      <dgm:prSet presAssocID="{48543BEB-59A5-4968-BBC8-123623D4BF48}" presName="childText" presStyleLbl="lnNode1" presStyleIdx="0" presStyleCnt="3">
        <dgm:presLayoutVars>
          <dgm:chMax val="0"/>
          <dgm:chPref val="0"/>
          <dgm:bulletEnabled val="1"/>
        </dgm:presLayoutVars>
      </dgm:prSet>
      <dgm:spPr/>
    </dgm:pt>
    <dgm:pt modelId="{1A7546F2-B56C-46B9-95D3-2099B64625B4}" type="pres">
      <dgm:prSet presAssocID="{383FD7BD-35F8-45EE-ADEE-49F670F92BFF}" presName="childComposite" presStyleCnt="0">
        <dgm:presLayoutVars>
          <dgm:chMax val="0"/>
          <dgm:chPref val="0"/>
        </dgm:presLayoutVars>
      </dgm:prSet>
      <dgm:spPr/>
    </dgm:pt>
    <dgm:pt modelId="{27345A28-DB1E-4DDF-A54A-37E61A980750}" type="pres">
      <dgm:prSet presAssocID="{383FD7BD-35F8-45EE-ADEE-49F670F92BFF}" presName="Image" presStyleLbl="nod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E94769B6-C627-4CD2-B2DE-C87CEED88FC8}" type="pres">
      <dgm:prSet presAssocID="{383FD7BD-35F8-45EE-ADEE-49F670F92BFF}" presName="childText" presStyleLbl="lnNode1" presStyleIdx="1" presStyleCnt="3">
        <dgm:presLayoutVars>
          <dgm:chMax val="0"/>
          <dgm:chPref val="0"/>
          <dgm:bulletEnabled val="1"/>
        </dgm:presLayoutVars>
      </dgm:prSet>
      <dgm:spPr/>
    </dgm:pt>
    <dgm:pt modelId="{50B15180-7823-49C9-910E-1B7BFE7AF2BA}" type="pres">
      <dgm:prSet presAssocID="{8D7BD08E-5FB3-4FCB-80DB-F8C7CA7E3789}" presName="childComposite" presStyleCnt="0">
        <dgm:presLayoutVars>
          <dgm:chMax val="0"/>
          <dgm:chPref val="0"/>
        </dgm:presLayoutVars>
      </dgm:prSet>
      <dgm:spPr/>
    </dgm:pt>
    <dgm:pt modelId="{D0B64274-9FDA-40E6-8E69-DB297C4AF4AF}" type="pres">
      <dgm:prSet presAssocID="{8D7BD08E-5FB3-4FCB-80DB-F8C7CA7E3789}" presName="Image" presStyleLbl="nod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t="-4000" b="-4000"/>
          </a:stretch>
        </a:blipFill>
      </dgm:spPr>
    </dgm:pt>
    <dgm:pt modelId="{8F5CEEBF-D1E8-42F5-8A6E-18B7E780DDD9}" type="pres">
      <dgm:prSet presAssocID="{8D7BD08E-5FB3-4FCB-80DB-F8C7CA7E3789}" presName="childText" presStyleLbl="lnNode1" presStyleIdx="2" presStyleCnt="3">
        <dgm:presLayoutVars>
          <dgm:chMax val="0"/>
          <dgm:chPref val="0"/>
          <dgm:bulletEnabled val="1"/>
        </dgm:presLayoutVars>
      </dgm:prSet>
      <dgm:spPr/>
    </dgm:pt>
  </dgm:ptLst>
  <dgm:cxnLst>
    <dgm:cxn modelId="{341FBA2A-912E-4705-B54C-E92767839E97}" srcId="{7A70EB0B-0D31-407A-99A9-F420A058EFF7}" destId="{5C9CB531-7BC7-4494-81FD-FA1A31829FE4}" srcOrd="0" destOrd="0" parTransId="{E247A398-CABB-4410-8D0F-577D0672B2FE}" sibTransId="{5BA11F39-873F-44C5-91AB-ADBA5E629C11}"/>
    <dgm:cxn modelId="{DFF40444-7F8C-4E58-B90B-897D954FA644}" srcId="{5C9CB531-7BC7-4494-81FD-FA1A31829FE4}" destId="{383FD7BD-35F8-45EE-ADEE-49F670F92BFF}" srcOrd="1" destOrd="0" parTransId="{8DE31FBB-D11B-4E45-89E1-15101B08501B}" sibTransId="{C719F642-1E34-4EA0-81EF-202E669E27B7}"/>
    <dgm:cxn modelId="{A734AF48-8873-4C94-8B2A-C5A81D8A6F60}" type="presOf" srcId="{7A70EB0B-0D31-407A-99A9-F420A058EFF7}" destId="{0BC08874-ED60-4615-95FA-DA26AF23C31F}" srcOrd="0" destOrd="0" presId="urn:microsoft.com/office/officeart/2008/layout/PictureAccentList#1"/>
    <dgm:cxn modelId="{27C38F71-2F71-4B3B-B47D-FC2387D062AA}" type="presOf" srcId="{383FD7BD-35F8-45EE-ADEE-49F670F92BFF}" destId="{E94769B6-C627-4CD2-B2DE-C87CEED88FC8}" srcOrd="0" destOrd="0" presId="urn:microsoft.com/office/officeart/2008/layout/PictureAccentList#1"/>
    <dgm:cxn modelId="{25D04293-C016-4123-85AD-7BFF20E16F65}" type="presOf" srcId="{5C9CB531-7BC7-4494-81FD-FA1A31829FE4}" destId="{7AF67E81-09C4-43D8-825B-D4FD22CAE36E}" srcOrd="0" destOrd="0" presId="urn:microsoft.com/office/officeart/2008/layout/PictureAccentList#1"/>
    <dgm:cxn modelId="{98D687B8-4558-43F5-A837-48AE704BC1F9}" srcId="{5C9CB531-7BC7-4494-81FD-FA1A31829FE4}" destId="{8D7BD08E-5FB3-4FCB-80DB-F8C7CA7E3789}" srcOrd="2" destOrd="0" parTransId="{73BDD181-F49F-46A6-A847-8920385D6B1C}" sibTransId="{09858662-C318-4A49-93E2-0D9E087DF289}"/>
    <dgm:cxn modelId="{BAEBD0C3-77BC-4FED-B82F-3A6753C44CDE}" srcId="{5C9CB531-7BC7-4494-81FD-FA1A31829FE4}" destId="{48543BEB-59A5-4968-BBC8-123623D4BF48}" srcOrd="0" destOrd="0" parTransId="{51C9C5E6-45EA-4251-82A4-B8D861B33C84}" sibTransId="{D6F657E0-4A8C-44BB-8EAC-9F04FFE936D0}"/>
    <dgm:cxn modelId="{2D349FC8-4AA8-4011-BD88-BDD23B963C7D}" type="presOf" srcId="{8D7BD08E-5FB3-4FCB-80DB-F8C7CA7E3789}" destId="{8F5CEEBF-D1E8-42F5-8A6E-18B7E780DDD9}" srcOrd="0" destOrd="0" presId="urn:microsoft.com/office/officeart/2008/layout/PictureAccentList#1"/>
    <dgm:cxn modelId="{D7A3CCE7-FEF8-436C-BB13-2D69DFEEFF80}" type="presOf" srcId="{48543BEB-59A5-4968-BBC8-123623D4BF48}" destId="{6F02591D-40FE-4EF6-9292-6741E5CFD19C}" srcOrd="0" destOrd="0" presId="urn:microsoft.com/office/officeart/2008/layout/PictureAccentList#1"/>
    <dgm:cxn modelId="{DDF78EBE-49ED-43C1-A588-3C6F9884DD74}" type="presParOf" srcId="{0BC08874-ED60-4615-95FA-DA26AF23C31F}" destId="{35F23CF7-1347-4118-8ACE-B76C9B25F895}" srcOrd="0" destOrd="0" presId="urn:microsoft.com/office/officeart/2008/layout/PictureAccentList#1"/>
    <dgm:cxn modelId="{4544FCDD-3CAC-49DA-8519-001F11C1E052}" type="presParOf" srcId="{35F23CF7-1347-4118-8ACE-B76C9B25F895}" destId="{09451BC6-9491-469D-AC2D-4E72AF28B329}" srcOrd="0" destOrd="0" presId="urn:microsoft.com/office/officeart/2008/layout/PictureAccentList#1"/>
    <dgm:cxn modelId="{8EA92326-1B42-4167-A2C2-97A220B8DCF7}" type="presParOf" srcId="{09451BC6-9491-469D-AC2D-4E72AF28B329}" destId="{7AF67E81-09C4-43D8-825B-D4FD22CAE36E}" srcOrd="0" destOrd="0" presId="urn:microsoft.com/office/officeart/2008/layout/PictureAccentList#1"/>
    <dgm:cxn modelId="{3D1797E4-DB12-454D-B7DC-04972645D3EC}" type="presParOf" srcId="{35F23CF7-1347-4118-8ACE-B76C9B25F895}" destId="{4F30572D-F4CE-4BEA-81AC-7CADBB79698C}" srcOrd="1" destOrd="0" presId="urn:microsoft.com/office/officeart/2008/layout/PictureAccentList#1"/>
    <dgm:cxn modelId="{23B7D40F-431B-4F1A-AF32-4AFBBAB7AEED}" type="presParOf" srcId="{4F30572D-F4CE-4BEA-81AC-7CADBB79698C}" destId="{9E28D1D1-B890-4DC2-AAFB-40EB5F62110C}" srcOrd="0" destOrd="0" presId="urn:microsoft.com/office/officeart/2008/layout/PictureAccentList#1"/>
    <dgm:cxn modelId="{40234C9D-D59F-4C4B-8AAC-21935FF36F57}" type="presParOf" srcId="{9E28D1D1-B890-4DC2-AAFB-40EB5F62110C}" destId="{213FB39B-70F5-40C5-8DC4-B35A1F434278}" srcOrd="0" destOrd="0" presId="urn:microsoft.com/office/officeart/2008/layout/PictureAccentList#1"/>
    <dgm:cxn modelId="{E9CBFEBD-07CF-423C-A187-B40006F5289F}" type="presParOf" srcId="{9E28D1D1-B890-4DC2-AAFB-40EB5F62110C}" destId="{6F02591D-40FE-4EF6-9292-6741E5CFD19C}" srcOrd="1" destOrd="0" presId="urn:microsoft.com/office/officeart/2008/layout/PictureAccentList#1"/>
    <dgm:cxn modelId="{B4E286E9-D722-4C72-BE6A-73DC6E28C12B}" type="presParOf" srcId="{4F30572D-F4CE-4BEA-81AC-7CADBB79698C}" destId="{1A7546F2-B56C-46B9-95D3-2099B64625B4}" srcOrd="1" destOrd="0" presId="urn:microsoft.com/office/officeart/2008/layout/PictureAccentList#1"/>
    <dgm:cxn modelId="{BDD62C06-5E8A-478A-B5A5-5EA585A34D1D}" type="presParOf" srcId="{1A7546F2-B56C-46B9-95D3-2099B64625B4}" destId="{27345A28-DB1E-4DDF-A54A-37E61A980750}" srcOrd="0" destOrd="0" presId="urn:microsoft.com/office/officeart/2008/layout/PictureAccentList#1"/>
    <dgm:cxn modelId="{4A6AD91A-903B-4DEB-A5F9-94DF6C8CD3F9}" type="presParOf" srcId="{1A7546F2-B56C-46B9-95D3-2099B64625B4}" destId="{E94769B6-C627-4CD2-B2DE-C87CEED88FC8}" srcOrd="1" destOrd="0" presId="urn:microsoft.com/office/officeart/2008/layout/PictureAccentList#1"/>
    <dgm:cxn modelId="{4D7807AE-1C94-4D1F-8C1B-410494E25D6B}" type="presParOf" srcId="{4F30572D-F4CE-4BEA-81AC-7CADBB79698C}" destId="{50B15180-7823-49C9-910E-1B7BFE7AF2BA}" srcOrd="2" destOrd="0" presId="urn:microsoft.com/office/officeart/2008/layout/PictureAccentList#1"/>
    <dgm:cxn modelId="{E7E7A436-7DC1-4BC1-BADB-7929CFFA8B46}" type="presParOf" srcId="{50B15180-7823-49C9-910E-1B7BFE7AF2BA}" destId="{D0B64274-9FDA-40E6-8E69-DB297C4AF4AF}" srcOrd="0" destOrd="0" presId="urn:microsoft.com/office/officeart/2008/layout/PictureAccentList#1"/>
    <dgm:cxn modelId="{4D1176E4-DE88-4021-87A6-FCFBFA627BBB}" type="presParOf" srcId="{50B15180-7823-49C9-910E-1B7BFE7AF2BA}" destId="{8F5CEEBF-D1E8-42F5-8A6E-18B7E780DDD9}" srcOrd="1" destOrd="0" presId="urn:microsoft.com/office/officeart/2008/layout/PictureAccen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F459854-5236-4722-A884-09DF170FF839}" type="doc">
      <dgm:prSet loTypeId="urn:microsoft.com/office/officeart/2005/8/layout/list1#1" loCatId="list" qsTypeId="urn:microsoft.com/office/officeart/2005/8/quickstyle/3d2#1" qsCatId="3D" csTypeId="urn:microsoft.com/office/officeart/2005/8/colors/colorful4#1" csCatId="colorful" phldr="1"/>
      <dgm:spPr/>
      <dgm:t>
        <a:bodyPr/>
        <a:lstStyle/>
        <a:p>
          <a:endParaRPr lang="zh-CN" altLang="en-US"/>
        </a:p>
      </dgm:t>
    </dgm:pt>
    <dgm:pt modelId="{6F4ACC83-A35F-429A-87CE-2AC631973B51}">
      <dgm:prSet phldrT="[文本]" custT="1"/>
      <dgm:spPr/>
      <dgm:t>
        <a:bodyPr/>
        <a:lstStyle/>
        <a:p>
          <a:r>
            <a:rPr lang="zh-CN" altLang="zh-CN" sz="1800" cap="all" dirty="0">
              <a:solidFill>
                <a:srgbClr val="000000"/>
              </a:solidFill>
              <a:effectLst/>
              <a:latin typeface="Calibri" panose="020F0502020204030204" pitchFamily="34" charset="0"/>
              <a:ea typeface="方正粗黑宋简体" panose="02000000000000000000"/>
              <a:cs typeface="Times New Roman" panose="02020603050405020304" pitchFamily="18" charset="0"/>
            </a:rPr>
            <a:t>第七档（</a:t>
          </a:r>
          <a:r>
            <a:rPr lang="en-US" altLang="zh-CN" sz="1800" cap="all" dirty="0">
              <a:solidFill>
                <a:srgbClr val="000000"/>
              </a:solidFill>
              <a:effectLst/>
              <a:latin typeface="Calibri" panose="020F0502020204030204" pitchFamily="34" charset="0"/>
              <a:ea typeface="方正粗黑宋简体" panose="02000000000000000000"/>
              <a:cs typeface="Times New Roman" panose="02020603050405020304" pitchFamily="18" charset="0"/>
            </a:rPr>
            <a:t>22-25</a:t>
          </a:r>
          <a:r>
            <a:rPr lang="zh-CN" altLang="zh-CN" sz="1800" cap="all" dirty="0">
              <a:solidFill>
                <a:srgbClr val="000000"/>
              </a:solidFill>
              <a:effectLst/>
              <a:latin typeface="Calibri" panose="020F0502020204030204" pitchFamily="34" charset="0"/>
              <a:ea typeface="方正粗黑宋简体" panose="02000000000000000000"/>
              <a:cs typeface="Times New Roman" panose="02020603050405020304" pitchFamily="18" charset="0"/>
            </a:rPr>
            <a:t>分）</a:t>
          </a:r>
          <a:endParaRPr lang="zh-CN" altLang="en-US" sz="1800" dirty="0">
            <a:solidFill>
              <a:srgbClr val="FF0000"/>
            </a:solidFill>
            <a:ea typeface="方正粗黑宋简体" panose="02000000000000000000"/>
          </a:endParaRPr>
        </a:p>
      </dgm:t>
    </dgm:pt>
    <dgm:pt modelId="{A6E81AB7-8685-40E2-9981-3C30921164D3}" type="parTrans" cxnId="{D64F7118-9EA6-47AE-8536-9546A58D07B6}">
      <dgm:prSet/>
      <dgm:spPr/>
      <dgm:t>
        <a:bodyPr/>
        <a:lstStyle/>
        <a:p>
          <a:endParaRPr lang="zh-CN" altLang="en-US" sz="1800">
            <a:ea typeface="方正粗黑宋简体" panose="02000000000000000000"/>
          </a:endParaRPr>
        </a:p>
      </dgm:t>
    </dgm:pt>
    <dgm:pt modelId="{01A10881-755E-4C18-9AEC-40A968F753A2}" type="sibTrans" cxnId="{D64F7118-9EA6-47AE-8536-9546A58D07B6}">
      <dgm:prSet/>
      <dgm:spPr/>
      <dgm:t>
        <a:bodyPr/>
        <a:lstStyle/>
        <a:p>
          <a:endParaRPr lang="zh-CN" altLang="en-US" sz="1800">
            <a:ea typeface="方正粗黑宋简体" panose="02000000000000000000"/>
          </a:endParaRPr>
        </a:p>
      </dgm:t>
    </dgm:pt>
    <dgm:pt modelId="{9F93D899-2D09-41A2-87DA-C1927C066FB9}">
      <dgm:prSet phldrT="[文本]" custT="1"/>
      <dgm:spPr/>
      <dgm:t>
        <a:bodyPr/>
        <a:lstStyle/>
        <a:p>
          <a:r>
            <a:rPr lang="zh-CN" altLang="zh-CN" sz="1800" cap="all" dirty="0">
              <a:solidFill>
                <a:srgbClr val="000000"/>
              </a:solidFill>
              <a:effectLst/>
              <a:latin typeface="Calibri" panose="020F0502020204030204" pitchFamily="34" charset="0"/>
              <a:ea typeface="方正粗黑宋简体" panose="02000000000000000000"/>
              <a:cs typeface="Times New Roman" panose="02020603050405020304" pitchFamily="18" charset="0"/>
            </a:rPr>
            <a:t>第六档（</a:t>
          </a:r>
          <a:r>
            <a:rPr lang="en-US" altLang="zh-CN" sz="1800" cap="all" dirty="0">
              <a:solidFill>
                <a:srgbClr val="000000"/>
              </a:solidFill>
              <a:effectLst/>
              <a:latin typeface="Calibri" panose="020F0502020204030204" pitchFamily="34" charset="0"/>
              <a:ea typeface="方正粗黑宋简体" panose="02000000000000000000"/>
              <a:cs typeface="Times New Roman" panose="02020603050405020304" pitchFamily="18" charset="0"/>
            </a:rPr>
            <a:t>18-21</a:t>
          </a:r>
          <a:r>
            <a:rPr lang="zh-CN" altLang="zh-CN" sz="1800" cap="all" dirty="0">
              <a:solidFill>
                <a:srgbClr val="000000"/>
              </a:solidFill>
              <a:effectLst/>
              <a:latin typeface="Calibri" panose="020F0502020204030204" pitchFamily="34" charset="0"/>
              <a:ea typeface="方正粗黑宋简体" panose="02000000000000000000"/>
              <a:cs typeface="Times New Roman" panose="02020603050405020304" pitchFamily="18" charset="0"/>
            </a:rPr>
            <a:t>分</a:t>
          </a:r>
          <a:endParaRPr lang="zh-CN" altLang="en-US" sz="1800" dirty="0">
            <a:solidFill>
              <a:srgbClr val="0000FF"/>
            </a:solidFill>
            <a:ea typeface="方正粗黑宋简体" panose="02000000000000000000"/>
          </a:endParaRPr>
        </a:p>
      </dgm:t>
    </dgm:pt>
    <dgm:pt modelId="{32AA4096-5AE8-4832-BA87-B8E44C43A218}" type="parTrans" cxnId="{2B33B17F-CD44-424B-A562-1CB6A0E045F6}">
      <dgm:prSet/>
      <dgm:spPr/>
      <dgm:t>
        <a:bodyPr/>
        <a:lstStyle/>
        <a:p>
          <a:endParaRPr lang="zh-CN" altLang="en-US" sz="1800">
            <a:ea typeface="方正粗黑宋简体" panose="02000000000000000000"/>
          </a:endParaRPr>
        </a:p>
      </dgm:t>
    </dgm:pt>
    <dgm:pt modelId="{73DEF439-866C-4018-834C-03253873B276}" type="sibTrans" cxnId="{2B33B17F-CD44-424B-A562-1CB6A0E045F6}">
      <dgm:prSet/>
      <dgm:spPr/>
      <dgm:t>
        <a:bodyPr/>
        <a:lstStyle/>
        <a:p>
          <a:endParaRPr lang="zh-CN" altLang="en-US" sz="1800">
            <a:ea typeface="方正粗黑宋简体" panose="02000000000000000000"/>
          </a:endParaRPr>
        </a:p>
      </dgm:t>
    </dgm:pt>
    <dgm:pt modelId="{261F8890-DAB5-4198-9887-ED9DF7B68946}">
      <dgm:prSet phldrT="[文本]" custT="1"/>
      <dgm:spPr/>
      <dgm:t>
        <a:bodyPr/>
        <a:lstStyle/>
        <a:p>
          <a:r>
            <a:rPr lang="zh-CN" altLang="zh-CN" sz="1800" cap="all" dirty="0">
              <a:solidFill>
                <a:srgbClr val="000000"/>
              </a:solidFill>
              <a:effectLst/>
              <a:latin typeface="Calibri" panose="020F0502020204030204" pitchFamily="34" charset="0"/>
              <a:ea typeface="方正粗黑宋简体" panose="02000000000000000000"/>
              <a:cs typeface="Times New Roman" panose="02020603050405020304" pitchFamily="18" charset="0"/>
            </a:rPr>
            <a:t>第五档（</a:t>
          </a:r>
          <a:r>
            <a:rPr lang="en-US" altLang="zh-CN" sz="1800" cap="all" dirty="0">
              <a:solidFill>
                <a:srgbClr val="000000"/>
              </a:solidFill>
              <a:effectLst/>
              <a:latin typeface="Calibri" panose="020F0502020204030204" pitchFamily="34" charset="0"/>
              <a:ea typeface="方正粗黑宋简体" panose="02000000000000000000"/>
              <a:cs typeface="Times New Roman" panose="02020603050405020304" pitchFamily="18" charset="0"/>
            </a:rPr>
            <a:t>15-17</a:t>
          </a:r>
          <a:r>
            <a:rPr lang="zh-CN" altLang="zh-CN" sz="1800" cap="all" dirty="0">
              <a:solidFill>
                <a:srgbClr val="000000"/>
              </a:solidFill>
              <a:effectLst/>
              <a:latin typeface="Calibri" panose="020F0502020204030204" pitchFamily="34" charset="0"/>
              <a:ea typeface="方正粗黑宋简体" panose="02000000000000000000"/>
              <a:cs typeface="Times New Roman" panose="02020603050405020304" pitchFamily="18" charset="0"/>
            </a:rPr>
            <a:t>分）</a:t>
          </a:r>
          <a:endParaRPr lang="zh-CN" altLang="en-US" sz="1800" dirty="0">
            <a:solidFill>
              <a:srgbClr val="CC6600"/>
            </a:solidFill>
            <a:ea typeface="方正粗黑宋简体" panose="02000000000000000000"/>
          </a:endParaRPr>
        </a:p>
      </dgm:t>
    </dgm:pt>
    <dgm:pt modelId="{56BBF88A-51D7-4D77-B64B-EC5CC6124253}" type="parTrans" cxnId="{5AF1FBAC-63A9-4C68-9FFD-316A85AB8D27}">
      <dgm:prSet/>
      <dgm:spPr/>
      <dgm:t>
        <a:bodyPr/>
        <a:lstStyle/>
        <a:p>
          <a:endParaRPr lang="zh-CN" altLang="en-US" sz="1800">
            <a:ea typeface="方正粗黑宋简体" panose="02000000000000000000"/>
          </a:endParaRPr>
        </a:p>
      </dgm:t>
    </dgm:pt>
    <dgm:pt modelId="{6540ABFF-5E87-4774-8E5A-ED3B01C01D65}" type="sibTrans" cxnId="{5AF1FBAC-63A9-4C68-9FFD-316A85AB8D27}">
      <dgm:prSet/>
      <dgm:spPr/>
      <dgm:t>
        <a:bodyPr/>
        <a:lstStyle/>
        <a:p>
          <a:endParaRPr lang="zh-CN" altLang="en-US" sz="1800">
            <a:ea typeface="方正粗黑宋简体" panose="02000000000000000000"/>
          </a:endParaRPr>
        </a:p>
      </dgm:t>
    </dgm:pt>
    <dgm:pt modelId="{632FA24F-B7D6-48AA-A89D-C3AD3B7FDC43}">
      <dgm:prSet phldrT="[文本]" phldr="0" custT="1"/>
      <dgm:spPr/>
      <dgm:t>
        <a:bodyPr/>
        <a:lstStyle/>
        <a:p>
          <a:r>
            <a:rPr lang="zh-CN" altLang="zh-CN" sz="1800" b="1" cap="all" dirty="0">
              <a:solidFill>
                <a:srgbClr val="000000"/>
              </a:solidFill>
              <a:effectLst/>
              <a:latin typeface="Calibri" panose="020F0502020204030204" pitchFamily="34" charset="0"/>
              <a:ea typeface="方正粗黑宋简体" panose="02000000000000000000"/>
              <a:cs typeface="Times New Roman" panose="02020603050405020304" pitchFamily="18" charset="0"/>
            </a:rPr>
            <a:t>语言错误少</a:t>
          </a:r>
          <a:r>
            <a:rPr lang="zh-CN" altLang="zh-CN" sz="1800" cap="all" dirty="0">
              <a:solidFill>
                <a:srgbClr val="000000"/>
              </a:solidFill>
              <a:effectLst/>
              <a:latin typeface="Calibri" panose="020F0502020204030204" pitchFamily="34" charset="0"/>
              <a:ea typeface="方正粗黑宋简体" panose="02000000000000000000"/>
              <a:cs typeface="Times New Roman" panose="02020603050405020304" pitchFamily="18" charset="0"/>
            </a:rPr>
            <a:t>指的是</a:t>
          </a:r>
          <a:r>
            <a:rPr lang="zh-CN" altLang="zh-CN" sz="1800" b="1" cap="all" dirty="0">
              <a:solidFill>
                <a:srgbClr val="FF0000"/>
              </a:solidFill>
              <a:effectLst/>
              <a:latin typeface="Calibri" panose="020F0502020204030204" pitchFamily="34" charset="0"/>
              <a:ea typeface="方正粗黑宋简体" panose="02000000000000000000"/>
              <a:cs typeface="Times New Roman" panose="02020603050405020304" pitchFamily="18" charset="0"/>
            </a:rPr>
            <a:t>极少</a:t>
          </a:r>
          <a:r>
            <a:rPr lang="zh-CN" altLang="zh-CN" sz="1800" cap="all" dirty="0">
              <a:solidFill>
                <a:srgbClr val="000000"/>
              </a:solidFill>
              <a:effectLst/>
              <a:latin typeface="Calibri" panose="020F0502020204030204" pitchFamily="34" charset="0"/>
              <a:ea typeface="方正粗黑宋简体" panose="02000000000000000000"/>
              <a:cs typeface="Times New Roman" panose="02020603050405020304" pitchFamily="18" charset="0"/>
            </a:rPr>
            <a:t>拼写或者词性等的</a:t>
          </a:r>
          <a:r>
            <a:rPr lang="en-US" altLang="zh-CN" sz="1800" dirty="0">
              <a:solidFill>
                <a:srgbClr val="000000"/>
              </a:solidFill>
              <a:effectLst/>
              <a:latin typeface="Calibri" panose="020F0502020204030204" pitchFamily="34" charset="0"/>
              <a:ea typeface="方正粗黑宋简体" panose="02000000000000000000"/>
              <a:cs typeface="Times New Roman" panose="02020603050405020304" pitchFamily="18" charset="0"/>
            </a:rPr>
            <a:t>mistake</a:t>
          </a:r>
          <a:r>
            <a:rPr lang="zh-CN" altLang="zh-CN" sz="1800" cap="all" dirty="0">
              <a:solidFill>
                <a:srgbClr val="000000"/>
              </a:solidFill>
              <a:effectLst/>
              <a:latin typeface="Calibri" panose="020F0502020204030204" pitchFamily="34" charset="0"/>
              <a:ea typeface="方正粗黑宋简体" panose="02000000000000000000"/>
              <a:cs typeface="Times New Roman" panose="02020603050405020304" pitchFamily="18" charset="0"/>
            </a:rPr>
            <a:t>。语言表达恰当且多样！</a:t>
          </a:r>
          <a:endParaRPr lang="zh-CN" altLang="en-US" sz="1800" dirty="0">
            <a:ea typeface="方正粗黑宋简体" panose="02000000000000000000"/>
          </a:endParaRPr>
        </a:p>
      </dgm:t>
    </dgm:pt>
    <dgm:pt modelId="{6921D475-0E92-474F-B0FD-04DEC773A6D4}" type="parTrans" cxnId="{7310AA82-94EC-4595-9362-157A79405FBB}">
      <dgm:prSet/>
      <dgm:spPr/>
      <dgm:t>
        <a:bodyPr/>
        <a:lstStyle/>
        <a:p>
          <a:endParaRPr lang="zh-CN" altLang="en-US" sz="1800">
            <a:ea typeface="方正粗黑宋简体" panose="02000000000000000000"/>
          </a:endParaRPr>
        </a:p>
      </dgm:t>
    </dgm:pt>
    <dgm:pt modelId="{C252D0CA-AA3F-4F52-A59F-2B81C45E9F7B}" type="sibTrans" cxnId="{7310AA82-94EC-4595-9362-157A79405FBB}">
      <dgm:prSet/>
      <dgm:spPr/>
      <dgm:t>
        <a:bodyPr/>
        <a:lstStyle/>
        <a:p>
          <a:endParaRPr lang="zh-CN" altLang="en-US" sz="1800">
            <a:ea typeface="方正粗黑宋简体" panose="02000000000000000000"/>
          </a:endParaRPr>
        </a:p>
      </dgm:t>
    </dgm:pt>
    <dgm:pt modelId="{FCDFEF3C-CB16-4E69-8B8F-5637F1ED6F78}">
      <dgm:prSet phldrT="[文本]" phldr="0" custT="1"/>
      <dgm:spPr/>
      <dgm:t>
        <a:bodyPr/>
        <a:lstStyle/>
        <a:p>
          <a:r>
            <a:rPr lang="zh-CN" altLang="zh-CN" sz="1800" b="1" cap="all" dirty="0">
              <a:solidFill>
                <a:srgbClr val="000000"/>
              </a:solidFill>
              <a:effectLst/>
              <a:latin typeface="Calibri" panose="020F0502020204030204" pitchFamily="34" charset="0"/>
              <a:ea typeface="方正粗黑宋简体" panose="02000000000000000000"/>
              <a:cs typeface="Times New Roman" panose="02020603050405020304" pitchFamily="18" charset="0"/>
            </a:rPr>
            <a:t>有个别错误</a:t>
          </a:r>
          <a:r>
            <a:rPr lang="zh-CN" altLang="zh-CN" sz="1800" cap="all" dirty="0">
              <a:solidFill>
                <a:srgbClr val="000000"/>
              </a:solidFill>
              <a:effectLst/>
              <a:latin typeface="Calibri" panose="020F0502020204030204" pitchFamily="34" charset="0"/>
              <a:ea typeface="方正粗黑宋简体" panose="02000000000000000000"/>
              <a:cs typeface="Times New Roman" panose="02020603050405020304" pitchFamily="18" charset="0"/>
            </a:rPr>
            <a:t>指的是有</a:t>
          </a:r>
          <a:r>
            <a:rPr lang="en-US" altLang="zh-CN" sz="1800" b="1" cap="all" dirty="0">
              <a:solidFill>
                <a:srgbClr val="FF0000"/>
              </a:solidFill>
              <a:effectLst/>
              <a:latin typeface="Calibri" panose="020F0502020204030204" pitchFamily="34" charset="0"/>
              <a:ea typeface="方正粗黑宋简体" panose="02000000000000000000"/>
              <a:cs typeface="Times New Roman" panose="02020603050405020304" pitchFamily="18" charset="0"/>
            </a:rPr>
            <a:t>2-3</a:t>
          </a:r>
          <a:r>
            <a:rPr lang="zh-CN" altLang="zh-CN" sz="1800" b="1" cap="all" dirty="0">
              <a:solidFill>
                <a:srgbClr val="FF0000"/>
              </a:solidFill>
              <a:effectLst/>
              <a:latin typeface="Calibri" panose="020F0502020204030204" pitchFamily="34" charset="0"/>
              <a:ea typeface="方正粗黑宋简体" panose="02000000000000000000"/>
              <a:cs typeface="Times New Roman" panose="02020603050405020304" pitchFamily="18" charset="0"/>
            </a:rPr>
            <a:t>个</a:t>
          </a:r>
          <a:r>
            <a:rPr lang="zh-CN" altLang="zh-CN" sz="1800" cap="all" dirty="0">
              <a:solidFill>
                <a:srgbClr val="000000"/>
              </a:solidFill>
              <a:effectLst/>
              <a:latin typeface="Calibri" panose="020F0502020204030204" pitchFamily="34" charset="0"/>
              <a:ea typeface="方正粗黑宋简体" panose="02000000000000000000"/>
              <a:cs typeface="Times New Roman" panose="02020603050405020304" pitchFamily="18" charset="0"/>
            </a:rPr>
            <a:t>重大语法失误（</a:t>
          </a:r>
          <a:r>
            <a:rPr lang="en-US" altLang="zh-CN" sz="1800" dirty="0">
              <a:solidFill>
                <a:srgbClr val="000000"/>
              </a:solidFill>
              <a:effectLst/>
              <a:latin typeface="Calibri" panose="020F0502020204030204" pitchFamily="34" charset="0"/>
              <a:ea typeface="方正粗黑宋简体" panose="02000000000000000000"/>
              <a:cs typeface="Times New Roman" panose="02020603050405020304" pitchFamily="18" charset="0"/>
            </a:rPr>
            <a:t>error</a:t>
          </a:r>
          <a:r>
            <a:rPr lang="zh-CN" altLang="zh-CN" sz="1800" cap="all" dirty="0">
              <a:solidFill>
                <a:srgbClr val="000000"/>
              </a:solidFill>
              <a:effectLst/>
              <a:latin typeface="Calibri" panose="020F0502020204030204" pitchFamily="34" charset="0"/>
              <a:ea typeface="方正粗黑宋简体" panose="02000000000000000000"/>
              <a:cs typeface="Times New Roman" panose="02020603050405020304" pitchFamily="18" charset="0"/>
            </a:rPr>
            <a:t>）。语言表达准确！</a:t>
          </a:r>
          <a:endParaRPr lang="zh-CN" altLang="en-US" sz="1800" dirty="0">
            <a:ea typeface="方正粗黑宋简体" panose="02000000000000000000"/>
          </a:endParaRPr>
        </a:p>
      </dgm:t>
    </dgm:pt>
    <dgm:pt modelId="{929744DC-AF9D-4EE5-8D64-E75863DFC7AB}" type="parTrans" cxnId="{25CC2584-C024-480D-B314-E3A3E7317FAA}">
      <dgm:prSet/>
      <dgm:spPr/>
      <dgm:t>
        <a:bodyPr/>
        <a:lstStyle/>
        <a:p>
          <a:endParaRPr lang="zh-CN" altLang="en-US" sz="1800">
            <a:ea typeface="方正粗黑宋简体" panose="02000000000000000000"/>
          </a:endParaRPr>
        </a:p>
      </dgm:t>
    </dgm:pt>
    <dgm:pt modelId="{7C7D8000-3C6F-4053-B263-914A16B76CFE}" type="sibTrans" cxnId="{25CC2584-C024-480D-B314-E3A3E7317FAA}">
      <dgm:prSet/>
      <dgm:spPr/>
      <dgm:t>
        <a:bodyPr/>
        <a:lstStyle/>
        <a:p>
          <a:endParaRPr lang="zh-CN" altLang="en-US" sz="1800">
            <a:ea typeface="方正粗黑宋简体" panose="02000000000000000000"/>
          </a:endParaRPr>
        </a:p>
      </dgm:t>
    </dgm:pt>
    <dgm:pt modelId="{46C249AA-2EF8-41F5-A03E-CAC39CB37E32}">
      <dgm:prSet phldrT="[文本]" phldr="0" custT="1"/>
      <dgm:spPr/>
      <dgm:t>
        <a:bodyPr/>
        <a:lstStyle/>
        <a:p>
          <a:r>
            <a:rPr lang="zh-CN" altLang="zh-CN" sz="1800" b="1" cap="all" dirty="0">
              <a:solidFill>
                <a:srgbClr val="000000"/>
              </a:solidFill>
              <a:effectLst/>
              <a:latin typeface="Calibri" panose="020F0502020204030204" pitchFamily="34" charset="0"/>
              <a:ea typeface="方正粗黑宋简体" panose="02000000000000000000"/>
              <a:cs typeface="Times New Roman" panose="02020603050405020304" pitchFamily="18" charset="0"/>
            </a:rPr>
            <a:t>表达有些许错误</a:t>
          </a:r>
          <a:r>
            <a:rPr lang="zh-CN" altLang="zh-CN" sz="1800" cap="all" dirty="0">
              <a:solidFill>
                <a:srgbClr val="000000"/>
              </a:solidFill>
              <a:effectLst/>
              <a:latin typeface="Calibri" panose="020F0502020204030204" pitchFamily="34" charset="0"/>
              <a:ea typeface="方正粗黑宋简体" panose="02000000000000000000"/>
              <a:cs typeface="Times New Roman" panose="02020603050405020304" pitchFamily="18" charset="0"/>
            </a:rPr>
            <a:t>指的是</a:t>
          </a:r>
          <a:r>
            <a:rPr lang="en-US" altLang="zh-CN" sz="1800" b="1" cap="all" dirty="0">
              <a:solidFill>
                <a:srgbClr val="FF0000"/>
              </a:solidFill>
              <a:effectLst/>
              <a:latin typeface="Calibri" panose="020F0502020204030204" pitchFamily="34" charset="0"/>
              <a:ea typeface="方正粗黑宋简体" panose="02000000000000000000"/>
              <a:cs typeface="Times New Roman" panose="02020603050405020304" pitchFamily="18" charset="0"/>
            </a:rPr>
            <a:t>1/ 3</a:t>
          </a:r>
          <a:r>
            <a:rPr lang="zh-CN" altLang="zh-CN" sz="1800" cap="all" dirty="0">
              <a:solidFill>
                <a:srgbClr val="000000"/>
              </a:solidFill>
              <a:effectLst/>
              <a:latin typeface="Calibri" panose="020F0502020204030204" pitchFamily="34" charset="0"/>
              <a:ea typeface="方正粗黑宋简体" panose="02000000000000000000"/>
              <a:cs typeface="Times New Roman" panose="02020603050405020304" pitchFamily="18" charset="0"/>
            </a:rPr>
            <a:t>的语法错误。语言表达简单，但有些错误。</a:t>
          </a:r>
          <a:endParaRPr lang="zh-CN" altLang="en-US" sz="1800" dirty="0">
            <a:ea typeface="方正粗黑宋简体" panose="02000000000000000000"/>
          </a:endParaRPr>
        </a:p>
      </dgm:t>
    </dgm:pt>
    <dgm:pt modelId="{9363C99A-6A2E-42E8-A026-182C54ABAEEE}" type="parTrans" cxnId="{0AB5B519-8F55-47B3-964B-7FF03B950E3E}">
      <dgm:prSet/>
      <dgm:spPr/>
      <dgm:t>
        <a:bodyPr/>
        <a:lstStyle/>
        <a:p>
          <a:endParaRPr lang="zh-CN" altLang="en-US" sz="1800">
            <a:ea typeface="方正粗黑宋简体" panose="02000000000000000000"/>
          </a:endParaRPr>
        </a:p>
      </dgm:t>
    </dgm:pt>
    <dgm:pt modelId="{67355FF2-B856-4A44-BD69-9EE636F1E00D}" type="sibTrans" cxnId="{0AB5B519-8F55-47B3-964B-7FF03B950E3E}">
      <dgm:prSet/>
      <dgm:spPr/>
      <dgm:t>
        <a:bodyPr/>
        <a:lstStyle/>
        <a:p>
          <a:endParaRPr lang="zh-CN" altLang="en-US" sz="1800">
            <a:ea typeface="方正粗黑宋简体" panose="02000000000000000000"/>
          </a:endParaRPr>
        </a:p>
      </dgm:t>
    </dgm:pt>
    <dgm:pt modelId="{305C73A7-0191-40E2-A0C5-EA6D504CEAA1}">
      <dgm:prSet phldrT="[文本]" phldr="0" custT="1"/>
      <dgm:spPr/>
      <dgm:t>
        <a:bodyPr/>
        <a:lstStyle/>
        <a:p>
          <a:r>
            <a:rPr lang="zh-CN" altLang="zh-CN" sz="1800" cap="all" dirty="0">
              <a:solidFill>
                <a:srgbClr val="000000"/>
              </a:solidFill>
              <a:effectLst/>
              <a:latin typeface="Calibri" panose="020F0502020204030204" pitchFamily="34" charset="0"/>
              <a:ea typeface="方正粗黑宋简体" panose="02000000000000000000"/>
              <a:cs typeface="Times New Roman" panose="02020603050405020304" pitchFamily="18" charset="0"/>
            </a:rPr>
            <a:t>第四档（</a:t>
          </a:r>
          <a:r>
            <a:rPr lang="en-US" altLang="zh-CN" sz="1800" cap="all" dirty="0">
              <a:solidFill>
                <a:srgbClr val="000000"/>
              </a:solidFill>
              <a:effectLst/>
              <a:latin typeface="Calibri" panose="020F0502020204030204" pitchFamily="34" charset="0"/>
              <a:ea typeface="方正粗黑宋简体" panose="02000000000000000000"/>
              <a:cs typeface="Times New Roman" panose="02020603050405020304" pitchFamily="18" charset="0"/>
            </a:rPr>
            <a:t>11-14</a:t>
          </a:r>
          <a:r>
            <a:rPr lang="zh-CN" altLang="zh-CN" sz="1800" cap="all" dirty="0">
              <a:solidFill>
                <a:srgbClr val="000000"/>
              </a:solidFill>
              <a:effectLst/>
              <a:latin typeface="Calibri" panose="020F0502020204030204" pitchFamily="34" charset="0"/>
              <a:ea typeface="方正粗黑宋简体" panose="02000000000000000000"/>
              <a:cs typeface="Times New Roman" panose="02020603050405020304" pitchFamily="18" charset="0"/>
            </a:rPr>
            <a:t>分）</a:t>
          </a:r>
          <a:endParaRPr lang="zh-CN" altLang="en-US" sz="1800" dirty="0">
            <a:solidFill>
              <a:schemeClr val="accent5">
                <a:lumMod val="50000"/>
              </a:schemeClr>
            </a:solidFill>
            <a:ea typeface="方正粗黑宋简体" panose="02000000000000000000"/>
          </a:endParaRPr>
        </a:p>
      </dgm:t>
    </dgm:pt>
    <dgm:pt modelId="{96C7ABAC-3C6E-478C-B703-FE6E5F43AF39}" type="parTrans" cxnId="{8E5A1279-5DD3-4F40-A063-8C2F798236A8}">
      <dgm:prSet/>
      <dgm:spPr/>
      <dgm:t>
        <a:bodyPr/>
        <a:lstStyle/>
        <a:p>
          <a:endParaRPr lang="zh-CN" altLang="en-US" sz="1800">
            <a:ea typeface="方正粗黑宋简体" panose="02000000000000000000"/>
          </a:endParaRPr>
        </a:p>
      </dgm:t>
    </dgm:pt>
    <dgm:pt modelId="{5C4DE901-6BE8-4ACF-91E4-056B3ECB622D}" type="sibTrans" cxnId="{8E5A1279-5DD3-4F40-A063-8C2F798236A8}">
      <dgm:prSet/>
      <dgm:spPr/>
      <dgm:t>
        <a:bodyPr/>
        <a:lstStyle/>
        <a:p>
          <a:endParaRPr lang="zh-CN" altLang="en-US" sz="1800">
            <a:ea typeface="方正粗黑宋简体" panose="02000000000000000000"/>
          </a:endParaRPr>
        </a:p>
      </dgm:t>
    </dgm:pt>
    <dgm:pt modelId="{E6AA65F6-359C-495D-A03F-B0E92F1863B5}">
      <dgm:prSet phldrT="[文本]" phldr="0" custT="1"/>
      <dgm:spPr/>
      <dgm:t>
        <a:bodyPr/>
        <a:lstStyle/>
        <a:p>
          <a:r>
            <a:rPr lang="zh-CN" altLang="zh-CN" sz="1800" b="1" cap="all" dirty="0">
              <a:solidFill>
                <a:srgbClr val="000000"/>
              </a:solidFill>
              <a:effectLst/>
              <a:latin typeface="Calibri" panose="020F0502020204030204" pitchFamily="34" charset="0"/>
              <a:ea typeface="方正粗黑宋简体" panose="02000000000000000000"/>
              <a:cs typeface="Times New Roman" panose="02020603050405020304" pitchFamily="18" charset="0"/>
            </a:rPr>
            <a:t>有部分语言错误和不恰当之处</a:t>
          </a:r>
          <a:r>
            <a:rPr lang="zh-CN" altLang="zh-CN" sz="1800" cap="all" dirty="0">
              <a:solidFill>
                <a:srgbClr val="000000"/>
              </a:solidFill>
              <a:effectLst/>
              <a:latin typeface="Calibri" panose="020F0502020204030204" pitchFamily="34" charset="0"/>
              <a:ea typeface="方正粗黑宋简体" panose="02000000000000000000"/>
              <a:cs typeface="Times New Roman" panose="02020603050405020304" pitchFamily="18" charset="0"/>
            </a:rPr>
            <a:t>指的是</a:t>
          </a:r>
          <a:r>
            <a:rPr lang="en-US" altLang="zh-CN" sz="1800" b="1" cap="all" dirty="0">
              <a:solidFill>
                <a:srgbClr val="FF0000"/>
              </a:solidFill>
              <a:effectLst/>
              <a:latin typeface="Calibri" panose="020F0502020204030204" pitchFamily="34" charset="0"/>
              <a:ea typeface="方正粗黑宋简体" panose="02000000000000000000"/>
              <a:cs typeface="Times New Roman" panose="02020603050405020304" pitchFamily="18" charset="0"/>
            </a:rPr>
            <a:t>1/ 2</a:t>
          </a:r>
          <a:r>
            <a:rPr lang="zh-CN" altLang="zh-CN" sz="1800" cap="all" dirty="0">
              <a:solidFill>
                <a:srgbClr val="000000"/>
              </a:solidFill>
              <a:effectLst/>
              <a:latin typeface="Calibri" panose="020F0502020204030204" pitchFamily="34" charset="0"/>
              <a:ea typeface="方正粗黑宋简体" panose="02000000000000000000"/>
              <a:cs typeface="Times New Roman" panose="02020603050405020304" pitchFamily="18" charset="0"/>
            </a:rPr>
            <a:t>的语法错误。比三档好一些，对的句子稍微多一点。</a:t>
          </a:r>
          <a:endParaRPr lang="zh-CN" altLang="en-US" sz="1800" dirty="0">
            <a:ea typeface="方正粗黑宋简体" panose="02000000000000000000"/>
          </a:endParaRPr>
        </a:p>
      </dgm:t>
    </dgm:pt>
    <dgm:pt modelId="{5332511B-224B-47EE-B93A-1D6F14EE961F}" type="parTrans" cxnId="{CBDF30D7-6B49-4B95-B933-B58B5B1FED2B}">
      <dgm:prSet/>
      <dgm:spPr/>
      <dgm:t>
        <a:bodyPr/>
        <a:lstStyle/>
        <a:p>
          <a:endParaRPr lang="zh-CN" altLang="en-US" sz="1800">
            <a:ea typeface="方正粗黑宋简体" panose="02000000000000000000"/>
          </a:endParaRPr>
        </a:p>
      </dgm:t>
    </dgm:pt>
    <dgm:pt modelId="{8C13577C-62FE-4A0C-82CC-F7E27CB2B044}" type="sibTrans" cxnId="{CBDF30D7-6B49-4B95-B933-B58B5B1FED2B}">
      <dgm:prSet/>
      <dgm:spPr/>
      <dgm:t>
        <a:bodyPr/>
        <a:lstStyle/>
        <a:p>
          <a:endParaRPr lang="zh-CN" altLang="en-US" sz="1800">
            <a:ea typeface="方正粗黑宋简体" panose="02000000000000000000"/>
          </a:endParaRPr>
        </a:p>
      </dgm:t>
    </dgm:pt>
    <dgm:pt modelId="{CD8B8C1C-E0F8-4A9B-89F5-C8A08DA78208}">
      <dgm:prSet phldrT="[文本]" phldr="0" custT="1"/>
      <dgm:spPr/>
      <dgm:t>
        <a:bodyPr/>
        <a:lstStyle/>
        <a:p>
          <a:r>
            <a:rPr lang="zh-CN" altLang="zh-CN" sz="1800" cap="all" dirty="0">
              <a:solidFill>
                <a:srgbClr val="000000"/>
              </a:solidFill>
              <a:effectLst/>
              <a:latin typeface="Calibri" panose="020F0502020204030204" pitchFamily="34" charset="0"/>
              <a:ea typeface="方正粗黑宋简体" panose="02000000000000000000"/>
              <a:cs typeface="Times New Roman" panose="02020603050405020304" pitchFamily="18" charset="0"/>
            </a:rPr>
            <a:t>第三档（</a:t>
          </a:r>
          <a:r>
            <a:rPr lang="en-US" altLang="zh-CN" sz="1800" cap="all" dirty="0">
              <a:solidFill>
                <a:srgbClr val="000000"/>
              </a:solidFill>
              <a:effectLst/>
              <a:latin typeface="Calibri" panose="020F0502020204030204" pitchFamily="34" charset="0"/>
              <a:ea typeface="方正粗黑宋简体" panose="02000000000000000000"/>
              <a:cs typeface="Times New Roman" panose="02020603050405020304" pitchFamily="18" charset="0"/>
            </a:rPr>
            <a:t>6-10</a:t>
          </a:r>
          <a:r>
            <a:rPr lang="zh-CN" altLang="zh-CN" sz="1800" cap="all" dirty="0">
              <a:solidFill>
                <a:srgbClr val="000000"/>
              </a:solidFill>
              <a:effectLst/>
              <a:latin typeface="Calibri" panose="020F0502020204030204" pitchFamily="34" charset="0"/>
              <a:ea typeface="方正粗黑宋简体" panose="02000000000000000000"/>
              <a:cs typeface="Times New Roman" panose="02020603050405020304" pitchFamily="18" charset="0"/>
            </a:rPr>
            <a:t>分）</a:t>
          </a:r>
          <a:endParaRPr lang="zh-CN" altLang="en-US" sz="1800" dirty="0">
            <a:solidFill>
              <a:srgbClr val="996633"/>
            </a:solidFill>
            <a:ea typeface="方正粗黑宋简体" panose="02000000000000000000"/>
          </a:endParaRPr>
        </a:p>
      </dgm:t>
    </dgm:pt>
    <dgm:pt modelId="{D5BE4439-F7A4-4423-8E79-D77F84B72823}" type="parTrans" cxnId="{591AA641-E547-4BBE-8988-03E0B0E6C242}">
      <dgm:prSet/>
      <dgm:spPr/>
      <dgm:t>
        <a:bodyPr/>
        <a:lstStyle/>
        <a:p>
          <a:endParaRPr lang="zh-CN" altLang="en-US" sz="1800">
            <a:ea typeface="方正粗黑宋简体" panose="02000000000000000000"/>
          </a:endParaRPr>
        </a:p>
      </dgm:t>
    </dgm:pt>
    <dgm:pt modelId="{13121470-6804-4303-892F-E49D0F09EE59}" type="sibTrans" cxnId="{591AA641-E547-4BBE-8988-03E0B0E6C242}">
      <dgm:prSet/>
      <dgm:spPr/>
      <dgm:t>
        <a:bodyPr/>
        <a:lstStyle/>
        <a:p>
          <a:endParaRPr lang="zh-CN" altLang="en-US" sz="1800">
            <a:ea typeface="方正粗黑宋简体" panose="02000000000000000000"/>
          </a:endParaRPr>
        </a:p>
      </dgm:t>
    </dgm:pt>
    <dgm:pt modelId="{19E334A5-203E-4426-986F-1328D6E080C6}">
      <dgm:prSet phldrT="[文本]" phldr="0" custT="1"/>
      <dgm:spPr/>
      <dgm:t>
        <a:bodyPr/>
        <a:lstStyle/>
        <a:p>
          <a:r>
            <a:rPr lang="zh-CN" altLang="zh-CN" sz="1800" b="1" cap="all" dirty="0">
              <a:solidFill>
                <a:srgbClr val="000000"/>
              </a:solidFill>
              <a:effectLst/>
              <a:latin typeface="Calibri" panose="020F0502020204030204" pitchFamily="34" charset="0"/>
              <a:ea typeface="方正粗黑宋简体" panose="02000000000000000000"/>
              <a:cs typeface="Times New Roman" panose="02020603050405020304" pitchFamily="18" charset="0"/>
            </a:rPr>
            <a:t>错误较多</a:t>
          </a:r>
          <a:r>
            <a:rPr lang="zh-CN" altLang="zh-CN" sz="1800" cap="all" dirty="0">
              <a:solidFill>
                <a:srgbClr val="000000"/>
              </a:solidFill>
              <a:effectLst/>
              <a:latin typeface="Calibri" panose="020F0502020204030204" pitchFamily="34" charset="0"/>
              <a:ea typeface="方正粗黑宋简体" panose="02000000000000000000"/>
              <a:cs typeface="Times New Roman" panose="02020603050405020304" pitchFamily="18" charset="0"/>
            </a:rPr>
            <a:t>且比较</a:t>
          </a:r>
          <a:r>
            <a:rPr lang="zh-CN" altLang="zh-CN" sz="1800" b="1" cap="all" dirty="0">
              <a:solidFill>
                <a:srgbClr val="000000"/>
              </a:solidFill>
              <a:effectLst/>
              <a:latin typeface="Calibri" panose="020F0502020204030204" pitchFamily="34" charset="0"/>
              <a:ea typeface="方正粗黑宋简体" panose="02000000000000000000"/>
              <a:cs typeface="Times New Roman" panose="02020603050405020304" pitchFamily="18" charset="0"/>
            </a:rPr>
            <a:t>低级</a:t>
          </a:r>
          <a:r>
            <a:rPr lang="zh-CN" altLang="zh-CN" sz="1800" cap="all" dirty="0">
              <a:solidFill>
                <a:srgbClr val="000000"/>
              </a:solidFill>
              <a:effectLst/>
              <a:latin typeface="Calibri" panose="020F0502020204030204" pitchFamily="34" charset="0"/>
              <a:ea typeface="方正粗黑宋简体" panose="02000000000000000000"/>
              <a:cs typeface="Times New Roman" panose="02020603050405020304" pitchFamily="18" charset="0"/>
            </a:rPr>
            <a:t>指的是</a:t>
          </a:r>
          <a:r>
            <a:rPr lang="en-US" altLang="zh-CN" sz="1800" b="1" cap="all" dirty="0">
              <a:solidFill>
                <a:srgbClr val="FF0000"/>
              </a:solidFill>
              <a:effectLst/>
              <a:latin typeface="Calibri" panose="020F0502020204030204" pitchFamily="34" charset="0"/>
              <a:ea typeface="方正粗黑宋简体" panose="02000000000000000000"/>
              <a:cs typeface="Times New Roman" panose="02020603050405020304" pitchFamily="18" charset="0"/>
            </a:rPr>
            <a:t>2/ 3</a:t>
          </a:r>
          <a:r>
            <a:rPr lang="zh-CN" altLang="zh-CN" sz="1800" cap="all" dirty="0">
              <a:solidFill>
                <a:srgbClr val="000000"/>
              </a:solidFill>
              <a:effectLst/>
              <a:latin typeface="Calibri" panose="020F0502020204030204" pitchFamily="34" charset="0"/>
              <a:ea typeface="方正粗黑宋简体" panose="02000000000000000000"/>
              <a:cs typeface="Times New Roman" panose="02020603050405020304" pitchFamily="18" charset="0"/>
            </a:rPr>
            <a:t>的语法错误。有一些语句意识，基本的句子结构知道点，如主谓宾的句子结构，但是单复数或者时态语态全都混乱。</a:t>
          </a:r>
          <a:endParaRPr lang="zh-CN" altLang="en-US" sz="1800" dirty="0">
            <a:ea typeface="方正粗黑宋简体" panose="02000000000000000000"/>
          </a:endParaRPr>
        </a:p>
      </dgm:t>
    </dgm:pt>
    <dgm:pt modelId="{8B1D8BE3-1E0C-45C3-8FBA-CDF324E1DDC5}" type="parTrans" cxnId="{4740F228-47B1-413C-9729-3E8459441622}">
      <dgm:prSet/>
      <dgm:spPr/>
      <dgm:t>
        <a:bodyPr/>
        <a:lstStyle/>
        <a:p>
          <a:endParaRPr lang="zh-CN" altLang="en-US" sz="1800">
            <a:ea typeface="方正粗黑宋简体" panose="02000000000000000000"/>
          </a:endParaRPr>
        </a:p>
      </dgm:t>
    </dgm:pt>
    <dgm:pt modelId="{BF95FC56-98E8-493C-8F72-304150754A67}" type="sibTrans" cxnId="{4740F228-47B1-413C-9729-3E8459441622}">
      <dgm:prSet/>
      <dgm:spPr/>
      <dgm:t>
        <a:bodyPr/>
        <a:lstStyle/>
        <a:p>
          <a:endParaRPr lang="zh-CN" altLang="en-US" sz="1800">
            <a:ea typeface="方正粗黑宋简体" panose="02000000000000000000"/>
          </a:endParaRPr>
        </a:p>
      </dgm:t>
    </dgm:pt>
    <dgm:pt modelId="{FECCDDB9-79C0-4D60-9315-BF5DEAD49059}">
      <dgm:prSet phldrT="[文本]" phldr="0" custT="1"/>
      <dgm:spPr/>
      <dgm:t>
        <a:bodyPr/>
        <a:lstStyle/>
        <a:p>
          <a:r>
            <a:rPr lang="zh-CN" altLang="zh-CN" sz="1800" cap="all" dirty="0">
              <a:solidFill>
                <a:srgbClr val="000000"/>
              </a:solidFill>
              <a:effectLst/>
              <a:latin typeface="Calibri" panose="020F0502020204030204" pitchFamily="34" charset="0"/>
              <a:ea typeface="方正粗黑宋简体" panose="02000000000000000000"/>
              <a:cs typeface="Times New Roman" panose="02020603050405020304" pitchFamily="18" charset="0"/>
            </a:rPr>
            <a:t>第二档（</a:t>
          </a:r>
          <a:r>
            <a:rPr lang="en-US" altLang="zh-CN" sz="1800" cap="all" dirty="0">
              <a:solidFill>
                <a:srgbClr val="000000"/>
              </a:solidFill>
              <a:effectLst/>
              <a:latin typeface="Calibri" panose="020F0502020204030204" pitchFamily="34" charset="0"/>
              <a:ea typeface="方正粗黑宋简体" panose="02000000000000000000"/>
              <a:cs typeface="Times New Roman" panose="02020603050405020304" pitchFamily="18" charset="0"/>
            </a:rPr>
            <a:t>1-5</a:t>
          </a:r>
          <a:r>
            <a:rPr lang="zh-CN" altLang="zh-CN" sz="1800" cap="all" dirty="0">
              <a:solidFill>
                <a:srgbClr val="000000"/>
              </a:solidFill>
              <a:effectLst/>
              <a:latin typeface="Calibri" panose="020F0502020204030204" pitchFamily="34" charset="0"/>
              <a:ea typeface="方正粗黑宋简体" panose="02000000000000000000"/>
              <a:cs typeface="Times New Roman" panose="02020603050405020304" pitchFamily="18" charset="0"/>
            </a:rPr>
            <a:t>分）</a:t>
          </a:r>
          <a:endParaRPr lang="zh-CN" altLang="en-US" sz="1800" dirty="0">
            <a:ea typeface="方正粗黑宋简体" panose="02000000000000000000"/>
          </a:endParaRPr>
        </a:p>
      </dgm:t>
    </dgm:pt>
    <dgm:pt modelId="{DDEB515F-8F9D-44A6-81D9-7030B1029A2C}" type="parTrans" cxnId="{5823831A-B42A-499F-ABB6-4623AA4B3EE3}">
      <dgm:prSet/>
      <dgm:spPr/>
      <dgm:t>
        <a:bodyPr/>
        <a:lstStyle/>
        <a:p>
          <a:endParaRPr lang="zh-CN" altLang="en-US" sz="1800">
            <a:ea typeface="方正粗黑宋简体" panose="02000000000000000000"/>
          </a:endParaRPr>
        </a:p>
      </dgm:t>
    </dgm:pt>
    <dgm:pt modelId="{E6360F86-51D6-44E8-B9DE-43C5F8E52720}" type="sibTrans" cxnId="{5823831A-B42A-499F-ABB6-4623AA4B3EE3}">
      <dgm:prSet/>
      <dgm:spPr/>
      <dgm:t>
        <a:bodyPr/>
        <a:lstStyle/>
        <a:p>
          <a:endParaRPr lang="zh-CN" altLang="en-US" sz="1800">
            <a:ea typeface="方正粗黑宋简体" panose="02000000000000000000"/>
          </a:endParaRPr>
        </a:p>
      </dgm:t>
    </dgm:pt>
    <dgm:pt modelId="{BF4CE439-3361-428A-85EE-D95FA4A24178}">
      <dgm:prSet phldrT="[文本]" phldr="0" custT="1"/>
      <dgm:spPr/>
      <dgm:t>
        <a:bodyPr/>
        <a:lstStyle/>
        <a:p>
          <a:r>
            <a:rPr lang="zh-CN" altLang="zh-CN" sz="1800" b="1" cap="all" dirty="0">
              <a:solidFill>
                <a:srgbClr val="000000"/>
              </a:solidFill>
              <a:effectLst/>
              <a:latin typeface="Calibri" panose="020F0502020204030204" pitchFamily="34" charset="0"/>
              <a:ea typeface="方正粗黑宋简体" panose="02000000000000000000"/>
              <a:cs typeface="Times New Roman" panose="02020603050405020304" pitchFamily="18" charset="0"/>
            </a:rPr>
            <a:t>空白</a:t>
          </a:r>
          <a:r>
            <a:rPr lang="zh-CN" altLang="zh-CN" sz="1800" cap="all" dirty="0">
              <a:solidFill>
                <a:srgbClr val="000000"/>
              </a:solidFill>
              <a:effectLst/>
              <a:latin typeface="Calibri" panose="020F0502020204030204" pitchFamily="34" charset="0"/>
              <a:ea typeface="方正粗黑宋简体" panose="02000000000000000000"/>
              <a:cs typeface="Times New Roman" panose="02020603050405020304" pitchFamily="18" charset="0"/>
            </a:rPr>
            <a:t>或者完全</a:t>
          </a:r>
          <a:r>
            <a:rPr lang="zh-CN" altLang="zh-CN" sz="1800" b="1" cap="all" dirty="0">
              <a:solidFill>
                <a:srgbClr val="000000"/>
              </a:solidFill>
              <a:effectLst/>
              <a:latin typeface="Calibri" panose="020F0502020204030204" pitchFamily="34" charset="0"/>
              <a:ea typeface="方正粗黑宋简体" panose="02000000000000000000"/>
              <a:cs typeface="Times New Roman" panose="02020603050405020304" pitchFamily="18" charset="0"/>
            </a:rPr>
            <a:t>抄袭</a:t>
          </a:r>
          <a:r>
            <a:rPr lang="zh-CN" altLang="zh-CN" sz="1800" cap="all" dirty="0">
              <a:solidFill>
                <a:srgbClr val="000000"/>
              </a:solidFill>
              <a:effectLst/>
              <a:latin typeface="Calibri" panose="020F0502020204030204" pitchFamily="34" charset="0"/>
              <a:ea typeface="方正粗黑宋简体" panose="02000000000000000000"/>
              <a:cs typeface="Times New Roman" panose="02020603050405020304" pitchFamily="18" charset="0"/>
            </a:rPr>
            <a:t>原文，或者</a:t>
          </a:r>
          <a:r>
            <a:rPr lang="zh-CN" altLang="zh-CN" sz="1800" b="1" cap="all" dirty="0">
              <a:solidFill>
                <a:srgbClr val="000000"/>
              </a:solidFill>
              <a:effectLst/>
              <a:latin typeface="Calibri" panose="020F0502020204030204" pitchFamily="34" charset="0"/>
              <a:ea typeface="方正粗黑宋简体" panose="02000000000000000000"/>
              <a:cs typeface="Times New Roman" panose="02020603050405020304" pitchFamily="18" charset="0"/>
            </a:rPr>
            <a:t>无关</a:t>
          </a:r>
          <a:r>
            <a:rPr lang="zh-CN" altLang="zh-CN" sz="1800" cap="all" dirty="0">
              <a:solidFill>
                <a:srgbClr val="000000"/>
              </a:solidFill>
              <a:effectLst/>
              <a:latin typeface="Calibri" panose="020F0502020204030204" pitchFamily="34" charset="0"/>
              <a:ea typeface="方正粗黑宋简体" panose="02000000000000000000"/>
              <a:cs typeface="Times New Roman" panose="02020603050405020304" pitchFamily="18" charset="0"/>
            </a:rPr>
            <a:t>文字。</a:t>
          </a:r>
          <a:endParaRPr lang="zh-CN" altLang="en-US" sz="1800" dirty="0">
            <a:ea typeface="方正粗黑宋简体" panose="02000000000000000000"/>
          </a:endParaRPr>
        </a:p>
      </dgm:t>
    </dgm:pt>
    <dgm:pt modelId="{4CA18FFC-B746-4291-8138-6D88D03176C5}" type="parTrans" cxnId="{F2924876-BAB6-465B-AE81-AEFF1B864168}">
      <dgm:prSet/>
      <dgm:spPr/>
      <dgm:t>
        <a:bodyPr/>
        <a:lstStyle/>
        <a:p>
          <a:endParaRPr lang="zh-CN" altLang="en-US" sz="1800">
            <a:ea typeface="方正粗黑宋简体" panose="02000000000000000000"/>
          </a:endParaRPr>
        </a:p>
      </dgm:t>
    </dgm:pt>
    <dgm:pt modelId="{EA05645B-640E-41BF-98CA-185C434FBAED}" type="sibTrans" cxnId="{F2924876-BAB6-465B-AE81-AEFF1B864168}">
      <dgm:prSet/>
      <dgm:spPr/>
      <dgm:t>
        <a:bodyPr/>
        <a:lstStyle/>
        <a:p>
          <a:endParaRPr lang="zh-CN" altLang="en-US" sz="1800">
            <a:ea typeface="方正粗黑宋简体" panose="02000000000000000000"/>
          </a:endParaRPr>
        </a:p>
      </dgm:t>
    </dgm:pt>
    <dgm:pt modelId="{ACDBF45F-C01F-42DC-A313-C64E30DBA366}">
      <dgm:prSet phldrT="[文本]" phldr="0" custT="1"/>
      <dgm:spPr>
        <a:solidFill>
          <a:schemeClr val="accent2">
            <a:lumMod val="40000"/>
            <a:lumOff val="60000"/>
          </a:schemeClr>
        </a:solidFill>
      </dgm:spPr>
      <dgm:t>
        <a:bodyPr/>
        <a:lstStyle/>
        <a:p>
          <a:r>
            <a:rPr lang="zh-CN" altLang="zh-CN" sz="1800" cap="all" dirty="0">
              <a:solidFill>
                <a:srgbClr val="000000"/>
              </a:solidFill>
              <a:effectLst/>
              <a:latin typeface="Calibri" panose="020F0502020204030204" pitchFamily="34" charset="0"/>
              <a:ea typeface="方正粗黑宋简体" panose="02000000000000000000"/>
              <a:cs typeface="Times New Roman" panose="02020603050405020304" pitchFamily="18" charset="0"/>
            </a:rPr>
            <a:t>第一档（</a:t>
          </a:r>
          <a:r>
            <a:rPr lang="en-US" altLang="zh-CN" sz="1800" cap="all" dirty="0">
              <a:solidFill>
                <a:srgbClr val="000000"/>
              </a:solidFill>
              <a:effectLst/>
              <a:latin typeface="Calibri" panose="020F0502020204030204" pitchFamily="34" charset="0"/>
              <a:ea typeface="方正粗黑宋简体" panose="02000000000000000000"/>
              <a:cs typeface="Times New Roman" panose="02020603050405020304" pitchFamily="18" charset="0"/>
            </a:rPr>
            <a:t>0</a:t>
          </a:r>
          <a:r>
            <a:rPr lang="zh-CN" altLang="zh-CN" sz="1800" cap="all" dirty="0">
              <a:solidFill>
                <a:srgbClr val="000000"/>
              </a:solidFill>
              <a:effectLst/>
              <a:latin typeface="Calibri" panose="020F0502020204030204" pitchFamily="34" charset="0"/>
              <a:ea typeface="方正粗黑宋简体" panose="02000000000000000000"/>
              <a:cs typeface="Times New Roman" panose="02020603050405020304" pitchFamily="18" charset="0"/>
            </a:rPr>
            <a:t>分）</a:t>
          </a:r>
          <a:endParaRPr lang="zh-CN" altLang="en-US" sz="1800" dirty="0">
            <a:ea typeface="方正粗黑宋简体" panose="02000000000000000000"/>
          </a:endParaRPr>
        </a:p>
      </dgm:t>
    </dgm:pt>
    <dgm:pt modelId="{9F2576CD-7855-4EAE-9C07-631E1FB541FF}" type="parTrans" cxnId="{AD12D66D-05B1-454E-9F13-79AB8BC81280}">
      <dgm:prSet/>
      <dgm:spPr/>
      <dgm:t>
        <a:bodyPr/>
        <a:lstStyle/>
        <a:p>
          <a:endParaRPr lang="zh-CN" altLang="en-US" sz="1600">
            <a:ea typeface="方正粗黑宋简体" panose="02000000000000000000"/>
          </a:endParaRPr>
        </a:p>
      </dgm:t>
    </dgm:pt>
    <dgm:pt modelId="{1A92F16F-BA5E-4C2B-ADF0-2BBAE3BC1F78}" type="sibTrans" cxnId="{AD12D66D-05B1-454E-9F13-79AB8BC81280}">
      <dgm:prSet/>
      <dgm:spPr/>
      <dgm:t>
        <a:bodyPr/>
        <a:lstStyle/>
        <a:p>
          <a:endParaRPr lang="zh-CN" altLang="en-US" sz="1600">
            <a:ea typeface="方正粗黑宋简体" panose="02000000000000000000"/>
          </a:endParaRPr>
        </a:p>
      </dgm:t>
    </dgm:pt>
    <dgm:pt modelId="{B43D5A9C-32B1-4501-9874-AAEC0C99BA36}">
      <dgm:prSet phldrT="[文本]" phldr="0" custT="1"/>
      <dgm:spPr/>
      <dgm:t>
        <a:bodyPr/>
        <a:lstStyle/>
        <a:p>
          <a:r>
            <a:rPr lang="zh-CN" altLang="zh-CN" sz="1800" b="1" cap="all" dirty="0">
              <a:solidFill>
                <a:srgbClr val="000000"/>
              </a:solidFill>
              <a:effectLst/>
              <a:latin typeface="Calibri" panose="020F0502020204030204" pitchFamily="34" charset="0"/>
              <a:ea typeface="方正粗黑宋简体" panose="02000000000000000000"/>
              <a:cs typeface="Times New Roman" panose="02020603050405020304" pitchFamily="18" charset="0"/>
            </a:rPr>
            <a:t>错误极多，</a:t>
          </a:r>
          <a:r>
            <a:rPr lang="zh-CN" altLang="zh-CN" sz="1800" cap="all" dirty="0">
              <a:solidFill>
                <a:srgbClr val="000000"/>
              </a:solidFill>
              <a:effectLst/>
              <a:latin typeface="Calibri" panose="020F0502020204030204" pitchFamily="34" charset="0"/>
              <a:ea typeface="方正粗黑宋简体" panose="02000000000000000000"/>
              <a:cs typeface="Times New Roman" panose="02020603050405020304" pitchFamily="18" charset="0"/>
            </a:rPr>
            <a:t>指的是汉化（</a:t>
          </a:r>
          <a:r>
            <a:rPr lang="en-US" altLang="zh-CN" sz="1800" dirty="0">
              <a:solidFill>
                <a:srgbClr val="000000"/>
              </a:solidFill>
              <a:effectLst/>
              <a:latin typeface="Calibri" panose="020F0502020204030204" pitchFamily="34" charset="0"/>
              <a:ea typeface="方正粗黑宋简体" panose="02000000000000000000"/>
              <a:cs typeface="Times New Roman" panose="02020603050405020304" pitchFamily="18" charset="0"/>
            </a:rPr>
            <a:t>Chinglish</a:t>
          </a:r>
          <a:r>
            <a:rPr lang="zh-CN" altLang="zh-CN" sz="1800" cap="all" dirty="0">
              <a:solidFill>
                <a:srgbClr val="000000"/>
              </a:solidFill>
              <a:effectLst/>
              <a:latin typeface="Calibri" panose="020F0502020204030204" pitchFamily="34" charset="0"/>
              <a:ea typeface="方正粗黑宋简体" panose="02000000000000000000"/>
              <a:cs typeface="Times New Roman" panose="02020603050405020304" pitchFamily="18" charset="0"/>
            </a:rPr>
            <a:t>）语言表达或者单纯的字词的堆砌，毫无意义。</a:t>
          </a:r>
          <a:endParaRPr lang="zh-CN" altLang="en-US" sz="1800" dirty="0">
            <a:ea typeface="方正粗黑宋简体" panose="02000000000000000000"/>
          </a:endParaRPr>
        </a:p>
      </dgm:t>
    </dgm:pt>
    <dgm:pt modelId="{B8273763-A045-496B-95DA-873CC7D4205B}" type="parTrans" cxnId="{86892D58-9490-4036-8892-E7D52164AA2F}">
      <dgm:prSet/>
      <dgm:spPr/>
      <dgm:t>
        <a:bodyPr/>
        <a:lstStyle/>
        <a:p>
          <a:endParaRPr lang="zh-CN" altLang="en-US" sz="1600">
            <a:ea typeface="方正粗黑宋简体" panose="02000000000000000000"/>
          </a:endParaRPr>
        </a:p>
      </dgm:t>
    </dgm:pt>
    <dgm:pt modelId="{033A2A1F-52C1-4057-98AC-FFE21B241C52}" type="sibTrans" cxnId="{86892D58-9490-4036-8892-E7D52164AA2F}">
      <dgm:prSet/>
      <dgm:spPr/>
      <dgm:t>
        <a:bodyPr/>
        <a:lstStyle/>
        <a:p>
          <a:endParaRPr lang="zh-CN" altLang="en-US" sz="1600">
            <a:ea typeface="方正粗黑宋简体" panose="02000000000000000000"/>
          </a:endParaRPr>
        </a:p>
      </dgm:t>
    </dgm:pt>
    <dgm:pt modelId="{8208462F-5C02-4BD2-B5EE-44AEF2E4D7E9}" type="pres">
      <dgm:prSet presAssocID="{EF459854-5236-4722-A884-09DF170FF839}" presName="linear" presStyleCnt="0">
        <dgm:presLayoutVars>
          <dgm:dir/>
          <dgm:animLvl val="lvl"/>
          <dgm:resizeHandles val="exact"/>
        </dgm:presLayoutVars>
      </dgm:prSet>
      <dgm:spPr/>
    </dgm:pt>
    <dgm:pt modelId="{CE2FB5AE-1295-4F95-B048-846C8F3D1E2F}" type="pres">
      <dgm:prSet presAssocID="{6F4ACC83-A35F-429A-87CE-2AC631973B51}" presName="parentLin" presStyleCnt="0"/>
      <dgm:spPr/>
    </dgm:pt>
    <dgm:pt modelId="{563B11E2-0DB8-49EC-A791-E706BE187EF3}" type="pres">
      <dgm:prSet presAssocID="{6F4ACC83-A35F-429A-87CE-2AC631973B51}" presName="parentLeftMargin" presStyleLbl="node1" presStyleIdx="0" presStyleCnt="7"/>
      <dgm:spPr/>
    </dgm:pt>
    <dgm:pt modelId="{1F12E9AE-7DBE-431A-AD9A-54D3C151F1DB}" type="pres">
      <dgm:prSet presAssocID="{6F4ACC83-A35F-429A-87CE-2AC631973B51}" presName="parentText" presStyleLbl="node1" presStyleIdx="0" presStyleCnt="7" custScaleX="42411" custScaleY="177156" custLinFactNeighborX="-2830" custLinFactNeighborY="-5322">
        <dgm:presLayoutVars>
          <dgm:chMax val="0"/>
          <dgm:bulletEnabled val="1"/>
        </dgm:presLayoutVars>
      </dgm:prSet>
      <dgm:spPr/>
    </dgm:pt>
    <dgm:pt modelId="{F03E33A9-A99A-4F51-8308-BBD16B673993}" type="pres">
      <dgm:prSet presAssocID="{6F4ACC83-A35F-429A-87CE-2AC631973B51}" presName="negativeSpace" presStyleCnt="0"/>
      <dgm:spPr/>
    </dgm:pt>
    <dgm:pt modelId="{A5E7A024-EBAC-4E1C-9FA4-65CD3CFB142B}" type="pres">
      <dgm:prSet presAssocID="{6F4ACC83-A35F-429A-87CE-2AC631973B51}" presName="childText" presStyleLbl="conFgAcc1" presStyleIdx="0" presStyleCnt="7">
        <dgm:presLayoutVars>
          <dgm:bulletEnabled val="1"/>
        </dgm:presLayoutVars>
      </dgm:prSet>
      <dgm:spPr/>
    </dgm:pt>
    <dgm:pt modelId="{F94FDF87-D33C-4BE4-9C3B-63AF75E08D72}" type="pres">
      <dgm:prSet presAssocID="{01A10881-755E-4C18-9AEC-40A968F753A2}" presName="spaceBetweenRectangles" presStyleCnt="0"/>
      <dgm:spPr/>
    </dgm:pt>
    <dgm:pt modelId="{74ED0501-2B01-4CC0-864B-CD0FBB159ABC}" type="pres">
      <dgm:prSet presAssocID="{9F93D899-2D09-41A2-87DA-C1927C066FB9}" presName="parentLin" presStyleCnt="0"/>
      <dgm:spPr/>
    </dgm:pt>
    <dgm:pt modelId="{C5278068-9BCB-4CEB-BA42-BBC34E4DC967}" type="pres">
      <dgm:prSet presAssocID="{9F93D899-2D09-41A2-87DA-C1927C066FB9}" presName="parentLeftMargin" presStyleLbl="node1" presStyleIdx="0" presStyleCnt="7"/>
      <dgm:spPr/>
    </dgm:pt>
    <dgm:pt modelId="{FBC0CE0B-B94A-44E5-A3E8-3BDCF7CE8994}" type="pres">
      <dgm:prSet presAssocID="{9F93D899-2D09-41A2-87DA-C1927C066FB9}" presName="parentText" presStyleLbl="node1" presStyleIdx="1" presStyleCnt="7" custScaleX="42411" custScaleY="194872">
        <dgm:presLayoutVars>
          <dgm:chMax val="0"/>
          <dgm:bulletEnabled val="1"/>
        </dgm:presLayoutVars>
      </dgm:prSet>
      <dgm:spPr/>
    </dgm:pt>
    <dgm:pt modelId="{5483E46B-82F2-48D9-922F-325EDBFEDBC7}" type="pres">
      <dgm:prSet presAssocID="{9F93D899-2D09-41A2-87DA-C1927C066FB9}" presName="negativeSpace" presStyleCnt="0"/>
      <dgm:spPr/>
    </dgm:pt>
    <dgm:pt modelId="{ECC4E225-AD7C-4D31-90F4-5DF499DDAB84}" type="pres">
      <dgm:prSet presAssocID="{9F93D899-2D09-41A2-87DA-C1927C066FB9}" presName="childText" presStyleLbl="conFgAcc1" presStyleIdx="1" presStyleCnt="7">
        <dgm:presLayoutVars>
          <dgm:bulletEnabled val="1"/>
        </dgm:presLayoutVars>
      </dgm:prSet>
      <dgm:spPr/>
    </dgm:pt>
    <dgm:pt modelId="{DA77111C-3443-4AF9-89CF-4893D46D67E6}" type="pres">
      <dgm:prSet presAssocID="{73DEF439-866C-4018-834C-03253873B276}" presName="spaceBetweenRectangles" presStyleCnt="0"/>
      <dgm:spPr/>
    </dgm:pt>
    <dgm:pt modelId="{3405D908-87A6-451D-908A-214090C544B9}" type="pres">
      <dgm:prSet presAssocID="{261F8890-DAB5-4198-9887-ED9DF7B68946}" presName="parentLin" presStyleCnt="0"/>
      <dgm:spPr/>
    </dgm:pt>
    <dgm:pt modelId="{93792B6C-CF6E-4423-8E9D-2D6EAA80A828}" type="pres">
      <dgm:prSet presAssocID="{261F8890-DAB5-4198-9887-ED9DF7B68946}" presName="parentLeftMargin" presStyleLbl="node1" presStyleIdx="1" presStyleCnt="7"/>
      <dgm:spPr/>
    </dgm:pt>
    <dgm:pt modelId="{57AB8F3A-3137-41DC-A054-48BBEB87C903}" type="pres">
      <dgm:prSet presAssocID="{261F8890-DAB5-4198-9887-ED9DF7B68946}" presName="parentText" presStyleLbl="node1" presStyleIdx="2" presStyleCnt="7" custScaleX="42411" custScaleY="177156">
        <dgm:presLayoutVars>
          <dgm:chMax val="0"/>
          <dgm:bulletEnabled val="1"/>
        </dgm:presLayoutVars>
      </dgm:prSet>
      <dgm:spPr/>
    </dgm:pt>
    <dgm:pt modelId="{F74303EB-8655-46B8-9265-DA951AB7A4D5}" type="pres">
      <dgm:prSet presAssocID="{261F8890-DAB5-4198-9887-ED9DF7B68946}" presName="negativeSpace" presStyleCnt="0"/>
      <dgm:spPr/>
    </dgm:pt>
    <dgm:pt modelId="{8A0EE973-DA46-4CBB-A999-655CCC9A7529}" type="pres">
      <dgm:prSet presAssocID="{261F8890-DAB5-4198-9887-ED9DF7B68946}" presName="childText" presStyleLbl="conFgAcc1" presStyleIdx="2" presStyleCnt="7">
        <dgm:presLayoutVars>
          <dgm:bulletEnabled val="1"/>
        </dgm:presLayoutVars>
      </dgm:prSet>
      <dgm:spPr/>
    </dgm:pt>
    <dgm:pt modelId="{936C5E32-6325-4F84-9B46-6DF78E47843A}" type="pres">
      <dgm:prSet presAssocID="{6540ABFF-5E87-4774-8E5A-ED3B01C01D65}" presName="spaceBetweenRectangles" presStyleCnt="0"/>
      <dgm:spPr/>
    </dgm:pt>
    <dgm:pt modelId="{0443F236-7706-444B-9C65-7B0A5EE4A18A}" type="pres">
      <dgm:prSet presAssocID="{305C73A7-0191-40E2-A0C5-EA6D504CEAA1}" presName="parentLin" presStyleCnt="0"/>
      <dgm:spPr/>
    </dgm:pt>
    <dgm:pt modelId="{A94E5892-911C-478E-B5E3-BE748685B797}" type="pres">
      <dgm:prSet presAssocID="{305C73A7-0191-40E2-A0C5-EA6D504CEAA1}" presName="parentLeftMargin" presStyleLbl="node1" presStyleIdx="2" presStyleCnt="7"/>
      <dgm:spPr/>
    </dgm:pt>
    <dgm:pt modelId="{85B39AA7-51F5-4B8D-A49A-E5D8ABEADBEC}" type="pres">
      <dgm:prSet presAssocID="{305C73A7-0191-40E2-A0C5-EA6D504CEAA1}" presName="parentText" presStyleLbl="node1" presStyleIdx="3" presStyleCnt="7" custScaleX="42411" custScaleY="177156">
        <dgm:presLayoutVars>
          <dgm:chMax val="0"/>
          <dgm:bulletEnabled val="1"/>
        </dgm:presLayoutVars>
      </dgm:prSet>
      <dgm:spPr/>
    </dgm:pt>
    <dgm:pt modelId="{B460DED3-1A77-48D7-8774-FA0DD3AD37F7}" type="pres">
      <dgm:prSet presAssocID="{305C73A7-0191-40E2-A0C5-EA6D504CEAA1}" presName="negativeSpace" presStyleCnt="0"/>
      <dgm:spPr/>
    </dgm:pt>
    <dgm:pt modelId="{97C8FDB7-C5BE-4EA4-8142-AC0F79A78481}" type="pres">
      <dgm:prSet presAssocID="{305C73A7-0191-40E2-A0C5-EA6D504CEAA1}" presName="childText" presStyleLbl="conFgAcc1" presStyleIdx="3" presStyleCnt="7">
        <dgm:presLayoutVars>
          <dgm:bulletEnabled val="1"/>
        </dgm:presLayoutVars>
      </dgm:prSet>
      <dgm:spPr/>
    </dgm:pt>
    <dgm:pt modelId="{5F830588-260D-4FA1-9B03-44F2E7EDCEA6}" type="pres">
      <dgm:prSet presAssocID="{5C4DE901-6BE8-4ACF-91E4-056B3ECB622D}" presName="spaceBetweenRectangles" presStyleCnt="0"/>
      <dgm:spPr/>
    </dgm:pt>
    <dgm:pt modelId="{AD6A19C8-A1BD-4A25-9E43-E214857399AE}" type="pres">
      <dgm:prSet presAssocID="{CD8B8C1C-E0F8-4A9B-89F5-C8A08DA78208}" presName="parentLin" presStyleCnt="0"/>
      <dgm:spPr/>
    </dgm:pt>
    <dgm:pt modelId="{D0CC282D-A420-4C7B-B3D4-D6FA2D288040}" type="pres">
      <dgm:prSet presAssocID="{CD8B8C1C-E0F8-4A9B-89F5-C8A08DA78208}" presName="parentLeftMargin" presStyleLbl="node1" presStyleIdx="3" presStyleCnt="7"/>
      <dgm:spPr/>
    </dgm:pt>
    <dgm:pt modelId="{52F3D68D-229C-40B8-B293-9B97B8A1EB4B}" type="pres">
      <dgm:prSet presAssocID="{CD8B8C1C-E0F8-4A9B-89F5-C8A08DA78208}" presName="parentText" presStyleLbl="node1" presStyleIdx="4" presStyleCnt="7" custScaleX="42411" custScaleY="161051" custLinFactNeighborX="1415">
        <dgm:presLayoutVars>
          <dgm:chMax val="0"/>
          <dgm:bulletEnabled val="1"/>
        </dgm:presLayoutVars>
      </dgm:prSet>
      <dgm:spPr/>
    </dgm:pt>
    <dgm:pt modelId="{0CEF607E-F517-44FD-8051-3FFCB8F4DF3C}" type="pres">
      <dgm:prSet presAssocID="{CD8B8C1C-E0F8-4A9B-89F5-C8A08DA78208}" presName="negativeSpace" presStyleCnt="0"/>
      <dgm:spPr/>
    </dgm:pt>
    <dgm:pt modelId="{41E5DACF-F24C-465C-8263-BB11AF5E879A}" type="pres">
      <dgm:prSet presAssocID="{CD8B8C1C-E0F8-4A9B-89F5-C8A08DA78208}" presName="childText" presStyleLbl="conFgAcc1" presStyleIdx="4" presStyleCnt="7">
        <dgm:presLayoutVars>
          <dgm:bulletEnabled val="1"/>
        </dgm:presLayoutVars>
      </dgm:prSet>
      <dgm:spPr/>
    </dgm:pt>
    <dgm:pt modelId="{0A62E2B5-B2E6-4D39-8BA3-68010B6DCC18}" type="pres">
      <dgm:prSet presAssocID="{13121470-6804-4303-892F-E49D0F09EE59}" presName="spaceBetweenRectangles" presStyleCnt="0"/>
      <dgm:spPr/>
    </dgm:pt>
    <dgm:pt modelId="{9E1265DA-5913-48BD-86AC-A79FEACCE335}" type="pres">
      <dgm:prSet presAssocID="{FECCDDB9-79C0-4D60-9315-BF5DEAD49059}" presName="parentLin" presStyleCnt="0"/>
      <dgm:spPr/>
    </dgm:pt>
    <dgm:pt modelId="{895B25F5-9827-4F6E-B0E9-6F739486CEA9}" type="pres">
      <dgm:prSet presAssocID="{FECCDDB9-79C0-4D60-9315-BF5DEAD49059}" presName="parentLeftMargin" presStyleLbl="node1" presStyleIdx="4" presStyleCnt="7"/>
      <dgm:spPr/>
    </dgm:pt>
    <dgm:pt modelId="{39F769AD-88ED-4B85-B54F-AE853EE7A67D}" type="pres">
      <dgm:prSet presAssocID="{FECCDDB9-79C0-4D60-9315-BF5DEAD49059}" presName="parentText" presStyleLbl="node1" presStyleIdx="5" presStyleCnt="7" custScaleX="42411" custScaleY="146410">
        <dgm:presLayoutVars>
          <dgm:chMax val="0"/>
          <dgm:bulletEnabled val="1"/>
        </dgm:presLayoutVars>
      </dgm:prSet>
      <dgm:spPr/>
    </dgm:pt>
    <dgm:pt modelId="{3A92EDAE-24F5-4A52-AB26-FF6A7674E5FC}" type="pres">
      <dgm:prSet presAssocID="{FECCDDB9-79C0-4D60-9315-BF5DEAD49059}" presName="negativeSpace" presStyleCnt="0"/>
      <dgm:spPr/>
    </dgm:pt>
    <dgm:pt modelId="{F29F2C7A-D8E7-41AA-A87E-A368FE2D2A03}" type="pres">
      <dgm:prSet presAssocID="{FECCDDB9-79C0-4D60-9315-BF5DEAD49059}" presName="childText" presStyleLbl="conFgAcc1" presStyleIdx="5" presStyleCnt="7">
        <dgm:presLayoutVars>
          <dgm:bulletEnabled val="1"/>
        </dgm:presLayoutVars>
      </dgm:prSet>
      <dgm:spPr/>
    </dgm:pt>
    <dgm:pt modelId="{F1E887AE-B65B-484D-817D-F551A6C32377}" type="pres">
      <dgm:prSet presAssocID="{E6360F86-51D6-44E8-B9DE-43C5F8E52720}" presName="spaceBetweenRectangles" presStyleCnt="0"/>
      <dgm:spPr/>
    </dgm:pt>
    <dgm:pt modelId="{B5BA2DEE-A926-4A86-A2DE-0FEB3F2043E1}" type="pres">
      <dgm:prSet presAssocID="{ACDBF45F-C01F-42DC-A313-C64E30DBA366}" presName="parentLin" presStyleCnt="0"/>
      <dgm:spPr/>
    </dgm:pt>
    <dgm:pt modelId="{8D400F5D-A760-44A9-88BE-866A11C3DE0C}" type="pres">
      <dgm:prSet presAssocID="{ACDBF45F-C01F-42DC-A313-C64E30DBA366}" presName="parentLeftMargin" presStyleLbl="node1" presStyleIdx="5" presStyleCnt="7"/>
      <dgm:spPr/>
    </dgm:pt>
    <dgm:pt modelId="{E3C054FD-D931-4A63-BA8B-DF564F40CA4B}" type="pres">
      <dgm:prSet presAssocID="{ACDBF45F-C01F-42DC-A313-C64E30DBA366}" presName="parentText" presStyleLbl="node1" presStyleIdx="6" presStyleCnt="7" custScaleX="42410" custScaleY="146410">
        <dgm:presLayoutVars>
          <dgm:chMax val="0"/>
          <dgm:bulletEnabled val="1"/>
        </dgm:presLayoutVars>
      </dgm:prSet>
      <dgm:spPr/>
    </dgm:pt>
    <dgm:pt modelId="{6AEBD0B4-2D58-4652-AC42-0FF93CB3AE81}" type="pres">
      <dgm:prSet presAssocID="{ACDBF45F-C01F-42DC-A313-C64E30DBA366}" presName="negativeSpace" presStyleCnt="0"/>
      <dgm:spPr/>
    </dgm:pt>
    <dgm:pt modelId="{3E1324D5-FC87-497D-ACDF-0C396E8AFC97}" type="pres">
      <dgm:prSet presAssocID="{ACDBF45F-C01F-42DC-A313-C64E30DBA366}" presName="childText" presStyleLbl="conFgAcc1" presStyleIdx="6" presStyleCnt="7">
        <dgm:presLayoutVars>
          <dgm:bulletEnabled val="1"/>
        </dgm:presLayoutVars>
      </dgm:prSet>
      <dgm:spPr/>
    </dgm:pt>
  </dgm:ptLst>
  <dgm:cxnLst>
    <dgm:cxn modelId="{94D83915-CB4F-4B8D-9B8B-F8DD431F4DD0}" type="presOf" srcId="{CD8B8C1C-E0F8-4A9B-89F5-C8A08DA78208}" destId="{D0CC282D-A420-4C7B-B3D4-D6FA2D288040}" srcOrd="0" destOrd="0" presId="urn:microsoft.com/office/officeart/2005/8/layout/list1#1"/>
    <dgm:cxn modelId="{44DCAD16-7934-4058-BF7A-F2441791D36F}" type="presOf" srcId="{261F8890-DAB5-4198-9887-ED9DF7B68946}" destId="{57AB8F3A-3137-41DC-A054-48BBEB87C903}" srcOrd="1" destOrd="0" presId="urn:microsoft.com/office/officeart/2005/8/layout/list1#1"/>
    <dgm:cxn modelId="{86FE2317-16B3-4CC0-942F-D04C3FFC433A}" type="presOf" srcId="{EF459854-5236-4722-A884-09DF170FF839}" destId="{8208462F-5C02-4BD2-B5EE-44AEF2E4D7E9}" srcOrd="0" destOrd="0" presId="urn:microsoft.com/office/officeart/2005/8/layout/list1#1"/>
    <dgm:cxn modelId="{4636E417-1DBC-491B-9A00-CAD8C31B9D25}" type="presOf" srcId="{FECCDDB9-79C0-4D60-9315-BF5DEAD49059}" destId="{895B25F5-9827-4F6E-B0E9-6F739486CEA9}" srcOrd="0" destOrd="0" presId="urn:microsoft.com/office/officeart/2005/8/layout/list1#1"/>
    <dgm:cxn modelId="{D64F7118-9EA6-47AE-8536-9546A58D07B6}" srcId="{EF459854-5236-4722-A884-09DF170FF839}" destId="{6F4ACC83-A35F-429A-87CE-2AC631973B51}" srcOrd="0" destOrd="0" parTransId="{A6E81AB7-8685-40E2-9981-3C30921164D3}" sibTransId="{01A10881-755E-4C18-9AEC-40A968F753A2}"/>
    <dgm:cxn modelId="{0AB5B519-8F55-47B3-964B-7FF03B950E3E}" srcId="{261F8890-DAB5-4198-9887-ED9DF7B68946}" destId="{46C249AA-2EF8-41F5-A03E-CAC39CB37E32}" srcOrd="0" destOrd="0" parTransId="{9363C99A-6A2E-42E8-A026-182C54ABAEEE}" sibTransId="{67355FF2-B856-4A44-BD69-9EE636F1E00D}"/>
    <dgm:cxn modelId="{5823831A-B42A-499F-ABB6-4623AA4B3EE3}" srcId="{EF459854-5236-4722-A884-09DF170FF839}" destId="{FECCDDB9-79C0-4D60-9315-BF5DEAD49059}" srcOrd="5" destOrd="0" parTransId="{DDEB515F-8F9D-44A6-81D9-7030B1029A2C}" sibTransId="{E6360F86-51D6-44E8-B9DE-43C5F8E52720}"/>
    <dgm:cxn modelId="{008C1323-B660-4028-BE02-4F46A2176A06}" type="presOf" srcId="{46C249AA-2EF8-41F5-A03E-CAC39CB37E32}" destId="{8A0EE973-DA46-4CBB-A999-655CCC9A7529}" srcOrd="0" destOrd="0" presId="urn:microsoft.com/office/officeart/2005/8/layout/list1#1"/>
    <dgm:cxn modelId="{4740F228-47B1-413C-9729-3E8459441622}" srcId="{CD8B8C1C-E0F8-4A9B-89F5-C8A08DA78208}" destId="{19E334A5-203E-4426-986F-1328D6E080C6}" srcOrd="0" destOrd="0" parTransId="{8B1D8BE3-1E0C-45C3-8FBA-CDF324E1DDC5}" sibTransId="{BF95FC56-98E8-493C-8F72-304150754A67}"/>
    <dgm:cxn modelId="{5D120537-DA90-46A8-93CD-6FBC0283E530}" type="presOf" srcId="{BF4CE439-3361-428A-85EE-D95FA4A24178}" destId="{3E1324D5-FC87-497D-ACDF-0C396E8AFC97}" srcOrd="0" destOrd="0" presId="urn:microsoft.com/office/officeart/2005/8/layout/list1#1"/>
    <dgm:cxn modelId="{591AA641-E547-4BBE-8988-03E0B0E6C242}" srcId="{EF459854-5236-4722-A884-09DF170FF839}" destId="{CD8B8C1C-E0F8-4A9B-89F5-C8A08DA78208}" srcOrd="4" destOrd="0" parTransId="{D5BE4439-F7A4-4423-8E79-D77F84B72823}" sibTransId="{13121470-6804-4303-892F-E49D0F09EE59}"/>
    <dgm:cxn modelId="{AD12D66D-05B1-454E-9F13-79AB8BC81280}" srcId="{EF459854-5236-4722-A884-09DF170FF839}" destId="{ACDBF45F-C01F-42DC-A313-C64E30DBA366}" srcOrd="6" destOrd="0" parTransId="{9F2576CD-7855-4EAE-9C07-631E1FB541FF}" sibTransId="{1A92F16F-BA5E-4C2B-ADF0-2BBAE3BC1F78}"/>
    <dgm:cxn modelId="{294D1C4E-F8A8-4824-A113-47578E837320}" type="presOf" srcId="{E6AA65F6-359C-495D-A03F-B0E92F1863B5}" destId="{97C8FDB7-C5BE-4EA4-8142-AC0F79A78481}" srcOrd="0" destOrd="0" presId="urn:microsoft.com/office/officeart/2005/8/layout/list1#1"/>
    <dgm:cxn modelId="{F5273974-BF88-406C-A27F-45E72D881266}" type="presOf" srcId="{6F4ACC83-A35F-429A-87CE-2AC631973B51}" destId="{1F12E9AE-7DBE-431A-AD9A-54D3C151F1DB}" srcOrd="1" destOrd="0" presId="urn:microsoft.com/office/officeart/2005/8/layout/list1#1"/>
    <dgm:cxn modelId="{F2924876-BAB6-465B-AE81-AEFF1B864168}" srcId="{ACDBF45F-C01F-42DC-A313-C64E30DBA366}" destId="{BF4CE439-3361-428A-85EE-D95FA4A24178}" srcOrd="0" destOrd="0" parTransId="{4CA18FFC-B746-4291-8138-6D88D03176C5}" sibTransId="{EA05645B-640E-41BF-98CA-185C434FBAED}"/>
    <dgm:cxn modelId="{86892D58-9490-4036-8892-E7D52164AA2F}" srcId="{FECCDDB9-79C0-4D60-9315-BF5DEAD49059}" destId="{B43D5A9C-32B1-4501-9874-AAEC0C99BA36}" srcOrd="0" destOrd="0" parTransId="{B8273763-A045-496B-95DA-873CC7D4205B}" sibTransId="{033A2A1F-52C1-4057-98AC-FFE21B241C52}"/>
    <dgm:cxn modelId="{8E5A1279-5DD3-4F40-A063-8C2F798236A8}" srcId="{EF459854-5236-4722-A884-09DF170FF839}" destId="{305C73A7-0191-40E2-A0C5-EA6D504CEAA1}" srcOrd="3" destOrd="0" parTransId="{96C7ABAC-3C6E-478C-B703-FE6E5F43AF39}" sibTransId="{5C4DE901-6BE8-4ACF-91E4-056B3ECB622D}"/>
    <dgm:cxn modelId="{5142B77B-A8FA-401B-BD06-9B5C28D49722}" type="presOf" srcId="{FECCDDB9-79C0-4D60-9315-BF5DEAD49059}" destId="{39F769AD-88ED-4B85-B54F-AE853EE7A67D}" srcOrd="1" destOrd="0" presId="urn:microsoft.com/office/officeart/2005/8/layout/list1#1"/>
    <dgm:cxn modelId="{2B33B17F-CD44-424B-A562-1CB6A0E045F6}" srcId="{EF459854-5236-4722-A884-09DF170FF839}" destId="{9F93D899-2D09-41A2-87DA-C1927C066FB9}" srcOrd="1" destOrd="0" parTransId="{32AA4096-5AE8-4832-BA87-B8E44C43A218}" sibTransId="{73DEF439-866C-4018-834C-03253873B276}"/>
    <dgm:cxn modelId="{7310AA82-94EC-4595-9362-157A79405FBB}" srcId="{6F4ACC83-A35F-429A-87CE-2AC631973B51}" destId="{632FA24F-B7D6-48AA-A89D-C3AD3B7FDC43}" srcOrd="0" destOrd="0" parTransId="{6921D475-0E92-474F-B0FD-04DEC773A6D4}" sibTransId="{C252D0CA-AA3F-4F52-A59F-2B81C45E9F7B}"/>
    <dgm:cxn modelId="{25CC2584-C024-480D-B314-E3A3E7317FAA}" srcId="{9F93D899-2D09-41A2-87DA-C1927C066FB9}" destId="{FCDFEF3C-CB16-4E69-8B8F-5637F1ED6F78}" srcOrd="0" destOrd="0" parTransId="{929744DC-AF9D-4EE5-8D64-E75863DFC7AB}" sibTransId="{7C7D8000-3C6F-4053-B263-914A16B76CFE}"/>
    <dgm:cxn modelId="{CAB34084-78B6-4A5F-B2B4-265C4D36FEEC}" type="presOf" srcId="{261F8890-DAB5-4198-9887-ED9DF7B68946}" destId="{93792B6C-CF6E-4423-8E9D-2D6EAA80A828}" srcOrd="0" destOrd="0" presId="urn:microsoft.com/office/officeart/2005/8/layout/list1#1"/>
    <dgm:cxn modelId="{4E82CB8F-5A7B-47F4-A025-751F792936AC}" type="presOf" srcId="{B43D5A9C-32B1-4501-9874-AAEC0C99BA36}" destId="{F29F2C7A-D8E7-41AA-A87E-A368FE2D2A03}" srcOrd="0" destOrd="0" presId="urn:microsoft.com/office/officeart/2005/8/layout/list1#1"/>
    <dgm:cxn modelId="{10BCBD93-5E13-43D4-BBFE-44EDD5AC0AB2}" type="presOf" srcId="{19E334A5-203E-4426-986F-1328D6E080C6}" destId="{41E5DACF-F24C-465C-8263-BB11AF5E879A}" srcOrd="0" destOrd="0" presId="urn:microsoft.com/office/officeart/2005/8/layout/list1#1"/>
    <dgm:cxn modelId="{3FD0F796-39A7-4C0F-99DD-BE648C39FDC1}" type="presOf" srcId="{9F93D899-2D09-41A2-87DA-C1927C066FB9}" destId="{FBC0CE0B-B94A-44E5-A3E8-3BDCF7CE8994}" srcOrd="1" destOrd="0" presId="urn:microsoft.com/office/officeart/2005/8/layout/list1#1"/>
    <dgm:cxn modelId="{46C754A3-0302-444E-B143-21F1E60F5E8E}" type="presOf" srcId="{ACDBF45F-C01F-42DC-A313-C64E30DBA366}" destId="{E3C054FD-D931-4A63-BA8B-DF564F40CA4B}" srcOrd="1" destOrd="0" presId="urn:microsoft.com/office/officeart/2005/8/layout/list1#1"/>
    <dgm:cxn modelId="{5AF1FBAC-63A9-4C68-9FFD-316A85AB8D27}" srcId="{EF459854-5236-4722-A884-09DF170FF839}" destId="{261F8890-DAB5-4198-9887-ED9DF7B68946}" srcOrd="2" destOrd="0" parTransId="{56BBF88A-51D7-4D77-B64B-EC5CC6124253}" sibTransId="{6540ABFF-5E87-4774-8E5A-ED3B01C01D65}"/>
    <dgm:cxn modelId="{68C5EBAE-70EE-43DA-A0DF-DACC45BE6260}" type="presOf" srcId="{305C73A7-0191-40E2-A0C5-EA6D504CEAA1}" destId="{A94E5892-911C-478E-B5E3-BE748685B797}" srcOrd="0" destOrd="0" presId="urn:microsoft.com/office/officeart/2005/8/layout/list1#1"/>
    <dgm:cxn modelId="{BA7A27B4-D923-4E24-B6BB-0816133EDF04}" type="presOf" srcId="{FCDFEF3C-CB16-4E69-8B8F-5637F1ED6F78}" destId="{ECC4E225-AD7C-4D31-90F4-5DF499DDAB84}" srcOrd="0" destOrd="0" presId="urn:microsoft.com/office/officeart/2005/8/layout/list1#1"/>
    <dgm:cxn modelId="{7AF560C5-47BB-4AD9-87FC-3EF0A6D068F5}" type="presOf" srcId="{9F93D899-2D09-41A2-87DA-C1927C066FB9}" destId="{C5278068-9BCB-4CEB-BA42-BBC34E4DC967}" srcOrd="0" destOrd="0" presId="urn:microsoft.com/office/officeart/2005/8/layout/list1#1"/>
    <dgm:cxn modelId="{59FC13C9-642F-4071-8C1D-AB4290A12FCC}" type="presOf" srcId="{CD8B8C1C-E0F8-4A9B-89F5-C8A08DA78208}" destId="{52F3D68D-229C-40B8-B293-9B97B8A1EB4B}" srcOrd="1" destOrd="0" presId="urn:microsoft.com/office/officeart/2005/8/layout/list1#1"/>
    <dgm:cxn modelId="{898FADCB-1C5B-4268-9BC5-604D1F660286}" type="presOf" srcId="{632FA24F-B7D6-48AA-A89D-C3AD3B7FDC43}" destId="{A5E7A024-EBAC-4E1C-9FA4-65CD3CFB142B}" srcOrd="0" destOrd="0" presId="urn:microsoft.com/office/officeart/2005/8/layout/list1#1"/>
    <dgm:cxn modelId="{CBDF30D7-6B49-4B95-B933-B58B5B1FED2B}" srcId="{305C73A7-0191-40E2-A0C5-EA6D504CEAA1}" destId="{E6AA65F6-359C-495D-A03F-B0E92F1863B5}" srcOrd="0" destOrd="0" parTransId="{5332511B-224B-47EE-B93A-1D6F14EE961F}" sibTransId="{8C13577C-62FE-4A0C-82CC-F7E27CB2B044}"/>
    <dgm:cxn modelId="{729CBAE0-8AAC-46CE-871D-FB1096770AE8}" type="presOf" srcId="{6F4ACC83-A35F-429A-87CE-2AC631973B51}" destId="{563B11E2-0DB8-49EC-A791-E706BE187EF3}" srcOrd="0" destOrd="0" presId="urn:microsoft.com/office/officeart/2005/8/layout/list1#1"/>
    <dgm:cxn modelId="{EC2BE5ED-0F4D-4FE9-92A9-DA828103AEEF}" type="presOf" srcId="{ACDBF45F-C01F-42DC-A313-C64E30DBA366}" destId="{8D400F5D-A760-44A9-88BE-866A11C3DE0C}" srcOrd="0" destOrd="0" presId="urn:microsoft.com/office/officeart/2005/8/layout/list1#1"/>
    <dgm:cxn modelId="{90481AF0-BC0C-4B33-AB81-43E67A33BFD4}" type="presOf" srcId="{305C73A7-0191-40E2-A0C5-EA6D504CEAA1}" destId="{85B39AA7-51F5-4B8D-A49A-E5D8ABEADBEC}" srcOrd="1" destOrd="0" presId="urn:microsoft.com/office/officeart/2005/8/layout/list1#1"/>
    <dgm:cxn modelId="{00473E0A-4F98-4978-951D-FFB5F6A609D7}" type="presParOf" srcId="{8208462F-5C02-4BD2-B5EE-44AEF2E4D7E9}" destId="{CE2FB5AE-1295-4F95-B048-846C8F3D1E2F}" srcOrd="0" destOrd="0" presId="urn:microsoft.com/office/officeart/2005/8/layout/list1#1"/>
    <dgm:cxn modelId="{685F9D1E-77A8-44BA-AB48-A7BD85AD36A8}" type="presParOf" srcId="{CE2FB5AE-1295-4F95-B048-846C8F3D1E2F}" destId="{563B11E2-0DB8-49EC-A791-E706BE187EF3}" srcOrd="0" destOrd="0" presId="urn:microsoft.com/office/officeart/2005/8/layout/list1#1"/>
    <dgm:cxn modelId="{E79B488A-BD5D-4B93-81FF-E6D26F88AF79}" type="presParOf" srcId="{CE2FB5AE-1295-4F95-B048-846C8F3D1E2F}" destId="{1F12E9AE-7DBE-431A-AD9A-54D3C151F1DB}" srcOrd="1" destOrd="0" presId="urn:microsoft.com/office/officeart/2005/8/layout/list1#1"/>
    <dgm:cxn modelId="{4BB38893-C5E1-4A59-BA12-79EDBB8BCB45}" type="presParOf" srcId="{8208462F-5C02-4BD2-B5EE-44AEF2E4D7E9}" destId="{F03E33A9-A99A-4F51-8308-BBD16B673993}" srcOrd="1" destOrd="0" presId="urn:microsoft.com/office/officeart/2005/8/layout/list1#1"/>
    <dgm:cxn modelId="{1668F04F-3EF7-4360-8300-12FEDD581270}" type="presParOf" srcId="{8208462F-5C02-4BD2-B5EE-44AEF2E4D7E9}" destId="{A5E7A024-EBAC-4E1C-9FA4-65CD3CFB142B}" srcOrd="2" destOrd="0" presId="urn:microsoft.com/office/officeart/2005/8/layout/list1#1"/>
    <dgm:cxn modelId="{941A7BC1-B368-49FB-8C84-9DE136A7C5B0}" type="presParOf" srcId="{8208462F-5C02-4BD2-B5EE-44AEF2E4D7E9}" destId="{F94FDF87-D33C-4BE4-9C3B-63AF75E08D72}" srcOrd="3" destOrd="0" presId="urn:microsoft.com/office/officeart/2005/8/layout/list1#1"/>
    <dgm:cxn modelId="{1B39B51F-80A7-4ED0-A210-213E5F08BFE1}" type="presParOf" srcId="{8208462F-5C02-4BD2-B5EE-44AEF2E4D7E9}" destId="{74ED0501-2B01-4CC0-864B-CD0FBB159ABC}" srcOrd="4" destOrd="0" presId="urn:microsoft.com/office/officeart/2005/8/layout/list1#1"/>
    <dgm:cxn modelId="{68FB3C33-F477-458A-8771-27FA67B03C08}" type="presParOf" srcId="{74ED0501-2B01-4CC0-864B-CD0FBB159ABC}" destId="{C5278068-9BCB-4CEB-BA42-BBC34E4DC967}" srcOrd="0" destOrd="0" presId="urn:microsoft.com/office/officeart/2005/8/layout/list1#1"/>
    <dgm:cxn modelId="{2DED1CD0-7AD6-4852-8FAF-98AF0087B71B}" type="presParOf" srcId="{74ED0501-2B01-4CC0-864B-CD0FBB159ABC}" destId="{FBC0CE0B-B94A-44E5-A3E8-3BDCF7CE8994}" srcOrd="1" destOrd="0" presId="urn:microsoft.com/office/officeart/2005/8/layout/list1#1"/>
    <dgm:cxn modelId="{1749B152-2CA7-4B01-8C27-591E1A69318C}" type="presParOf" srcId="{8208462F-5C02-4BD2-B5EE-44AEF2E4D7E9}" destId="{5483E46B-82F2-48D9-922F-325EDBFEDBC7}" srcOrd="5" destOrd="0" presId="urn:microsoft.com/office/officeart/2005/8/layout/list1#1"/>
    <dgm:cxn modelId="{54550319-58A7-42A3-AEB4-D2A068A9A402}" type="presParOf" srcId="{8208462F-5C02-4BD2-B5EE-44AEF2E4D7E9}" destId="{ECC4E225-AD7C-4D31-90F4-5DF499DDAB84}" srcOrd="6" destOrd="0" presId="urn:microsoft.com/office/officeart/2005/8/layout/list1#1"/>
    <dgm:cxn modelId="{723C6C2C-EE80-4868-AF45-219EA07DE556}" type="presParOf" srcId="{8208462F-5C02-4BD2-B5EE-44AEF2E4D7E9}" destId="{DA77111C-3443-4AF9-89CF-4893D46D67E6}" srcOrd="7" destOrd="0" presId="urn:microsoft.com/office/officeart/2005/8/layout/list1#1"/>
    <dgm:cxn modelId="{E055F154-63E1-4459-A769-644B9FD6F6A3}" type="presParOf" srcId="{8208462F-5C02-4BD2-B5EE-44AEF2E4D7E9}" destId="{3405D908-87A6-451D-908A-214090C544B9}" srcOrd="8" destOrd="0" presId="urn:microsoft.com/office/officeart/2005/8/layout/list1#1"/>
    <dgm:cxn modelId="{431B231A-6F31-496B-8CB6-36033B886C3F}" type="presParOf" srcId="{3405D908-87A6-451D-908A-214090C544B9}" destId="{93792B6C-CF6E-4423-8E9D-2D6EAA80A828}" srcOrd="0" destOrd="0" presId="urn:microsoft.com/office/officeart/2005/8/layout/list1#1"/>
    <dgm:cxn modelId="{ABDAA26F-D70C-4AF8-B3AF-4AEB7B7CF40C}" type="presParOf" srcId="{3405D908-87A6-451D-908A-214090C544B9}" destId="{57AB8F3A-3137-41DC-A054-48BBEB87C903}" srcOrd="1" destOrd="0" presId="urn:microsoft.com/office/officeart/2005/8/layout/list1#1"/>
    <dgm:cxn modelId="{6413F878-102C-42DE-BCB4-449655E17FB2}" type="presParOf" srcId="{8208462F-5C02-4BD2-B5EE-44AEF2E4D7E9}" destId="{F74303EB-8655-46B8-9265-DA951AB7A4D5}" srcOrd="9" destOrd="0" presId="urn:microsoft.com/office/officeart/2005/8/layout/list1#1"/>
    <dgm:cxn modelId="{8C66F278-3AAC-42EA-A9DF-89D47FA7C664}" type="presParOf" srcId="{8208462F-5C02-4BD2-B5EE-44AEF2E4D7E9}" destId="{8A0EE973-DA46-4CBB-A999-655CCC9A7529}" srcOrd="10" destOrd="0" presId="urn:microsoft.com/office/officeart/2005/8/layout/list1#1"/>
    <dgm:cxn modelId="{8E0D8925-711B-4CCD-9A82-D8A0FADDF8BB}" type="presParOf" srcId="{8208462F-5C02-4BD2-B5EE-44AEF2E4D7E9}" destId="{936C5E32-6325-4F84-9B46-6DF78E47843A}" srcOrd="11" destOrd="0" presId="urn:microsoft.com/office/officeart/2005/8/layout/list1#1"/>
    <dgm:cxn modelId="{D3D22D33-B9CF-4E50-AAE9-18F2C5FD5048}" type="presParOf" srcId="{8208462F-5C02-4BD2-B5EE-44AEF2E4D7E9}" destId="{0443F236-7706-444B-9C65-7B0A5EE4A18A}" srcOrd="12" destOrd="0" presId="urn:microsoft.com/office/officeart/2005/8/layout/list1#1"/>
    <dgm:cxn modelId="{1777B836-0EE6-497D-8EB9-F17EAD8A7520}" type="presParOf" srcId="{0443F236-7706-444B-9C65-7B0A5EE4A18A}" destId="{A94E5892-911C-478E-B5E3-BE748685B797}" srcOrd="0" destOrd="0" presId="urn:microsoft.com/office/officeart/2005/8/layout/list1#1"/>
    <dgm:cxn modelId="{880F9C48-99F7-401B-BCA2-F73DA41C0F97}" type="presParOf" srcId="{0443F236-7706-444B-9C65-7B0A5EE4A18A}" destId="{85B39AA7-51F5-4B8D-A49A-E5D8ABEADBEC}" srcOrd="1" destOrd="0" presId="urn:microsoft.com/office/officeart/2005/8/layout/list1#1"/>
    <dgm:cxn modelId="{47BD7638-1646-4220-8366-FEF49EBC30A1}" type="presParOf" srcId="{8208462F-5C02-4BD2-B5EE-44AEF2E4D7E9}" destId="{B460DED3-1A77-48D7-8774-FA0DD3AD37F7}" srcOrd="13" destOrd="0" presId="urn:microsoft.com/office/officeart/2005/8/layout/list1#1"/>
    <dgm:cxn modelId="{7695D8AE-D9EC-4FE9-8D60-6AF50506D26E}" type="presParOf" srcId="{8208462F-5C02-4BD2-B5EE-44AEF2E4D7E9}" destId="{97C8FDB7-C5BE-4EA4-8142-AC0F79A78481}" srcOrd="14" destOrd="0" presId="urn:microsoft.com/office/officeart/2005/8/layout/list1#1"/>
    <dgm:cxn modelId="{7E0A2D98-B70B-4D12-AD48-C53419EC3F96}" type="presParOf" srcId="{8208462F-5C02-4BD2-B5EE-44AEF2E4D7E9}" destId="{5F830588-260D-4FA1-9B03-44F2E7EDCEA6}" srcOrd="15" destOrd="0" presId="urn:microsoft.com/office/officeart/2005/8/layout/list1#1"/>
    <dgm:cxn modelId="{A568BF08-A5E1-4FBF-8560-837A3B695438}" type="presParOf" srcId="{8208462F-5C02-4BD2-B5EE-44AEF2E4D7E9}" destId="{AD6A19C8-A1BD-4A25-9E43-E214857399AE}" srcOrd="16" destOrd="0" presId="urn:microsoft.com/office/officeart/2005/8/layout/list1#1"/>
    <dgm:cxn modelId="{849A8729-0522-4EF2-810A-640E156B9DA0}" type="presParOf" srcId="{AD6A19C8-A1BD-4A25-9E43-E214857399AE}" destId="{D0CC282D-A420-4C7B-B3D4-D6FA2D288040}" srcOrd="0" destOrd="0" presId="urn:microsoft.com/office/officeart/2005/8/layout/list1#1"/>
    <dgm:cxn modelId="{AB952F5D-E0F8-471D-BB9D-95AD32321299}" type="presParOf" srcId="{AD6A19C8-A1BD-4A25-9E43-E214857399AE}" destId="{52F3D68D-229C-40B8-B293-9B97B8A1EB4B}" srcOrd="1" destOrd="0" presId="urn:microsoft.com/office/officeart/2005/8/layout/list1#1"/>
    <dgm:cxn modelId="{6D112A92-07F2-41C8-B167-2E7B9AEC4B9D}" type="presParOf" srcId="{8208462F-5C02-4BD2-B5EE-44AEF2E4D7E9}" destId="{0CEF607E-F517-44FD-8051-3FFCB8F4DF3C}" srcOrd="17" destOrd="0" presId="urn:microsoft.com/office/officeart/2005/8/layout/list1#1"/>
    <dgm:cxn modelId="{077F5983-6AA2-47C8-81B7-6CF16A9E7EA7}" type="presParOf" srcId="{8208462F-5C02-4BD2-B5EE-44AEF2E4D7E9}" destId="{41E5DACF-F24C-465C-8263-BB11AF5E879A}" srcOrd="18" destOrd="0" presId="urn:microsoft.com/office/officeart/2005/8/layout/list1#1"/>
    <dgm:cxn modelId="{F4D9B3F1-A590-4C6B-BCDB-6D5E0173CD2C}" type="presParOf" srcId="{8208462F-5C02-4BD2-B5EE-44AEF2E4D7E9}" destId="{0A62E2B5-B2E6-4D39-8BA3-68010B6DCC18}" srcOrd="19" destOrd="0" presId="urn:microsoft.com/office/officeart/2005/8/layout/list1#1"/>
    <dgm:cxn modelId="{FAF639C6-C9AD-4EC3-923E-F3AB3936FC3B}" type="presParOf" srcId="{8208462F-5C02-4BD2-B5EE-44AEF2E4D7E9}" destId="{9E1265DA-5913-48BD-86AC-A79FEACCE335}" srcOrd="20" destOrd="0" presId="urn:microsoft.com/office/officeart/2005/8/layout/list1#1"/>
    <dgm:cxn modelId="{E50A1096-164D-4207-B0CA-6B3A7BA9CD45}" type="presParOf" srcId="{9E1265DA-5913-48BD-86AC-A79FEACCE335}" destId="{895B25F5-9827-4F6E-B0E9-6F739486CEA9}" srcOrd="0" destOrd="0" presId="urn:microsoft.com/office/officeart/2005/8/layout/list1#1"/>
    <dgm:cxn modelId="{52EFB879-8378-4A17-A64A-30B035891C90}" type="presParOf" srcId="{9E1265DA-5913-48BD-86AC-A79FEACCE335}" destId="{39F769AD-88ED-4B85-B54F-AE853EE7A67D}" srcOrd="1" destOrd="0" presId="urn:microsoft.com/office/officeart/2005/8/layout/list1#1"/>
    <dgm:cxn modelId="{200517FA-75EE-4CB8-BF6C-223A87D7297A}" type="presParOf" srcId="{8208462F-5C02-4BD2-B5EE-44AEF2E4D7E9}" destId="{3A92EDAE-24F5-4A52-AB26-FF6A7674E5FC}" srcOrd="21" destOrd="0" presId="urn:microsoft.com/office/officeart/2005/8/layout/list1#1"/>
    <dgm:cxn modelId="{6BDDD40C-B477-4A74-AD17-1859EC990E4E}" type="presParOf" srcId="{8208462F-5C02-4BD2-B5EE-44AEF2E4D7E9}" destId="{F29F2C7A-D8E7-41AA-A87E-A368FE2D2A03}" srcOrd="22" destOrd="0" presId="urn:microsoft.com/office/officeart/2005/8/layout/list1#1"/>
    <dgm:cxn modelId="{5EE155BB-53F4-4968-B002-88269E348198}" type="presParOf" srcId="{8208462F-5C02-4BD2-B5EE-44AEF2E4D7E9}" destId="{F1E887AE-B65B-484D-817D-F551A6C32377}" srcOrd="23" destOrd="0" presId="urn:microsoft.com/office/officeart/2005/8/layout/list1#1"/>
    <dgm:cxn modelId="{C2BEA21C-F357-4156-90CB-62D5D97C02E5}" type="presParOf" srcId="{8208462F-5C02-4BD2-B5EE-44AEF2E4D7E9}" destId="{B5BA2DEE-A926-4A86-A2DE-0FEB3F2043E1}" srcOrd="24" destOrd="0" presId="urn:microsoft.com/office/officeart/2005/8/layout/list1#1"/>
    <dgm:cxn modelId="{1E5170C6-20F5-4B67-A3D5-95DB60E5060B}" type="presParOf" srcId="{B5BA2DEE-A926-4A86-A2DE-0FEB3F2043E1}" destId="{8D400F5D-A760-44A9-88BE-866A11C3DE0C}" srcOrd="0" destOrd="0" presId="urn:microsoft.com/office/officeart/2005/8/layout/list1#1"/>
    <dgm:cxn modelId="{FBC64D97-246E-4DCC-868B-3E2BD7DC115D}" type="presParOf" srcId="{B5BA2DEE-A926-4A86-A2DE-0FEB3F2043E1}" destId="{E3C054FD-D931-4A63-BA8B-DF564F40CA4B}" srcOrd="1" destOrd="0" presId="urn:microsoft.com/office/officeart/2005/8/layout/list1#1"/>
    <dgm:cxn modelId="{EC37B104-58C4-47D8-970D-659BB26C22A3}" type="presParOf" srcId="{8208462F-5C02-4BD2-B5EE-44AEF2E4D7E9}" destId="{6AEBD0B4-2D58-4652-AC42-0FF93CB3AE81}" srcOrd="25" destOrd="0" presId="urn:microsoft.com/office/officeart/2005/8/layout/list1#1"/>
    <dgm:cxn modelId="{496776B9-D194-4760-882B-9C65137FA3CF}" type="presParOf" srcId="{8208462F-5C02-4BD2-B5EE-44AEF2E4D7E9}" destId="{3E1324D5-FC87-497D-ACDF-0C396E8AFC97}" srcOrd="26" destOrd="0" presId="urn:microsoft.com/office/officeart/2005/8/layout/list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F67E81-09C4-43D8-825B-D4FD22CAE36E}">
      <dsp:nvSpPr>
        <dsp:cNvPr id="0" name=""/>
        <dsp:cNvSpPr/>
      </dsp:nvSpPr>
      <dsp:spPr>
        <a:xfrm>
          <a:off x="495360" y="2242"/>
          <a:ext cx="9361294" cy="1348435"/>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4300" tIns="76200" rIns="114300" bIns="76200" numCol="1" spcCol="1270" anchor="ctr" anchorCtr="0">
          <a:noAutofit/>
        </a:bodyPr>
        <a:lstStyle/>
        <a:p>
          <a:pPr marL="0" lvl="0" indent="0" algn="ctr" defTabSz="2667000">
            <a:lnSpc>
              <a:spcPct val="90000"/>
            </a:lnSpc>
            <a:spcBef>
              <a:spcPct val="0"/>
            </a:spcBef>
            <a:spcAft>
              <a:spcPct val="35000"/>
            </a:spcAft>
            <a:buNone/>
          </a:pPr>
          <a:r>
            <a:rPr lang="zh-CN" altLang="en-US" sz="6000" kern="1200" dirty="0">
              <a:solidFill>
                <a:schemeClr val="tx1"/>
              </a:solidFill>
              <a:latin typeface="汉仪松阳体 W" panose="00020600040101010101" pitchFamily="18" charset="-122"/>
              <a:ea typeface="方正粗黑宋简体" panose="02000000000000000000"/>
            </a:rPr>
            <a:t>细节说明</a:t>
          </a:r>
        </a:p>
      </dsp:txBody>
      <dsp:txXfrm>
        <a:off x="534854" y="41736"/>
        <a:ext cx="9282306" cy="1269447"/>
      </dsp:txXfrm>
    </dsp:sp>
    <dsp:sp modelId="{213FB39B-70F5-40C5-8DC4-B35A1F434278}">
      <dsp:nvSpPr>
        <dsp:cNvPr id="0" name=""/>
        <dsp:cNvSpPr/>
      </dsp:nvSpPr>
      <dsp:spPr>
        <a:xfrm>
          <a:off x="495360" y="1593396"/>
          <a:ext cx="1348435" cy="1348435"/>
        </a:xfrm>
        <a:prstGeom prst="roundRect">
          <a:avLst>
            <a:gd name="adj" fmla="val 1667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2000" r="-12000"/>
          </a:stretch>
        </a:blip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6F02591D-40FE-4EF6-9292-6741E5CFD19C}">
      <dsp:nvSpPr>
        <dsp:cNvPr id="0" name=""/>
        <dsp:cNvSpPr/>
      </dsp:nvSpPr>
      <dsp:spPr>
        <a:xfrm>
          <a:off x="1924702" y="1593396"/>
          <a:ext cx="7931952" cy="1348435"/>
        </a:xfrm>
        <a:prstGeom prst="roundRect">
          <a:avLst>
            <a:gd name="adj" fmla="val 1667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zh-CN" altLang="en-US" sz="2800" kern="1200" dirty="0">
              <a:ea typeface="方正粗黑宋简体" panose="02000000000000000000"/>
            </a:rPr>
            <a:t>内容要点可以有不同的表达形式。</a:t>
          </a:r>
        </a:p>
      </dsp:txBody>
      <dsp:txXfrm>
        <a:off x="1990539" y="1659233"/>
        <a:ext cx="7800278" cy="1216761"/>
      </dsp:txXfrm>
    </dsp:sp>
    <dsp:sp modelId="{27345A28-DB1E-4DDF-A54A-37E61A980750}">
      <dsp:nvSpPr>
        <dsp:cNvPr id="0" name=""/>
        <dsp:cNvSpPr/>
      </dsp:nvSpPr>
      <dsp:spPr>
        <a:xfrm>
          <a:off x="495360" y="3103645"/>
          <a:ext cx="1348435" cy="1348435"/>
        </a:xfrm>
        <a:prstGeom prst="roundRect">
          <a:avLst>
            <a:gd name="adj" fmla="val 1667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E94769B6-C627-4CD2-B2DE-C87CEED88FC8}">
      <dsp:nvSpPr>
        <dsp:cNvPr id="0" name=""/>
        <dsp:cNvSpPr/>
      </dsp:nvSpPr>
      <dsp:spPr>
        <a:xfrm>
          <a:off x="1924702" y="3103645"/>
          <a:ext cx="7931952" cy="1348435"/>
        </a:xfrm>
        <a:prstGeom prst="roundRect">
          <a:avLst>
            <a:gd name="adj" fmla="val 16670"/>
          </a:avLst>
        </a:prstGeom>
        <a:solidFill>
          <a:schemeClr val="accent5">
            <a:hueOff val="-3676672"/>
            <a:satOff val="-5114"/>
            <a:lumOff val="-1961"/>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zh-CN" altLang="en-US" sz="2800" b="0" i="0" u="none" strike="noStrike" kern="1200" dirty="0">
              <a:effectLst/>
              <a:latin typeface="宋体" panose="02010600030101010101" pitchFamily="2" charset="-122"/>
              <a:ea typeface="方正粗黑宋简体" panose="02000000000000000000"/>
            </a:rPr>
            <a:t>可以适当发挥，但应该紧扣主题。</a:t>
          </a:r>
          <a:endParaRPr lang="zh-CN" altLang="en-US" sz="2800" kern="1200" dirty="0">
            <a:ea typeface="方正粗黑宋简体" panose="02000000000000000000"/>
          </a:endParaRPr>
        </a:p>
      </dsp:txBody>
      <dsp:txXfrm>
        <a:off x="1990539" y="3169482"/>
        <a:ext cx="7800278" cy="1216761"/>
      </dsp:txXfrm>
    </dsp:sp>
    <dsp:sp modelId="{D0B64274-9FDA-40E6-8E69-DB297C4AF4AF}">
      <dsp:nvSpPr>
        <dsp:cNvPr id="0" name=""/>
        <dsp:cNvSpPr/>
      </dsp:nvSpPr>
      <dsp:spPr>
        <a:xfrm>
          <a:off x="495360" y="4613893"/>
          <a:ext cx="1348435" cy="1348435"/>
        </a:xfrm>
        <a:prstGeom prst="roundRect">
          <a:avLst>
            <a:gd name="adj" fmla="val 1667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4000" b="-4000"/>
          </a:stretch>
        </a:blip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8F5CEEBF-D1E8-42F5-8A6E-18B7E780DDD9}">
      <dsp:nvSpPr>
        <dsp:cNvPr id="0" name=""/>
        <dsp:cNvSpPr/>
      </dsp:nvSpPr>
      <dsp:spPr>
        <a:xfrm>
          <a:off x="1924702" y="4613893"/>
          <a:ext cx="7931952" cy="1348435"/>
        </a:xfrm>
        <a:prstGeom prst="roundRect">
          <a:avLst>
            <a:gd name="adj" fmla="val 16670"/>
          </a:avLst>
        </a:prstGeom>
        <a:solidFill>
          <a:schemeClr val="accent5">
            <a:hueOff val="-7353344"/>
            <a:satOff val="-10228"/>
            <a:lumOff val="-3922"/>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zh-CN" altLang="en-US" sz="2800" b="0" i="0" u="none" strike="noStrike" kern="1200" dirty="0">
              <a:effectLst/>
              <a:latin typeface="宋体" panose="02010600030101010101" pitchFamily="2" charset="-122"/>
              <a:ea typeface="方正粗黑宋简体" panose="02000000000000000000"/>
            </a:rPr>
            <a:t>如果书写太差以至影响交际分数降低一个档次。</a:t>
          </a:r>
          <a:endParaRPr lang="zh-CN" altLang="en-US" sz="2800" kern="1200" dirty="0">
            <a:ea typeface="方正粗黑宋简体" panose="02000000000000000000"/>
          </a:endParaRPr>
        </a:p>
      </dsp:txBody>
      <dsp:txXfrm>
        <a:off x="1990539" y="4679730"/>
        <a:ext cx="7800278" cy="12167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E7A024-EBAC-4E1C-9FA4-65CD3CFB142B}">
      <dsp:nvSpPr>
        <dsp:cNvPr id="0" name=""/>
        <dsp:cNvSpPr/>
      </dsp:nvSpPr>
      <dsp:spPr>
        <a:xfrm>
          <a:off x="0" y="452178"/>
          <a:ext cx="11131485" cy="579600"/>
        </a:xfrm>
        <a:prstGeom prst="rect">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863927" tIns="166624" rIns="863927" bIns="128016" numCol="1" spcCol="1270" anchor="t" anchorCtr="0">
          <a:noAutofit/>
        </a:bodyPr>
        <a:lstStyle/>
        <a:p>
          <a:pPr marL="171450" lvl="1" indent="-171450" algn="l" defTabSz="800100">
            <a:lnSpc>
              <a:spcPct val="90000"/>
            </a:lnSpc>
            <a:spcBef>
              <a:spcPct val="0"/>
            </a:spcBef>
            <a:spcAft>
              <a:spcPct val="15000"/>
            </a:spcAft>
            <a:buChar char="•"/>
          </a:pPr>
          <a:r>
            <a:rPr lang="zh-CN" altLang="zh-CN" sz="1800" b="1" kern="1200" cap="all" dirty="0">
              <a:solidFill>
                <a:srgbClr val="000000"/>
              </a:solidFill>
              <a:effectLst/>
              <a:latin typeface="Calibri" panose="020F0502020204030204" pitchFamily="34" charset="0"/>
              <a:ea typeface="方正粗黑宋简体" panose="02000000000000000000"/>
              <a:cs typeface="Times New Roman" panose="02020603050405020304" pitchFamily="18" charset="0"/>
            </a:rPr>
            <a:t>语言错误少</a:t>
          </a:r>
          <a:r>
            <a:rPr lang="zh-CN" altLang="zh-CN" sz="1800" kern="1200" cap="all" dirty="0">
              <a:solidFill>
                <a:srgbClr val="000000"/>
              </a:solidFill>
              <a:effectLst/>
              <a:latin typeface="Calibri" panose="020F0502020204030204" pitchFamily="34" charset="0"/>
              <a:ea typeface="方正粗黑宋简体" panose="02000000000000000000"/>
              <a:cs typeface="Times New Roman" panose="02020603050405020304" pitchFamily="18" charset="0"/>
            </a:rPr>
            <a:t>指的是</a:t>
          </a:r>
          <a:r>
            <a:rPr lang="zh-CN" altLang="zh-CN" sz="1800" b="1" kern="1200" cap="all" dirty="0">
              <a:solidFill>
                <a:srgbClr val="FF0000"/>
              </a:solidFill>
              <a:effectLst/>
              <a:latin typeface="Calibri" panose="020F0502020204030204" pitchFamily="34" charset="0"/>
              <a:ea typeface="方正粗黑宋简体" panose="02000000000000000000"/>
              <a:cs typeface="Times New Roman" panose="02020603050405020304" pitchFamily="18" charset="0"/>
            </a:rPr>
            <a:t>极少</a:t>
          </a:r>
          <a:r>
            <a:rPr lang="zh-CN" altLang="zh-CN" sz="1800" kern="1200" cap="all" dirty="0">
              <a:solidFill>
                <a:srgbClr val="000000"/>
              </a:solidFill>
              <a:effectLst/>
              <a:latin typeface="Calibri" panose="020F0502020204030204" pitchFamily="34" charset="0"/>
              <a:ea typeface="方正粗黑宋简体" panose="02000000000000000000"/>
              <a:cs typeface="Times New Roman" panose="02020603050405020304" pitchFamily="18" charset="0"/>
            </a:rPr>
            <a:t>拼写或者词性等的</a:t>
          </a:r>
          <a:r>
            <a:rPr lang="en-US" altLang="zh-CN" sz="1800" kern="1200" dirty="0">
              <a:solidFill>
                <a:srgbClr val="000000"/>
              </a:solidFill>
              <a:effectLst/>
              <a:latin typeface="Calibri" panose="020F0502020204030204" pitchFamily="34" charset="0"/>
              <a:ea typeface="方正粗黑宋简体" panose="02000000000000000000"/>
              <a:cs typeface="Times New Roman" panose="02020603050405020304" pitchFamily="18" charset="0"/>
            </a:rPr>
            <a:t>mistake</a:t>
          </a:r>
          <a:r>
            <a:rPr lang="zh-CN" altLang="zh-CN" sz="1800" kern="1200" cap="all" dirty="0">
              <a:solidFill>
                <a:srgbClr val="000000"/>
              </a:solidFill>
              <a:effectLst/>
              <a:latin typeface="Calibri" panose="020F0502020204030204" pitchFamily="34" charset="0"/>
              <a:ea typeface="方正粗黑宋简体" panose="02000000000000000000"/>
              <a:cs typeface="Times New Roman" panose="02020603050405020304" pitchFamily="18" charset="0"/>
            </a:rPr>
            <a:t>。语言表达恰当且多样！</a:t>
          </a:r>
          <a:endParaRPr lang="zh-CN" altLang="en-US" sz="1800" kern="1200" dirty="0">
            <a:ea typeface="方正粗黑宋简体" panose="02000000000000000000"/>
          </a:endParaRPr>
        </a:p>
      </dsp:txBody>
      <dsp:txXfrm>
        <a:off x="0" y="452178"/>
        <a:ext cx="11131485" cy="579600"/>
      </dsp:txXfrm>
    </dsp:sp>
    <dsp:sp modelId="{1F12E9AE-7DBE-431A-AD9A-54D3C151F1DB}">
      <dsp:nvSpPr>
        <dsp:cNvPr id="0" name=""/>
        <dsp:cNvSpPr/>
      </dsp:nvSpPr>
      <dsp:spPr>
        <a:xfrm>
          <a:off x="540823" y="139318"/>
          <a:ext cx="3304681" cy="418371"/>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4521" tIns="0" rIns="294521" bIns="0" numCol="1" spcCol="1270" anchor="ctr" anchorCtr="0">
          <a:noAutofit/>
        </a:bodyPr>
        <a:lstStyle/>
        <a:p>
          <a:pPr marL="0" lvl="0" indent="0" algn="l" defTabSz="800100">
            <a:lnSpc>
              <a:spcPct val="90000"/>
            </a:lnSpc>
            <a:spcBef>
              <a:spcPct val="0"/>
            </a:spcBef>
            <a:spcAft>
              <a:spcPct val="35000"/>
            </a:spcAft>
            <a:buNone/>
          </a:pPr>
          <a:r>
            <a:rPr lang="zh-CN" altLang="zh-CN" sz="1800" kern="1200" cap="all" dirty="0">
              <a:solidFill>
                <a:srgbClr val="000000"/>
              </a:solidFill>
              <a:effectLst/>
              <a:latin typeface="Calibri" panose="020F0502020204030204" pitchFamily="34" charset="0"/>
              <a:ea typeface="方正粗黑宋简体" panose="02000000000000000000"/>
              <a:cs typeface="Times New Roman" panose="02020603050405020304" pitchFamily="18" charset="0"/>
            </a:rPr>
            <a:t>第七档（</a:t>
          </a:r>
          <a:r>
            <a:rPr lang="en-US" altLang="zh-CN" sz="1800" kern="1200" cap="all" dirty="0">
              <a:solidFill>
                <a:srgbClr val="000000"/>
              </a:solidFill>
              <a:effectLst/>
              <a:latin typeface="Calibri" panose="020F0502020204030204" pitchFamily="34" charset="0"/>
              <a:ea typeface="方正粗黑宋简体" panose="02000000000000000000"/>
              <a:cs typeface="Times New Roman" panose="02020603050405020304" pitchFamily="18" charset="0"/>
            </a:rPr>
            <a:t>22-25</a:t>
          </a:r>
          <a:r>
            <a:rPr lang="zh-CN" altLang="zh-CN" sz="1800" kern="1200" cap="all" dirty="0">
              <a:solidFill>
                <a:srgbClr val="000000"/>
              </a:solidFill>
              <a:effectLst/>
              <a:latin typeface="Calibri" panose="020F0502020204030204" pitchFamily="34" charset="0"/>
              <a:ea typeface="方正粗黑宋简体" panose="02000000000000000000"/>
              <a:cs typeface="Times New Roman" panose="02020603050405020304" pitchFamily="18" charset="0"/>
            </a:rPr>
            <a:t>分）</a:t>
          </a:r>
          <a:endParaRPr lang="zh-CN" altLang="en-US" sz="1800" kern="1200" dirty="0">
            <a:solidFill>
              <a:srgbClr val="FF0000"/>
            </a:solidFill>
            <a:ea typeface="方正粗黑宋简体" panose="02000000000000000000"/>
          </a:endParaRPr>
        </a:p>
      </dsp:txBody>
      <dsp:txXfrm>
        <a:off x="561246" y="159741"/>
        <a:ext cx="3263835" cy="377525"/>
      </dsp:txXfrm>
    </dsp:sp>
    <dsp:sp modelId="{ECC4E225-AD7C-4D31-90F4-5DF499DDAB84}">
      <dsp:nvSpPr>
        <dsp:cNvPr id="0" name=""/>
        <dsp:cNvSpPr/>
      </dsp:nvSpPr>
      <dsp:spPr>
        <a:xfrm>
          <a:off x="0" y="1417108"/>
          <a:ext cx="11131485" cy="579600"/>
        </a:xfrm>
        <a:prstGeom prst="rect">
          <a:avLst/>
        </a:prstGeom>
        <a:solidFill>
          <a:schemeClr val="lt1">
            <a:alpha val="90000"/>
            <a:hueOff val="0"/>
            <a:satOff val="0"/>
            <a:lumOff val="0"/>
            <a:alphaOff val="0"/>
          </a:schemeClr>
        </a:solidFill>
        <a:ln w="6350" cap="flat" cmpd="sng" algn="ctr">
          <a:solidFill>
            <a:schemeClr val="accent4">
              <a:hueOff val="1732615"/>
              <a:satOff val="-7995"/>
              <a:lumOff val="294"/>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863927" tIns="166624" rIns="863927" bIns="128016" numCol="1" spcCol="1270" anchor="t" anchorCtr="0">
          <a:noAutofit/>
        </a:bodyPr>
        <a:lstStyle/>
        <a:p>
          <a:pPr marL="171450" lvl="1" indent="-171450" algn="l" defTabSz="800100">
            <a:lnSpc>
              <a:spcPct val="90000"/>
            </a:lnSpc>
            <a:spcBef>
              <a:spcPct val="0"/>
            </a:spcBef>
            <a:spcAft>
              <a:spcPct val="15000"/>
            </a:spcAft>
            <a:buChar char="•"/>
          </a:pPr>
          <a:r>
            <a:rPr lang="zh-CN" altLang="zh-CN" sz="1800" b="1" kern="1200" cap="all" dirty="0">
              <a:solidFill>
                <a:srgbClr val="000000"/>
              </a:solidFill>
              <a:effectLst/>
              <a:latin typeface="Calibri" panose="020F0502020204030204" pitchFamily="34" charset="0"/>
              <a:ea typeface="方正粗黑宋简体" panose="02000000000000000000"/>
              <a:cs typeface="Times New Roman" panose="02020603050405020304" pitchFamily="18" charset="0"/>
            </a:rPr>
            <a:t>有个别错误</a:t>
          </a:r>
          <a:r>
            <a:rPr lang="zh-CN" altLang="zh-CN" sz="1800" kern="1200" cap="all" dirty="0">
              <a:solidFill>
                <a:srgbClr val="000000"/>
              </a:solidFill>
              <a:effectLst/>
              <a:latin typeface="Calibri" panose="020F0502020204030204" pitchFamily="34" charset="0"/>
              <a:ea typeface="方正粗黑宋简体" panose="02000000000000000000"/>
              <a:cs typeface="Times New Roman" panose="02020603050405020304" pitchFamily="18" charset="0"/>
            </a:rPr>
            <a:t>指的是有</a:t>
          </a:r>
          <a:r>
            <a:rPr lang="en-US" altLang="zh-CN" sz="1800" b="1" kern="1200" cap="all" dirty="0">
              <a:solidFill>
                <a:srgbClr val="FF0000"/>
              </a:solidFill>
              <a:effectLst/>
              <a:latin typeface="Calibri" panose="020F0502020204030204" pitchFamily="34" charset="0"/>
              <a:ea typeface="方正粗黑宋简体" panose="02000000000000000000"/>
              <a:cs typeface="Times New Roman" panose="02020603050405020304" pitchFamily="18" charset="0"/>
            </a:rPr>
            <a:t>2-3</a:t>
          </a:r>
          <a:r>
            <a:rPr lang="zh-CN" altLang="zh-CN" sz="1800" b="1" kern="1200" cap="all" dirty="0">
              <a:solidFill>
                <a:srgbClr val="FF0000"/>
              </a:solidFill>
              <a:effectLst/>
              <a:latin typeface="Calibri" panose="020F0502020204030204" pitchFamily="34" charset="0"/>
              <a:ea typeface="方正粗黑宋简体" panose="02000000000000000000"/>
              <a:cs typeface="Times New Roman" panose="02020603050405020304" pitchFamily="18" charset="0"/>
            </a:rPr>
            <a:t>个</a:t>
          </a:r>
          <a:r>
            <a:rPr lang="zh-CN" altLang="zh-CN" sz="1800" kern="1200" cap="all" dirty="0">
              <a:solidFill>
                <a:srgbClr val="000000"/>
              </a:solidFill>
              <a:effectLst/>
              <a:latin typeface="Calibri" panose="020F0502020204030204" pitchFamily="34" charset="0"/>
              <a:ea typeface="方正粗黑宋简体" panose="02000000000000000000"/>
              <a:cs typeface="Times New Roman" panose="02020603050405020304" pitchFamily="18" charset="0"/>
            </a:rPr>
            <a:t>重大语法失误（</a:t>
          </a:r>
          <a:r>
            <a:rPr lang="en-US" altLang="zh-CN" sz="1800" kern="1200" dirty="0">
              <a:solidFill>
                <a:srgbClr val="000000"/>
              </a:solidFill>
              <a:effectLst/>
              <a:latin typeface="Calibri" panose="020F0502020204030204" pitchFamily="34" charset="0"/>
              <a:ea typeface="方正粗黑宋简体" panose="02000000000000000000"/>
              <a:cs typeface="Times New Roman" panose="02020603050405020304" pitchFamily="18" charset="0"/>
            </a:rPr>
            <a:t>error</a:t>
          </a:r>
          <a:r>
            <a:rPr lang="zh-CN" altLang="zh-CN" sz="1800" kern="1200" cap="all" dirty="0">
              <a:solidFill>
                <a:srgbClr val="000000"/>
              </a:solidFill>
              <a:effectLst/>
              <a:latin typeface="Calibri" panose="020F0502020204030204" pitchFamily="34" charset="0"/>
              <a:ea typeface="方正粗黑宋简体" panose="02000000000000000000"/>
              <a:cs typeface="Times New Roman" panose="02020603050405020304" pitchFamily="18" charset="0"/>
            </a:rPr>
            <a:t>）。语言表达准确！</a:t>
          </a:r>
          <a:endParaRPr lang="zh-CN" altLang="en-US" sz="1800" kern="1200" dirty="0">
            <a:ea typeface="方正粗黑宋简体" panose="02000000000000000000"/>
          </a:endParaRPr>
        </a:p>
      </dsp:txBody>
      <dsp:txXfrm>
        <a:off x="0" y="1417108"/>
        <a:ext cx="11131485" cy="579600"/>
      </dsp:txXfrm>
    </dsp:sp>
    <dsp:sp modelId="{FBC0CE0B-B94A-44E5-A3E8-3BDCF7CE8994}">
      <dsp:nvSpPr>
        <dsp:cNvPr id="0" name=""/>
        <dsp:cNvSpPr/>
      </dsp:nvSpPr>
      <dsp:spPr>
        <a:xfrm>
          <a:off x="556574" y="1074978"/>
          <a:ext cx="3304681" cy="460209"/>
        </a:xfrm>
        <a:prstGeom prst="roundRect">
          <a:avLst/>
        </a:prstGeom>
        <a:gradFill rotWithShape="0">
          <a:gsLst>
            <a:gs pos="0">
              <a:schemeClr val="accent4">
                <a:hueOff val="1732615"/>
                <a:satOff val="-7995"/>
                <a:lumOff val="294"/>
                <a:alphaOff val="0"/>
                <a:satMod val="103000"/>
                <a:lumMod val="102000"/>
                <a:tint val="94000"/>
              </a:schemeClr>
            </a:gs>
            <a:gs pos="50000">
              <a:schemeClr val="accent4">
                <a:hueOff val="1732615"/>
                <a:satOff val="-7995"/>
                <a:lumOff val="294"/>
                <a:alphaOff val="0"/>
                <a:satMod val="110000"/>
                <a:lumMod val="100000"/>
                <a:shade val="100000"/>
              </a:schemeClr>
            </a:gs>
            <a:gs pos="100000">
              <a:schemeClr val="accent4">
                <a:hueOff val="1732615"/>
                <a:satOff val="-7995"/>
                <a:lumOff val="294"/>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4521" tIns="0" rIns="294521" bIns="0" numCol="1" spcCol="1270" anchor="ctr" anchorCtr="0">
          <a:noAutofit/>
        </a:bodyPr>
        <a:lstStyle/>
        <a:p>
          <a:pPr marL="0" lvl="0" indent="0" algn="l" defTabSz="800100">
            <a:lnSpc>
              <a:spcPct val="90000"/>
            </a:lnSpc>
            <a:spcBef>
              <a:spcPct val="0"/>
            </a:spcBef>
            <a:spcAft>
              <a:spcPct val="35000"/>
            </a:spcAft>
            <a:buNone/>
          </a:pPr>
          <a:r>
            <a:rPr lang="zh-CN" altLang="zh-CN" sz="1800" kern="1200" cap="all" dirty="0">
              <a:solidFill>
                <a:srgbClr val="000000"/>
              </a:solidFill>
              <a:effectLst/>
              <a:latin typeface="Calibri" panose="020F0502020204030204" pitchFamily="34" charset="0"/>
              <a:ea typeface="方正粗黑宋简体" panose="02000000000000000000"/>
              <a:cs typeface="Times New Roman" panose="02020603050405020304" pitchFamily="18" charset="0"/>
            </a:rPr>
            <a:t>第六档（</a:t>
          </a:r>
          <a:r>
            <a:rPr lang="en-US" altLang="zh-CN" sz="1800" kern="1200" cap="all" dirty="0">
              <a:solidFill>
                <a:srgbClr val="000000"/>
              </a:solidFill>
              <a:effectLst/>
              <a:latin typeface="Calibri" panose="020F0502020204030204" pitchFamily="34" charset="0"/>
              <a:ea typeface="方正粗黑宋简体" panose="02000000000000000000"/>
              <a:cs typeface="Times New Roman" panose="02020603050405020304" pitchFamily="18" charset="0"/>
            </a:rPr>
            <a:t>18-21</a:t>
          </a:r>
          <a:r>
            <a:rPr lang="zh-CN" altLang="zh-CN" sz="1800" kern="1200" cap="all" dirty="0">
              <a:solidFill>
                <a:srgbClr val="000000"/>
              </a:solidFill>
              <a:effectLst/>
              <a:latin typeface="Calibri" panose="020F0502020204030204" pitchFamily="34" charset="0"/>
              <a:ea typeface="方正粗黑宋简体" panose="02000000000000000000"/>
              <a:cs typeface="Times New Roman" panose="02020603050405020304" pitchFamily="18" charset="0"/>
            </a:rPr>
            <a:t>分</a:t>
          </a:r>
          <a:endParaRPr lang="zh-CN" altLang="en-US" sz="1800" kern="1200" dirty="0">
            <a:solidFill>
              <a:srgbClr val="0000FF"/>
            </a:solidFill>
            <a:ea typeface="方正粗黑宋简体" panose="02000000000000000000"/>
          </a:endParaRPr>
        </a:p>
      </dsp:txBody>
      <dsp:txXfrm>
        <a:off x="579040" y="1097444"/>
        <a:ext cx="3259749" cy="415277"/>
      </dsp:txXfrm>
    </dsp:sp>
    <dsp:sp modelId="{8A0EE973-DA46-4CBB-A999-655CCC9A7529}">
      <dsp:nvSpPr>
        <dsp:cNvPr id="0" name=""/>
        <dsp:cNvSpPr/>
      </dsp:nvSpPr>
      <dsp:spPr>
        <a:xfrm>
          <a:off x="0" y="2340199"/>
          <a:ext cx="11131485" cy="579600"/>
        </a:xfrm>
        <a:prstGeom prst="rect">
          <a:avLst/>
        </a:prstGeom>
        <a:solidFill>
          <a:schemeClr val="lt1">
            <a:alpha val="90000"/>
            <a:hueOff val="0"/>
            <a:satOff val="0"/>
            <a:lumOff val="0"/>
            <a:alphaOff val="0"/>
          </a:schemeClr>
        </a:solidFill>
        <a:ln w="6350" cap="flat" cmpd="sng" algn="ctr">
          <a:solidFill>
            <a:schemeClr val="accent4">
              <a:hueOff val="3465231"/>
              <a:satOff val="-15989"/>
              <a:lumOff val="588"/>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863927" tIns="166624" rIns="863927" bIns="128016" numCol="1" spcCol="1270" anchor="t" anchorCtr="0">
          <a:noAutofit/>
        </a:bodyPr>
        <a:lstStyle/>
        <a:p>
          <a:pPr marL="171450" lvl="1" indent="-171450" algn="l" defTabSz="800100">
            <a:lnSpc>
              <a:spcPct val="90000"/>
            </a:lnSpc>
            <a:spcBef>
              <a:spcPct val="0"/>
            </a:spcBef>
            <a:spcAft>
              <a:spcPct val="15000"/>
            </a:spcAft>
            <a:buChar char="•"/>
          </a:pPr>
          <a:r>
            <a:rPr lang="zh-CN" altLang="zh-CN" sz="1800" b="1" kern="1200" cap="all" dirty="0">
              <a:solidFill>
                <a:srgbClr val="000000"/>
              </a:solidFill>
              <a:effectLst/>
              <a:latin typeface="Calibri" panose="020F0502020204030204" pitchFamily="34" charset="0"/>
              <a:ea typeface="方正粗黑宋简体" panose="02000000000000000000"/>
              <a:cs typeface="Times New Roman" panose="02020603050405020304" pitchFamily="18" charset="0"/>
            </a:rPr>
            <a:t>表达有些许错误</a:t>
          </a:r>
          <a:r>
            <a:rPr lang="zh-CN" altLang="zh-CN" sz="1800" kern="1200" cap="all" dirty="0">
              <a:solidFill>
                <a:srgbClr val="000000"/>
              </a:solidFill>
              <a:effectLst/>
              <a:latin typeface="Calibri" panose="020F0502020204030204" pitchFamily="34" charset="0"/>
              <a:ea typeface="方正粗黑宋简体" panose="02000000000000000000"/>
              <a:cs typeface="Times New Roman" panose="02020603050405020304" pitchFamily="18" charset="0"/>
            </a:rPr>
            <a:t>指的是</a:t>
          </a:r>
          <a:r>
            <a:rPr lang="en-US" altLang="zh-CN" sz="1800" b="1" kern="1200" cap="all" dirty="0">
              <a:solidFill>
                <a:srgbClr val="FF0000"/>
              </a:solidFill>
              <a:effectLst/>
              <a:latin typeface="Calibri" panose="020F0502020204030204" pitchFamily="34" charset="0"/>
              <a:ea typeface="方正粗黑宋简体" panose="02000000000000000000"/>
              <a:cs typeface="Times New Roman" panose="02020603050405020304" pitchFamily="18" charset="0"/>
            </a:rPr>
            <a:t>1/ 3</a:t>
          </a:r>
          <a:r>
            <a:rPr lang="zh-CN" altLang="zh-CN" sz="1800" kern="1200" cap="all" dirty="0">
              <a:solidFill>
                <a:srgbClr val="000000"/>
              </a:solidFill>
              <a:effectLst/>
              <a:latin typeface="Calibri" panose="020F0502020204030204" pitchFamily="34" charset="0"/>
              <a:ea typeface="方正粗黑宋简体" panose="02000000000000000000"/>
              <a:cs typeface="Times New Roman" panose="02020603050405020304" pitchFamily="18" charset="0"/>
            </a:rPr>
            <a:t>的语法错误。语言表达简单，但有些错误。</a:t>
          </a:r>
          <a:endParaRPr lang="zh-CN" altLang="en-US" sz="1800" kern="1200" dirty="0">
            <a:ea typeface="方正粗黑宋简体" panose="02000000000000000000"/>
          </a:endParaRPr>
        </a:p>
      </dsp:txBody>
      <dsp:txXfrm>
        <a:off x="0" y="2340199"/>
        <a:ext cx="11131485" cy="579600"/>
      </dsp:txXfrm>
    </dsp:sp>
    <dsp:sp modelId="{57AB8F3A-3137-41DC-A054-48BBEB87C903}">
      <dsp:nvSpPr>
        <dsp:cNvPr id="0" name=""/>
        <dsp:cNvSpPr/>
      </dsp:nvSpPr>
      <dsp:spPr>
        <a:xfrm>
          <a:off x="556574" y="2039908"/>
          <a:ext cx="3304681" cy="418371"/>
        </a:xfrm>
        <a:prstGeom prst="roundRect">
          <a:avLst/>
        </a:prstGeom>
        <a:gradFill rotWithShape="0">
          <a:gsLst>
            <a:gs pos="0">
              <a:schemeClr val="accent4">
                <a:hueOff val="3465231"/>
                <a:satOff val="-15989"/>
                <a:lumOff val="588"/>
                <a:alphaOff val="0"/>
                <a:satMod val="103000"/>
                <a:lumMod val="102000"/>
                <a:tint val="94000"/>
              </a:schemeClr>
            </a:gs>
            <a:gs pos="50000">
              <a:schemeClr val="accent4">
                <a:hueOff val="3465231"/>
                <a:satOff val="-15989"/>
                <a:lumOff val="588"/>
                <a:alphaOff val="0"/>
                <a:satMod val="110000"/>
                <a:lumMod val="100000"/>
                <a:shade val="100000"/>
              </a:schemeClr>
            </a:gs>
            <a:gs pos="100000">
              <a:schemeClr val="accent4">
                <a:hueOff val="3465231"/>
                <a:satOff val="-15989"/>
                <a:lumOff val="588"/>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4521" tIns="0" rIns="294521" bIns="0" numCol="1" spcCol="1270" anchor="ctr" anchorCtr="0">
          <a:noAutofit/>
        </a:bodyPr>
        <a:lstStyle/>
        <a:p>
          <a:pPr marL="0" lvl="0" indent="0" algn="l" defTabSz="800100">
            <a:lnSpc>
              <a:spcPct val="90000"/>
            </a:lnSpc>
            <a:spcBef>
              <a:spcPct val="0"/>
            </a:spcBef>
            <a:spcAft>
              <a:spcPct val="35000"/>
            </a:spcAft>
            <a:buNone/>
          </a:pPr>
          <a:r>
            <a:rPr lang="zh-CN" altLang="zh-CN" sz="1800" kern="1200" cap="all" dirty="0">
              <a:solidFill>
                <a:srgbClr val="000000"/>
              </a:solidFill>
              <a:effectLst/>
              <a:latin typeface="Calibri" panose="020F0502020204030204" pitchFamily="34" charset="0"/>
              <a:ea typeface="方正粗黑宋简体" panose="02000000000000000000"/>
              <a:cs typeface="Times New Roman" panose="02020603050405020304" pitchFamily="18" charset="0"/>
            </a:rPr>
            <a:t>第五档（</a:t>
          </a:r>
          <a:r>
            <a:rPr lang="en-US" altLang="zh-CN" sz="1800" kern="1200" cap="all" dirty="0">
              <a:solidFill>
                <a:srgbClr val="000000"/>
              </a:solidFill>
              <a:effectLst/>
              <a:latin typeface="Calibri" panose="020F0502020204030204" pitchFamily="34" charset="0"/>
              <a:ea typeface="方正粗黑宋简体" panose="02000000000000000000"/>
              <a:cs typeface="Times New Roman" panose="02020603050405020304" pitchFamily="18" charset="0"/>
            </a:rPr>
            <a:t>15-17</a:t>
          </a:r>
          <a:r>
            <a:rPr lang="zh-CN" altLang="zh-CN" sz="1800" kern="1200" cap="all" dirty="0">
              <a:solidFill>
                <a:srgbClr val="000000"/>
              </a:solidFill>
              <a:effectLst/>
              <a:latin typeface="Calibri" panose="020F0502020204030204" pitchFamily="34" charset="0"/>
              <a:ea typeface="方正粗黑宋简体" panose="02000000000000000000"/>
              <a:cs typeface="Times New Roman" panose="02020603050405020304" pitchFamily="18" charset="0"/>
            </a:rPr>
            <a:t>分）</a:t>
          </a:r>
          <a:endParaRPr lang="zh-CN" altLang="en-US" sz="1800" kern="1200" dirty="0">
            <a:solidFill>
              <a:srgbClr val="CC6600"/>
            </a:solidFill>
            <a:ea typeface="方正粗黑宋简体" panose="02000000000000000000"/>
          </a:endParaRPr>
        </a:p>
      </dsp:txBody>
      <dsp:txXfrm>
        <a:off x="576997" y="2060331"/>
        <a:ext cx="3263835" cy="377525"/>
      </dsp:txXfrm>
    </dsp:sp>
    <dsp:sp modelId="{97C8FDB7-C5BE-4EA4-8142-AC0F79A78481}">
      <dsp:nvSpPr>
        <dsp:cNvPr id="0" name=""/>
        <dsp:cNvSpPr/>
      </dsp:nvSpPr>
      <dsp:spPr>
        <a:xfrm>
          <a:off x="0" y="3263291"/>
          <a:ext cx="11131485" cy="579600"/>
        </a:xfrm>
        <a:prstGeom prst="rect">
          <a:avLst/>
        </a:prstGeom>
        <a:solidFill>
          <a:schemeClr val="lt1">
            <a:alpha val="90000"/>
            <a:hueOff val="0"/>
            <a:satOff val="0"/>
            <a:lumOff val="0"/>
            <a:alphaOff val="0"/>
          </a:schemeClr>
        </a:solidFill>
        <a:ln w="6350" cap="flat" cmpd="sng" algn="ctr">
          <a:solidFill>
            <a:schemeClr val="accent4">
              <a:hueOff val="5197846"/>
              <a:satOff val="-23984"/>
              <a:lumOff val="883"/>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863927" tIns="166624" rIns="863927" bIns="128016" numCol="1" spcCol="1270" anchor="t" anchorCtr="0">
          <a:noAutofit/>
        </a:bodyPr>
        <a:lstStyle/>
        <a:p>
          <a:pPr marL="171450" lvl="1" indent="-171450" algn="l" defTabSz="800100">
            <a:lnSpc>
              <a:spcPct val="90000"/>
            </a:lnSpc>
            <a:spcBef>
              <a:spcPct val="0"/>
            </a:spcBef>
            <a:spcAft>
              <a:spcPct val="15000"/>
            </a:spcAft>
            <a:buChar char="•"/>
          </a:pPr>
          <a:r>
            <a:rPr lang="zh-CN" altLang="zh-CN" sz="1800" b="1" kern="1200" cap="all" dirty="0">
              <a:solidFill>
                <a:srgbClr val="000000"/>
              </a:solidFill>
              <a:effectLst/>
              <a:latin typeface="Calibri" panose="020F0502020204030204" pitchFamily="34" charset="0"/>
              <a:ea typeface="方正粗黑宋简体" panose="02000000000000000000"/>
              <a:cs typeface="Times New Roman" panose="02020603050405020304" pitchFamily="18" charset="0"/>
            </a:rPr>
            <a:t>有部分语言错误和不恰当之处</a:t>
          </a:r>
          <a:r>
            <a:rPr lang="zh-CN" altLang="zh-CN" sz="1800" kern="1200" cap="all" dirty="0">
              <a:solidFill>
                <a:srgbClr val="000000"/>
              </a:solidFill>
              <a:effectLst/>
              <a:latin typeface="Calibri" panose="020F0502020204030204" pitchFamily="34" charset="0"/>
              <a:ea typeface="方正粗黑宋简体" panose="02000000000000000000"/>
              <a:cs typeface="Times New Roman" panose="02020603050405020304" pitchFamily="18" charset="0"/>
            </a:rPr>
            <a:t>指的是</a:t>
          </a:r>
          <a:r>
            <a:rPr lang="en-US" altLang="zh-CN" sz="1800" b="1" kern="1200" cap="all" dirty="0">
              <a:solidFill>
                <a:srgbClr val="FF0000"/>
              </a:solidFill>
              <a:effectLst/>
              <a:latin typeface="Calibri" panose="020F0502020204030204" pitchFamily="34" charset="0"/>
              <a:ea typeface="方正粗黑宋简体" panose="02000000000000000000"/>
              <a:cs typeface="Times New Roman" panose="02020603050405020304" pitchFamily="18" charset="0"/>
            </a:rPr>
            <a:t>1/ 2</a:t>
          </a:r>
          <a:r>
            <a:rPr lang="zh-CN" altLang="zh-CN" sz="1800" kern="1200" cap="all" dirty="0">
              <a:solidFill>
                <a:srgbClr val="000000"/>
              </a:solidFill>
              <a:effectLst/>
              <a:latin typeface="Calibri" panose="020F0502020204030204" pitchFamily="34" charset="0"/>
              <a:ea typeface="方正粗黑宋简体" panose="02000000000000000000"/>
              <a:cs typeface="Times New Roman" panose="02020603050405020304" pitchFamily="18" charset="0"/>
            </a:rPr>
            <a:t>的语法错误。比三档好一些，对的句子稍微多一点。</a:t>
          </a:r>
          <a:endParaRPr lang="zh-CN" altLang="en-US" sz="1800" kern="1200" dirty="0">
            <a:ea typeface="方正粗黑宋简体" panose="02000000000000000000"/>
          </a:endParaRPr>
        </a:p>
      </dsp:txBody>
      <dsp:txXfrm>
        <a:off x="0" y="3263291"/>
        <a:ext cx="11131485" cy="579600"/>
      </dsp:txXfrm>
    </dsp:sp>
    <dsp:sp modelId="{85B39AA7-51F5-4B8D-A49A-E5D8ABEADBEC}">
      <dsp:nvSpPr>
        <dsp:cNvPr id="0" name=""/>
        <dsp:cNvSpPr/>
      </dsp:nvSpPr>
      <dsp:spPr>
        <a:xfrm>
          <a:off x="556574" y="2962999"/>
          <a:ext cx="3304681" cy="418371"/>
        </a:xfrm>
        <a:prstGeom prst="roundRect">
          <a:avLst/>
        </a:prstGeom>
        <a:gradFill rotWithShape="0">
          <a:gsLst>
            <a:gs pos="0">
              <a:schemeClr val="accent4">
                <a:hueOff val="5197846"/>
                <a:satOff val="-23984"/>
                <a:lumOff val="883"/>
                <a:alphaOff val="0"/>
                <a:satMod val="103000"/>
                <a:lumMod val="102000"/>
                <a:tint val="94000"/>
              </a:schemeClr>
            </a:gs>
            <a:gs pos="50000">
              <a:schemeClr val="accent4">
                <a:hueOff val="5197846"/>
                <a:satOff val="-23984"/>
                <a:lumOff val="883"/>
                <a:alphaOff val="0"/>
                <a:satMod val="110000"/>
                <a:lumMod val="100000"/>
                <a:shade val="100000"/>
              </a:schemeClr>
            </a:gs>
            <a:gs pos="100000">
              <a:schemeClr val="accent4">
                <a:hueOff val="5197846"/>
                <a:satOff val="-23984"/>
                <a:lumOff val="883"/>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4521" tIns="0" rIns="294521" bIns="0" numCol="1" spcCol="1270" anchor="ctr" anchorCtr="0">
          <a:noAutofit/>
        </a:bodyPr>
        <a:lstStyle/>
        <a:p>
          <a:pPr marL="0" lvl="0" indent="0" algn="l" defTabSz="800100">
            <a:lnSpc>
              <a:spcPct val="90000"/>
            </a:lnSpc>
            <a:spcBef>
              <a:spcPct val="0"/>
            </a:spcBef>
            <a:spcAft>
              <a:spcPct val="35000"/>
            </a:spcAft>
            <a:buNone/>
          </a:pPr>
          <a:r>
            <a:rPr lang="zh-CN" altLang="zh-CN" sz="1800" kern="1200" cap="all" dirty="0">
              <a:solidFill>
                <a:srgbClr val="000000"/>
              </a:solidFill>
              <a:effectLst/>
              <a:latin typeface="Calibri" panose="020F0502020204030204" pitchFamily="34" charset="0"/>
              <a:ea typeface="方正粗黑宋简体" panose="02000000000000000000"/>
              <a:cs typeface="Times New Roman" panose="02020603050405020304" pitchFamily="18" charset="0"/>
            </a:rPr>
            <a:t>第四档（</a:t>
          </a:r>
          <a:r>
            <a:rPr lang="en-US" altLang="zh-CN" sz="1800" kern="1200" cap="all" dirty="0">
              <a:solidFill>
                <a:srgbClr val="000000"/>
              </a:solidFill>
              <a:effectLst/>
              <a:latin typeface="Calibri" panose="020F0502020204030204" pitchFamily="34" charset="0"/>
              <a:ea typeface="方正粗黑宋简体" panose="02000000000000000000"/>
              <a:cs typeface="Times New Roman" panose="02020603050405020304" pitchFamily="18" charset="0"/>
            </a:rPr>
            <a:t>11-14</a:t>
          </a:r>
          <a:r>
            <a:rPr lang="zh-CN" altLang="zh-CN" sz="1800" kern="1200" cap="all" dirty="0">
              <a:solidFill>
                <a:srgbClr val="000000"/>
              </a:solidFill>
              <a:effectLst/>
              <a:latin typeface="Calibri" panose="020F0502020204030204" pitchFamily="34" charset="0"/>
              <a:ea typeface="方正粗黑宋简体" panose="02000000000000000000"/>
              <a:cs typeface="Times New Roman" panose="02020603050405020304" pitchFamily="18" charset="0"/>
            </a:rPr>
            <a:t>分）</a:t>
          </a:r>
          <a:endParaRPr lang="zh-CN" altLang="en-US" sz="1800" kern="1200" dirty="0">
            <a:solidFill>
              <a:schemeClr val="accent5">
                <a:lumMod val="50000"/>
              </a:schemeClr>
            </a:solidFill>
            <a:ea typeface="方正粗黑宋简体" panose="02000000000000000000"/>
          </a:endParaRPr>
        </a:p>
      </dsp:txBody>
      <dsp:txXfrm>
        <a:off x="576997" y="2983422"/>
        <a:ext cx="3263835" cy="377525"/>
      </dsp:txXfrm>
    </dsp:sp>
    <dsp:sp modelId="{41E5DACF-F24C-465C-8263-BB11AF5E879A}">
      <dsp:nvSpPr>
        <dsp:cNvPr id="0" name=""/>
        <dsp:cNvSpPr/>
      </dsp:nvSpPr>
      <dsp:spPr>
        <a:xfrm>
          <a:off x="0" y="4148349"/>
          <a:ext cx="11131485" cy="856800"/>
        </a:xfrm>
        <a:prstGeom prst="rect">
          <a:avLst/>
        </a:prstGeom>
        <a:solidFill>
          <a:schemeClr val="lt1">
            <a:alpha val="90000"/>
            <a:hueOff val="0"/>
            <a:satOff val="0"/>
            <a:lumOff val="0"/>
            <a:alphaOff val="0"/>
          </a:schemeClr>
        </a:solidFill>
        <a:ln w="6350" cap="flat" cmpd="sng" algn="ctr">
          <a:solidFill>
            <a:schemeClr val="accent4">
              <a:hueOff val="6930461"/>
              <a:satOff val="-31979"/>
              <a:lumOff val="1177"/>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863927" tIns="166624" rIns="863927" bIns="128016" numCol="1" spcCol="1270" anchor="t" anchorCtr="0">
          <a:noAutofit/>
        </a:bodyPr>
        <a:lstStyle/>
        <a:p>
          <a:pPr marL="171450" lvl="1" indent="-171450" algn="l" defTabSz="800100">
            <a:lnSpc>
              <a:spcPct val="90000"/>
            </a:lnSpc>
            <a:spcBef>
              <a:spcPct val="0"/>
            </a:spcBef>
            <a:spcAft>
              <a:spcPct val="15000"/>
            </a:spcAft>
            <a:buChar char="•"/>
          </a:pPr>
          <a:r>
            <a:rPr lang="zh-CN" altLang="zh-CN" sz="1800" b="1" kern="1200" cap="all" dirty="0">
              <a:solidFill>
                <a:srgbClr val="000000"/>
              </a:solidFill>
              <a:effectLst/>
              <a:latin typeface="Calibri" panose="020F0502020204030204" pitchFamily="34" charset="0"/>
              <a:ea typeface="方正粗黑宋简体" panose="02000000000000000000"/>
              <a:cs typeface="Times New Roman" panose="02020603050405020304" pitchFamily="18" charset="0"/>
            </a:rPr>
            <a:t>错误较多</a:t>
          </a:r>
          <a:r>
            <a:rPr lang="zh-CN" altLang="zh-CN" sz="1800" kern="1200" cap="all" dirty="0">
              <a:solidFill>
                <a:srgbClr val="000000"/>
              </a:solidFill>
              <a:effectLst/>
              <a:latin typeface="Calibri" panose="020F0502020204030204" pitchFamily="34" charset="0"/>
              <a:ea typeface="方正粗黑宋简体" panose="02000000000000000000"/>
              <a:cs typeface="Times New Roman" panose="02020603050405020304" pitchFamily="18" charset="0"/>
            </a:rPr>
            <a:t>且比较</a:t>
          </a:r>
          <a:r>
            <a:rPr lang="zh-CN" altLang="zh-CN" sz="1800" b="1" kern="1200" cap="all" dirty="0">
              <a:solidFill>
                <a:srgbClr val="000000"/>
              </a:solidFill>
              <a:effectLst/>
              <a:latin typeface="Calibri" panose="020F0502020204030204" pitchFamily="34" charset="0"/>
              <a:ea typeface="方正粗黑宋简体" panose="02000000000000000000"/>
              <a:cs typeface="Times New Roman" panose="02020603050405020304" pitchFamily="18" charset="0"/>
            </a:rPr>
            <a:t>低级</a:t>
          </a:r>
          <a:r>
            <a:rPr lang="zh-CN" altLang="zh-CN" sz="1800" kern="1200" cap="all" dirty="0">
              <a:solidFill>
                <a:srgbClr val="000000"/>
              </a:solidFill>
              <a:effectLst/>
              <a:latin typeface="Calibri" panose="020F0502020204030204" pitchFamily="34" charset="0"/>
              <a:ea typeface="方正粗黑宋简体" panose="02000000000000000000"/>
              <a:cs typeface="Times New Roman" panose="02020603050405020304" pitchFamily="18" charset="0"/>
            </a:rPr>
            <a:t>指的是</a:t>
          </a:r>
          <a:r>
            <a:rPr lang="en-US" altLang="zh-CN" sz="1800" b="1" kern="1200" cap="all" dirty="0">
              <a:solidFill>
                <a:srgbClr val="FF0000"/>
              </a:solidFill>
              <a:effectLst/>
              <a:latin typeface="Calibri" panose="020F0502020204030204" pitchFamily="34" charset="0"/>
              <a:ea typeface="方正粗黑宋简体" panose="02000000000000000000"/>
              <a:cs typeface="Times New Roman" panose="02020603050405020304" pitchFamily="18" charset="0"/>
            </a:rPr>
            <a:t>2/ 3</a:t>
          </a:r>
          <a:r>
            <a:rPr lang="zh-CN" altLang="zh-CN" sz="1800" kern="1200" cap="all" dirty="0">
              <a:solidFill>
                <a:srgbClr val="000000"/>
              </a:solidFill>
              <a:effectLst/>
              <a:latin typeface="Calibri" panose="020F0502020204030204" pitchFamily="34" charset="0"/>
              <a:ea typeface="方正粗黑宋简体" panose="02000000000000000000"/>
              <a:cs typeface="Times New Roman" panose="02020603050405020304" pitchFamily="18" charset="0"/>
            </a:rPr>
            <a:t>的语法错误。有一些语句意识，基本的句子结构知道点，如主谓宾的句子结构，但是单复数或者时态语态全都混乱。</a:t>
          </a:r>
          <a:endParaRPr lang="zh-CN" altLang="en-US" sz="1800" kern="1200" dirty="0">
            <a:ea typeface="方正粗黑宋简体" panose="02000000000000000000"/>
          </a:endParaRPr>
        </a:p>
      </dsp:txBody>
      <dsp:txXfrm>
        <a:off x="0" y="4148349"/>
        <a:ext cx="11131485" cy="856800"/>
      </dsp:txXfrm>
    </dsp:sp>
    <dsp:sp modelId="{52F3D68D-229C-40B8-B293-9B97B8A1EB4B}">
      <dsp:nvSpPr>
        <dsp:cNvPr id="0" name=""/>
        <dsp:cNvSpPr/>
      </dsp:nvSpPr>
      <dsp:spPr>
        <a:xfrm>
          <a:off x="564449" y="3886091"/>
          <a:ext cx="3304681" cy="380338"/>
        </a:xfrm>
        <a:prstGeom prst="roundRect">
          <a:avLst/>
        </a:prstGeom>
        <a:gradFill rotWithShape="0">
          <a:gsLst>
            <a:gs pos="0">
              <a:schemeClr val="accent4">
                <a:hueOff val="6930461"/>
                <a:satOff val="-31979"/>
                <a:lumOff val="1177"/>
                <a:alphaOff val="0"/>
                <a:satMod val="103000"/>
                <a:lumMod val="102000"/>
                <a:tint val="94000"/>
              </a:schemeClr>
            </a:gs>
            <a:gs pos="50000">
              <a:schemeClr val="accent4">
                <a:hueOff val="6930461"/>
                <a:satOff val="-31979"/>
                <a:lumOff val="1177"/>
                <a:alphaOff val="0"/>
                <a:satMod val="110000"/>
                <a:lumMod val="100000"/>
                <a:shade val="100000"/>
              </a:schemeClr>
            </a:gs>
            <a:gs pos="100000">
              <a:schemeClr val="accent4">
                <a:hueOff val="6930461"/>
                <a:satOff val="-31979"/>
                <a:lumOff val="1177"/>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4521" tIns="0" rIns="294521" bIns="0" numCol="1" spcCol="1270" anchor="ctr" anchorCtr="0">
          <a:noAutofit/>
        </a:bodyPr>
        <a:lstStyle/>
        <a:p>
          <a:pPr marL="0" lvl="0" indent="0" algn="l" defTabSz="800100">
            <a:lnSpc>
              <a:spcPct val="90000"/>
            </a:lnSpc>
            <a:spcBef>
              <a:spcPct val="0"/>
            </a:spcBef>
            <a:spcAft>
              <a:spcPct val="35000"/>
            </a:spcAft>
            <a:buNone/>
          </a:pPr>
          <a:r>
            <a:rPr lang="zh-CN" altLang="zh-CN" sz="1800" kern="1200" cap="all" dirty="0">
              <a:solidFill>
                <a:srgbClr val="000000"/>
              </a:solidFill>
              <a:effectLst/>
              <a:latin typeface="Calibri" panose="020F0502020204030204" pitchFamily="34" charset="0"/>
              <a:ea typeface="方正粗黑宋简体" panose="02000000000000000000"/>
              <a:cs typeface="Times New Roman" panose="02020603050405020304" pitchFamily="18" charset="0"/>
            </a:rPr>
            <a:t>第三档（</a:t>
          </a:r>
          <a:r>
            <a:rPr lang="en-US" altLang="zh-CN" sz="1800" kern="1200" cap="all" dirty="0">
              <a:solidFill>
                <a:srgbClr val="000000"/>
              </a:solidFill>
              <a:effectLst/>
              <a:latin typeface="Calibri" panose="020F0502020204030204" pitchFamily="34" charset="0"/>
              <a:ea typeface="方正粗黑宋简体" panose="02000000000000000000"/>
              <a:cs typeface="Times New Roman" panose="02020603050405020304" pitchFamily="18" charset="0"/>
            </a:rPr>
            <a:t>6-10</a:t>
          </a:r>
          <a:r>
            <a:rPr lang="zh-CN" altLang="zh-CN" sz="1800" kern="1200" cap="all" dirty="0">
              <a:solidFill>
                <a:srgbClr val="000000"/>
              </a:solidFill>
              <a:effectLst/>
              <a:latin typeface="Calibri" panose="020F0502020204030204" pitchFamily="34" charset="0"/>
              <a:ea typeface="方正粗黑宋简体" panose="02000000000000000000"/>
              <a:cs typeface="Times New Roman" panose="02020603050405020304" pitchFamily="18" charset="0"/>
            </a:rPr>
            <a:t>分）</a:t>
          </a:r>
          <a:endParaRPr lang="zh-CN" altLang="en-US" sz="1800" kern="1200" dirty="0">
            <a:solidFill>
              <a:srgbClr val="996633"/>
            </a:solidFill>
            <a:ea typeface="方正粗黑宋简体" panose="02000000000000000000"/>
          </a:endParaRPr>
        </a:p>
      </dsp:txBody>
      <dsp:txXfrm>
        <a:off x="583016" y="3904658"/>
        <a:ext cx="3267547" cy="343204"/>
      </dsp:txXfrm>
    </dsp:sp>
    <dsp:sp modelId="{F29F2C7A-D8E7-41AA-A87E-A368FE2D2A03}">
      <dsp:nvSpPr>
        <dsp:cNvPr id="0" name=""/>
        <dsp:cNvSpPr/>
      </dsp:nvSpPr>
      <dsp:spPr>
        <a:xfrm>
          <a:off x="0" y="5276031"/>
          <a:ext cx="11131485" cy="579600"/>
        </a:xfrm>
        <a:prstGeom prst="rect">
          <a:avLst/>
        </a:prstGeom>
        <a:solidFill>
          <a:schemeClr val="lt1">
            <a:alpha val="90000"/>
            <a:hueOff val="0"/>
            <a:satOff val="0"/>
            <a:lumOff val="0"/>
            <a:alphaOff val="0"/>
          </a:schemeClr>
        </a:solidFill>
        <a:ln w="6350" cap="flat" cmpd="sng" algn="ctr">
          <a:solidFill>
            <a:schemeClr val="accent4">
              <a:hueOff val="8663077"/>
              <a:satOff val="-39973"/>
              <a:lumOff val="1471"/>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863927" tIns="166624" rIns="863927" bIns="128016" numCol="1" spcCol="1270" anchor="t" anchorCtr="0">
          <a:noAutofit/>
        </a:bodyPr>
        <a:lstStyle/>
        <a:p>
          <a:pPr marL="171450" lvl="1" indent="-171450" algn="l" defTabSz="800100">
            <a:lnSpc>
              <a:spcPct val="90000"/>
            </a:lnSpc>
            <a:spcBef>
              <a:spcPct val="0"/>
            </a:spcBef>
            <a:spcAft>
              <a:spcPct val="15000"/>
            </a:spcAft>
            <a:buChar char="•"/>
          </a:pPr>
          <a:r>
            <a:rPr lang="zh-CN" altLang="zh-CN" sz="1800" b="1" kern="1200" cap="all" dirty="0">
              <a:solidFill>
                <a:srgbClr val="000000"/>
              </a:solidFill>
              <a:effectLst/>
              <a:latin typeface="Calibri" panose="020F0502020204030204" pitchFamily="34" charset="0"/>
              <a:ea typeface="方正粗黑宋简体" panose="02000000000000000000"/>
              <a:cs typeface="Times New Roman" panose="02020603050405020304" pitchFamily="18" charset="0"/>
            </a:rPr>
            <a:t>错误极多，</a:t>
          </a:r>
          <a:r>
            <a:rPr lang="zh-CN" altLang="zh-CN" sz="1800" kern="1200" cap="all" dirty="0">
              <a:solidFill>
                <a:srgbClr val="000000"/>
              </a:solidFill>
              <a:effectLst/>
              <a:latin typeface="Calibri" panose="020F0502020204030204" pitchFamily="34" charset="0"/>
              <a:ea typeface="方正粗黑宋简体" panose="02000000000000000000"/>
              <a:cs typeface="Times New Roman" panose="02020603050405020304" pitchFamily="18" charset="0"/>
            </a:rPr>
            <a:t>指的是汉化（</a:t>
          </a:r>
          <a:r>
            <a:rPr lang="en-US" altLang="zh-CN" sz="1800" kern="1200" dirty="0">
              <a:solidFill>
                <a:srgbClr val="000000"/>
              </a:solidFill>
              <a:effectLst/>
              <a:latin typeface="Calibri" panose="020F0502020204030204" pitchFamily="34" charset="0"/>
              <a:ea typeface="方正粗黑宋简体" panose="02000000000000000000"/>
              <a:cs typeface="Times New Roman" panose="02020603050405020304" pitchFamily="18" charset="0"/>
            </a:rPr>
            <a:t>Chinglish</a:t>
          </a:r>
          <a:r>
            <a:rPr lang="zh-CN" altLang="zh-CN" sz="1800" kern="1200" cap="all" dirty="0">
              <a:solidFill>
                <a:srgbClr val="000000"/>
              </a:solidFill>
              <a:effectLst/>
              <a:latin typeface="Calibri" panose="020F0502020204030204" pitchFamily="34" charset="0"/>
              <a:ea typeface="方正粗黑宋简体" panose="02000000000000000000"/>
              <a:cs typeface="Times New Roman" panose="02020603050405020304" pitchFamily="18" charset="0"/>
            </a:rPr>
            <a:t>）语言表达或者单纯的字词的堆砌，毫无意义。</a:t>
          </a:r>
          <a:endParaRPr lang="zh-CN" altLang="en-US" sz="1800" kern="1200" dirty="0">
            <a:ea typeface="方正粗黑宋简体" panose="02000000000000000000"/>
          </a:endParaRPr>
        </a:p>
      </dsp:txBody>
      <dsp:txXfrm>
        <a:off x="0" y="5276031"/>
        <a:ext cx="11131485" cy="579600"/>
      </dsp:txXfrm>
    </dsp:sp>
    <dsp:sp modelId="{39F769AD-88ED-4B85-B54F-AE853EE7A67D}">
      <dsp:nvSpPr>
        <dsp:cNvPr id="0" name=""/>
        <dsp:cNvSpPr/>
      </dsp:nvSpPr>
      <dsp:spPr>
        <a:xfrm>
          <a:off x="556574" y="5048349"/>
          <a:ext cx="3304681" cy="345761"/>
        </a:xfrm>
        <a:prstGeom prst="roundRect">
          <a:avLst/>
        </a:prstGeom>
        <a:gradFill rotWithShape="0">
          <a:gsLst>
            <a:gs pos="0">
              <a:schemeClr val="accent4">
                <a:hueOff val="8663077"/>
                <a:satOff val="-39973"/>
                <a:lumOff val="1471"/>
                <a:alphaOff val="0"/>
                <a:satMod val="103000"/>
                <a:lumMod val="102000"/>
                <a:tint val="94000"/>
              </a:schemeClr>
            </a:gs>
            <a:gs pos="50000">
              <a:schemeClr val="accent4">
                <a:hueOff val="8663077"/>
                <a:satOff val="-39973"/>
                <a:lumOff val="1471"/>
                <a:alphaOff val="0"/>
                <a:satMod val="110000"/>
                <a:lumMod val="100000"/>
                <a:shade val="100000"/>
              </a:schemeClr>
            </a:gs>
            <a:gs pos="100000">
              <a:schemeClr val="accent4">
                <a:hueOff val="8663077"/>
                <a:satOff val="-39973"/>
                <a:lumOff val="1471"/>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4521" tIns="0" rIns="294521" bIns="0" numCol="1" spcCol="1270" anchor="ctr" anchorCtr="0">
          <a:noAutofit/>
        </a:bodyPr>
        <a:lstStyle/>
        <a:p>
          <a:pPr marL="0" lvl="0" indent="0" algn="l" defTabSz="800100">
            <a:lnSpc>
              <a:spcPct val="90000"/>
            </a:lnSpc>
            <a:spcBef>
              <a:spcPct val="0"/>
            </a:spcBef>
            <a:spcAft>
              <a:spcPct val="35000"/>
            </a:spcAft>
            <a:buNone/>
          </a:pPr>
          <a:r>
            <a:rPr lang="zh-CN" altLang="zh-CN" sz="1800" kern="1200" cap="all" dirty="0">
              <a:solidFill>
                <a:srgbClr val="000000"/>
              </a:solidFill>
              <a:effectLst/>
              <a:latin typeface="Calibri" panose="020F0502020204030204" pitchFamily="34" charset="0"/>
              <a:ea typeface="方正粗黑宋简体" panose="02000000000000000000"/>
              <a:cs typeface="Times New Roman" panose="02020603050405020304" pitchFamily="18" charset="0"/>
            </a:rPr>
            <a:t>第二档（</a:t>
          </a:r>
          <a:r>
            <a:rPr lang="en-US" altLang="zh-CN" sz="1800" kern="1200" cap="all" dirty="0">
              <a:solidFill>
                <a:srgbClr val="000000"/>
              </a:solidFill>
              <a:effectLst/>
              <a:latin typeface="Calibri" panose="020F0502020204030204" pitchFamily="34" charset="0"/>
              <a:ea typeface="方正粗黑宋简体" panose="02000000000000000000"/>
              <a:cs typeface="Times New Roman" panose="02020603050405020304" pitchFamily="18" charset="0"/>
            </a:rPr>
            <a:t>1-5</a:t>
          </a:r>
          <a:r>
            <a:rPr lang="zh-CN" altLang="zh-CN" sz="1800" kern="1200" cap="all" dirty="0">
              <a:solidFill>
                <a:srgbClr val="000000"/>
              </a:solidFill>
              <a:effectLst/>
              <a:latin typeface="Calibri" panose="020F0502020204030204" pitchFamily="34" charset="0"/>
              <a:ea typeface="方正粗黑宋简体" panose="02000000000000000000"/>
              <a:cs typeface="Times New Roman" panose="02020603050405020304" pitchFamily="18" charset="0"/>
            </a:rPr>
            <a:t>分）</a:t>
          </a:r>
          <a:endParaRPr lang="zh-CN" altLang="en-US" sz="1800" kern="1200" dirty="0">
            <a:ea typeface="方正粗黑宋简体" panose="02000000000000000000"/>
          </a:endParaRPr>
        </a:p>
      </dsp:txBody>
      <dsp:txXfrm>
        <a:off x="573453" y="5065228"/>
        <a:ext cx="3270923" cy="312003"/>
      </dsp:txXfrm>
    </dsp:sp>
    <dsp:sp modelId="{3E1324D5-FC87-497D-ACDF-0C396E8AFC97}">
      <dsp:nvSpPr>
        <dsp:cNvPr id="0" name=""/>
        <dsp:cNvSpPr/>
      </dsp:nvSpPr>
      <dsp:spPr>
        <a:xfrm>
          <a:off x="0" y="6126513"/>
          <a:ext cx="11131485" cy="579600"/>
        </a:xfrm>
        <a:prstGeom prst="rect">
          <a:avLst/>
        </a:prstGeom>
        <a:solidFill>
          <a:schemeClr val="lt1">
            <a:alpha val="90000"/>
            <a:hueOff val="0"/>
            <a:satOff val="0"/>
            <a:lumOff val="0"/>
            <a:alphaOff val="0"/>
          </a:schemeClr>
        </a:solidFill>
        <a:ln w="6350" cap="flat" cmpd="sng" algn="ctr">
          <a:solidFill>
            <a:schemeClr val="accent4">
              <a:hueOff val="10395692"/>
              <a:satOff val="-47968"/>
              <a:lumOff val="1765"/>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863927" tIns="166624" rIns="863927" bIns="128016" numCol="1" spcCol="1270" anchor="t" anchorCtr="0">
          <a:noAutofit/>
        </a:bodyPr>
        <a:lstStyle/>
        <a:p>
          <a:pPr marL="171450" lvl="1" indent="-171450" algn="l" defTabSz="800100">
            <a:lnSpc>
              <a:spcPct val="90000"/>
            </a:lnSpc>
            <a:spcBef>
              <a:spcPct val="0"/>
            </a:spcBef>
            <a:spcAft>
              <a:spcPct val="15000"/>
            </a:spcAft>
            <a:buChar char="•"/>
          </a:pPr>
          <a:r>
            <a:rPr lang="zh-CN" altLang="en-US" sz="1800" b="1" kern="1200" cap="all" dirty="0">
              <a:solidFill>
                <a:srgbClr val="000000"/>
              </a:solidFill>
              <a:effectLst/>
              <a:latin typeface="Calibri" panose="020F0502020204030204" pitchFamily="34" charset="0"/>
              <a:ea typeface="方正粗黑宋简体" panose="02000000000000000000"/>
              <a:cs typeface="Times New Roman" panose="02020603050405020304" pitchFamily="18" charset="0"/>
            </a:rPr>
            <a:t>空白</a:t>
          </a:r>
          <a:r>
            <a:rPr lang="zh-CN" altLang="en-US" sz="1800" kern="1200" cap="all" dirty="0">
              <a:solidFill>
                <a:srgbClr val="000000"/>
              </a:solidFill>
              <a:effectLst/>
              <a:latin typeface="Calibri" panose="020F0502020204030204" pitchFamily="34" charset="0"/>
              <a:ea typeface="方正粗黑宋简体" panose="02000000000000000000"/>
              <a:cs typeface="Times New Roman" panose="02020603050405020304" pitchFamily="18" charset="0"/>
            </a:rPr>
            <a:t>或者完全</a:t>
          </a:r>
          <a:r>
            <a:rPr lang="zh-CN" altLang="en-US" sz="1800" b="1" kern="1200" cap="all" dirty="0">
              <a:solidFill>
                <a:srgbClr val="000000"/>
              </a:solidFill>
              <a:effectLst/>
              <a:latin typeface="Calibri" panose="020F0502020204030204" pitchFamily="34" charset="0"/>
              <a:ea typeface="方正粗黑宋简体" panose="02000000000000000000"/>
              <a:cs typeface="Times New Roman" panose="02020603050405020304" pitchFamily="18" charset="0"/>
            </a:rPr>
            <a:t>抄袭</a:t>
          </a:r>
          <a:r>
            <a:rPr lang="zh-CN" altLang="en-US" sz="1800" kern="1200" cap="all" dirty="0">
              <a:solidFill>
                <a:srgbClr val="000000"/>
              </a:solidFill>
              <a:effectLst/>
              <a:latin typeface="Calibri" panose="020F0502020204030204" pitchFamily="34" charset="0"/>
              <a:ea typeface="方正粗黑宋简体" panose="02000000000000000000"/>
              <a:cs typeface="Times New Roman" panose="02020603050405020304" pitchFamily="18" charset="0"/>
            </a:rPr>
            <a:t>原文，或者</a:t>
          </a:r>
          <a:r>
            <a:rPr lang="zh-CN" altLang="en-US" sz="1800" b="1" kern="1200" cap="all" dirty="0">
              <a:solidFill>
                <a:srgbClr val="000000"/>
              </a:solidFill>
              <a:effectLst/>
              <a:latin typeface="Calibri" panose="020F0502020204030204" pitchFamily="34" charset="0"/>
              <a:ea typeface="方正粗黑宋简体" panose="02000000000000000000"/>
              <a:cs typeface="Times New Roman" panose="02020603050405020304" pitchFamily="18" charset="0"/>
            </a:rPr>
            <a:t>无关</a:t>
          </a:r>
          <a:r>
            <a:rPr lang="zh-CN" altLang="en-US" sz="1800" kern="1200" cap="all" dirty="0">
              <a:solidFill>
                <a:srgbClr val="000000"/>
              </a:solidFill>
              <a:effectLst/>
              <a:latin typeface="Calibri" panose="020F0502020204030204" pitchFamily="34" charset="0"/>
              <a:ea typeface="方正粗黑宋简体" panose="02000000000000000000"/>
              <a:cs typeface="Times New Roman" panose="02020603050405020304" pitchFamily="18" charset="0"/>
            </a:rPr>
            <a:t>文字。</a:t>
          </a:r>
          <a:endParaRPr lang="zh-CN" altLang="en-US" sz="1800" kern="1200" dirty="0">
            <a:ea typeface="方正粗黑宋简体" panose="02000000000000000000"/>
          </a:endParaRPr>
        </a:p>
      </dsp:txBody>
      <dsp:txXfrm>
        <a:off x="0" y="6126513"/>
        <a:ext cx="11131485" cy="579600"/>
      </dsp:txXfrm>
    </dsp:sp>
    <dsp:sp modelId="{E3C054FD-D931-4A63-BA8B-DF564F40CA4B}">
      <dsp:nvSpPr>
        <dsp:cNvPr id="0" name=""/>
        <dsp:cNvSpPr/>
      </dsp:nvSpPr>
      <dsp:spPr>
        <a:xfrm>
          <a:off x="556574" y="5898831"/>
          <a:ext cx="3304603" cy="345761"/>
        </a:xfrm>
        <a:prstGeom prst="roundRect">
          <a:avLst/>
        </a:prstGeom>
        <a:solidFill>
          <a:schemeClr val="accent2">
            <a:lumMod val="40000"/>
            <a:lumOff val="6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4521" tIns="0" rIns="294521" bIns="0" numCol="1" spcCol="1270" anchor="ctr" anchorCtr="0">
          <a:noAutofit/>
        </a:bodyPr>
        <a:lstStyle/>
        <a:p>
          <a:pPr marL="0" lvl="0" indent="0" algn="l" defTabSz="800100">
            <a:lnSpc>
              <a:spcPct val="90000"/>
            </a:lnSpc>
            <a:spcBef>
              <a:spcPct val="0"/>
            </a:spcBef>
            <a:spcAft>
              <a:spcPct val="35000"/>
            </a:spcAft>
            <a:buNone/>
          </a:pPr>
          <a:r>
            <a:rPr lang="zh-CN" altLang="zh-CN" sz="1800" kern="1200" cap="all" dirty="0">
              <a:solidFill>
                <a:srgbClr val="000000"/>
              </a:solidFill>
              <a:effectLst/>
              <a:latin typeface="Calibri" panose="020F0502020204030204" pitchFamily="34" charset="0"/>
              <a:ea typeface="方正粗黑宋简体" panose="02000000000000000000"/>
              <a:cs typeface="Times New Roman" panose="02020603050405020304" pitchFamily="18" charset="0"/>
            </a:rPr>
            <a:t>第一档（</a:t>
          </a:r>
          <a:r>
            <a:rPr lang="en-US" altLang="zh-CN" sz="1800" kern="1200" cap="all" dirty="0">
              <a:solidFill>
                <a:srgbClr val="000000"/>
              </a:solidFill>
              <a:effectLst/>
              <a:latin typeface="Calibri" panose="020F0502020204030204" pitchFamily="34" charset="0"/>
              <a:ea typeface="方正粗黑宋简体" panose="02000000000000000000"/>
              <a:cs typeface="Times New Roman" panose="02020603050405020304" pitchFamily="18" charset="0"/>
            </a:rPr>
            <a:t>0</a:t>
          </a:r>
          <a:r>
            <a:rPr lang="zh-CN" altLang="zh-CN" sz="1800" kern="1200" cap="all" dirty="0">
              <a:solidFill>
                <a:srgbClr val="000000"/>
              </a:solidFill>
              <a:effectLst/>
              <a:latin typeface="Calibri" panose="020F0502020204030204" pitchFamily="34" charset="0"/>
              <a:ea typeface="方正粗黑宋简体" panose="02000000000000000000"/>
              <a:cs typeface="Times New Roman" panose="02020603050405020304" pitchFamily="18" charset="0"/>
            </a:rPr>
            <a:t>分）</a:t>
          </a:r>
          <a:endParaRPr lang="zh-CN" altLang="en-US" sz="1800" kern="1200" dirty="0">
            <a:ea typeface="方正粗黑宋简体" panose="02000000000000000000"/>
          </a:endParaRPr>
        </a:p>
      </dsp:txBody>
      <dsp:txXfrm>
        <a:off x="573453" y="5915710"/>
        <a:ext cx="3270845" cy="312003"/>
      </dsp:txXfrm>
    </dsp:sp>
  </dsp:spTree>
</dsp:drawing>
</file>

<file path=ppt/diagrams/layout1.xml><?xml version="1.0" encoding="utf-8"?>
<dgm:layoutDef xmlns:dgm="http://schemas.openxmlformats.org/drawingml/2006/diagram" xmlns:a="http://schemas.openxmlformats.org/drawingml/2006/main" uniqueId="urn:microsoft.com/office/officeart/2008/layout/PictureAccentList#1">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linDir" val="fromT"/>
              <dgm:param type="chAlign" val="r"/>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1">
  <dgm:title val=""/>
  <dgm:desc val=""/>
  <dgm:catLst>
    <dgm:cat type="simple" pri="102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3d2#1">
  <dgm:title val=""/>
  <dgm:desc val=""/>
  <dgm:catLst>
    <dgm:cat type="3D" pri="11200"/>
  </dgm:catLst>
  <dgm:scene3d>
    <a:camera prst="orthographicFront"/>
    <a:lightRig rig="threePt" dir="t"/>
  </dgm:scene3d>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C67F94-63ED-4C92-8BD2-C0E2111D4199}" type="datetimeFigureOut">
              <a:rPr lang="zh-CN" altLang="en-US" smtClean="0"/>
              <a:t>2021/7/12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EE235C-998D-427D-93DF-0D4B7D8D2426}" type="slidenum">
              <a:rPr lang="zh-CN" altLang="en-US" smtClean="0"/>
              <a:t>‹#›</a:t>
            </a:fld>
            <a:endParaRPr lang="zh-CN" altLang="en-US"/>
          </a:p>
        </p:txBody>
      </p:sp>
    </p:spTree>
    <p:extLst>
      <p:ext uri="{BB962C8B-B14F-4D97-AF65-F5344CB8AC3E}">
        <p14:creationId xmlns:p14="http://schemas.microsoft.com/office/powerpoint/2010/main" val="22177268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r>
              <a:rPr lang="zh-CN" altLang="en-US"/>
              <a:t>模板来自 </a:t>
            </a:r>
            <a:r>
              <a:rPr lang="en-US" altLang="zh-CN"/>
              <a:t>http://docer.mysoeasy.com/</a:t>
            </a:r>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AE1D939-3E60-4063-B05E-56844F97CE60}"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2634585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r>
              <a:rPr lang="zh-CN" altLang="en-US"/>
              <a:t>模板来自 </a:t>
            </a:r>
            <a:r>
              <a:rPr lang="en-US" altLang="zh-CN"/>
              <a:t>http://docer.mysoeasy.com/</a:t>
            </a:r>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AE1D939-3E60-4063-B05E-56844F97CE60}"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6035952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4C97CD-7ACB-473E-993A-26BA946A89FC}"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4835539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5749873-0C28-4B25-982D-3668F1D9B34F}"/>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8D5667B2-E722-4008-AC2F-BE587DC62D7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395DBFE6-8658-42BC-A6B4-AE7C15C12F7C}"/>
              </a:ext>
            </a:extLst>
          </p:cNvPr>
          <p:cNvSpPr>
            <a:spLocks noGrp="1"/>
          </p:cNvSpPr>
          <p:nvPr>
            <p:ph type="dt" sz="half" idx="10"/>
          </p:nvPr>
        </p:nvSpPr>
        <p:spPr/>
        <p:txBody>
          <a:bodyPr/>
          <a:lstStyle/>
          <a:p>
            <a:fld id="{D7743D1B-CA1A-4E2F-B422-9D9699F0FA60}" type="datetimeFigureOut">
              <a:rPr lang="zh-CN" altLang="en-US" smtClean="0"/>
              <a:t>2021/7/12</a:t>
            </a:fld>
            <a:endParaRPr lang="zh-CN" altLang="en-US"/>
          </a:p>
        </p:txBody>
      </p:sp>
      <p:sp>
        <p:nvSpPr>
          <p:cNvPr id="5" name="页脚占位符 4">
            <a:extLst>
              <a:ext uri="{FF2B5EF4-FFF2-40B4-BE49-F238E27FC236}">
                <a16:creationId xmlns:a16="http://schemas.microsoft.com/office/drawing/2014/main" id="{1B8DF5ED-B4D1-476F-91DD-047F228561E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8587124-ADB8-410D-9F0E-15B73A18EBC5}"/>
              </a:ext>
            </a:extLst>
          </p:cNvPr>
          <p:cNvSpPr>
            <a:spLocks noGrp="1"/>
          </p:cNvSpPr>
          <p:nvPr>
            <p:ph type="sldNum" sz="quarter" idx="12"/>
          </p:nvPr>
        </p:nvSpPr>
        <p:spPr/>
        <p:txBody>
          <a:bodyPr/>
          <a:lstStyle/>
          <a:p>
            <a:fld id="{99DFECFE-43B0-4E13-B259-6253FF6E4CE7}" type="slidenum">
              <a:rPr lang="zh-CN" altLang="en-US" smtClean="0"/>
              <a:t>‹#›</a:t>
            </a:fld>
            <a:endParaRPr lang="zh-CN" altLang="en-US"/>
          </a:p>
        </p:txBody>
      </p:sp>
    </p:spTree>
    <p:extLst>
      <p:ext uri="{BB962C8B-B14F-4D97-AF65-F5344CB8AC3E}">
        <p14:creationId xmlns:p14="http://schemas.microsoft.com/office/powerpoint/2010/main" val="29992630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2A0DE54-96FB-4EC6-95D8-F5786653E849}"/>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1CA55038-2C78-49AD-9842-08C2D1F2E7EF}"/>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061280ED-3F1B-4EA7-8196-AD68BEA6C05E}"/>
              </a:ext>
            </a:extLst>
          </p:cNvPr>
          <p:cNvSpPr>
            <a:spLocks noGrp="1"/>
          </p:cNvSpPr>
          <p:nvPr>
            <p:ph type="dt" sz="half" idx="10"/>
          </p:nvPr>
        </p:nvSpPr>
        <p:spPr/>
        <p:txBody>
          <a:bodyPr/>
          <a:lstStyle/>
          <a:p>
            <a:fld id="{D7743D1B-CA1A-4E2F-B422-9D9699F0FA60}" type="datetimeFigureOut">
              <a:rPr lang="zh-CN" altLang="en-US" smtClean="0"/>
              <a:t>2021/7/12</a:t>
            </a:fld>
            <a:endParaRPr lang="zh-CN" altLang="en-US"/>
          </a:p>
        </p:txBody>
      </p:sp>
      <p:sp>
        <p:nvSpPr>
          <p:cNvPr id="5" name="页脚占位符 4">
            <a:extLst>
              <a:ext uri="{FF2B5EF4-FFF2-40B4-BE49-F238E27FC236}">
                <a16:creationId xmlns:a16="http://schemas.microsoft.com/office/drawing/2014/main" id="{BD3BA885-901C-47ED-8FF1-C8E3D452109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3306AE9-2535-4433-AC4C-5D65CAF23232}"/>
              </a:ext>
            </a:extLst>
          </p:cNvPr>
          <p:cNvSpPr>
            <a:spLocks noGrp="1"/>
          </p:cNvSpPr>
          <p:nvPr>
            <p:ph type="sldNum" sz="quarter" idx="12"/>
          </p:nvPr>
        </p:nvSpPr>
        <p:spPr/>
        <p:txBody>
          <a:bodyPr/>
          <a:lstStyle/>
          <a:p>
            <a:fld id="{99DFECFE-43B0-4E13-B259-6253FF6E4CE7}" type="slidenum">
              <a:rPr lang="zh-CN" altLang="en-US" smtClean="0"/>
              <a:t>‹#›</a:t>
            </a:fld>
            <a:endParaRPr lang="zh-CN" altLang="en-US"/>
          </a:p>
        </p:txBody>
      </p:sp>
    </p:spTree>
    <p:extLst>
      <p:ext uri="{BB962C8B-B14F-4D97-AF65-F5344CB8AC3E}">
        <p14:creationId xmlns:p14="http://schemas.microsoft.com/office/powerpoint/2010/main" val="12165387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90EC7A51-9D70-4A8A-BDF8-08EBE2333BA9}"/>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6E597E04-5DC9-418B-B711-3760FC943DD2}"/>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938AB106-C77E-465D-838C-4F90FECFB18E}"/>
              </a:ext>
            </a:extLst>
          </p:cNvPr>
          <p:cNvSpPr>
            <a:spLocks noGrp="1"/>
          </p:cNvSpPr>
          <p:nvPr>
            <p:ph type="dt" sz="half" idx="10"/>
          </p:nvPr>
        </p:nvSpPr>
        <p:spPr/>
        <p:txBody>
          <a:bodyPr/>
          <a:lstStyle/>
          <a:p>
            <a:fld id="{D7743D1B-CA1A-4E2F-B422-9D9699F0FA60}" type="datetimeFigureOut">
              <a:rPr lang="zh-CN" altLang="en-US" smtClean="0"/>
              <a:t>2021/7/12</a:t>
            </a:fld>
            <a:endParaRPr lang="zh-CN" altLang="en-US"/>
          </a:p>
        </p:txBody>
      </p:sp>
      <p:sp>
        <p:nvSpPr>
          <p:cNvPr id="5" name="页脚占位符 4">
            <a:extLst>
              <a:ext uri="{FF2B5EF4-FFF2-40B4-BE49-F238E27FC236}">
                <a16:creationId xmlns:a16="http://schemas.microsoft.com/office/drawing/2014/main" id="{8895D7BE-0297-42C5-A284-B1F18E1F45B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42ABAC0-0980-481A-B7E8-201C6D762F2B}"/>
              </a:ext>
            </a:extLst>
          </p:cNvPr>
          <p:cNvSpPr>
            <a:spLocks noGrp="1"/>
          </p:cNvSpPr>
          <p:nvPr>
            <p:ph type="sldNum" sz="quarter" idx="12"/>
          </p:nvPr>
        </p:nvSpPr>
        <p:spPr/>
        <p:txBody>
          <a:bodyPr/>
          <a:lstStyle/>
          <a:p>
            <a:fld id="{99DFECFE-43B0-4E13-B259-6253FF6E4CE7}" type="slidenum">
              <a:rPr lang="zh-CN" altLang="en-US" smtClean="0"/>
              <a:t>‹#›</a:t>
            </a:fld>
            <a:endParaRPr lang="zh-CN" altLang="en-US"/>
          </a:p>
        </p:txBody>
      </p:sp>
    </p:spTree>
    <p:extLst>
      <p:ext uri="{BB962C8B-B14F-4D97-AF65-F5344CB8AC3E}">
        <p14:creationId xmlns:p14="http://schemas.microsoft.com/office/powerpoint/2010/main" val="9484669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zh-CN" altLang="en-US"/>
              <a:t>单击此处编辑母版标题样式</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530820CF-B880-4189-942D-D702A7CBA730}" type="datetimeFigureOut">
              <a:rPr lang="zh-CN" altLang="en-US" smtClean="0"/>
              <a:t>2021/7/12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t>‹#›</a:t>
            </a:fld>
            <a:endParaRPr lang="zh-CN" alt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739220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advClick="0" advTm="2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530820CF-B880-4189-942D-D702A7CBA730}" type="datetimeFigureOut">
              <a:rPr lang="zh-CN" altLang="en-US" smtClean="0"/>
              <a:t>2021/7/12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20523727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advClick="0" advTm="2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节标题">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zh-CN" altLang="en-US"/>
              <a:t>单击此处编辑母版标题样式</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530820CF-B880-4189-942D-D702A7CBA730}" type="datetimeFigureOut">
              <a:rPr lang="zh-CN" altLang="en-US" smtClean="0"/>
              <a:t>2021/7/12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t>‹#›</a:t>
            </a:fld>
            <a:endParaRPr lang="zh-CN" alt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357212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advClick="0" advTm="200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530820CF-B880-4189-942D-D702A7CBA730}" type="datetimeFigureOut">
              <a:rPr lang="zh-CN" altLang="en-US" smtClean="0"/>
              <a:t>2021/7/12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58634017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advClick="0" advTm="200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Content Placeholder 3"/>
          <p:cNvSpPr>
            <a:spLocks noGrp="1"/>
          </p:cNvSpPr>
          <p:nvPr>
            <p:ph sz="half" idx="2"/>
          </p:nvPr>
        </p:nvSpPr>
        <p:spPr>
          <a:xfrm>
            <a:off x="1097280" y="2582334"/>
            <a:ext cx="4937760" cy="3378200"/>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Content Placeholder 5"/>
          <p:cNvSpPr>
            <a:spLocks noGrp="1"/>
          </p:cNvSpPr>
          <p:nvPr>
            <p:ph sz="quarter" idx="4"/>
          </p:nvPr>
        </p:nvSpPr>
        <p:spPr>
          <a:xfrm>
            <a:off x="6217920" y="2582334"/>
            <a:ext cx="4937760" cy="3378200"/>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530820CF-B880-4189-942D-D702A7CBA730}" type="datetimeFigureOut">
              <a:rPr lang="zh-CN" altLang="en-US" smtClean="0"/>
              <a:t>2021/7/12</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96912112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advClick="0" advTm="200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530820CF-B880-4189-942D-D702A7CBA730}" type="datetimeFigureOut">
              <a:rPr lang="zh-CN" altLang="en-US" smtClean="0"/>
              <a:t>2021/7/12</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00826636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advClick="0" advTm="2000">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530820CF-B880-4189-942D-D702A7CBA730}" type="datetimeFigureOut">
              <a:rPr lang="zh-CN" altLang="en-US" smtClean="0"/>
              <a:t>2021/7/12</a:t>
            </a:fld>
            <a:endParaRPr lang="zh-CN" alt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zh-CN" altLang="en-US"/>
          </a:p>
        </p:txBody>
      </p:sp>
      <p:sp>
        <p:nvSpPr>
          <p:cNvPr id="9" name="Slide Number Placeholder 8"/>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55812276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advClick="0" advTm="2000">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zh-CN" altLang="en-US"/>
              <a:t>单击此处编辑母版标题样式</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编辑母版文本样式</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530820CF-B880-4189-942D-D702A7CBA730}" type="datetimeFigureOut">
              <a:rPr lang="zh-CN" altLang="en-US" smtClean="0"/>
              <a:t>2021/7/12</a:t>
            </a:fld>
            <a:endParaRPr lang="zh-CN" alt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zh-CN" alt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27680926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advClick="0" advTm="2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1A587BD-0CD1-4E1E-AB4A-D891EFC8039A}"/>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A7F91E10-CA01-441D-821D-714901A16FAD}"/>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CB6F22CA-BB40-4559-B489-45E3173E6794}"/>
              </a:ext>
            </a:extLst>
          </p:cNvPr>
          <p:cNvSpPr>
            <a:spLocks noGrp="1"/>
          </p:cNvSpPr>
          <p:nvPr>
            <p:ph type="dt" sz="half" idx="10"/>
          </p:nvPr>
        </p:nvSpPr>
        <p:spPr/>
        <p:txBody>
          <a:bodyPr/>
          <a:lstStyle/>
          <a:p>
            <a:fld id="{D7743D1B-CA1A-4E2F-B422-9D9699F0FA60}" type="datetimeFigureOut">
              <a:rPr lang="zh-CN" altLang="en-US" smtClean="0"/>
              <a:t>2021/7/12</a:t>
            </a:fld>
            <a:endParaRPr lang="zh-CN" altLang="en-US"/>
          </a:p>
        </p:txBody>
      </p:sp>
      <p:sp>
        <p:nvSpPr>
          <p:cNvPr id="5" name="页脚占位符 4">
            <a:extLst>
              <a:ext uri="{FF2B5EF4-FFF2-40B4-BE49-F238E27FC236}">
                <a16:creationId xmlns:a16="http://schemas.microsoft.com/office/drawing/2014/main" id="{E7FAE7B2-75F9-4019-83FE-F939EBB8494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1A6122D4-2DED-44ED-BDC8-FBFBDC2124CF}"/>
              </a:ext>
            </a:extLst>
          </p:cNvPr>
          <p:cNvSpPr>
            <a:spLocks noGrp="1"/>
          </p:cNvSpPr>
          <p:nvPr>
            <p:ph type="sldNum" sz="quarter" idx="12"/>
          </p:nvPr>
        </p:nvSpPr>
        <p:spPr/>
        <p:txBody>
          <a:bodyPr/>
          <a:lstStyle/>
          <a:p>
            <a:fld id="{99DFECFE-43B0-4E13-B259-6253FF6E4CE7}" type="slidenum">
              <a:rPr lang="zh-CN" altLang="en-US" smtClean="0"/>
              <a:t>‹#›</a:t>
            </a:fld>
            <a:endParaRPr lang="zh-CN" altLang="en-US"/>
          </a:p>
        </p:txBody>
      </p:sp>
    </p:spTree>
    <p:extLst>
      <p:ext uri="{BB962C8B-B14F-4D97-AF65-F5344CB8AC3E}">
        <p14:creationId xmlns:p14="http://schemas.microsoft.com/office/powerpoint/2010/main" val="33549984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编辑母版文本样式</a:t>
            </a:r>
          </a:p>
        </p:txBody>
      </p:sp>
      <p:sp>
        <p:nvSpPr>
          <p:cNvPr id="5" name="Date Placeholder 4"/>
          <p:cNvSpPr>
            <a:spLocks noGrp="1"/>
          </p:cNvSpPr>
          <p:nvPr>
            <p:ph type="dt" sz="half" idx="10"/>
          </p:nvPr>
        </p:nvSpPr>
        <p:spPr/>
        <p:txBody>
          <a:bodyPr/>
          <a:lstStyle/>
          <a:p>
            <a:fld id="{530820CF-B880-4189-942D-D702A7CBA730}" type="datetimeFigureOut">
              <a:rPr lang="zh-CN" altLang="en-US" smtClean="0"/>
              <a:t>2021/7/12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92706356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advClick="0" advTm="2000">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530820CF-B880-4189-942D-D702A7CBA730}" type="datetimeFigureOut">
              <a:rPr lang="zh-CN" altLang="en-US" smtClean="0"/>
              <a:t>2021/7/12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87841493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advClick="0" advTm="2000">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竖排标题与文本">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530820CF-B880-4189-942D-D702A7CBA730}" type="datetimeFigureOut">
              <a:rPr lang="zh-CN" altLang="en-US" smtClean="0"/>
              <a:t>2021/7/12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0682376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87B68E55-3521-47DA-8550-E374B95E08DD}" type="datetimeFigureOut">
              <a:rPr lang="zh-CN" altLang="en-US" smtClean="0"/>
              <a:t>2021/7/12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69093D4-00A8-4746-BF4C-AFB2D2291BBB}" type="slidenum">
              <a:rPr lang="zh-CN" altLang="en-US" smtClean="0"/>
              <a:t>‹#›</a:t>
            </a:fld>
            <a:endParaRPr lang="zh-CN" altLang="en-US"/>
          </a:p>
        </p:txBody>
      </p:sp>
    </p:spTree>
    <p:extLst>
      <p:ext uri="{BB962C8B-B14F-4D97-AF65-F5344CB8AC3E}">
        <p14:creationId xmlns:p14="http://schemas.microsoft.com/office/powerpoint/2010/main" val="6538150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7B68E55-3521-47DA-8550-E374B95E08DD}" type="datetimeFigureOut">
              <a:rPr lang="zh-CN" altLang="en-US" smtClean="0"/>
              <a:t>2021/7/12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69093D4-00A8-4746-BF4C-AFB2D2291BBB}" type="slidenum">
              <a:rPr lang="zh-CN" altLang="en-US" smtClean="0"/>
              <a:t>‹#›</a:t>
            </a:fld>
            <a:endParaRPr lang="zh-CN" altLang="en-US"/>
          </a:p>
        </p:txBody>
      </p:sp>
    </p:spTree>
    <p:extLst>
      <p:ext uri="{BB962C8B-B14F-4D97-AF65-F5344CB8AC3E}">
        <p14:creationId xmlns:p14="http://schemas.microsoft.com/office/powerpoint/2010/main" val="8652228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87B68E55-3521-47DA-8550-E374B95E08DD}" type="datetimeFigureOut">
              <a:rPr lang="zh-CN" altLang="en-US" smtClean="0"/>
              <a:t>2021/7/12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69093D4-00A8-4746-BF4C-AFB2D2291BBB}" type="slidenum">
              <a:rPr lang="zh-CN" altLang="en-US" smtClean="0"/>
              <a:t>‹#›</a:t>
            </a:fld>
            <a:endParaRPr lang="zh-CN" altLang="en-US"/>
          </a:p>
        </p:txBody>
      </p:sp>
    </p:spTree>
    <p:extLst>
      <p:ext uri="{BB962C8B-B14F-4D97-AF65-F5344CB8AC3E}">
        <p14:creationId xmlns:p14="http://schemas.microsoft.com/office/powerpoint/2010/main" val="3703519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7B68E55-3521-47DA-8550-E374B95E08DD}" type="datetimeFigureOut">
              <a:rPr lang="zh-CN" altLang="en-US" smtClean="0"/>
              <a:t>2021/7/12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69093D4-00A8-4746-BF4C-AFB2D2291BBB}" type="slidenum">
              <a:rPr lang="zh-CN" altLang="en-US" smtClean="0"/>
              <a:t>‹#›</a:t>
            </a:fld>
            <a:endParaRPr lang="zh-CN" altLang="en-US"/>
          </a:p>
        </p:txBody>
      </p:sp>
    </p:spTree>
    <p:extLst>
      <p:ext uri="{BB962C8B-B14F-4D97-AF65-F5344CB8AC3E}">
        <p14:creationId xmlns:p14="http://schemas.microsoft.com/office/powerpoint/2010/main" val="11594206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7B68E55-3521-47DA-8550-E374B95E08DD}" type="datetimeFigureOut">
              <a:rPr lang="zh-CN" altLang="en-US" smtClean="0"/>
              <a:t>2021/7/12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69093D4-00A8-4746-BF4C-AFB2D2291BBB}" type="slidenum">
              <a:rPr lang="zh-CN" altLang="en-US" smtClean="0"/>
              <a:t>‹#›</a:t>
            </a:fld>
            <a:endParaRPr lang="zh-CN" altLang="en-US"/>
          </a:p>
        </p:txBody>
      </p:sp>
    </p:spTree>
    <p:extLst>
      <p:ext uri="{BB962C8B-B14F-4D97-AF65-F5344CB8AC3E}">
        <p14:creationId xmlns:p14="http://schemas.microsoft.com/office/powerpoint/2010/main" val="2351255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7B68E55-3521-47DA-8550-E374B95E08DD}" type="datetimeFigureOut">
              <a:rPr lang="zh-CN" altLang="en-US" smtClean="0"/>
              <a:t>2021/7/12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69093D4-00A8-4746-BF4C-AFB2D2291BBB}" type="slidenum">
              <a:rPr lang="zh-CN" altLang="en-US" smtClean="0"/>
              <a:t>‹#›</a:t>
            </a:fld>
            <a:endParaRPr lang="zh-CN" altLang="en-US"/>
          </a:p>
        </p:txBody>
      </p:sp>
    </p:spTree>
    <p:extLst>
      <p:ext uri="{BB962C8B-B14F-4D97-AF65-F5344CB8AC3E}">
        <p14:creationId xmlns:p14="http://schemas.microsoft.com/office/powerpoint/2010/main" val="37684510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7B68E55-3521-47DA-8550-E374B95E08DD}" type="datetimeFigureOut">
              <a:rPr lang="zh-CN" altLang="en-US" smtClean="0"/>
              <a:t>2021/7/12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69093D4-00A8-4746-BF4C-AFB2D2291BBB}" type="slidenum">
              <a:rPr lang="zh-CN" altLang="en-US" smtClean="0"/>
              <a:t>‹#›</a:t>
            </a:fld>
            <a:endParaRPr lang="zh-CN" altLang="en-US"/>
          </a:p>
        </p:txBody>
      </p:sp>
    </p:spTree>
    <p:extLst>
      <p:ext uri="{BB962C8B-B14F-4D97-AF65-F5344CB8AC3E}">
        <p14:creationId xmlns:p14="http://schemas.microsoft.com/office/powerpoint/2010/main" val="41376264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B8BDBD9-5770-4486-9017-D32A8D3EC914}"/>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24D67537-71DE-4B2C-AD71-5020BB56A86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DBE95D64-DA96-47FF-9AF3-048C659C154A}"/>
              </a:ext>
            </a:extLst>
          </p:cNvPr>
          <p:cNvSpPr>
            <a:spLocks noGrp="1"/>
          </p:cNvSpPr>
          <p:nvPr>
            <p:ph type="dt" sz="half" idx="10"/>
          </p:nvPr>
        </p:nvSpPr>
        <p:spPr/>
        <p:txBody>
          <a:bodyPr/>
          <a:lstStyle/>
          <a:p>
            <a:fld id="{D7743D1B-CA1A-4E2F-B422-9D9699F0FA60}" type="datetimeFigureOut">
              <a:rPr lang="zh-CN" altLang="en-US" smtClean="0"/>
              <a:t>2021/7/12</a:t>
            </a:fld>
            <a:endParaRPr lang="zh-CN" altLang="en-US"/>
          </a:p>
        </p:txBody>
      </p:sp>
      <p:sp>
        <p:nvSpPr>
          <p:cNvPr id="5" name="页脚占位符 4">
            <a:extLst>
              <a:ext uri="{FF2B5EF4-FFF2-40B4-BE49-F238E27FC236}">
                <a16:creationId xmlns:a16="http://schemas.microsoft.com/office/drawing/2014/main" id="{FD8ACE17-35A2-4CCD-AA79-D954646EBDF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1F16B7B-DDD7-432E-A778-764002512D4D}"/>
              </a:ext>
            </a:extLst>
          </p:cNvPr>
          <p:cNvSpPr>
            <a:spLocks noGrp="1"/>
          </p:cNvSpPr>
          <p:nvPr>
            <p:ph type="sldNum" sz="quarter" idx="12"/>
          </p:nvPr>
        </p:nvSpPr>
        <p:spPr/>
        <p:txBody>
          <a:bodyPr/>
          <a:lstStyle/>
          <a:p>
            <a:fld id="{99DFECFE-43B0-4E13-B259-6253FF6E4CE7}" type="slidenum">
              <a:rPr lang="zh-CN" altLang="en-US" smtClean="0"/>
              <a:t>‹#›</a:t>
            </a:fld>
            <a:endParaRPr lang="zh-CN" altLang="en-US"/>
          </a:p>
        </p:txBody>
      </p:sp>
    </p:spTree>
    <p:extLst>
      <p:ext uri="{BB962C8B-B14F-4D97-AF65-F5344CB8AC3E}">
        <p14:creationId xmlns:p14="http://schemas.microsoft.com/office/powerpoint/2010/main" val="30739317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87B68E55-3521-47DA-8550-E374B95E08DD}" type="datetimeFigureOut">
              <a:rPr lang="zh-CN" altLang="en-US" smtClean="0"/>
              <a:t>2021/7/12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69093D4-00A8-4746-BF4C-AFB2D2291BBB}" type="slidenum">
              <a:rPr lang="zh-CN" altLang="en-US" smtClean="0"/>
              <a:t>‹#›</a:t>
            </a:fld>
            <a:endParaRPr lang="zh-CN" altLang="en-US"/>
          </a:p>
        </p:txBody>
      </p:sp>
    </p:spTree>
    <p:extLst>
      <p:ext uri="{BB962C8B-B14F-4D97-AF65-F5344CB8AC3E}">
        <p14:creationId xmlns:p14="http://schemas.microsoft.com/office/powerpoint/2010/main" val="32211453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87B68E55-3521-47DA-8550-E374B95E08DD}" type="datetimeFigureOut">
              <a:rPr lang="zh-CN" altLang="en-US" smtClean="0"/>
              <a:t>2021/7/12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69093D4-00A8-4746-BF4C-AFB2D2291BBB}" type="slidenum">
              <a:rPr lang="zh-CN" altLang="en-US" smtClean="0"/>
              <a:t>‹#›</a:t>
            </a:fld>
            <a:endParaRPr lang="zh-CN" altLang="en-US"/>
          </a:p>
        </p:txBody>
      </p:sp>
    </p:spTree>
    <p:extLst>
      <p:ext uri="{BB962C8B-B14F-4D97-AF65-F5344CB8AC3E}">
        <p14:creationId xmlns:p14="http://schemas.microsoft.com/office/powerpoint/2010/main" val="23721514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7B68E55-3521-47DA-8550-E374B95E08DD}" type="datetimeFigureOut">
              <a:rPr lang="zh-CN" altLang="en-US" smtClean="0"/>
              <a:t>2021/7/12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69093D4-00A8-4746-BF4C-AFB2D2291BBB}" type="slidenum">
              <a:rPr lang="zh-CN" altLang="en-US" smtClean="0"/>
              <a:t>‹#›</a:t>
            </a:fld>
            <a:endParaRPr lang="zh-CN" altLang="en-US"/>
          </a:p>
        </p:txBody>
      </p:sp>
    </p:spTree>
    <p:extLst>
      <p:ext uri="{BB962C8B-B14F-4D97-AF65-F5344CB8AC3E}">
        <p14:creationId xmlns:p14="http://schemas.microsoft.com/office/powerpoint/2010/main" val="9244473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7B68E55-3521-47DA-8550-E374B95E08DD}" type="datetimeFigureOut">
              <a:rPr lang="zh-CN" altLang="en-US" smtClean="0"/>
              <a:t>2021/7/12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69093D4-00A8-4746-BF4C-AFB2D2291BBB}" type="slidenum">
              <a:rPr lang="zh-CN" altLang="en-US" smtClean="0"/>
              <a:t>‹#›</a:t>
            </a:fld>
            <a:endParaRPr lang="zh-CN" altLang="en-US"/>
          </a:p>
        </p:txBody>
      </p:sp>
    </p:spTree>
    <p:extLst>
      <p:ext uri="{BB962C8B-B14F-4D97-AF65-F5344CB8AC3E}">
        <p14:creationId xmlns:p14="http://schemas.microsoft.com/office/powerpoint/2010/main" val="30167561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7825023E-ACEA-4E3A-81D5-B6DEA5BAB2A2}" type="datetimeFigureOut">
              <a:rPr lang="zh-CN" altLang="en-US" smtClean="0"/>
              <a:t>2021/7/12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7E15D0B-6979-4721-9824-51E900DD42E0}" type="slidenum">
              <a:rPr lang="zh-CN" altLang="en-US" smtClean="0"/>
              <a:t>‹#›</a:t>
            </a:fld>
            <a:endParaRPr lang="zh-CN" altLang="en-US"/>
          </a:p>
        </p:txBody>
      </p:sp>
    </p:spTree>
    <p:extLst>
      <p:ext uri="{BB962C8B-B14F-4D97-AF65-F5344CB8AC3E}">
        <p14:creationId xmlns:p14="http://schemas.microsoft.com/office/powerpoint/2010/main" val="321082500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825023E-ACEA-4E3A-81D5-B6DEA5BAB2A2}" type="datetimeFigureOut">
              <a:rPr lang="zh-CN" altLang="en-US" smtClean="0"/>
              <a:t>2021/7/12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7E15D0B-6979-4721-9824-51E900DD42E0}" type="slidenum">
              <a:rPr lang="zh-CN" altLang="en-US" smtClean="0"/>
              <a:t>‹#›</a:t>
            </a:fld>
            <a:endParaRPr lang="zh-CN" altLang="en-US"/>
          </a:p>
        </p:txBody>
      </p:sp>
    </p:spTree>
    <p:extLst>
      <p:ext uri="{BB962C8B-B14F-4D97-AF65-F5344CB8AC3E}">
        <p14:creationId xmlns:p14="http://schemas.microsoft.com/office/powerpoint/2010/main" val="348141402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7825023E-ACEA-4E3A-81D5-B6DEA5BAB2A2}" type="datetimeFigureOut">
              <a:rPr lang="zh-CN" altLang="en-US" smtClean="0"/>
              <a:t>2021/7/12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7E15D0B-6979-4721-9824-51E900DD42E0}" type="slidenum">
              <a:rPr lang="zh-CN" altLang="en-US" smtClean="0"/>
              <a:t>‹#›</a:t>
            </a:fld>
            <a:endParaRPr lang="zh-CN" altLang="en-US"/>
          </a:p>
        </p:txBody>
      </p:sp>
    </p:spTree>
    <p:extLst>
      <p:ext uri="{BB962C8B-B14F-4D97-AF65-F5344CB8AC3E}">
        <p14:creationId xmlns:p14="http://schemas.microsoft.com/office/powerpoint/2010/main" val="274677649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7825023E-ACEA-4E3A-81D5-B6DEA5BAB2A2}" type="datetimeFigureOut">
              <a:rPr lang="zh-CN" altLang="en-US" smtClean="0"/>
              <a:t>2021/7/12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7E15D0B-6979-4721-9824-51E900DD42E0}" type="slidenum">
              <a:rPr lang="zh-CN" altLang="en-US" smtClean="0"/>
              <a:t>‹#›</a:t>
            </a:fld>
            <a:endParaRPr lang="zh-CN" altLang="en-US"/>
          </a:p>
        </p:txBody>
      </p:sp>
    </p:spTree>
    <p:extLst>
      <p:ext uri="{BB962C8B-B14F-4D97-AF65-F5344CB8AC3E}">
        <p14:creationId xmlns:p14="http://schemas.microsoft.com/office/powerpoint/2010/main" val="214140512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7825023E-ACEA-4E3A-81D5-B6DEA5BAB2A2}" type="datetimeFigureOut">
              <a:rPr lang="zh-CN" altLang="en-US" smtClean="0"/>
              <a:t>2021/7/12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F7E15D0B-6979-4721-9824-51E900DD42E0}" type="slidenum">
              <a:rPr lang="zh-CN" altLang="en-US" smtClean="0"/>
              <a:t>‹#›</a:t>
            </a:fld>
            <a:endParaRPr lang="zh-CN" altLang="en-US"/>
          </a:p>
        </p:txBody>
      </p:sp>
    </p:spTree>
    <p:extLst>
      <p:ext uri="{BB962C8B-B14F-4D97-AF65-F5344CB8AC3E}">
        <p14:creationId xmlns:p14="http://schemas.microsoft.com/office/powerpoint/2010/main" val="53602589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825023E-ACEA-4E3A-81D5-B6DEA5BAB2A2}" type="datetimeFigureOut">
              <a:rPr lang="zh-CN" altLang="en-US" smtClean="0"/>
              <a:t>2021/7/12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7E15D0B-6979-4721-9824-51E900DD42E0}" type="slidenum">
              <a:rPr lang="zh-CN" altLang="en-US" smtClean="0"/>
              <a:t>‹#›</a:t>
            </a:fld>
            <a:endParaRPr lang="zh-CN" altLang="en-US"/>
          </a:p>
        </p:txBody>
      </p:sp>
    </p:spTree>
    <p:extLst>
      <p:ext uri="{BB962C8B-B14F-4D97-AF65-F5344CB8AC3E}">
        <p14:creationId xmlns:p14="http://schemas.microsoft.com/office/powerpoint/2010/main" val="2014125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838A73E-E680-4029-9B52-D19C1CE8118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B51A02A5-32D7-4F62-A060-1A42F8791ECD}"/>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A5B02FAB-FF3F-4192-A263-9F3FE7A4AECF}"/>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B9AE83AE-D6AE-4BC9-A850-41F2675B5DEE}"/>
              </a:ext>
            </a:extLst>
          </p:cNvPr>
          <p:cNvSpPr>
            <a:spLocks noGrp="1"/>
          </p:cNvSpPr>
          <p:nvPr>
            <p:ph type="dt" sz="half" idx="10"/>
          </p:nvPr>
        </p:nvSpPr>
        <p:spPr/>
        <p:txBody>
          <a:bodyPr/>
          <a:lstStyle/>
          <a:p>
            <a:fld id="{D7743D1B-CA1A-4E2F-B422-9D9699F0FA60}" type="datetimeFigureOut">
              <a:rPr lang="zh-CN" altLang="en-US" smtClean="0"/>
              <a:t>2021/7/12</a:t>
            </a:fld>
            <a:endParaRPr lang="zh-CN" altLang="en-US"/>
          </a:p>
        </p:txBody>
      </p:sp>
      <p:sp>
        <p:nvSpPr>
          <p:cNvPr id="6" name="页脚占位符 5">
            <a:extLst>
              <a:ext uri="{FF2B5EF4-FFF2-40B4-BE49-F238E27FC236}">
                <a16:creationId xmlns:a16="http://schemas.microsoft.com/office/drawing/2014/main" id="{18E08561-D99A-41AE-8523-563ED2F22015}"/>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D3EAC043-4A1B-492E-9489-D6D95B56CEEB}"/>
              </a:ext>
            </a:extLst>
          </p:cNvPr>
          <p:cNvSpPr>
            <a:spLocks noGrp="1"/>
          </p:cNvSpPr>
          <p:nvPr>
            <p:ph type="sldNum" sz="quarter" idx="12"/>
          </p:nvPr>
        </p:nvSpPr>
        <p:spPr/>
        <p:txBody>
          <a:bodyPr/>
          <a:lstStyle/>
          <a:p>
            <a:fld id="{99DFECFE-43B0-4E13-B259-6253FF6E4CE7}" type="slidenum">
              <a:rPr lang="zh-CN" altLang="en-US" smtClean="0"/>
              <a:t>‹#›</a:t>
            </a:fld>
            <a:endParaRPr lang="zh-CN" altLang="en-US"/>
          </a:p>
        </p:txBody>
      </p:sp>
    </p:spTree>
    <p:extLst>
      <p:ext uri="{BB962C8B-B14F-4D97-AF65-F5344CB8AC3E}">
        <p14:creationId xmlns:p14="http://schemas.microsoft.com/office/powerpoint/2010/main" val="237999024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825023E-ACEA-4E3A-81D5-B6DEA5BAB2A2}" type="datetimeFigureOut">
              <a:rPr lang="zh-CN" altLang="en-US" smtClean="0"/>
              <a:t>2021/7/12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F7E15D0B-6979-4721-9824-51E900DD42E0}" type="slidenum">
              <a:rPr lang="zh-CN" altLang="en-US" smtClean="0"/>
              <a:t>‹#›</a:t>
            </a:fld>
            <a:endParaRPr lang="zh-CN" altLang="en-US"/>
          </a:p>
        </p:txBody>
      </p:sp>
    </p:spTree>
    <p:extLst>
      <p:ext uri="{BB962C8B-B14F-4D97-AF65-F5344CB8AC3E}">
        <p14:creationId xmlns:p14="http://schemas.microsoft.com/office/powerpoint/2010/main" val="325355391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7825023E-ACEA-4E3A-81D5-B6DEA5BAB2A2}" type="datetimeFigureOut">
              <a:rPr lang="zh-CN" altLang="en-US" smtClean="0"/>
              <a:t>2021/7/12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7E15D0B-6979-4721-9824-51E900DD42E0}" type="slidenum">
              <a:rPr lang="zh-CN" altLang="en-US" smtClean="0"/>
              <a:t>‹#›</a:t>
            </a:fld>
            <a:endParaRPr lang="zh-CN" altLang="en-US"/>
          </a:p>
        </p:txBody>
      </p:sp>
    </p:spTree>
    <p:extLst>
      <p:ext uri="{BB962C8B-B14F-4D97-AF65-F5344CB8AC3E}">
        <p14:creationId xmlns:p14="http://schemas.microsoft.com/office/powerpoint/2010/main" val="82734261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7825023E-ACEA-4E3A-81D5-B6DEA5BAB2A2}" type="datetimeFigureOut">
              <a:rPr lang="zh-CN" altLang="en-US" smtClean="0"/>
              <a:t>2021/7/12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7E15D0B-6979-4721-9824-51E900DD42E0}" type="slidenum">
              <a:rPr lang="zh-CN" altLang="en-US" smtClean="0"/>
              <a:t>‹#›</a:t>
            </a:fld>
            <a:endParaRPr lang="zh-CN" altLang="en-US"/>
          </a:p>
        </p:txBody>
      </p:sp>
    </p:spTree>
    <p:extLst>
      <p:ext uri="{BB962C8B-B14F-4D97-AF65-F5344CB8AC3E}">
        <p14:creationId xmlns:p14="http://schemas.microsoft.com/office/powerpoint/2010/main" val="41378459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825023E-ACEA-4E3A-81D5-B6DEA5BAB2A2}" type="datetimeFigureOut">
              <a:rPr lang="zh-CN" altLang="en-US" smtClean="0"/>
              <a:t>2021/7/12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7E15D0B-6979-4721-9824-51E900DD42E0}" type="slidenum">
              <a:rPr lang="zh-CN" altLang="en-US" smtClean="0"/>
              <a:t>‹#›</a:t>
            </a:fld>
            <a:endParaRPr lang="zh-CN" altLang="en-US"/>
          </a:p>
        </p:txBody>
      </p:sp>
    </p:spTree>
    <p:extLst>
      <p:ext uri="{BB962C8B-B14F-4D97-AF65-F5344CB8AC3E}">
        <p14:creationId xmlns:p14="http://schemas.microsoft.com/office/powerpoint/2010/main" val="106869198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825023E-ACEA-4E3A-81D5-B6DEA5BAB2A2}" type="datetimeFigureOut">
              <a:rPr lang="zh-CN" altLang="en-US" smtClean="0"/>
              <a:t>2021/7/12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7E15D0B-6979-4721-9824-51E900DD42E0}" type="slidenum">
              <a:rPr lang="zh-CN" altLang="en-US" smtClean="0"/>
              <a:t>‹#›</a:t>
            </a:fld>
            <a:endParaRPr lang="zh-CN" altLang="en-US"/>
          </a:p>
        </p:txBody>
      </p:sp>
    </p:spTree>
    <p:extLst>
      <p:ext uri="{BB962C8B-B14F-4D97-AF65-F5344CB8AC3E}">
        <p14:creationId xmlns:p14="http://schemas.microsoft.com/office/powerpoint/2010/main" val="3872632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220A1B4-1234-4A1A-A535-D03BC435F80A}"/>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BE49E290-9D39-4C76-AE96-51F70BAC83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3A4C01A7-58CC-41E4-AADB-DAD7A052ECA1}"/>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66F8BBCC-4779-49B2-AF61-A557B2E69F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A4A4C7B6-EFAB-479D-8634-D6F02F42CBFB}"/>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8A323876-D476-4347-B2E8-13E99B721A44}"/>
              </a:ext>
            </a:extLst>
          </p:cNvPr>
          <p:cNvSpPr>
            <a:spLocks noGrp="1"/>
          </p:cNvSpPr>
          <p:nvPr>
            <p:ph type="dt" sz="half" idx="10"/>
          </p:nvPr>
        </p:nvSpPr>
        <p:spPr/>
        <p:txBody>
          <a:bodyPr/>
          <a:lstStyle/>
          <a:p>
            <a:fld id="{D7743D1B-CA1A-4E2F-B422-9D9699F0FA60}" type="datetimeFigureOut">
              <a:rPr lang="zh-CN" altLang="en-US" smtClean="0"/>
              <a:t>2021/7/12</a:t>
            </a:fld>
            <a:endParaRPr lang="zh-CN" altLang="en-US"/>
          </a:p>
        </p:txBody>
      </p:sp>
      <p:sp>
        <p:nvSpPr>
          <p:cNvPr id="8" name="页脚占位符 7">
            <a:extLst>
              <a:ext uri="{FF2B5EF4-FFF2-40B4-BE49-F238E27FC236}">
                <a16:creationId xmlns:a16="http://schemas.microsoft.com/office/drawing/2014/main" id="{24DE870C-4EFA-4F52-817A-23A72019FD1E}"/>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21A4F4AC-07EB-4F7A-B1BB-7CA1836B7399}"/>
              </a:ext>
            </a:extLst>
          </p:cNvPr>
          <p:cNvSpPr>
            <a:spLocks noGrp="1"/>
          </p:cNvSpPr>
          <p:nvPr>
            <p:ph type="sldNum" sz="quarter" idx="12"/>
          </p:nvPr>
        </p:nvSpPr>
        <p:spPr/>
        <p:txBody>
          <a:bodyPr/>
          <a:lstStyle/>
          <a:p>
            <a:fld id="{99DFECFE-43B0-4E13-B259-6253FF6E4CE7}" type="slidenum">
              <a:rPr lang="zh-CN" altLang="en-US" smtClean="0"/>
              <a:t>‹#›</a:t>
            </a:fld>
            <a:endParaRPr lang="zh-CN" altLang="en-US"/>
          </a:p>
        </p:txBody>
      </p:sp>
    </p:spTree>
    <p:extLst>
      <p:ext uri="{BB962C8B-B14F-4D97-AF65-F5344CB8AC3E}">
        <p14:creationId xmlns:p14="http://schemas.microsoft.com/office/powerpoint/2010/main" val="2740783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6681321-EA80-4B28-8995-1A8E6FB82983}"/>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3A75C35A-DCA7-4F9D-98F9-D07BF58CC3CF}"/>
              </a:ext>
            </a:extLst>
          </p:cNvPr>
          <p:cNvSpPr>
            <a:spLocks noGrp="1"/>
          </p:cNvSpPr>
          <p:nvPr>
            <p:ph type="dt" sz="half" idx="10"/>
          </p:nvPr>
        </p:nvSpPr>
        <p:spPr/>
        <p:txBody>
          <a:bodyPr/>
          <a:lstStyle/>
          <a:p>
            <a:fld id="{D7743D1B-CA1A-4E2F-B422-9D9699F0FA60}" type="datetimeFigureOut">
              <a:rPr lang="zh-CN" altLang="en-US" smtClean="0"/>
              <a:t>2021/7/12</a:t>
            </a:fld>
            <a:endParaRPr lang="zh-CN" altLang="en-US"/>
          </a:p>
        </p:txBody>
      </p:sp>
      <p:sp>
        <p:nvSpPr>
          <p:cNvPr id="4" name="页脚占位符 3">
            <a:extLst>
              <a:ext uri="{FF2B5EF4-FFF2-40B4-BE49-F238E27FC236}">
                <a16:creationId xmlns:a16="http://schemas.microsoft.com/office/drawing/2014/main" id="{A395931E-5EDE-42E8-88E6-EB9AEFFB9C25}"/>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2B77FC7B-E4BA-4075-89FC-2E742BA8E268}"/>
              </a:ext>
            </a:extLst>
          </p:cNvPr>
          <p:cNvSpPr>
            <a:spLocks noGrp="1"/>
          </p:cNvSpPr>
          <p:nvPr>
            <p:ph type="sldNum" sz="quarter" idx="12"/>
          </p:nvPr>
        </p:nvSpPr>
        <p:spPr/>
        <p:txBody>
          <a:bodyPr/>
          <a:lstStyle/>
          <a:p>
            <a:fld id="{99DFECFE-43B0-4E13-B259-6253FF6E4CE7}" type="slidenum">
              <a:rPr lang="zh-CN" altLang="en-US" smtClean="0"/>
              <a:t>‹#›</a:t>
            </a:fld>
            <a:endParaRPr lang="zh-CN" altLang="en-US"/>
          </a:p>
        </p:txBody>
      </p:sp>
    </p:spTree>
    <p:extLst>
      <p:ext uri="{BB962C8B-B14F-4D97-AF65-F5344CB8AC3E}">
        <p14:creationId xmlns:p14="http://schemas.microsoft.com/office/powerpoint/2010/main" val="4178964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5FE0E74-96F4-481B-B0F5-EDBD35948EA3}"/>
              </a:ext>
            </a:extLst>
          </p:cNvPr>
          <p:cNvSpPr>
            <a:spLocks noGrp="1"/>
          </p:cNvSpPr>
          <p:nvPr>
            <p:ph type="dt" sz="half" idx="10"/>
          </p:nvPr>
        </p:nvSpPr>
        <p:spPr/>
        <p:txBody>
          <a:bodyPr/>
          <a:lstStyle/>
          <a:p>
            <a:fld id="{D7743D1B-CA1A-4E2F-B422-9D9699F0FA60}" type="datetimeFigureOut">
              <a:rPr lang="zh-CN" altLang="en-US" smtClean="0"/>
              <a:t>2021/7/12</a:t>
            </a:fld>
            <a:endParaRPr lang="zh-CN" altLang="en-US"/>
          </a:p>
        </p:txBody>
      </p:sp>
      <p:sp>
        <p:nvSpPr>
          <p:cNvPr id="3" name="页脚占位符 2">
            <a:extLst>
              <a:ext uri="{FF2B5EF4-FFF2-40B4-BE49-F238E27FC236}">
                <a16:creationId xmlns:a16="http://schemas.microsoft.com/office/drawing/2014/main" id="{18FF1E11-0404-4321-885E-98F3249ACEF1}"/>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57EF2455-D135-42FF-9419-98FB34D68408}"/>
              </a:ext>
            </a:extLst>
          </p:cNvPr>
          <p:cNvSpPr>
            <a:spLocks noGrp="1"/>
          </p:cNvSpPr>
          <p:nvPr>
            <p:ph type="sldNum" sz="quarter" idx="12"/>
          </p:nvPr>
        </p:nvSpPr>
        <p:spPr/>
        <p:txBody>
          <a:bodyPr/>
          <a:lstStyle/>
          <a:p>
            <a:fld id="{99DFECFE-43B0-4E13-B259-6253FF6E4CE7}" type="slidenum">
              <a:rPr lang="zh-CN" altLang="en-US" smtClean="0"/>
              <a:t>‹#›</a:t>
            </a:fld>
            <a:endParaRPr lang="zh-CN" altLang="en-US"/>
          </a:p>
        </p:txBody>
      </p:sp>
    </p:spTree>
    <p:extLst>
      <p:ext uri="{BB962C8B-B14F-4D97-AF65-F5344CB8AC3E}">
        <p14:creationId xmlns:p14="http://schemas.microsoft.com/office/powerpoint/2010/main" val="4156827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0BE8673-BB9E-490A-A248-83F6E0B0247C}"/>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3B8EB4A4-098A-4469-92D3-DC25B689D85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17EA4A6E-0CD6-4FBB-B95E-D647F85F44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BA1D6DDA-D71B-4A60-93F1-2C1A6DCEE3AF}"/>
              </a:ext>
            </a:extLst>
          </p:cNvPr>
          <p:cNvSpPr>
            <a:spLocks noGrp="1"/>
          </p:cNvSpPr>
          <p:nvPr>
            <p:ph type="dt" sz="half" idx="10"/>
          </p:nvPr>
        </p:nvSpPr>
        <p:spPr/>
        <p:txBody>
          <a:bodyPr/>
          <a:lstStyle/>
          <a:p>
            <a:fld id="{D7743D1B-CA1A-4E2F-B422-9D9699F0FA60}" type="datetimeFigureOut">
              <a:rPr lang="zh-CN" altLang="en-US" smtClean="0"/>
              <a:t>2021/7/12</a:t>
            </a:fld>
            <a:endParaRPr lang="zh-CN" altLang="en-US"/>
          </a:p>
        </p:txBody>
      </p:sp>
      <p:sp>
        <p:nvSpPr>
          <p:cNvPr id="6" name="页脚占位符 5">
            <a:extLst>
              <a:ext uri="{FF2B5EF4-FFF2-40B4-BE49-F238E27FC236}">
                <a16:creationId xmlns:a16="http://schemas.microsoft.com/office/drawing/2014/main" id="{E826006A-F493-4C18-8F84-83ABC725B74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7F9BACEC-5F3D-40B2-A8EE-FDC81E0C28AE}"/>
              </a:ext>
            </a:extLst>
          </p:cNvPr>
          <p:cNvSpPr>
            <a:spLocks noGrp="1"/>
          </p:cNvSpPr>
          <p:nvPr>
            <p:ph type="sldNum" sz="quarter" idx="12"/>
          </p:nvPr>
        </p:nvSpPr>
        <p:spPr/>
        <p:txBody>
          <a:bodyPr/>
          <a:lstStyle/>
          <a:p>
            <a:fld id="{99DFECFE-43B0-4E13-B259-6253FF6E4CE7}" type="slidenum">
              <a:rPr lang="zh-CN" altLang="en-US" smtClean="0"/>
              <a:t>‹#›</a:t>
            </a:fld>
            <a:endParaRPr lang="zh-CN" altLang="en-US"/>
          </a:p>
        </p:txBody>
      </p:sp>
    </p:spTree>
    <p:extLst>
      <p:ext uri="{BB962C8B-B14F-4D97-AF65-F5344CB8AC3E}">
        <p14:creationId xmlns:p14="http://schemas.microsoft.com/office/powerpoint/2010/main" val="454870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084ED37-27C2-4650-BF5F-EE9E1E1A98D4}"/>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732FA976-5EAC-4240-B4C9-E4E0F81AC3D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B4EA3273-BD23-4E4D-A35C-250263A1B2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55AD050-AAC2-408B-BE8F-1B23E758EA97}"/>
              </a:ext>
            </a:extLst>
          </p:cNvPr>
          <p:cNvSpPr>
            <a:spLocks noGrp="1"/>
          </p:cNvSpPr>
          <p:nvPr>
            <p:ph type="dt" sz="half" idx="10"/>
          </p:nvPr>
        </p:nvSpPr>
        <p:spPr/>
        <p:txBody>
          <a:bodyPr/>
          <a:lstStyle/>
          <a:p>
            <a:fld id="{D7743D1B-CA1A-4E2F-B422-9D9699F0FA60}" type="datetimeFigureOut">
              <a:rPr lang="zh-CN" altLang="en-US" smtClean="0"/>
              <a:t>2021/7/12</a:t>
            </a:fld>
            <a:endParaRPr lang="zh-CN" altLang="en-US"/>
          </a:p>
        </p:txBody>
      </p:sp>
      <p:sp>
        <p:nvSpPr>
          <p:cNvPr id="6" name="页脚占位符 5">
            <a:extLst>
              <a:ext uri="{FF2B5EF4-FFF2-40B4-BE49-F238E27FC236}">
                <a16:creationId xmlns:a16="http://schemas.microsoft.com/office/drawing/2014/main" id="{ADA4C61D-2F7C-444C-8081-84DAA1EE9273}"/>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50E4887D-D8F4-4C5B-B734-6822ACFB614A}"/>
              </a:ext>
            </a:extLst>
          </p:cNvPr>
          <p:cNvSpPr>
            <a:spLocks noGrp="1"/>
          </p:cNvSpPr>
          <p:nvPr>
            <p:ph type="sldNum" sz="quarter" idx="12"/>
          </p:nvPr>
        </p:nvSpPr>
        <p:spPr/>
        <p:txBody>
          <a:bodyPr/>
          <a:lstStyle/>
          <a:p>
            <a:fld id="{99DFECFE-43B0-4E13-B259-6253FF6E4CE7}" type="slidenum">
              <a:rPr lang="zh-CN" altLang="en-US" smtClean="0"/>
              <a:t>‹#›</a:t>
            </a:fld>
            <a:endParaRPr lang="zh-CN" altLang="en-US"/>
          </a:p>
        </p:txBody>
      </p:sp>
    </p:spTree>
    <p:extLst>
      <p:ext uri="{BB962C8B-B14F-4D97-AF65-F5344CB8AC3E}">
        <p14:creationId xmlns:p14="http://schemas.microsoft.com/office/powerpoint/2010/main" val="37045476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1E6DF6B5-EDE7-43E5-BAFB-E7CE545F72A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938B3D0A-517F-4397-8158-C0226A4209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A1FBB4D0-D484-4DF3-AB11-59B9642B5E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743D1B-CA1A-4E2F-B422-9D9699F0FA60}" type="datetimeFigureOut">
              <a:rPr lang="zh-CN" altLang="en-US" smtClean="0"/>
              <a:t>2021/7/12</a:t>
            </a:fld>
            <a:endParaRPr lang="zh-CN" altLang="en-US"/>
          </a:p>
        </p:txBody>
      </p:sp>
      <p:sp>
        <p:nvSpPr>
          <p:cNvPr id="5" name="页脚占位符 4">
            <a:extLst>
              <a:ext uri="{FF2B5EF4-FFF2-40B4-BE49-F238E27FC236}">
                <a16:creationId xmlns:a16="http://schemas.microsoft.com/office/drawing/2014/main" id="{C8D50C97-8A62-4F23-AE9C-AA32621AEB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86101D56-75B3-448C-807E-D7A3A2043DC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DFECFE-43B0-4E13-B259-6253FF6E4CE7}" type="slidenum">
              <a:rPr lang="zh-CN" altLang="en-US" smtClean="0"/>
              <a:t>‹#›</a:t>
            </a:fld>
            <a:endParaRPr lang="zh-CN" altLang="en-US"/>
          </a:p>
        </p:txBody>
      </p:sp>
    </p:spTree>
    <p:extLst>
      <p:ext uri="{BB962C8B-B14F-4D97-AF65-F5344CB8AC3E}">
        <p14:creationId xmlns:p14="http://schemas.microsoft.com/office/powerpoint/2010/main" val="11100169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530820CF-B880-4189-942D-D702A7CBA730}" type="datetimeFigureOut">
              <a:rPr lang="zh-CN" altLang="en-US" smtClean="0"/>
              <a:t>2021/7/12</a:t>
            </a:fld>
            <a:endParaRPr lang="zh-CN" alt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zh-CN" alt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0C913308-F349-4B6D-A68A-DD1791B4A57B}" type="slidenum">
              <a:rPr lang="zh-CN" altLang="en-US" smtClean="0"/>
              <a:t>‹#›</a:t>
            </a:fld>
            <a:endParaRPr lang="zh-CN" alt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27200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4000">
        <p14:vortex dir="r"/>
      </p:transition>
    </mc:Choice>
    <mc:Fallback xmlns="">
      <p:transition spd="slow" advClick="0" advTm="2000">
        <p:fade/>
      </p:transition>
    </mc:Fallback>
  </mc:AlternateConten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B68E55-3521-47DA-8550-E374B95E08DD}" type="datetimeFigureOut">
              <a:rPr lang="zh-CN" altLang="en-US" smtClean="0"/>
              <a:t>2021/7/12</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9093D4-00A8-4746-BF4C-AFB2D2291BBB}" type="slidenum">
              <a:rPr lang="zh-CN" altLang="en-US" smtClean="0"/>
              <a:t>‹#›</a:t>
            </a:fld>
            <a:endParaRPr lang="zh-CN" altLang="en-US"/>
          </a:p>
        </p:txBody>
      </p:sp>
    </p:spTree>
    <p:extLst>
      <p:ext uri="{BB962C8B-B14F-4D97-AF65-F5344CB8AC3E}">
        <p14:creationId xmlns:p14="http://schemas.microsoft.com/office/powerpoint/2010/main" val="330302439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25023E-ACEA-4E3A-81D5-B6DEA5BAB2A2}" type="datetimeFigureOut">
              <a:rPr lang="zh-CN" altLang="en-US" smtClean="0"/>
              <a:t>2021/7/12</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E15D0B-6979-4721-9824-51E900DD42E0}" type="slidenum">
              <a:rPr lang="zh-CN" altLang="en-US" smtClean="0"/>
              <a:t>‹#›</a:t>
            </a:fld>
            <a:endParaRPr lang="zh-CN" altLang="en-US"/>
          </a:p>
        </p:txBody>
      </p:sp>
    </p:spTree>
    <p:extLst>
      <p:ext uri="{BB962C8B-B14F-4D97-AF65-F5344CB8AC3E}">
        <p14:creationId xmlns:p14="http://schemas.microsoft.com/office/powerpoint/2010/main" val="13205976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6D170725-2FEF-4C55-A317-C4B4474C7094}"/>
              </a:ext>
            </a:extLst>
          </p:cNvPr>
          <p:cNvSpPr txBox="1"/>
          <p:nvPr/>
        </p:nvSpPr>
        <p:spPr>
          <a:xfrm>
            <a:off x="627830" y="828361"/>
            <a:ext cx="3025395" cy="923330"/>
          </a:xfrm>
          <a:prstGeom prst="rect">
            <a:avLst/>
          </a:prstGeom>
          <a:solidFill>
            <a:schemeClr val="accent1">
              <a:lumMod val="20000"/>
              <a:lumOff val="80000"/>
            </a:schemeClr>
          </a:solidFill>
        </p:spPr>
        <p:txBody>
          <a:bodyPr wrap="square">
            <a:spAutoFit/>
          </a:bodyPr>
          <a:lstStyle/>
          <a:p>
            <a:r>
              <a:rPr lang="zh-CN" altLang="en-US" sz="5400" dirty="0">
                <a:latin typeface="三极榜书" panose="00000500000000000000" pitchFamily="2" charset="-122"/>
                <a:ea typeface="三极榜书" panose="00000500000000000000" pitchFamily="2" charset="-122"/>
              </a:rPr>
              <a:t>阅读理解</a:t>
            </a:r>
          </a:p>
        </p:txBody>
      </p:sp>
      <p:sp>
        <p:nvSpPr>
          <p:cNvPr id="7" name="文本框 6">
            <a:extLst>
              <a:ext uri="{FF2B5EF4-FFF2-40B4-BE49-F238E27FC236}">
                <a16:creationId xmlns:a16="http://schemas.microsoft.com/office/drawing/2014/main" id="{AAD2B37D-4BAE-4D06-B369-C47FC53A5D65}"/>
              </a:ext>
            </a:extLst>
          </p:cNvPr>
          <p:cNvSpPr txBox="1"/>
          <p:nvPr/>
        </p:nvSpPr>
        <p:spPr>
          <a:xfrm>
            <a:off x="3653225" y="1751691"/>
            <a:ext cx="2299856" cy="923330"/>
          </a:xfrm>
          <a:prstGeom prst="rect">
            <a:avLst/>
          </a:prstGeom>
          <a:solidFill>
            <a:schemeClr val="accent4">
              <a:lumMod val="20000"/>
              <a:lumOff val="80000"/>
            </a:schemeClr>
          </a:solidFill>
        </p:spPr>
        <p:txBody>
          <a:bodyPr wrap="square">
            <a:spAutoFit/>
          </a:bodyPr>
          <a:lstStyle/>
          <a:p>
            <a:r>
              <a:rPr lang="zh-CN" altLang="en-US" sz="5400" dirty="0">
                <a:latin typeface="三极榜书" panose="00000500000000000000" pitchFamily="2" charset="-122"/>
                <a:ea typeface="三极榜书" panose="00000500000000000000" pitchFamily="2" charset="-122"/>
              </a:rPr>
              <a:t>七选五</a:t>
            </a:r>
          </a:p>
        </p:txBody>
      </p:sp>
      <p:sp>
        <p:nvSpPr>
          <p:cNvPr id="9" name="文本框 8">
            <a:extLst>
              <a:ext uri="{FF2B5EF4-FFF2-40B4-BE49-F238E27FC236}">
                <a16:creationId xmlns:a16="http://schemas.microsoft.com/office/drawing/2014/main" id="{1DAC464B-8389-4C67-A6F2-09D3D6021AE3}"/>
              </a:ext>
            </a:extLst>
          </p:cNvPr>
          <p:cNvSpPr txBox="1"/>
          <p:nvPr/>
        </p:nvSpPr>
        <p:spPr>
          <a:xfrm>
            <a:off x="5953081" y="2675021"/>
            <a:ext cx="4311680" cy="923330"/>
          </a:xfrm>
          <a:prstGeom prst="rect">
            <a:avLst/>
          </a:prstGeom>
          <a:solidFill>
            <a:schemeClr val="accent6">
              <a:lumMod val="20000"/>
              <a:lumOff val="80000"/>
            </a:schemeClr>
          </a:solidFill>
        </p:spPr>
        <p:txBody>
          <a:bodyPr wrap="square">
            <a:spAutoFit/>
          </a:bodyPr>
          <a:lstStyle/>
          <a:p>
            <a:r>
              <a:rPr lang="zh-CN" altLang="en-US" sz="5400" dirty="0">
                <a:latin typeface="三极榜书" panose="00000500000000000000" pitchFamily="2" charset="-122"/>
                <a:ea typeface="三极榜书" panose="00000500000000000000" pitchFamily="2" charset="-122"/>
              </a:rPr>
              <a:t>单句语法填空</a:t>
            </a:r>
          </a:p>
        </p:txBody>
      </p:sp>
      <p:sp>
        <p:nvSpPr>
          <p:cNvPr id="11" name="文本框 10">
            <a:extLst>
              <a:ext uri="{FF2B5EF4-FFF2-40B4-BE49-F238E27FC236}">
                <a16:creationId xmlns:a16="http://schemas.microsoft.com/office/drawing/2014/main" id="{6CB454A6-D411-42A2-B9FE-EFAF6DA911BF}"/>
              </a:ext>
            </a:extLst>
          </p:cNvPr>
          <p:cNvSpPr txBox="1"/>
          <p:nvPr/>
        </p:nvSpPr>
        <p:spPr>
          <a:xfrm>
            <a:off x="10264761" y="3598351"/>
            <a:ext cx="1771923" cy="923330"/>
          </a:xfrm>
          <a:prstGeom prst="rect">
            <a:avLst/>
          </a:prstGeom>
          <a:solidFill>
            <a:schemeClr val="accent2">
              <a:lumMod val="20000"/>
              <a:lumOff val="80000"/>
            </a:schemeClr>
          </a:solidFill>
        </p:spPr>
        <p:txBody>
          <a:bodyPr wrap="square">
            <a:spAutoFit/>
          </a:bodyPr>
          <a:lstStyle/>
          <a:p>
            <a:r>
              <a:rPr lang="zh-CN" altLang="en-US" sz="5400" dirty="0">
                <a:latin typeface="三极榜书" panose="00000500000000000000" pitchFamily="2" charset="-122"/>
                <a:ea typeface="三极榜书" panose="00000500000000000000" pitchFamily="2" charset="-122"/>
              </a:rPr>
              <a:t>写作</a:t>
            </a:r>
          </a:p>
        </p:txBody>
      </p:sp>
    </p:spTree>
    <p:extLst>
      <p:ext uri="{BB962C8B-B14F-4D97-AF65-F5344CB8AC3E}">
        <p14:creationId xmlns:p14="http://schemas.microsoft.com/office/powerpoint/2010/main" val="25514303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D31C446F-D5FB-428A-86E7-A207D5D0D2DA}"/>
              </a:ext>
            </a:extLst>
          </p:cNvPr>
          <p:cNvSpPr>
            <a:spLocks noGrp="1"/>
          </p:cNvSpPr>
          <p:nvPr>
            <p:ph idx="1"/>
          </p:nvPr>
        </p:nvSpPr>
        <p:spPr>
          <a:xfrm>
            <a:off x="-9842" y="-16300"/>
            <a:ext cx="12201842" cy="3774528"/>
          </a:xfrm>
          <a:solidFill>
            <a:schemeClr val="accent4">
              <a:lumMod val="40000"/>
              <a:lumOff val="60000"/>
            </a:schemeClr>
          </a:solidFill>
        </p:spPr>
        <p:txBody>
          <a:bodyPr>
            <a:normAutofit/>
          </a:bodyPr>
          <a:lstStyle/>
          <a:p>
            <a:pPr marL="0" indent="0">
              <a:buNone/>
            </a:pPr>
            <a:r>
              <a:rPr lang="en-US" altLang="zh-CN" sz="4400" dirty="0">
                <a:latin typeface="Times New Roman" panose="02020603050405020304" pitchFamily="18" charset="0"/>
                <a:cs typeface="Times New Roman" panose="02020603050405020304" pitchFamily="18" charset="0"/>
              </a:rPr>
              <a:t>26. Why did the author return to China again?</a:t>
            </a:r>
          </a:p>
          <a:p>
            <a:pPr marL="0" indent="0">
              <a:buNone/>
            </a:pPr>
            <a:r>
              <a:rPr lang="en-US" altLang="zh-CN" sz="4400" dirty="0">
                <a:latin typeface="Times New Roman" panose="02020603050405020304" pitchFamily="18" charset="0"/>
                <a:cs typeface="Times New Roman" panose="02020603050405020304" pitchFamily="18" charset="0"/>
              </a:rPr>
              <a:t>A. To visit Jilin University.</a:t>
            </a:r>
          </a:p>
          <a:p>
            <a:pPr marL="0" indent="0">
              <a:buNone/>
            </a:pPr>
            <a:r>
              <a:rPr lang="en-US" altLang="zh-CN" sz="4400" dirty="0">
                <a:latin typeface="Times New Roman" panose="02020603050405020304" pitchFamily="18" charset="0"/>
                <a:cs typeface="Times New Roman" panose="02020603050405020304" pitchFamily="18" charset="0"/>
              </a:rPr>
              <a:t>B. To apply for his PhD degree.</a:t>
            </a:r>
          </a:p>
          <a:p>
            <a:pPr marL="0" indent="0">
              <a:buNone/>
            </a:pPr>
            <a:r>
              <a:rPr lang="en-US" altLang="zh-CN" sz="4400" dirty="0">
                <a:latin typeface="Times New Roman" panose="02020603050405020304" pitchFamily="18" charset="0"/>
                <a:cs typeface="Times New Roman" panose="02020603050405020304" pitchFamily="18" charset="0"/>
              </a:rPr>
              <a:t>C. To join in the China Studies Program.</a:t>
            </a:r>
          </a:p>
          <a:p>
            <a:pPr marL="0" indent="0">
              <a:buNone/>
            </a:pPr>
            <a:r>
              <a:rPr lang="en-US" altLang="zh-CN" sz="4400" dirty="0">
                <a:latin typeface="Times New Roman" panose="02020603050405020304" pitchFamily="18" charset="0"/>
                <a:cs typeface="Times New Roman" panose="02020603050405020304" pitchFamily="18" charset="0"/>
              </a:rPr>
              <a:t>D. To begin his study for Master’s degree.</a:t>
            </a:r>
          </a:p>
        </p:txBody>
      </p:sp>
      <p:sp>
        <p:nvSpPr>
          <p:cNvPr id="5" name="文本框 4">
            <a:extLst>
              <a:ext uri="{FF2B5EF4-FFF2-40B4-BE49-F238E27FC236}">
                <a16:creationId xmlns:a16="http://schemas.microsoft.com/office/drawing/2014/main" id="{CF07F24D-E476-4361-B682-5AEF49275084}"/>
              </a:ext>
            </a:extLst>
          </p:cNvPr>
          <p:cNvSpPr txBox="1"/>
          <p:nvPr/>
        </p:nvSpPr>
        <p:spPr>
          <a:xfrm>
            <a:off x="8943838" y="868827"/>
            <a:ext cx="3105241" cy="769441"/>
          </a:xfrm>
          <a:prstGeom prst="rect">
            <a:avLst/>
          </a:prstGeom>
          <a:solidFill>
            <a:srgbClr val="FFFF00"/>
          </a:solidFill>
        </p:spPr>
        <p:txBody>
          <a:bodyPr wrap="square">
            <a:spAutoFit/>
          </a:bodyPr>
          <a:lstStyle/>
          <a:p>
            <a:r>
              <a:rPr lang="zh-CN" altLang="en-US" sz="4400" dirty="0">
                <a:latin typeface="Times New Roman" panose="02020603050405020304" pitchFamily="18" charset="0"/>
                <a:cs typeface="Times New Roman" panose="02020603050405020304" pitchFamily="18" charset="0"/>
              </a:rPr>
              <a:t>细节理解题</a:t>
            </a:r>
            <a:endParaRPr lang="en-US" altLang="zh-CN" sz="4400" dirty="0">
              <a:latin typeface="Times New Roman" panose="02020603050405020304" pitchFamily="18" charset="0"/>
              <a:cs typeface="Times New Roman" panose="02020603050405020304" pitchFamily="18" charset="0"/>
            </a:endParaRPr>
          </a:p>
        </p:txBody>
      </p:sp>
      <p:sp>
        <p:nvSpPr>
          <p:cNvPr id="7" name="文本框 6">
            <a:extLst>
              <a:ext uri="{FF2B5EF4-FFF2-40B4-BE49-F238E27FC236}">
                <a16:creationId xmlns:a16="http://schemas.microsoft.com/office/drawing/2014/main" id="{2EC10B40-9D70-489F-81A0-24797375445A}"/>
              </a:ext>
            </a:extLst>
          </p:cNvPr>
          <p:cNvSpPr txBox="1"/>
          <p:nvPr/>
        </p:nvSpPr>
        <p:spPr>
          <a:xfrm>
            <a:off x="0" y="3758228"/>
            <a:ext cx="12201842" cy="3108543"/>
          </a:xfrm>
          <a:prstGeom prst="rect">
            <a:avLst/>
          </a:prstGeom>
          <a:noFill/>
        </p:spPr>
        <p:txBody>
          <a:bodyPr wrap="square">
            <a:spAutoFit/>
          </a:bodyPr>
          <a:lstStyle/>
          <a:p>
            <a:r>
              <a:rPr lang="zh-CN" altLang="en-US" sz="2800" dirty="0"/>
              <a:t>第三段：</a:t>
            </a:r>
            <a:r>
              <a:rPr lang="en-US" altLang="zh-CN" sz="2800" dirty="0"/>
              <a:t>Fortunately, my application for a Master's degree of Teaching Chinese to Speakers of Other Languages (MTCSOL) at Jilin University was approved and I came to China for the second time. During my two years of studying for my Master's degree, the joy of learning Chinese became the pleasure of studying Chinese. In 2019, I joined the PhD program of the China Studies Program at Jilin University, pursuing my PhD to study Chinese in greater depth.</a:t>
            </a:r>
            <a:endParaRPr lang="zh-CN" altLang="en-US" sz="2800" dirty="0"/>
          </a:p>
        </p:txBody>
      </p:sp>
      <p:sp>
        <p:nvSpPr>
          <p:cNvPr id="9" name="文本框 8">
            <a:extLst>
              <a:ext uri="{FF2B5EF4-FFF2-40B4-BE49-F238E27FC236}">
                <a16:creationId xmlns:a16="http://schemas.microsoft.com/office/drawing/2014/main" id="{4F4D2C49-7101-4656-859B-D6C9AD639BF3}"/>
              </a:ext>
            </a:extLst>
          </p:cNvPr>
          <p:cNvSpPr txBox="1"/>
          <p:nvPr/>
        </p:nvSpPr>
        <p:spPr>
          <a:xfrm>
            <a:off x="2248446" y="4692780"/>
            <a:ext cx="5692396" cy="369332"/>
          </a:xfrm>
          <a:prstGeom prst="rect">
            <a:avLst/>
          </a:prstGeom>
          <a:noFill/>
          <a:ln w="38100">
            <a:solidFill>
              <a:srgbClr val="FF0000"/>
            </a:solidFill>
          </a:ln>
        </p:spPr>
        <p:txBody>
          <a:bodyPr wrap="square" rtlCol="0">
            <a:spAutoFit/>
          </a:bodyPr>
          <a:lstStyle/>
          <a:p>
            <a:endParaRPr lang="zh-CN" altLang="en-US" dirty="0"/>
          </a:p>
        </p:txBody>
      </p:sp>
      <p:sp>
        <p:nvSpPr>
          <p:cNvPr id="12" name="文本框 11">
            <a:extLst>
              <a:ext uri="{FF2B5EF4-FFF2-40B4-BE49-F238E27FC236}">
                <a16:creationId xmlns:a16="http://schemas.microsoft.com/office/drawing/2014/main" id="{B05DE62D-AA55-4FDC-9707-F3364E1CFE23}"/>
              </a:ext>
            </a:extLst>
          </p:cNvPr>
          <p:cNvSpPr txBox="1"/>
          <p:nvPr/>
        </p:nvSpPr>
        <p:spPr>
          <a:xfrm>
            <a:off x="94795" y="2932394"/>
            <a:ext cx="9557452" cy="629051"/>
          </a:xfrm>
          <a:prstGeom prst="rect">
            <a:avLst/>
          </a:prstGeom>
          <a:noFill/>
          <a:ln w="38100">
            <a:solidFill>
              <a:srgbClr val="FF0000"/>
            </a:solidFill>
          </a:ln>
        </p:spPr>
        <p:txBody>
          <a:bodyPr wrap="square" rtlCol="0">
            <a:spAutoFit/>
          </a:bodyPr>
          <a:lstStyle/>
          <a:p>
            <a:endParaRPr lang="zh-CN" altLang="en-US" dirty="0"/>
          </a:p>
        </p:txBody>
      </p:sp>
      <p:sp>
        <p:nvSpPr>
          <p:cNvPr id="13" name="文本框 12">
            <a:extLst>
              <a:ext uri="{FF2B5EF4-FFF2-40B4-BE49-F238E27FC236}">
                <a16:creationId xmlns:a16="http://schemas.microsoft.com/office/drawing/2014/main" id="{C0074B37-0438-4C17-87D7-22C482B4AB3D}"/>
              </a:ext>
            </a:extLst>
          </p:cNvPr>
          <p:cNvSpPr txBox="1"/>
          <p:nvPr/>
        </p:nvSpPr>
        <p:spPr>
          <a:xfrm>
            <a:off x="8824617" y="78752"/>
            <a:ext cx="1386912" cy="525177"/>
          </a:xfrm>
          <a:prstGeom prst="rect">
            <a:avLst/>
          </a:prstGeom>
          <a:noFill/>
          <a:ln w="38100">
            <a:solidFill>
              <a:srgbClr val="FF0000"/>
            </a:solidFill>
          </a:ln>
        </p:spPr>
        <p:txBody>
          <a:bodyPr wrap="square" rtlCol="0">
            <a:spAutoFit/>
          </a:bodyPr>
          <a:lstStyle/>
          <a:p>
            <a:endParaRPr lang="zh-CN" altLang="en-US" dirty="0"/>
          </a:p>
        </p:txBody>
      </p:sp>
      <p:sp>
        <p:nvSpPr>
          <p:cNvPr id="14" name="文本框 13">
            <a:extLst>
              <a:ext uri="{FF2B5EF4-FFF2-40B4-BE49-F238E27FC236}">
                <a16:creationId xmlns:a16="http://schemas.microsoft.com/office/drawing/2014/main" id="{013209E3-B599-44B3-90DC-6A1A9C2CF7FE}"/>
              </a:ext>
            </a:extLst>
          </p:cNvPr>
          <p:cNvSpPr txBox="1"/>
          <p:nvPr/>
        </p:nvSpPr>
        <p:spPr>
          <a:xfrm>
            <a:off x="5350043" y="95686"/>
            <a:ext cx="1386912" cy="525177"/>
          </a:xfrm>
          <a:prstGeom prst="rect">
            <a:avLst/>
          </a:prstGeom>
          <a:noFill/>
          <a:ln w="38100">
            <a:solidFill>
              <a:srgbClr val="FF0000"/>
            </a:solidFill>
          </a:ln>
        </p:spPr>
        <p:txBody>
          <a:bodyPr wrap="square" rtlCol="0">
            <a:spAutoFit/>
          </a:bodyPr>
          <a:lstStyle/>
          <a:p>
            <a:endParaRPr lang="zh-CN" altLang="en-US" dirty="0"/>
          </a:p>
        </p:txBody>
      </p:sp>
      <p:sp>
        <p:nvSpPr>
          <p:cNvPr id="15" name="文本框 14">
            <a:extLst>
              <a:ext uri="{FF2B5EF4-FFF2-40B4-BE49-F238E27FC236}">
                <a16:creationId xmlns:a16="http://schemas.microsoft.com/office/drawing/2014/main" id="{3AB52A70-D10B-4995-B4FF-67FCB221F7C3}"/>
              </a:ext>
            </a:extLst>
          </p:cNvPr>
          <p:cNvSpPr txBox="1"/>
          <p:nvPr/>
        </p:nvSpPr>
        <p:spPr>
          <a:xfrm>
            <a:off x="3367748" y="3870150"/>
            <a:ext cx="5692396" cy="369332"/>
          </a:xfrm>
          <a:prstGeom prst="rect">
            <a:avLst/>
          </a:prstGeom>
          <a:noFill/>
          <a:ln w="38100">
            <a:solidFill>
              <a:srgbClr val="FF0000"/>
            </a:solidFill>
          </a:ln>
        </p:spPr>
        <p:txBody>
          <a:bodyPr wrap="square" rtlCol="0">
            <a:spAutoFit/>
          </a:bodyPr>
          <a:lstStyle/>
          <a:p>
            <a:endParaRPr lang="zh-CN" altLang="en-US" dirty="0"/>
          </a:p>
        </p:txBody>
      </p:sp>
      <p:sp>
        <p:nvSpPr>
          <p:cNvPr id="16" name="文本框 15">
            <a:extLst>
              <a:ext uri="{FF2B5EF4-FFF2-40B4-BE49-F238E27FC236}">
                <a16:creationId xmlns:a16="http://schemas.microsoft.com/office/drawing/2014/main" id="{48C953E9-92AF-4BE3-BF99-7E1C3D2D54C9}"/>
              </a:ext>
            </a:extLst>
          </p:cNvPr>
          <p:cNvSpPr txBox="1"/>
          <p:nvPr/>
        </p:nvSpPr>
        <p:spPr>
          <a:xfrm>
            <a:off x="55053" y="4692780"/>
            <a:ext cx="1589992" cy="369332"/>
          </a:xfrm>
          <a:prstGeom prst="rect">
            <a:avLst/>
          </a:prstGeom>
          <a:noFill/>
          <a:ln w="38100">
            <a:solidFill>
              <a:srgbClr val="FF0000"/>
            </a:solidFill>
          </a:ln>
        </p:spPr>
        <p:txBody>
          <a:bodyPr wrap="square" rtlCol="0">
            <a:spAutoFit/>
          </a:bodyPr>
          <a:lstStyle/>
          <a:p>
            <a:endParaRPr lang="zh-CN" altLang="en-US" dirty="0"/>
          </a:p>
        </p:txBody>
      </p:sp>
      <p:sp>
        <p:nvSpPr>
          <p:cNvPr id="17" name="文本框 16">
            <a:extLst>
              <a:ext uri="{FF2B5EF4-FFF2-40B4-BE49-F238E27FC236}">
                <a16:creationId xmlns:a16="http://schemas.microsoft.com/office/drawing/2014/main" id="{655C7814-9856-4B11-8848-75ECC3AD3AED}"/>
              </a:ext>
            </a:extLst>
          </p:cNvPr>
          <p:cNvSpPr txBox="1"/>
          <p:nvPr/>
        </p:nvSpPr>
        <p:spPr>
          <a:xfrm>
            <a:off x="4633433" y="5555483"/>
            <a:ext cx="5692396" cy="369332"/>
          </a:xfrm>
          <a:prstGeom prst="rect">
            <a:avLst/>
          </a:prstGeom>
          <a:noFill/>
          <a:ln w="38100">
            <a:solidFill>
              <a:srgbClr val="0070C0"/>
            </a:solidFill>
          </a:ln>
        </p:spPr>
        <p:txBody>
          <a:bodyPr wrap="square" rtlCol="0">
            <a:spAutoFit/>
          </a:bodyPr>
          <a:lstStyle/>
          <a:p>
            <a:endParaRPr lang="zh-CN" altLang="en-US" dirty="0"/>
          </a:p>
        </p:txBody>
      </p:sp>
      <p:pic>
        <p:nvPicPr>
          <p:cNvPr id="2" name="图片 1">
            <a:extLst>
              <a:ext uri="{FF2B5EF4-FFF2-40B4-BE49-F238E27FC236}">
                <a16:creationId xmlns:a16="http://schemas.microsoft.com/office/drawing/2014/main" id="{666ABBBF-928E-4001-ACC6-01098B74E0E4}"/>
              </a:ext>
            </a:extLst>
          </p:cNvPr>
          <p:cNvPicPr>
            <a:picLocks noChangeAspect="1"/>
          </p:cNvPicPr>
          <p:nvPr/>
        </p:nvPicPr>
        <p:blipFill>
          <a:blip r:embed="rId2"/>
          <a:stretch>
            <a:fillRect/>
          </a:stretch>
        </p:blipFill>
        <p:spPr>
          <a:xfrm>
            <a:off x="7311492" y="1524231"/>
            <a:ext cx="692400" cy="693465"/>
          </a:xfrm>
          <a:prstGeom prst="rect">
            <a:avLst/>
          </a:prstGeom>
        </p:spPr>
      </p:pic>
    </p:spTree>
    <p:extLst>
      <p:ext uri="{BB962C8B-B14F-4D97-AF65-F5344CB8AC3E}">
        <p14:creationId xmlns:p14="http://schemas.microsoft.com/office/powerpoint/2010/main" val="26199049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D31C446F-D5FB-428A-86E7-A207D5D0D2DA}"/>
              </a:ext>
            </a:extLst>
          </p:cNvPr>
          <p:cNvSpPr>
            <a:spLocks noGrp="1"/>
          </p:cNvSpPr>
          <p:nvPr>
            <p:ph idx="1"/>
          </p:nvPr>
        </p:nvSpPr>
        <p:spPr>
          <a:xfrm>
            <a:off x="-9842" y="-16300"/>
            <a:ext cx="12201842" cy="3774528"/>
          </a:xfrm>
          <a:solidFill>
            <a:schemeClr val="accent4">
              <a:lumMod val="40000"/>
              <a:lumOff val="60000"/>
            </a:schemeClr>
          </a:solidFill>
        </p:spPr>
        <p:txBody>
          <a:bodyPr>
            <a:normAutofit fontScale="92500"/>
          </a:bodyPr>
          <a:lstStyle/>
          <a:p>
            <a:pPr marL="0" indent="0">
              <a:buNone/>
            </a:pPr>
            <a:r>
              <a:rPr lang="en-US" altLang="zh-CN" sz="4000" dirty="0">
                <a:latin typeface="Times New Roman" panose="02020603050405020304" pitchFamily="18" charset="0"/>
                <a:cs typeface="Times New Roman" panose="02020603050405020304" pitchFamily="18" charset="0"/>
              </a:rPr>
              <a:t>27. What is the significance of learning Chinese for the author?</a:t>
            </a:r>
          </a:p>
          <a:p>
            <a:pPr marL="0" indent="0">
              <a:buNone/>
            </a:pPr>
            <a:r>
              <a:rPr lang="en-US" altLang="zh-CN" sz="4000" dirty="0">
                <a:latin typeface="Times New Roman" panose="02020603050405020304" pitchFamily="18" charset="0"/>
                <a:cs typeface="Times New Roman" panose="02020603050405020304" pitchFamily="18" charset="0"/>
              </a:rPr>
              <a:t>A. It satisfies his curiosity for the future.</a:t>
            </a:r>
          </a:p>
          <a:p>
            <a:pPr marL="0" indent="0">
              <a:buNone/>
            </a:pPr>
            <a:r>
              <a:rPr lang="en-US" altLang="zh-CN" sz="4000" dirty="0">
                <a:latin typeface="Times New Roman" panose="02020603050405020304" pitchFamily="18" charset="0"/>
                <a:cs typeface="Times New Roman" panose="02020603050405020304" pitchFamily="18" charset="0"/>
              </a:rPr>
              <a:t>B. It shows him the history of Chinese culture.</a:t>
            </a:r>
          </a:p>
          <a:p>
            <a:pPr marL="0" indent="0">
              <a:buNone/>
            </a:pPr>
            <a:r>
              <a:rPr lang="en-US" altLang="zh-CN" sz="4000" dirty="0">
                <a:latin typeface="Times New Roman" panose="02020603050405020304" pitchFamily="18" charset="0"/>
                <a:cs typeface="Times New Roman" panose="02020603050405020304" pitchFamily="18" charset="0"/>
              </a:rPr>
              <a:t>C. It provides him with more chances to change life.</a:t>
            </a:r>
          </a:p>
          <a:p>
            <a:pPr marL="0" indent="0">
              <a:buNone/>
            </a:pPr>
            <a:r>
              <a:rPr lang="en-US" altLang="zh-CN" sz="4000" dirty="0">
                <a:latin typeface="Times New Roman" panose="02020603050405020304" pitchFamily="18" charset="0"/>
                <a:cs typeface="Times New Roman" panose="02020603050405020304" pitchFamily="18" charset="0"/>
              </a:rPr>
              <a:t>D. It offers him the possibility to spread his native language.</a:t>
            </a:r>
          </a:p>
        </p:txBody>
      </p:sp>
      <p:sp>
        <p:nvSpPr>
          <p:cNvPr id="5" name="文本框 4">
            <a:extLst>
              <a:ext uri="{FF2B5EF4-FFF2-40B4-BE49-F238E27FC236}">
                <a16:creationId xmlns:a16="http://schemas.microsoft.com/office/drawing/2014/main" id="{CF07F24D-E476-4361-B682-5AEF49275084}"/>
              </a:ext>
            </a:extLst>
          </p:cNvPr>
          <p:cNvSpPr txBox="1"/>
          <p:nvPr/>
        </p:nvSpPr>
        <p:spPr>
          <a:xfrm>
            <a:off x="9263195" y="569388"/>
            <a:ext cx="3105241" cy="1077218"/>
          </a:xfrm>
          <a:prstGeom prst="rect">
            <a:avLst/>
          </a:prstGeom>
          <a:solidFill>
            <a:srgbClr val="FFFF00"/>
          </a:solidFill>
        </p:spPr>
        <p:txBody>
          <a:bodyPr wrap="square">
            <a:spAutoFit/>
          </a:bodyPr>
          <a:lstStyle/>
          <a:p>
            <a:r>
              <a:rPr lang="zh-CN" altLang="en-US" sz="3200" dirty="0">
                <a:latin typeface="Times New Roman" panose="02020603050405020304" pitchFamily="18" charset="0"/>
                <a:cs typeface="Times New Roman" panose="02020603050405020304" pitchFamily="18" charset="0"/>
              </a:rPr>
              <a:t>推理判断：</a:t>
            </a:r>
            <a:endParaRPr lang="en-US" altLang="zh-CN" sz="3200" dirty="0">
              <a:latin typeface="Times New Roman" panose="02020603050405020304" pitchFamily="18" charset="0"/>
              <a:cs typeface="Times New Roman" panose="02020603050405020304" pitchFamily="18" charset="0"/>
            </a:endParaRPr>
          </a:p>
          <a:p>
            <a:r>
              <a:rPr lang="zh-CN" altLang="en-US" sz="3200" dirty="0">
                <a:latin typeface="Times New Roman" panose="02020603050405020304" pitchFamily="18" charset="0"/>
                <a:cs typeface="Times New Roman" panose="02020603050405020304" pitchFamily="18" charset="0"/>
              </a:rPr>
              <a:t>学习汉语的意义</a:t>
            </a:r>
            <a:endParaRPr lang="en-US" altLang="zh-CN" sz="3200" dirty="0">
              <a:latin typeface="Times New Roman" panose="02020603050405020304" pitchFamily="18" charset="0"/>
              <a:cs typeface="Times New Roman" panose="02020603050405020304" pitchFamily="18" charset="0"/>
            </a:endParaRPr>
          </a:p>
        </p:txBody>
      </p:sp>
      <p:sp>
        <p:nvSpPr>
          <p:cNvPr id="7" name="文本框 6">
            <a:extLst>
              <a:ext uri="{FF2B5EF4-FFF2-40B4-BE49-F238E27FC236}">
                <a16:creationId xmlns:a16="http://schemas.microsoft.com/office/drawing/2014/main" id="{2EC10B40-9D70-489F-81A0-24797375445A}"/>
              </a:ext>
            </a:extLst>
          </p:cNvPr>
          <p:cNvSpPr txBox="1"/>
          <p:nvPr/>
        </p:nvSpPr>
        <p:spPr>
          <a:xfrm>
            <a:off x="0" y="3758228"/>
            <a:ext cx="12201842" cy="2246769"/>
          </a:xfrm>
          <a:prstGeom prst="rect">
            <a:avLst/>
          </a:prstGeom>
          <a:noFill/>
        </p:spPr>
        <p:txBody>
          <a:bodyPr wrap="square">
            <a:spAutoFit/>
          </a:bodyPr>
          <a:lstStyle/>
          <a:p>
            <a:r>
              <a:rPr lang="zh-CN" altLang="en-US" sz="2800" dirty="0"/>
              <a:t>第五段：</a:t>
            </a:r>
            <a:r>
              <a:rPr lang="en-US" altLang="zh-CN" sz="2800" dirty="0"/>
              <a:t>Chinese has created unlimited opportunities in my life and opened the door to a new world for me, making my dream come true. I hope you will join me to learn Chinese, to understand Chinese culture, to feel the charm of Chinese language and Chinese culture, and to give yourself a chance to create unlimited possibilities. </a:t>
            </a:r>
            <a:endParaRPr lang="zh-CN" altLang="en-US" sz="2800" dirty="0"/>
          </a:p>
        </p:txBody>
      </p:sp>
      <p:sp>
        <p:nvSpPr>
          <p:cNvPr id="12" name="文本框 11">
            <a:extLst>
              <a:ext uri="{FF2B5EF4-FFF2-40B4-BE49-F238E27FC236}">
                <a16:creationId xmlns:a16="http://schemas.microsoft.com/office/drawing/2014/main" id="{B05DE62D-AA55-4FDC-9707-F3364E1CFE23}"/>
              </a:ext>
            </a:extLst>
          </p:cNvPr>
          <p:cNvSpPr txBox="1"/>
          <p:nvPr/>
        </p:nvSpPr>
        <p:spPr>
          <a:xfrm>
            <a:off x="-1" y="1860326"/>
            <a:ext cx="10141527" cy="629051"/>
          </a:xfrm>
          <a:prstGeom prst="rect">
            <a:avLst/>
          </a:prstGeom>
          <a:noFill/>
          <a:ln w="38100">
            <a:solidFill>
              <a:srgbClr val="FF0000"/>
            </a:solidFill>
          </a:ln>
        </p:spPr>
        <p:txBody>
          <a:bodyPr wrap="square" rtlCol="0">
            <a:spAutoFit/>
          </a:bodyPr>
          <a:lstStyle/>
          <a:p>
            <a:endParaRPr lang="zh-CN" altLang="en-US" dirty="0"/>
          </a:p>
        </p:txBody>
      </p:sp>
      <p:sp>
        <p:nvSpPr>
          <p:cNvPr id="14" name="文本框 13">
            <a:extLst>
              <a:ext uri="{FF2B5EF4-FFF2-40B4-BE49-F238E27FC236}">
                <a16:creationId xmlns:a16="http://schemas.microsoft.com/office/drawing/2014/main" id="{013209E3-B599-44B3-90DC-6A1A9C2CF7FE}"/>
              </a:ext>
            </a:extLst>
          </p:cNvPr>
          <p:cNvSpPr txBox="1"/>
          <p:nvPr/>
        </p:nvSpPr>
        <p:spPr>
          <a:xfrm>
            <a:off x="2287460" y="0"/>
            <a:ext cx="6904666" cy="525177"/>
          </a:xfrm>
          <a:prstGeom prst="rect">
            <a:avLst/>
          </a:prstGeom>
          <a:noFill/>
          <a:ln w="38100">
            <a:solidFill>
              <a:srgbClr val="FF0000"/>
            </a:solidFill>
          </a:ln>
        </p:spPr>
        <p:txBody>
          <a:bodyPr wrap="square" rtlCol="0">
            <a:spAutoFit/>
          </a:bodyPr>
          <a:lstStyle/>
          <a:p>
            <a:endParaRPr lang="zh-CN" altLang="en-US" dirty="0"/>
          </a:p>
        </p:txBody>
      </p:sp>
      <p:sp>
        <p:nvSpPr>
          <p:cNvPr id="15" name="文本框 14">
            <a:extLst>
              <a:ext uri="{FF2B5EF4-FFF2-40B4-BE49-F238E27FC236}">
                <a16:creationId xmlns:a16="http://schemas.microsoft.com/office/drawing/2014/main" id="{3AB52A70-D10B-4995-B4FF-67FCB221F7C3}"/>
              </a:ext>
            </a:extLst>
          </p:cNvPr>
          <p:cNvSpPr txBox="1"/>
          <p:nvPr/>
        </p:nvSpPr>
        <p:spPr>
          <a:xfrm>
            <a:off x="1460195" y="3820842"/>
            <a:ext cx="10251999" cy="446892"/>
          </a:xfrm>
          <a:prstGeom prst="rect">
            <a:avLst/>
          </a:prstGeom>
          <a:noFill/>
          <a:ln w="38100">
            <a:solidFill>
              <a:srgbClr val="FF0000"/>
            </a:solidFill>
          </a:ln>
        </p:spPr>
        <p:txBody>
          <a:bodyPr wrap="square" rtlCol="0">
            <a:spAutoFit/>
          </a:bodyPr>
          <a:lstStyle/>
          <a:p>
            <a:endParaRPr lang="zh-CN" altLang="en-US" dirty="0"/>
          </a:p>
        </p:txBody>
      </p:sp>
      <p:sp>
        <p:nvSpPr>
          <p:cNvPr id="16" name="文本框 15">
            <a:extLst>
              <a:ext uri="{FF2B5EF4-FFF2-40B4-BE49-F238E27FC236}">
                <a16:creationId xmlns:a16="http://schemas.microsoft.com/office/drawing/2014/main" id="{48C953E9-92AF-4BE3-BF99-7E1C3D2D54C9}"/>
              </a:ext>
            </a:extLst>
          </p:cNvPr>
          <p:cNvSpPr txBox="1"/>
          <p:nvPr/>
        </p:nvSpPr>
        <p:spPr>
          <a:xfrm>
            <a:off x="0" y="4268132"/>
            <a:ext cx="9612138" cy="406265"/>
          </a:xfrm>
          <a:prstGeom prst="rect">
            <a:avLst/>
          </a:prstGeom>
          <a:noFill/>
          <a:ln w="38100">
            <a:solidFill>
              <a:srgbClr val="FF0000"/>
            </a:solidFill>
          </a:ln>
        </p:spPr>
        <p:txBody>
          <a:bodyPr wrap="square" rtlCol="0">
            <a:spAutoFit/>
          </a:bodyPr>
          <a:lstStyle/>
          <a:p>
            <a:endParaRPr lang="zh-CN" altLang="en-US" dirty="0"/>
          </a:p>
        </p:txBody>
      </p:sp>
      <p:pic>
        <p:nvPicPr>
          <p:cNvPr id="2" name="图片 1">
            <a:extLst>
              <a:ext uri="{FF2B5EF4-FFF2-40B4-BE49-F238E27FC236}">
                <a16:creationId xmlns:a16="http://schemas.microsoft.com/office/drawing/2014/main" id="{666ABBBF-928E-4001-ACC6-01098B74E0E4}"/>
              </a:ext>
            </a:extLst>
          </p:cNvPr>
          <p:cNvPicPr>
            <a:picLocks noChangeAspect="1"/>
          </p:cNvPicPr>
          <p:nvPr/>
        </p:nvPicPr>
        <p:blipFill>
          <a:blip r:embed="rId2"/>
          <a:stretch>
            <a:fillRect/>
          </a:stretch>
        </p:blipFill>
        <p:spPr>
          <a:xfrm>
            <a:off x="8560953" y="739420"/>
            <a:ext cx="692400" cy="693465"/>
          </a:xfrm>
          <a:prstGeom prst="rect">
            <a:avLst/>
          </a:prstGeom>
        </p:spPr>
      </p:pic>
    </p:spTree>
    <p:extLst>
      <p:ext uri="{BB962C8B-B14F-4D97-AF65-F5344CB8AC3E}">
        <p14:creationId xmlns:p14="http://schemas.microsoft.com/office/powerpoint/2010/main" val="21481882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C8E638A-BC2D-40CF-B54B-D981BDFB2EF0}"/>
              </a:ext>
            </a:extLst>
          </p:cNvPr>
          <p:cNvSpPr>
            <a:spLocks noGrp="1"/>
          </p:cNvSpPr>
          <p:nvPr>
            <p:ph type="title"/>
          </p:nvPr>
        </p:nvSpPr>
        <p:spPr>
          <a:xfrm>
            <a:off x="4534786" y="47848"/>
            <a:ext cx="2541181" cy="1265274"/>
          </a:xfrm>
        </p:spPr>
        <p:txBody>
          <a:bodyPr>
            <a:normAutofit/>
          </a:bodyPr>
          <a:lstStyle/>
          <a:p>
            <a:r>
              <a:rPr lang="en-US" altLang="zh-CN" sz="7200" dirty="0">
                <a:latin typeface="华文新魏" panose="02010800040101010101" pitchFamily="2" charset="-122"/>
                <a:ea typeface="华文新魏" panose="02010800040101010101" pitchFamily="2" charset="-122"/>
              </a:rPr>
              <a:t>C</a:t>
            </a:r>
            <a:r>
              <a:rPr lang="zh-CN" altLang="en-US" sz="7200" dirty="0">
                <a:latin typeface="华文新魏" panose="02010800040101010101" pitchFamily="2" charset="-122"/>
                <a:ea typeface="华文新魏" panose="02010800040101010101" pitchFamily="2" charset="-122"/>
              </a:rPr>
              <a:t>篇</a:t>
            </a:r>
          </a:p>
        </p:txBody>
      </p:sp>
      <p:pic>
        <p:nvPicPr>
          <p:cNvPr id="4" name="内容占位符 3">
            <a:extLst>
              <a:ext uri="{FF2B5EF4-FFF2-40B4-BE49-F238E27FC236}">
                <a16:creationId xmlns:a16="http://schemas.microsoft.com/office/drawing/2014/main" id="{73A04AC9-0378-44C2-9117-730C1D9A01EC}"/>
              </a:ext>
            </a:extLst>
          </p:cNvPr>
          <p:cNvPicPr>
            <a:picLocks noGrp="1" noChangeAspect="1"/>
          </p:cNvPicPr>
          <p:nvPr>
            <p:ph idx="1"/>
          </p:nvPr>
        </p:nvPicPr>
        <p:blipFill>
          <a:blip r:embed="rId2"/>
          <a:stretch>
            <a:fillRect/>
          </a:stretch>
        </p:blipFill>
        <p:spPr>
          <a:xfrm>
            <a:off x="53163" y="1253331"/>
            <a:ext cx="7518885" cy="4351338"/>
          </a:xfrm>
          <a:prstGeom prst="rect">
            <a:avLst/>
          </a:prstGeom>
        </p:spPr>
      </p:pic>
      <p:pic>
        <p:nvPicPr>
          <p:cNvPr id="5" name="图片 4">
            <a:extLst>
              <a:ext uri="{FF2B5EF4-FFF2-40B4-BE49-F238E27FC236}">
                <a16:creationId xmlns:a16="http://schemas.microsoft.com/office/drawing/2014/main" id="{21791F30-A5F4-4080-8E8E-4C65D28096B4}"/>
              </a:ext>
            </a:extLst>
          </p:cNvPr>
          <p:cNvPicPr>
            <a:picLocks noChangeAspect="1"/>
          </p:cNvPicPr>
          <p:nvPr/>
        </p:nvPicPr>
        <p:blipFill>
          <a:blip r:embed="rId3"/>
          <a:stretch>
            <a:fillRect/>
          </a:stretch>
        </p:blipFill>
        <p:spPr>
          <a:xfrm>
            <a:off x="7597426" y="3014330"/>
            <a:ext cx="4541411" cy="3599121"/>
          </a:xfrm>
          <a:prstGeom prst="rect">
            <a:avLst/>
          </a:prstGeom>
        </p:spPr>
      </p:pic>
    </p:spTree>
    <p:extLst>
      <p:ext uri="{BB962C8B-B14F-4D97-AF65-F5344CB8AC3E}">
        <p14:creationId xmlns:p14="http://schemas.microsoft.com/office/powerpoint/2010/main" val="40335064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580AE2A-525E-40AC-85FC-F3C766A3B13A}"/>
              </a:ext>
            </a:extLst>
          </p:cNvPr>
          <p:cNvSpPr>
            <a:spLocks noGrp="1"/>
          </p:cNvSpPr>
          <p:nvPr>
            <p:ph type="title"/>
          </p:nvPr>
        </p:nvSpPr>
        <p:spPr>
          <a:xfrm>
            <a:off x="0" y="0"/>
            <a:ext cx="12192000" cy="691269"/>
          </a:xfrm>
          <a:solidFill>
            <a:schemeClr val="accent4">
              <a:lumMod val="40000"/>
              <a:lumOff val="60000"/>
            </a:schemeClr>
          </a:solidFill>
        </p:spPr>
        <p:txBody>
          <a:bodyPr>
            <a:normAutofit fontScale="90000"/>
          </a:bodyPr>
          <a:lstStyle/>
          <a:p>
            <a:r>
              <a:rPr lang="en-US" altLang="zh-CN" dirty="0"/>
              <a:t>C</a:t>
            </a:r>
            <a:r>
              <a:rPr lang="zh-CN" altLang="en-US" dirty="0"/>
              <a:t>篇</a:t>
            </a:r>
          </a:p>
        </p:txBody>
      </p:sp>
      <p:sp>
        <p:nvSpPr>
          <p:cNvPr id="4" name="内容占位符 2">
            <a:extLst>
              <a:ext uri="{FF2B5EF4-FFF2-40B4-BE49-F238E27FC236}">
                <a16:creationId xmlns:a16="http://schemas.microsoft.com/office/drawing/2014/main" id="{FB3EA021-5D33-4764-9231-125C44D7A028}"/>
              </a:ext>
            </a:extLst>
          </p:cNvPr>
          <p:cNvSpPr>
            <a:spLocks noGrp="1"/>
          </p:cNvSpPr>
          <p:nvPr>
            <p:ph idx="1"/>
          </p:nvPr>
        </p:nvSpPr>
        <p:spPr>
          <a:xfrm>
            <a:off x="0" y="690562"/>
            <a:ext cx="12192000" cy="6167437"/>
          </a:xfrm>
        </p:spPr>
        <p:txBody>
          <a:bodyPr>
            <a:normAutofit fontScale="92500" lnSpcReduction="20000"/>
          </a:bodyPr>
          <a:lstStyle/>
          <a:p>
            <a:r>
              <a:rPr lang="zh-CN" altLang="en-US" sz="2400" b="1" dirty="0">
                <a:solidFill>
                  <a:srgbClr val="FF0000"/>
                </a:solidFill>
              </a:rPr>
              <a:t>主题语境：</a:t>
            </a:r>
            <a:r>
              <a:rPr lang="zh-CN" altLang="en-US" sz="2400" dirty="0"/>
              <a:t>人与自然  </a:t>
            </a:r>
            <a:r>
              <a:rPr lang="en-US" altLang="zh-CN" sz="2400" dirty="0"/>
              <a:t> 7. </a:t>
            </a:r>
            <a:r>
              <a:rPr lang="zh-CN" altLang="en-US" sz="2400" dirty="0"/>
              <a:t>地球与宇宙奥秘探索</a:t>
            </a:r>
            <a:endParaRPr lang="en-US" altLang="zh-CN" sz="2400" dirty="0"/>
          </a:p>
          <a:p>
            <a:pPr>
              <a:lnSpc>
                <a:spcPct val="120000"/>
              </a:lnSpc>
              <a:spcBef>
                <a:spcPts val="0"/>
              </a:spcBef>
            </a:pPr>
            <a:r>
              <a:rPr lang="zh-CN" altLang="en-US" sz="2400" b="1" dirty="0">
                <a:solidFill>
                  <a:srgbClr val="FF0000"/>
                </a:solidFill>
              </a:rPr>
              <a:t>语篇话题</a:t>
            </a:r>
            <a:r>
              <a:rPr lang="zh-CN" altLang="en-US" sz="2400" dirty="0"/>
              <a:t>：</a:t>
            </a:r>
            <a:r>
              <a:rPr lang="en-US" altLang="zh-CN" sz="2400" dirty="0"/>
              <a:t> </a:t>
            </a:r>
            <a:r>
              <a:rPr lang="zh-CN" altLang="en-US" sz="2400" dirty="0"/>
              <a:t>天问一号登陆火星</a:t>
            </a:r>
            <a:endParaRPr lang="en-US" altLang="zh-CN" sz="2400" dirty="0"/>
          </a:p>
          <a:p>
            <a:pPr>
              <a:lnSpc>
                <a:spcPct val="120000"/>
              </a:lnSpc>
              <a:spcBef>
                <a:spcPts val="0"/>
              </a:spcBef>
            </a:pPr>
            <a:r>
              <a:rPr lang="zh-CN" altLang="en-US" sz="2400" b="1" dirty="0">
                <a:solidFill>
                  <a:srgbClr val="FF0000"/>
                </a:solidFill>
              </a:rPr>
              <a:t>字数</a:t>
            </a:r>
            <a:r>
              <a:rPr lang="zh-CN" altLang="en-US" sz="2400" dirty="0"/>
              <a:t>：</a:t>
            </a:r>
            <a:r>
              <a:rPr lang="en-US" altLang="zh-CN" sz="2400" dirty="0"/>
              <a:t>253+114</a:t>
            </a:r>
          </a:p>
          <a:p>
            <a:pPr>
              <a:lnSpc>
                <a:spcPct val="120000"/>
              </a:lnSpc>
              <a:spcBef>
                <a:spcPts val="0"/>
              </a:spcBef>
            </a:pPr>
            <a:r>
              <a:rPr lang="zh-CN" altLang="en-US" sz="2400" b="1" dirty="0">
                <a:solidFill>
                  <a:srgbClr val="FF0000"/>
                </a:solidFill>
              </a:rPr>
              <a:t>概要</a:t>
            </a:r>
            <a:r>
              <a:rPr lang="zh-CN" altLang="en-US" sz="2400" dirty="0"/>
              <a:t>：</a:t>
            </a:r>
            <a:endParaRPr lang="en-US" altLang="zh-CN" sz="2400" dirty="0"/>
          </a:p>
          <a:p>
            <a:pPr>
              <a:lnSpc>
                <a:spcPct val="120000"/>
              </a:lnSpc>
              <a:spcBef>
                <a:spcPts val="0"/>
              </a:spcBef>
            </a:pPr>
            <a:r>
              <a:rPr lang="zh-CN" altLang="en-US" sz="2400" b="1" dirty="0">
                <a:solidFill>
                  <a:srgbClr val="FF0000"/>
                </a:solidFill>
              </a:rPr>
              <a:t>第一段</a:t>
            </a:r>
            <a:r>
              <a:rPr lang="zh-CN" altLang="en-US" sz="2400" dirty="0"/>
              <a:t>：</a:t>
            </a:r>
            <a:r>
              <a:rPr lang="zh-CN" altLang="en-US" sz="2400" dirty="0">
                <a:solidFill>
                  <a:srgbClr val="00B0F0"/>
                </a:solidFill>
              </a:rPr>
              <a:t>中国的第一艘火星车刚刚成功登陆火星，成为第二个登陆火星的国家。“天问一号”于</a:t>
            </a:r>
            <a:r>
              <a:rPr lang="en-US" altLang="zh-CN" sz="2400" dirty="0">
                <a:solidFill>
                  <a:srgbClr val="00B0F0"/>
                </a:solidFill>
              </a:rPr>
              <a:t>2020</a:t>
            </a:r>
            <a:r>
              <a:rPr lang="zh-CN" altLang="en-US" sz="2400" dirty="0">
                <a:solidFill>
                  <a:srgbClr val="00B0F0"/>
                </a:solidFill>
              </a:rPr>
              <a:t>年</a:t>
            </a:r>
            <a:r>
              <a:rPr lang="en-US" altLang="zh-CN" sz="2400" dirty="0">
                <a:solidFill>
                  <a:srgbClr val="00B0F0"/>
                </a:solidFill>
              </a:rPr>
              <a:t>7</a:t>
            </a:r>
            <a:r>
              <a:rPr lang="zh-CN" altLang="en-US" sz="2400" dirty="0">
                <a:solidFill>
                  <a:srgbClr val="00B0F0"/>
                </a:solidFill>
              </a:rPr>
              <a:t>月通过长征五号火箭发射，于今年</a:t>
            </a:r>
            <a:r>
              <a:rPr lang="en-US" altLang="zh-CN" sz="2400" dirty="0">
                <a:solidFill>
                  <a:srgbClr val="00B0F0"/>
                </a:solidFill>
              </a:rPr>
              <a:t>2</a:t>
            </a:r>
            <a:r>
              <a:rPr lang="zh-CN" altLang="en-US" sz="2400" dirty="0">
                <a:solidFill>
                  <a:srgbClr val="00B0F0"/>
                </a:solidFill>
              </a:rPr>
              <a:t>月抵达火星轨道。</a:t>
            </a:r>
            <a:endParaRPr lang="en-US" altLang="zh-CN" sz="2400" dirty="0">
              <a:solidFill>
                <a:srgbClr val="00B0F0"/>
              </a:solidFill>
            </a:endParaRPr>
          </a:p>
          <a:p>
            <a:pPr>
              <a:lnSpc>
                <a:spcPct val="120000"/>
              </a:lnSpc>
              <a:spcBef>
                <a:spcPts val="0"/>
              </a:spcBef>
            </a:pPr>
            <a:r>
              <a:rPr lang="zh-CN" altLang="en-US" sz="2400" b="1" dirty="0">
                <a:solidFill>
                  <a:srgbClr val="FF0000"/>
                </a:solidFill>
              </a:rPr>
              <a:t>第二段</a:t>
            </a:r>
            <a:r>
              <a:rPr lang="zh-CN" altLang="en-US" sz="2400" dirty="0"/>
              <a:t>：在环绕火星</a:t>
            </a:r>
            <a:r>
              <a:rPr lang="en-US" altLang="zh-CN" sz="2400" dirty="0"/>
              <a:t>3</a:t>
            </a:r>
            <a:r>
              <a:rPr lang="zh-CN" altLang="en-US" sz="2400" dirty="0"/>
              <a:t>个月后，与月球车相连的“</a:t>
            </a:r>
            <a:r>
              <a:rPr lang="zh-CN" altLang="en-US" sz="2400" dirty="0">
                <a:solidFill>
                  <a:srgbClr val="00B0F0"/>
                </a:solidFill>
              </a:rPr>
              <a:t>天问一号</a:t>
            </a:r>
            <a:r>
              <a:rPr lang="zh-CN" altLang="en-US" sz="2400" dirty="0"/>
              <a:t>”着陆器与轨道器分离，开始向火星表面降落。一旦着陆器和火星车进入火星大气层，飞船在尝试在火星软着陆之前经历了一个“恐怖的七分钟”过程。在着陆期间，一个热罩保护着航天器。之后，任务安全降落到乌托邦平原地区，这是火星北部的一片平原。“</a:t>
            </a:r>
            <a:r>
              <a:rPr lang="zh-CN" altLang="en-US" sz="2400" dirty="0">
                <a:solidFill>
                  <a:srgbClr val="00B0F0"/>
                </a:solidFill>
              </a:rPr>
              <a:t>天问一号</a:t>
            </a:r>
            <a:r>
              <a:rPr lang="zh-CN" altLang="en-US" sz="2400" dirty="0"/>
              <a:t>”的着陆台在着陆的最后几秒钟里发射了一些小的向下的火箭发动机，使其减速。</a:t>
            </a:r>
            <a:endParaRPr lang="en-US" altLang="zh-CN" sz="2400" dirty="0"/>
          </a:p>
          <a:p>
            <a:pPr>
              <a:lnSpc>
                <a:spcPct val="120000"/>
              </a:lnSpc>
              <a:spcBef>
                <a:spcPts val="0"/>
              </a:spcBef>
            </a:pPr>
            <a:r>
              <a:rPr lang="zh-CN" altLang="en-US" sz="2400" b="1" dirty="0">
                <a:solidFill>
                  <a:srgbClr val="FF0000"/>
                </a:solidFill>
              </a:rPr>
              <a:t>第三段</a:t>
            </a:r>
            <a:r>
              <a:rPr lang="zh-CN" altLang="en-US" sz="2400" dirty="0"/>
              <a:t>：</a:t>
            </a:r>
            <a:r>
              <a:rPr lang="zh-CN" altLang="en-US" sz="2400" dirty="0">
                <a:solidFill>
                  <a:srgbClr val="00B0F0"/>
                </a:solidFill>
              </a:rPr>
              <a:t>中国的火星车“祝融号”预计将在火星上飞行至少</a:t>
            </a:r>
            <a:r>
              <a:rPr lang="en-US" altLang="zh-CN" sz="2400" dirty="0">
                <a:solidFill>
                  <a:srgbClr val="00B0F0"/>
                </a:solidFill>
              </a:rPr>
              <a:t>90</a:t>
            </a:r>
            <a:r>
              <a:rPr lang="zh-CN" altLang="en-US" sz="2400" dirty="0">
                <a:solidFill>
                  <a:srgbClr val="00B0F0"/>
                </a:solidFill>
              </a:rPr>
              <a:t>天，研究火星的组成，寻找水冰的迹象。</a:t>
            </a:r>
            <a:endParaRPr lang="en-US" altLang="zh-CN" sz="2400" dirty="0">
              <a:solidFill>
                <a:srgbClr val="00B0F0"/>
              </a:solidFill>
            </a:endParaRPr>
          </a:p>
          <a:p>
            <a:pPr>
              <a:lnSpc>
                <a:spcPct val="120000"/>
              </a:lnSpc>
              <a:spcBef>
                <a:spcPts val="0"/>
              </a:spcBef>
            </a:pPr>
            <a:r>
              <a:rPr lang="zh-CN" altLang="en-US" sz="2400" b="1" dirty="0">
                <a:solidFill>
                  <a:srgbClr val="FF0000"/>
                </a:solidFill>
              </a:rPr>
              <a:t>第四段</a:t>
            </a:r>
            <a:r>
              <a:rPr lang="zh-CN" altLang="en-US" sz="2400" dirty="0"/>
              <a:t>：“祝融号”将研究这颗红色星球，轨道飞行器将作为“祝融号”和地球上的任务控制人员之间通信的数据站。该轨道飞行器的设计寿命至少为一个火星年，也就是大约</a:t>
            </a:r>
            <a:r>
              <a:rPr lang="en-US" altLang="zh-CN" sz="2400" dirty="0"/>
              <a:t>687</a:t>
            </a:r>
            <a:r>
              <a:rPr lang="zh-CN" altLang="en-US" sz="2400" dirty="0"/>
              <a:t>个地球日。</a:t>
            </a:r>
            <a:endParaRPr lang="en-US" altLang="zh-CN" sz="2400" dirty="0"/>
          </a:p>
          <a:p>
            <a:pPr>
              <a:lnSpc>
                <a:spcPct val="120000"/>
              </a:lnSpc>
              <a:spcBef>
                <a:spcPts val="0"/>
              </a:spcBef>
            </a:pPr>
            <a:r>
              <a:rPr lang="zh-CN" altLang="en-US" sz="2400" b="1" dirty="0">
                <a:solidFill>
                  <a:srgbClr val="FF0000"/>
                </a:solidFill>
              </a:rPr>
              <a:t>第五段</a:t>
            </a:r>
            <a:r>
              <a:rPr lang="zh-CN" altLang="en-US" sz="2400" dirty="0"/>
              <a:t>：</a:t>
            </a:r>
            <a:r>
              <a:rPr lang="zh-CN" altLang="en-US" sz="2400" dirty="0">
                <a:solidFill>
                  <a:schemeClr val="accent2">
                    <a:lumMod val="75000"/>
                  </a:schemeClr>
                </a:solidFill>
              </a:rPr>
              <a:t>中国还计划在</a:t>
            </a:r>
            <a:r>
              <a:rPr lang="en-US" altLang="zh-CN" sz="2400" dirty="0">
                <a:solidFill>
                  <a:schemeClr val="accent2">
                    <a:lumMod val="75000"/>
                  </a:schemeClr>
                </a:solidFill>
              </a:rPr>
              <a:t>2028</a:t>
            </a:r>
            <a:r>
              <a:rPr lang="zh-CN" altLang="en-US" sz="2400" dirty="0">
                <a:solidFill>
                  <a:schemeClr val="accent2">
                    <a:lumMod val="75000"/>
                  </a:schemeClr>
                </a:solidFill>
              </a:rPr>
              <a:t>年发射火星任务，很像美国宇航局和欧洲航天局定于同年开始的联合任务。中国还在与俄罗斯合作，计划于</a:t>
            </a:r>
            <a:r>
              <a:rPr lang="en-US" altLang="zh-CN" sz="2400" dirty="0">
                <a:solidFill>
                  <a:schemeClr val="accent2">
                    <a:lumMod val="75000"/>
                  </a:schemeClr>
                </a:solidFill>
              </a:rPr>
              <a:t>2024</a:t>
            </a:r>
            <a:r>
              <a:rPr lang="zh-CN" altLang="en-US" sz="2400" dirty="0">
                <a:solidFill>
                  <a:schemeClr val="accent2">
                    <a:lumMod val="75000"/>
                  </a:schemeClr>
                </a:solidFill>
              </a:rPr>
              <a:t>年启动一项小行星任务。</a:t>
            </a:r>
          </a:p>
        </p:txBody>
      </p:sp>
    </p:spTree>
    <p:extLst>
      <p:ext uri="{BB962C8B-B14F-4D97-AF65-F5344CB8AC3E}">
        <p14:creationId xmlns:p14="http://schemas.microsoft.com/office/powerpoint/2010/main" val="2002381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8ABD5018-C9B9-4C3A-8D8F-FEC23CA2A31C}"/>
              </a:ext>
            </a:extLst>
          </p:cNvPr>
          <p:cNvSpPr>
            <a:spLocks noGrp="1"/>
          </p:cNvSpPr>
          <p:nvPr>
            <p:ph idx="1"/>
          </p:nvPr>
        </p:nvSpPr>
        <p:spPr>
          <a:xfrm>
            <a:off x="-1" y="0"/>
            <a:ext cx="12179967" cy="3762603"/>
          </a:xfrm>
          <a:solidFill>
            <a:schemeClr val="accent4">
              <a:lumMod val="20000"/>
              <a:lumOff val="80000"/>
            </a:schemeClr>
          </a:solidFill>
        </p:spPr>
        <p:txBody>
          <a:bodyPr>
            <a:normAutofit/>
          </a:bodyPr>
          <a:lstStyle/>
          <a:p>
            <a:pPr marL="0" indent="0">
              <a:buNone/>
            </a:pPr>
            <a:r>
              <a:rPr lang="en-US" altLang="zh-CN"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32. How long did it take Tianwen-1 to fly from the Earth to the Mars?</a:t>
            </a:r>
          </a:p>
          <a:p>
            <a:pPr marL="514350" indent="-514350">
              <a:buAutoNum type="alphaUcPeriod"/>
            </a:pPr>
            <a:r>
              <a:rPr lang="en-US" altLang="zh-CN"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3 months.		B. 5 months.			</a:t>
            </a:r>
          </a:p>
          <a:p>
            <a:pPr marL="514350" indent="-514350">
              <a:buAutoNum type="alphaUcPeriod"/>
            </a:pPr>
            <a:r>
              <a:rPr lang="en-US" altLang="zh-CN"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C. 7 months.		D. 10 months.</a:t>
            </a:r>
          </a:p>
        </p:txBody>
      </p:sp>
      <p:sp>
        <p:nvSpPr>
          <p:cNvPr id="5" name="文本框 4">
            <a:extLst>
              <a:ext uri="{FF2B5EF4-FFF2-40B4-BE49-F238E27FC236}">
                <a16:creationId xmlns:a16="http://schemas.microsoft.com/office/drawing/2014/main" id="{17BEF7E4-8972-41C2-99E7-0C8DE6A2D862}"/>
              </a:ext>
            </a:extLst>
          </p:cNvPr>
          <p:cNvSpPr txBox="1"/>
          <p:nvPr/>
        </p:nvSpPr>
        <p:spPr>
          <a:xfrm>
            <a:off x="44296" y="3704632"/>
            <a:ext cx="12147704" cy="2677656"/>
          </a:xfrm>
          <a:prstGeom prst="rect">
            <a:avLst/>
          </a:prstGeom>
          <a:noFill/>
        </p:spPr>
        <p:txBody>
          <a:bodyPr wrap="square">
            <a:spAutoFit/>
          </a:bodyPr>
          <a:lstStyle/>
          <a:p>
            <a:r>
              <a:rPr lang="zh-CN" altLang="en-US" sz="2800" dirty="0"/>
              <a:t>第一段：</a:t>
            </a:r>
            <a:r>
              <a:rPr lang="en-US" altLang="zh-CN" sz="2800" dirty="0"/>
              <a:t>China just successfully landed its first rover on Mars, becoming only the second nation to do so. Tianwen-1arrived in Mars' orbit in February this year after launching on a Long March 5 rocket in July 2020.</a:t>
            </a:r>
          </a:p>
          <a:p>
            <a:r>
              <a:rPr lang="zh-CN" altLang="en-US" sz="2800" dirty="0"/>
              <a:t>第二段：</a:t>
            </a:r>
            <a:r>
              <a:rPr lang="en-US" altLang="zh-CN" sz="2800" dirty="0"/>
              <a:t>After circling the Red Planet for three months, the Tianwen-1 lander, with the rover attached, separated from the orbiter to begin its going down toward the planet's surface. ……</a:t>
            </a:r>
            <a:endParaRPr lang="zh-CN" altLang="en-US" sz="2800" dirty="0"/>
          </a:p>
        </p:txBody>
      </p:sp>
      <p:sp>
        <p:nvSpPr>
          <p:cNvPr id="8" name="文本框 7">
            <a:extLst>
              <a:ext uri="{FF2B5EF4-FFF2-40B4-BE49-F238E27FC236}">
                <a16:creationId xmlns:a16="http://schemas.microsoft.com/office/drawing/2014/main" id="{FD315A47-046E-4833-A82C-4116625960CB}"/>
              </a:ext>
            </a:extLst>
          </p:cNvPr>
          <p:cNvSpPr txBox="1"/>
          <p:nvPr/>
        </p:nvSpPr>
        <p:spPr>
          <a:xfrm>
            <a:off x="3692601" y="991457"/>
            <a:ext cx="2113183" cy="491581"/>
          </a:xfrm>
          <a:prstGeom prst="rect">
            <a:avLst/>
          </a:prstGeom>
          <a:noFill/>
          <a:ln w="38100">
            <a:solidFill>
              <a:srgbClr val="FF0000"/>
            </a:solidFill>
          </a:ln>
        </p:spPr>
        <p:txBody>
          <a:bodyPr wrap="square" rtlCol="0">
            <a:spAutoFit/>
          </a:bodyPr>
          <a:lstStyle/>
          <a:p>
            <a:endParaRPr lang="zh-CN" altLang="en-US" dirty="0"/>
          </a:p>
        </p:txBody>
      </p:sp>
      <p:sp>
        <p:nvSpPr>
          <p:cNvPr id="9" name="文本框 8">
            <a:extLst>
              <a:ext uri="{FF2B5EF4-FFF2-40B4-BE49-F238E27FC236}">
                <a16:creationId xmlns:a16="http://schemas.microsoft.com/office/drawing/2014/main" id="{F33FA7C9-B76E-4ED8-AEEF-856858FCE807}"/>
              </a:ext>
            </a:extLst>
          </p:cNvPr>
          <p:cNvSpPr txBox="1"/>
          <p:nvPr/>
        </p:nvSpPr>
        <p:spPr>
          <a:xfrm>
            <a:off x="44297" y="3767330"/>
            <a:ext cx="11812278" cy="1233432"/>
          </a:xfrm>
          <a:prstGeom prst="rect">
            <a:avLst/>
          </a:prstGeom>
          <a:noFill/>
          <a:ln w="38100">
            <a:solidFill>
              <a:srgbClr val="FF0000"/>
            </a:solidFill>
          </a:ln>
        </p:spPr>
        <p:txBody>
          <a:bodyPr wrap="square" rtlCol="0">
            <a:spAutoFit/>
          </a:bodyPr>
          <a:lstStyle/>
          <a:p>
            <a:endParaRPr lang="zh-CN" altLang="en-US" dirty="0"/>
          </a:p>
        </p:txBody>
      </p:sp>
      <p:sp>
        <p:nvSpPr>
          <p:cNvPr id="10" name="文本框 9">
            <a:extLst>
              <a:ext uri="{FF2B5EF4-FFF2-40B4-BE49-F238E27FC236}">
                <a16:creationId xmlns:a16="http://schemas.microsoft.com/office/drawing/2014/main" id="{26787747-6916-4F4D-9101-844A9990C045}"/>
              </a:ext>
            </a:extLst>
          </p:cNvPr>
          <p:cNvSpPr txBox="1"/>
          <p:nvPr/>
        </p:nvSpPr>
        <p:spPr>
          <a:xfrm>
            <a:off x="9069258" y="710287"/>
            <a:ext cx="3122742" cy="769441"/>
          </a:xfrm>
          <a:prstGeom prst="rect">
            <a:avLst/>
          </a:prstGeom>
          <a:solidFill>
            <a:srgbClr val="FFFF00"/>
          </a:solidFill>
        </p:spPr>
        <p:txBody>
          <a:bodyPr wrap="square">
            <a:spAutoFit/>
          </a:bodyPr>
          <a:lstStyle/>
          <a:p>
            <a:r>
              <a:rPr lang="zh-CN" altLang="en-US" sz="4400" dirty="0">
                <a:latin typeface="Times New Roman" panose="02020603050405020304" pitchFamily="18" charset="0"/>
                <a:cs typeface="Times New Roman" panose="02020603050405020304" pitchFamily="18" charset="0"/>
              </a:rPr>
              <a:t>多重细节</a:t>
            </a:r>
            <a:endParaRPr lang="en-US" altLang="zh-CN" sz="4400" dirty="0">
              <a:latin typeface="Times New Roman" panose="02020603050405020304" pitchFamily="18" charset="0"/>
              <a:cs typeface="Times New Roman" panose="02020603050405020304" pitchFamily="18" charset="0"/>
            </a:endParaRPr>
          </a:p>
        </p:txBody>
      </p:sp>
      <p:sp>
        <p:nvSpPr>
          <p:cNvPr id="11" name="文本框 10">
            <a:extLst>
              <a:ext uri="{FF2B5EF4-FFF2-40B4-BE49-F238E27FC236}">
                <a16:creationId xmlns:a16="http://schemas.microsoft.com/office/drawing/2014/main" id="{BCBF1203-F25C-4393-AB84-D02D2F8551AB}"/>
              </a:ext>
            </a:extLst>
          </p:cNvPr>
          <p:cNvSpPr txBox="1"/>
          <p:nvPr/>
        </p:nvSpPr>
        <p:spPr>
          <a:xfrm>
            <a:off x="12034" y="1929424"/>
            <a:ext cx="12167932" cy="1815882"/>
          </a:xfrm>
          <a:prstGeom prst="rect">
            <a:avLst/>
          </a:prstGeom>
          <a:solidFill>
            <a:srgbClr val="FFFF00"/>
          </a:solidFill>
        </p:spPr>
        <p:txBody>
          <a:bodyPr wrap="square">
            <a:spAutoFit/>
          </a:bodyPr>
          <a:lstStyle/>
          <a:p>
            <a:r>
              <a:rPr lang="zh-CN" altLang="en-US" sz="2800" dirty="0">
                <a:solidFill>
                  <a:srgbClr val="00B0F0"/>
                </a:solidFill>
              </a:rPr>
              <a:t>第一段：</a:t>
            </a:r>
            <a:r>
              <a:rPr lang="en-US" altLang="zh-CN" sz="2800" dirty="0">
                <a:solidFill>
                  <a:srgbClr val="00B0F0"/>
                </a:solidFill>
              </a:rPr>
              <a:t>2020</a:t>
            </a:r>
            <a:r>
              <a:rPr lang="zh-CN" altLang="en-US" sz="2800" dirty="0">
                <a:solidFill>
                  <a:srgbClr val="00B0F0"/>
                </a:solidFill>
              </a:rPr>
              <a:t>年</a:t>
            </a:r>
            <a:r>
              <a:rPr lang="en-US" altLang="zh-CN" sz="2800" dirty="0">
                <a:solidFill>
                  <a:srgbClr val="00B0F0"/>
                </a:solidFill>
              </a:rPr>
              <a:t>7</a:t>
            </a:r>
            <a:r>
              <a:rPr lang="zh-CN" altLang="en-US" sz="2800" dirty="0">
                <a:solidFill>
                  <a:srgbClr val="00B0F0"/>
                </a:solidFill>
              </a:rPr>
              <a:t>月通过长征五号火箭发射，于今年</a:t>
            </a:r>
            <a:r>
              <a:rPr lang="en-US" altLang="zh-CN" sz="2800" dirty="0">
                <a:solidFill>
                  <a:srgbClr val="00B0F0"/>
                </a:solidFill>
              </a:rPr>
              <a:t>2</a:t>
            </a:r>
            <a:r>
              <a:rPr lang="zh-CN" altLang="en-US" sz="2800" dirty="0">
                <a:solidFill>
                  <a:srgbClr val="00B0F0"/>
                </a:solidFill>
              </a:rPr>
              <a:t>月抵达火星轨道</a:t>
            </a:r>
            <a:endParaRPr lang="en-US" altLang="zh-CN" sz="2800" dirty="0">
              <a:solidFill>
                <a:srgbClr val="00B0F0"/>
              </a:solidFill>
            </a:endParaRPr>
          </a:p>
          <a:p>
            <a:r>
              <a:rPr lang="zh-CN" altLang="en-US" sz="2800" dirty="0">
                <a:solidFill>
                  <a:srgbClr val="FF0000"/>
                </a:solidFill>
              </a:rPr>
              <a:t>历时七个月抵达火星轨道</a:t>
            </a:r>
            <a:endParaRPr lang="en-US" altLang="zh-CN" sz="2800" dirty="0">
              <a:solidFill>
                <a:srgbClr val="FF0000"/>
              </a:solidFill>
            </a:endParaRPr>
          </a:p>
          <a:p>
            <a:r>
              <a:rPr lang="zh-CN" altLang="en-US" sz="2800" dirty="0">
                <a:solidFill>
                  <a:srgbClr val="00B0F0"/>
                </a:solidFill>
              </a:rPr>
              <a:t>第二段： 在火星轨道飞行</a:t>
            </a:r>
            <a:r>
              <a:rPr lang="zh-CN" altLang="en-US" sz="2800" dirty="0">
                <a:solidFill>
                  <a:srgbClr val="FF0000"/>
                </a:solidFill>
              </a:rPr>
              <a:t>三个月后开始着陆</a:t>
            </a:r>
            <a:endParaRPr lang="en-US" altLang="zh-CN" sz="2800" dirty="0">
              <a:solidFill>
                <a:srgbClr val="FF0000"/>
              </a:solidFill>
            </a:endParaRPr>
          </a:p>
          <a:p>
            <a:r>
              <a:rPr lang="zh-CN" altLang="en-US" sz="2800" dirty="0">
                <a:solidFill>
                  <a:srgbClr val="FF0000"/>
                </a:solidFill>
              </a:rPr>
              <a:t>共</a:t>
            </a:r>
            <a:r>
              <a:rPr lang="en-US" altLang="zh-CN" sz="2800" dirty="0">
                <a:solidFill>
                  <a:srgbClr val="FF0000"/>
                </a:solidFill>
              </a:rPr>
              <a:t>10</a:t>
            </a:r>
            <a:r>
              <a:rPr lang="zh-CN" altLang="en-US" sz="2800" dirty="0">
                <a:solidFill>
                  <a:srgbClr val="FF0000"/>
                </a:solidFill>
              </a:rPr>
              <a:t>个月</a:t>
            </a:r>
          </a:p>
        </p:txBody>
      </p:sp>
      <p:sp>
        <p:nvSpPr>
          <p:cNvPr id="12" name="文本框 11">
            <a:extLst>
              <a:ext uri="{FF2B5EF4-FFF2-40B4-BE49-F238E27FC236}">
                <a16:creationId xmlns:a16="http://schemas.microsoft.com/office/drawing/2014/main" id="{1751EB9A-9F40-47BE-852B-CED97292A94B}"/>
              </a:ext>
            </a:extLst>
          </p:cNvPr>
          <p:cNvSpPr txBox="1"/>
          <p:nvPr/>
        </p:nvSpPr>
        <p:spPr>
          <a:xfrm>
            <a:off x="1447436" y="5039942"/>
            <a:ext cx="7189050" cy="491581"/>
          </a:xfrm>
          <a:prstGeom prst="rect">
            <a:avLst/>
          </a:prstGeom>
          <a:noFill/>
          <a:ln w="38100">
            <a:solidFill>
              <a:srgbClr val="FF0000"/>
            </a:solidFill>
          </a:ln>
        </p:spPr>
        <p:txBody>
          <a:bodyPr wrap="square" rtlCol="0">
            <a:spAutoFit/>
          </a:bodyPr>
          <a:lstStyle/>
          <a:p>
            <a:endParaRPr lang="zh-CN" altLang="en-US" dirty="0"/>
          </a:p>
        </p:txBody>
      </p:sp>
    </p:spTree>
    <p:extLst>
      <p:ext uri="{BB962C8B-B14F-4D97-AF65-F5344CB8AC3E}">
        <p14:creationId xmlns:p14="http://schemas.microsoft.com/office/powerpoint/2010/main" val="3712259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D31C446F-D5FB-428A-86E7-A207D5D0D2DA}"/>
              </a:ext>
            </a:extLst>
          </p:cNvPr>
          <p:cNvSpPr>
            <a:spLocks noGrp="1"/>
          </p:cNvSpPr>
          <p:nvPr>
            <p:ph idx="1"/>
          </p:nvPr>
        </p:nvSpPr>
        <p:spPr>
          <a:xfrm>
            <a:off x="-9842" y="-16300"/>
            <a:ext cx="12201842" cy="3116072"/>
          </a:xfrm>
          <a:solidFill>
            <a:schemeClr val="accent4">
              <a:lumMod val="40000"/>
              <a:lumOff val="60000"/>
            </a:schemeClr>
          </a:solidFill>
        </p:spPr>
        <p:txBody>
          <a:bodyPr>
            <a:normAutofit/>
          </a:bodyPr>
          <a:lstStyle/>
          <a:p>
            <a:pPr marL="0" indent="0">
              <a:buNone/>
            </a:pPr>
            <a:r>
              <a:rPr lang="en-US" altLang="zh-CN" sz="3600" dirty="0">
                <a:latin typeface="Times New Roman" panose="02020603050405020304" pitchFamily="18" charset="0"/>
                <a:cs typeface="Times New Roman" panose="02020603050405020304" pitchFamily="18" charset="0"/>
              </a:rPr>
              <a:t>33. What is the second paragraph mainly about?</a:t>
            </a:r>
          </a:p>
          <a:p>
            <a:pPr marL="0" indent="0">
              <a:buNone/>
            </a:pPr>
            <a:r>
              <a:rPr lang="en-US" altLang="zh-CN" sz="3600" dirty="0">
                <a:latin typeface="Times New Roman" panose="02020603050405020304" pitchFamily="18" charset="0"/>
                <a:cs typeface="Times New Roman" panose="02020603050405020304" pitchFamily="18" charset="0"/>
              </a:rPr>
              <a:t>A. The landing of Tianwen-1. </a:t>
            </a:r>
          </a:p>
          <a:p>
            <a:pPr marL="0" indent="0">
              <a:buNone/>
            </a:pPr>
            <a:r>
              <a:rPr lang="en-US" altLang="zh-CN" sz="3600" dirty="0">
                <a:latin typeface="Times New Roman" panose="02020603050405020304" pitchFamily="18" charset="0"/>
                <a:cs typeface="Times New Roman" panose="02020603050405020304" pitchFamily="18" charset="0"/>
              </a:rPr>
              <a:t>B. The seven minutes of terror.</a:t>
            </a:r>
          </a:p>
          <a:p>
            <a:pPr marL="0" indent="0">
              <a:buNone/>
            </a:pPr>
            <a:r>
              <a:rPr lang="en-US" altLang="zh-CN" sz="3600" dirty="0">
                <a:latin typeface="Times New Roman" panose="02020603050405020304" pitchFamily="18" charset="0"/>
                <a:cs typeface="Times New Roman" panose="02020603050405020304" pitchFamily="18" charset="0"/>
              </a:rPr>
              <a:t>C. The working principle of rockets.</a:t>
            </a:r>
          </a:p>
          <a:p>
            <a:pPr marL="0" indent="0">
              <a:buNone/>
            </a:pPr>
            <a:r>
              <a:rPr lang="en-US" altLang="zh-CN" sz="3600" dirty="0">
                <a:latin typeface="Times New Roman" panose="02020603050405020304" pitchFamily="18" charset="0"/>
                <a:cs typeface="Times New Roman" panose="02020603050405020304" pitchFamily="18" charset="0"/>
              </a:rPr>
              <a:t>D. The plain in the planet's northern part. </a:t>
            </a:r>
          </a:p>
        </p:txBody>
      </p:sp>
      <p:sp>
        <p:nvSpPr>
          <p:cNvPr id="5" name="文本框 4">
            <a:extLst>
              <a:ext uri="{FF2B5EF4-FFF2-40B4-BE49-F238E27FC236}">
                <a16:creationId xmlns:a16="http://schemas.microsoft.com/office/drawing/2014/main" id="{CF07F24D-E476-4361-B682-5AEF49275084}"/>
              </a:ext>
            </a:extLst>
          </p:cNvPr>
          <p:cNvSpPr txBox="1"/>
          <p:nvPr/>
        </p:nvSpPr>
        <p:spPr>
          <a:xfrm>
            <a:off x="9612138" y="591475"/>
            <a:ext cx="2278371" cy="1077218"/>
          </a:xfrm>
          <a:prstGeom prst="rect">
            <a:avLst/>
          </a:prstGeom>
          <a:solidFill>
            <a:srgbClr val="FFFF00"/>
          </a:solidFill>
        </p:spPr>
        <p:txBody>
          <a:bodyPr wrap="square">
            <a:spAutoFit/>
          </a:bodyPr>
          <a:lstStyle/>
          <a:p>
            <a:r>
              <a:rPr lang="zh-CN" altLang="en-US" sz="3200" dirty="0">
                <a:latin typeface="Times New Roman" panose="02020603050405020304" pitchFamily="18" charset="0"/>
                <a:cs typeface="Times New Roman" panose="02020603050405020304" pitchFamily="18" charset="0"/>
              </a:rPr>
              <a:t>段落大意：</a:t>
            </a:r>
            <a:endParaRPr lang="en-US" altLang="zh-CN" sz="3200" dirty="0">
              <a:latin typeface="Times New Roman" panose="02020603050405020304" pitchFamily="18" charset="0"/>
              <a:cs typeface="Times New Roman" panose="02020603050405020304" pitchFamily="18" charset="0"/>
            </a:endParaRPr>
          </a:p>
          <a:p>
            <a:r>
              <a:rPr lang="zh-CN" altLang="en-US" sz="3200" dirty="0">
                <a:latin typeface="Times New Roman" panose="02020603050405020304" pitchFamily="18" charset="0"/>
                <a:cs typeface="Times New Roman" panose="02020603050405020304" pitchFamily="18" charset="0"/>
              </a:rPr>
              <a:t>整体理解</a:t>
            </a:r>
            <a:endParaRPr lang="en-US" altLang="zh-CN" sz="3200" dirty="0">
              <a:latin typeface="Times New Roman" panose="02020603050405020304" pitchFamily="18" charset="0"/>
              <a:cs typeface="Times New Roman" panose="02020603050405020304" pitchFamily="18" charset="0"/>
            </a:endParaRPr>
          </a:p>
        </p:txBody>
      </p:sp>
      <p:sp>
        <p:nvSpPr>
          <p:cNvPr id="7" name="文本框 6">
            <a:extLst>
              <a:ext uri="{FF2B5EF4-FFF2-40B4-BE49-F238E27FC236}">
                <a16:creationId xmlns:a16="http://schemas.microsoft.com/office/drawing/2014/main" id="{2EC10B40-9D70-489F-81A0-24797375445A}"/>
              </a:ext>
            </a:extLst>
          </p:cNvPr>
          <p:cNvSpPr txBox="1"/>
          <p:nvPr/>
        </p:nvSpPr>
        <p:spPr>
          <a:xfrm>
            <a:off x="-9842" y="3120351"/>
            <a:ext cx="12201842" cy="3693319"/>
          </a:xfrm>
          <a:prstGeom prst="rect">
            <a:avLst/>
          </a:prstGeom>
          <a:noFill/>
        </p:spPr>
        <p:txBody>
          <a:bodyPr wrap="square">
            <a:spAutoFit/>
          </a:bodyPr>
          <a:lstStyle/>
          <a:p>
            <a:r>
              <a:rPr lang="zh-CN" altLang="en-US" sz="2600" dirty="0"/>
              <a:t>第二段：</a:t>
            </a:r>
            <a:r>
              <a:rPr lang="en-US" altLang="zh-CN" sz="2600" dirty="0"/>
              <a:t>After circling the Red Planet for three months, the Tianwen-1 lander, with the rover attached, separated from the orbiter to begin its going down toward the planet's surface. Once the lander and rover entered Mars' atmosphere, the spacecraft endured a procedure of the "seven minutes of terror" before attempting soft landings on Mars. A heat cover protected the spacecraft during the landing. After that the spacecraft safely parachuted down to the Utopia </a:t>
            </a:r>
            <a:r>
              <a:rPr lang="en-US" altLang="zh-CN" sz="2600" dirty="0" err="1"/>
              <a:t>Planitia</a:t>
            </a:r>
            <a:r>
              <a:rPr lang="en-US" altLang="zh-CN" sz="2600" dirty="0"/>
              <a:t> region, a plain in the planet's northern part. Tianwen-1's landing platform fired some small, downward-facing rocket engines to slow down during the last few seconds of its landing. </a:t>
            </a:r>
            <a:endParaRPr lang="zh-CN" altLang="en-US" sz="2600" dirty="0"/>
          </a:p>
        </p:txBody>
      </p:sp>
      <p:sp>
        <p:nvSpPr>
          <p:cNvPr id="12" name="文本框 11">
            <a:extLst>
              <a:ext uri="{FF2B5EF4-FFF2-40B4-BE49-F238E27FC236}">
                <a16:creationId xmlns:a16="http://schemas.microsoft.com/office/drawing/2014/main" id="{B05DE62D-AA55-4FDC-9707-F3364E1CFE23}"/>
              </a:ext>
            </a:extLst>
          </p:cNvPr>
          <p:cNvSpPr txBox="1"/>
          <p:nvPr/>
        </p:nvSpPr>
        <p:spPr>
          <a:xfrm>
            <a:off x="43750" y="591475"/>
            <a:ext cx="5674531" cy="629051"/>
          </a:xfrm>
          <a:prstGeom prst="rect">
            <a:avLst/>
          </a:prstGeom>
          <a:noFill/>
          <a:ln w="38100">
            <a:solidFill>
              <a:srgbClr val="FF0000"/>
            </a:solidFill>
          </a:ln>
        </p:spPr>
        <p:txBody>
          <a:bodyPr wrap="square" rtlCol="0">
            <a:spAutoFit/>
          </a:bodyPr>
          <a:lstStyle/>
          <a:p>
            <a:endParaRPr lang="zh-CN" altLang="en-US" dirty="0"/>
          </a:p>
        </p:txBody>
      </p:sp>
      <p:sp>
        <p:nvSpPr>
          <p:cNvPr id="14" name="文本框 13">
            <a:extLst>
              <a:ext uri="{FF2B5EF4-FFF2-40B4-BE49-F238E27FC236}">
                <a16:creationId xmlns:a16="http://schemas.microsoft.com/office/drawing/2014/main" id="{013209E3-B599-44B3-90DC-6A1A9C2CF7FE}"/>
              </a:ext>
            </a:extLst>
          </p:cNvPr>
          <p:cNvSpPr txBox="1"/>
          <p:nvPr/>
        </p:nvSpPr>
        <p:spPr>
          <a:xfrm>
            <a:off x="2261210" y="4279"/>
            <a:ext cx="6882790" cy="525177"/>
          </a:xfrm>
          <a:prstGeom prst="rect">
            <a:avLst/>
          </a:prstGeom>
          <a:noFill/>
          <a:ln w="38100">
            <a:solidFill>
              <a:srgbClr val="FF0000"/>
            </a:solidFill>
          </a:ln>
        </p:spPr>
        <p:txBody>
          <a:bodyPr wrap="square" rtlCol="0">
            <a:spAutoFit/>
          </a:bodyPr>
          <a:lstStyle/>
          <a:p>
            <a:endParaRPr lang="zh-CN" altLang="en-US" dirty="0"/>
          </a:p>
        </p:txBody>
      </p:sp>
      <p:sp>
        <p:nvSpPr>
          <p:cNvPr id="10" name="文本框 9">
            <a:extLst>
              <a:ext uri="{FF2B5EF4-FFF2-40B4-BE49-F238E27FC236}">
                <a16:creationId xmlns:a16="http://schemas.microsoft.com/office/drawing/2014/main" id="{8F05B899-2687-4C3A-BC6D-24C5D7E61B6E}"/>
              </a:ext>
            </a:extLst>
          </p:cNvPr>
          <p:cNvSpPr txBox="1"/>
          <p:nvPr/>
        </p:nvSpPr>
        <p:spPr>
          <a:xfrm>
            <a:off x="7030817" y="3524651"/>
            <a:ext cx="4777631" cy="491581"/>
          </a:xfrm>
          <a:prstGeom prst="rect">
            <a:avLst/>
          </a:prstGeom>
          <a:noFill/>
          <a:ln w="38100">
            <a:solidFill>
              <a:srgbClr val="FF0000"/>
            </a:solidFill>
          </a:ln>
        </p:spPr>
        <p:txBody>
          <a:bodyPr wrap="square" rtlCol="0">
            <a:spAutoFit/>
          </a:bodyPr>
          <a:lstStyle/>
          <a:p>
            <a:endParaRPr lang="zh-CN" altLang="en-US" dirty="0"/>
          </a:p>
        </p:txBody>
      </p:sp>
      <p:sp>
        <p:nvSpPr>
          <p:cNvPr id="11" name="文本框 10">
            <a:extLst>
              <a:ext uri="{FF2B5EF4-FFF2-40B4-BE49-F238E27FC236}">
                <a16:creationId xmlns:a16="http://schemas.microsoft.com/office/drawing/2014/main" id="{336BE5A4-98E2-4B2D-BD04-2E65D1ED9BAB}"/>
              </a:ext>
            </a:extLst>
          </p:cNvPr>
          <p:cNvSpPr txBox="1"/>
          <p:nvPr/>
        </p:nvSpPr>
        <p:spPr>
          <a:xfrm>
            <a:off x="43751" y="3939559"/>
            <a:ext cx="2358190" cy="491581"/>
          </a:xfrm>
          <a:prstGeom prst="rect">
            <a:avLst/>
          </a:prstGeom>
          <a:noFill/>
          <a:ln w="38100">
            <a:solidFill>
              <a:srgbClr val="FF0000"/>
            </a:solidFill>
          </a:ln>
        </p:spPr>
        <p:txBody>
          <a:bodyPr wrap="square" rtlCol="0">
            <a:spAutoFit/>
          </a:bodyPr>
          <a:lstStyle/>
          <a:p>
            <a:endParaRPr lang="zh-CN" altLang="en-US" dirty="0"/>
          </a:p>
        </p:txBody>
      </p:sp>
      <p:sp>
        <p:nvSpPr>
          <p:cNvPr id="13" name="文本框 12">
            <a:extLst>
              <a:ext uri="{FF2B5EF4-FFF2-40B4-BE49-F238E27FC236}">
                <a16:creationId xmlns:a16="http://schemas.microsoft.com/office/drawing/2014/main" id="{4049CC67-5A25-4C98-9FFE-653ABC901A8C}"/>
              </a:ext>
            </a:extLst>
          </p:cNvPr>
          <p:cNvSpPr txBox="1"/>
          <p:nvPr/>
        </p:nvSpPr>
        <p:spPr>
          <a:xfrm>
            <a:off x="5595049" y="4336965"/>
            <a:ext cx="3592702" cy="491581"/>
          </a:xfrm>
          <a:prstGeom prst="rect">
            <a:avLst/>
          </a:prstGeom>
          <a:noFill/>
          <a:ln w="38100">
            <a:solidFill>
              <a:srgbClr val="FF0000"/>
            </a:solidFill>
          </a:ln>
        </p:spPr>
        <p:txBody>
          <a:bodyPr wrap="square" rtlCol="0">
            <a:spAutoFit/>
          </a:bodyPr>
          <a:lstStyle/>
          <a:p>
            <a:endParaRPr lang="zh-CN" altLang="en-US" dirty="0"/>
          </a:p>
        </p:txBody>
      </p:sp>
      <p:sp>
        <p:nvSpPr>
          <p:cNvPr id="17" name="文本框 16">
            <a:extLst>
              <a:ext uri="{FF2B5EF4-FFF2-40B4-BE49-F238E27FC236}">
                <a16:creationId xmlns:a16="http://schemas.microsoft.com/office/drawing/2014/main" id="{C77A1BE9-2B60-4879-BBB2-61399F0E927E}"/>
              </a:ext>
            </a:extLst>
          </p:cNvPr>
          <p:cNvSpPr txBox="1"/>
          <p:nvPr/>
        </p:nvSpPr>
        <p:spPr>
          <a:xfrm>
            <a:off x="43750" y="5165696"/>
            <a:ext cx="1426290" cy="369332"/>
          </a:xfrm>
          <a:prstGeom prst="rect">
            <a:avLst/>
          </a:prstGeom>
          <a:noFill/>
          <a:ln w="38100">
            <a:solidFill>
              <a:srgbClr val="FF0000"/>
            </a:solidFill>
          </a:ln>
        </p:spPr>
        <p:txBody>
          <a:bodyPr wrap="square" rtlCol="0">
            <a:spAutoFit/>
          </a:bodyPr>
          <a:lstStyle/>
          <a:p>
            <a:endParaRPr lang="zh-CN" altLang="en-US" dirty="0"/>
          </a:p>
        </p:txBody>
      </p:sp>
      <p:sp>
        <p:nvSpPr>
          <p:cNvPr id="18" name="文本框 17">
            <a:extLst>
              <a:ext uri="{FF2B5EF4-FFF2-40B4-BE49-F238E27FC236}">
                <a16:creationId xmlns:a16="http://schemas.microsoft.com/office/drawing/2014/main" id="{BBD5C05E-3856-4D34-8BE1-ACCAA286AF69}"/>
              </a:ext>
            </a:extLst>
          </p:cNvPr>
          <p:cNvSpPr txBox="1"/>
          <p:nvPr/>
        </p:nvSpPr>
        <p:spPr>
          <a:xfrm>
            <a:off x="6780704" y="5974364"/>
            <a:ext cx="4777631" cy="369332"/>
          </a:xfrm>
          <a:prstGeom prst="rect">
            <a:avLst/>
          </a:prstGeom>
          <a:noFill/>
          <a:ln w="38100">
            <a:solidFill>
              <a:srgbClr val="FF0000"/>
            </a:solidFill>
          </a:ln>
        </p:spPr>
        <p:txBody>
          <a:bodyPr wrap="square" rtlCol="0">
            <a:spAutoFit/>
          </a:bodyPr>
          <a:lstStyle/>
          <a:p>
            <a:endParaRPr lang="zh-CN" altLang="en-US" dirty="0"/>
          </a:p>
        </p:txBody>
      </p:sp>
      <p:sp>
        <p:nvSpPr>
          <p:cNvPr id="19" name="文本框 18">
            <a:extLst>
              <a:ext uri="{FF2B5EF4-FFF2-40B4-BE49-F238E27FC236}">
                <a16:creationId xmlns:a16="http://schemas.microsoft.com/office/drawing/2014/main" id="{A0176EE5-2FD9-4D53-AEAE-9E4BF4C6B8B0}"/>
              </a:ext>
            </a:extLst>
          </p:cNvPr>
          <p:cNvSpPr txBox="1"/>
          <p:nvPr/>
        </p:nvSpPr>
        <p:spPr>
          <a:xfrm>
            <a:off x="43750" y="6380521"/>
            <a:ext cx="1181283" cy="369332"/>
          </a:xfrm>
          <a:prstGeom prst="rect">
            <a:avLst/>
          </a:prstGeom>
          <a:noFill/>
          <a:ln w="38100">
            <a:solidFill>
              <a:srgbClr val="FF0000"/>
            </a:solidFill>
          </a:ln>
        </p:spPr>
        <p:txBody>
          <a:bodyPr wrap="square" rtlCol="0">
            <a:spAutoFit/>
          </a:bodyPr>
          <a:lstStyle/>
          <a:p>
            <a:endParaRPr lang="zh-CN" altLang="en-US" dirty="0"/>
          </a:p>
        </p:txBody>
      </p:sp>
      <p:cxnSp>
        <p:nvCxnSpPr>
          <p:cNvPr id="6" name="连接符: 曲线 5">
            <a:extLst>
              <a:ext uri="{FF2B5EF4-FFF2-40B4-BE49-F238E27FC236}">
                <a16:creationId xmlns:a16="http://schemas.microsoft.com/office/drawing/2014/main" id="{6821C7C0-6F0F-415D-8B37-A7A27232A366}"/>
              </a:ext>
            </a:extLst>
          </p:cNvPr>
          <p:cNvCxnSpPr>
            <a:stCxn id="11" idx="3"/>
          </p:cNvCxnSpPr>
          <p:nvPr/>
        </p:nvCxnSpPr>
        <p:spPr>
          <a:xfrm>
            <a:off x="2401941" y="4185350"/>
            <a:ext cx="3154461" cy="369150"/>
          </a:xfrm>
          <a:prstGeom prst="curvedConnector3">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0" name="连接符: 曲线 19">
            <a:extLst>
              <a:ext uri="{FF2B5EF4-FFF2-40B4-BE49-F238E27FC236}">
                <a16:creationId xmlns:a16="http://schemas.microsoft.com/office/drawing/2014/main" id="{01D1C7AD-2834-43AE-B626-6A213EB96D55}"/>
              </a:ext>
            </a:extLst>
          </p:cNvPr>
          <p:cNvCxnSpPr>
            <a:cxnSpLocks/>
            <a:stCxn id="13" idx="2"/>
            <a:endCxn id="17" idx="3"/>
          </p:cNvCxnSpPr>
          <p:nvPr/>
        </p:nvCxnSpPr>
        <p:spPr>
          <a:xfrm rot="5400000">
            <a:off x="4169812" y="2128774"/>
            <a:ext cx="521816" cy="5921360"/>
          </a:xfrm>
          <a:prstGeom prst="curvedConnector2">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2" name="连接符: 曲线 21">
            <a:extLst>
              <a:ext uri="{FF2B5EF4-FFF2-40B4-BE49-F238E27FC236}">
                <a16:creationId xmlns:a16="http://schemas.microsoft.com/office/drawing/2014/main" id="{E2E146C6-59F6-49ED-808A-EA3E0BEE6DC4}"/>
              </a:ext>
            </a:extLst>
          </p:cNvPr>
          <p:cNvCxnSpPr>
            <a:cxnSpLocks/>
            <a:stCxn id="17" idx="2"/>
            <a:endCxn id="18" idx="1"/>
          </p:cNvCxnSpPr>
          <p:nvPr/>
        </p:nvCxnSpPr>
        <p:spPr>
          <a:xfrm rot="16200000" flipH="1">
            <a:off x="3456798" y="2835124"/>
            <a:ext cx="624002" cy="6023809"/>
          </a:xfrm>
          <a:prstGeom prst="curvedConnector2">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699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additive="base">
                                        <p:cTn id="14" dur="500" fill="hold"/>
                                        <p:tgtEl>
                                          <p:spTgt spid="20"/>
                                        </p:tgtEl>
                                        <p:attrNameLst>
                                          <p:attrName>ppt_x</p:attrName>
                                        </p:attrNameLst>
                                      </p:cBhvr>
                                      <p:tavLst>
                                        <p:tav tm="0">
                                          <p:val>
                                            <p:strVal val="#ppt_x"/>
                                          </p:val>
                                        </p:tav>
                                        <p:tav tm="100000">
                                          <p:val>
                                            <p:strVal val="#ppt_x"/>
                                          </p:val>
                                        </p:tav>
                                      </p:tavLst>
                                    </p:anim>
                                    <p:anim calcmode="lin" valueType="num">
                                      <p:cBhvr additive="base">
                                        <p:cTn id="15"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22"/>
                                        </p:tgtEl>
                                        <p:attrNameLst>
                                          <p:attrName>style.visibility</p:attrName>
                                        </p:attrNameLst>
                                      </p:cBhvr>
                                      <p:to>
                                        <p:strVal val="visible"/>
                                      </p:to>
                                    </p:set>
                                    <p:anim calcmode="lin" valueType="num">
                                      <p:cBhvr additive="base">
                                        <p:cTn id="20" dur="500" fill="hold"/>
                                        <p:tgtEl>
                                          <p:spTgt spid="22"/>
                                        </p:tgtEl>
                                        <p:attrNameLst>
                                          <p:attrName>ppt_x</p:attrName>
                                        </p:attrNameLst>
                                      </p:cBhvr>
                                      <p:tavLst>
                                        <p:tav tm="0">
                                          <p:val>
                                            <p:strVal val="#ppt_x"/>
                                          </p:val>
                                        </p:tav>
                                        <p:tav tm="100000">
                                          <p:val>
                                            <p:strVal val="#ppt_x"/>
                                          </p:val>
                                        </p:tav>
                                      </p:tavLst>
                                    </p:anim>
                                    <p:anim calcmode="lin" valueType="num">
                                      <p:cBhvr additive="base">
                                        <p:cTn id="21"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D31C446F-D5FB-428A-86E7-A207D5D0D2DA}"/>
              </a:ext>
            </a:extLst>
          </p:cNvPr>
          <p:cNvSpPr>
            <a:spLocks noGrp="1"/>
          </p:cNvSpPr>
          <p:nvPr>
            <p:ph idx="1"/>
          </p:nvPr>
        </p:nvSpPr>
        <p:spPr>
          <a:xfrm>
            <a:off x="-9842" y="-16300"/>
            <a:ext cx="12201842" cy="3116072"/>
          </a:xfrm>
          <a:solidFill>
            <a:schemeClr val="accent4">
              <a:lumMod val="40000"/>
              <a:lumOff val="60000"/>
            </a:schemeClr>
          </a:solidFill>
        </p:spPr>
        <p:txBody>
          <a:bodyPr>
            <a:normAutofit/>
          </a:bodyPr>
          <a:lstStyle/>
          <a:p>
            <a:pPr marL="0" indent="0">
              <a:buNone/>
            </a:pPr>
            <a:r>
              <a:rPr lang="en-US" altLang="zh-CN" sz="3600" dirty="0">
                <a:latin typeface="Times New Roman" panose="02020603050405020304" pitchFamily="18" charset="0"/>
                <a:cs typeface="Times New Roman" panose="02020603050405020304" pitchFamily="18" charset="0"/>
              </a:rPr>
              <a:t>34. What’s the aim of </a:t>
            </a:r>
            <a:r>
              <a:rPr lang="en-US" altLang="zh-CN" sz="3600" dirty="0" err="1">
                <a:latin typeface="Times New Roman" panose="02020603050405020304" pitchFamily="18" charset="0"/>
                <a:cs typeface="Times New Roman" panose="02020603050405020304" pitchFamily="18" charset="0"/>
              </a:rPr>
              <a:t>Zhurong</a:t>
            </a:r>
            <a:r>
              <a:rPr lang="en-US" altLang="zh-CN" sz="3600" dirty="0">
                <a:latin typeface="Times New Roman" panose="02020603050405020304" pitchFamily="18" charset="0"/>
                <a:cs typeface="Times New Roman" panose="02020603050405020304" pitchFamily="18" charset="0"/>
              </a:rPr>
              <a:t>?</a:t>
            </a:r>
          </a:p>
          <a:p>
            <a:pPr marL="0" indent="0">
              <a:buNone/>
            </a:pPr>
            <a:r>
              <a:rPr lang="en-US" altLang="zh-CN" sz="3600" dirty="0">
                <a:latin typeface="Times New Roman" panose="02020603050405020304" pitchFamily="18" charset="0"/>
                <a:cs typeface="Times New Roman" panose="02020603050405020304" pitchFamily="18" charset="0"/>
              </a:rPr>
              <a:t>A. To look for fresh water.</a:t>
            </a:r>
          </a:p>
          <a:p>
            <a:pPr marL="0" indent="0">
              <a:buNone/>
            </a:pPr>
            <a:r>
              <a:rPr lang="en-US" altLang="zh-CN" sz="3600" dirty="0">
                <a:latin typeface="Times New Roman" panose="02020603050405020304" pitchFamily="18" charset="0"/>
                <a:cs typeface="Times New Roman" panose="02020603050405020304" pitchFamily="18" charset="0"/>
              </a:rPr>
              <a:t>B. To find living places for humans.</a:t>
            </a:r>
          </a:p>
          <a:p>
            <a:pPr marL="0" indent="0">
              <a:buNone/>
            </a:pPr>
            <a:r>
              <a:rPr lang="en-US" altLang="zh-CN" sz="3600" dirty="0">
                <a:latin typeface="Times New Roman" panose="02020603050405020304" pitchFamily="18" charset="0"/>
                <a:cs typeface="Times New Roman" panose="02020603050405020304" pitchFamily="18" charset="0"/>
              </a:rPr>
              <a:t>C. To research the make-up of Mars. </a:t>
            </a:r>
          </a:p>
          <a:p>
            <a:pPr marL="0" indent="0">
              <a:buNone/>
            </a:pPr>
            <a:r>
              <a:rPr lang="en-US" altLang="zh-CN" sz="3600" dirty="0">
                <a:latin typeface="Times New Roman" panose="02020603050405020304" pitchFamily="18" charset="0"/>
                <a:cs typeface="Times New Roman" panose="02020603050405020304" pitchFamily="18" charset="0"/>
              </a:rPr>
              <a:t>D. To learn how to land on Mars safely.</a:t>
            </a:r>
          </a:p>
          <a:p>
            <a:pPr marL="0" indent="0">
              <a:buNone/>
            </a:pPr>
            <a:endParaRPr lang="en-US" altLang="zh-CN" sz="3600" dirty="0">
              <a:latin typeface="Times New Roman" panose="02020603050405020304" pitchFamily="18" charset="0"/>
              <a:cs typeface="Times New Roman" panose="02020603050405020304" pitchFamily="18" charset="0"/>
            </a:endParaRPr>
          </a:p>
        </p:txBody>
      </p:sp>
      <p:sp>
        <p:nvSpPr>
          <p:cNvPr id="5" name="文本框 4">
            <a:extLst>
              <a:ext uri="{FF2B5EF4-FFF2-40B4-BE49-F238E27FC236}">
                <a16:creationId xmlns:a16="http://schemas.microsoft.com/office/drawing/2014/main" id="{CF07F24D-E476-4361-B682-5AEF49275084}"/>
              </a:ext>
            </a:extLst>
          </p:cNvPr>
          <p:cNvSpPr txBox="1"/>
          <p:nvPr/>
        </p:nvSpPr>
        <p:spPr>
          <a:xfrm>
            <a:off x="9612138" y="591475"/>
            <a:ext cx="2278371" cy="2062103"/>
          </a:xfrm>
          <a:prstGeom prst="rect">
            <a:avLst/>
          </a:prstGeom>
          <a:solidFill>
            <a:srgbClr val="FFFF00"/>
          </a:solidFill>
        </p:spPr>
        <p:txBody>
          <a:bodyPr wrap="square">
            <a:spAutoFit/>
          </a:bodyPr>
          <a:lstStyle/>
          <a:p>
            <a:r>
              <a:rPr lang="zh-CN" altLang="en-US" sz="3200">
                <a:latin typeface="Times New Roman" panose="02020603050405020304" pitchFamily="18" charset="0"/>
                <a:cs typeface="Times New Roman" panose="02020603050405020304" pitchFamily="18" charset="0"/>
              </a:rPr>
              <a:t>细节理解：火星车“祝融号”的任务</a:t>
            </a:r>
            <a:endParaRPr lang="en-US" altLang="zh-CN" sz="3200" dirty="0">
              <a:latin typeface="Times New Roman" panose="02020603050405020304" pitchFamily="18" charset="0"/>
              <a:cs typeface="Times New Roman" panose="02020603050405020304" pitchFamily="18" charset="0"/>
            </a:endParaRPr>
          </a:p>
        </p:txBody>
      </p:sp>
      <p:sp>
        <p:nvSpPr>
          <p:cNvPr id="7" name="文本框 6">
            <a:extLst>
              <a:ext uri="{FF2B5EF4-FFF2-40B4-BE49-F238E27FC236}">
                <a16:creationId xmlns:a16="http://schemas.microsoft.com/office/drawing/2014/main" id="{2EC10B40-9D70-489F-81A0-24797375445A}"/>
              </a:ext>
            </a:extLst>
          </p:cNvPr>
          <p:cNvSpPr txBox="1"/>
          <p:nvPr/>
        </p:nvSpPr>
        <p:spPr>
          <a:xfrm>
            <a:off x="-9842" y="3120351"/>
            <a:ext cx="12201842" cy="2893100"/>
          </a:xfrm>
          <a:prstGeom prst="rect">
            <a:avLst/>
          </a:prstGeom>
          <a:noFill/>
        </p:spPr>
        <p:txBody>
          <a:bodyPr wrap="square">
            <a:spAutoFit/>
          </a:bodyPr>
          <a:lstStyle/>
          <a:p>
            <a:r>
              <a:rPr lang="zh-CN" altLang="en-US" sz="2600" dirty="0"/>
              <a:t>第三段：</a:t>
            </a:r>
            <a:r>
              <a:rPr lang="en-US" altLang="zh-CN" sz="2600" dirty="0"/>
              <a:t>China's Mars rover, called </a:t>
            </a:r>
            <a:r>
              <a:rPr lang="en-US" altLang="zh-CN" sz="2600" dirty="0" err="1"/>
              <a:t>Zhurong</a:t>
            </a:r>
            <a:r>
              <a:rPr lang="en-US" altLang="zh-CN" sz="2600" dirty="0"/>
              <a:t>, is expected to spend at least 90 Mars days roving around on Mars to study the planet's composition and look for signs of water ice. </a:t>
            </a:r>
          </a:p>
          <a:p>
            <a:r>
              <a:rPr lang="zh-CN" altLang="en-US" sz="2600" dirty="0"/>
              <a:t>第四段：</a:t>
            </a:r>
            <a:r>
              <a:rPr lang="en-US" altLang="zh-CN" sz="2600" dirty="0" err="1"/>
              <a:t>Zhurong</a:t>
            </a:r>
            <a:r>
              <a:rPr lang="en-US" altLang="zh-CN" sz="2600" dirty="0"/>
              <a:t> will study the Red Planet, and the orbiter will serve as a data station for communications between </a:t>
            </a:r>
            <a:r>
              <a:rPr lang="en-US" altLang="zh-CN" sz="2600" dirty="0" err="1"/>
              <a:t>Zhurong</a:t>
            </a:r>
            <a:r>
              <a:rPr lang="en-US" altLang="zh-CN" sz="2600" dirty="0"/>
              <a:t> and mission controllers on Earth. The orbiter is designed to last for at least one Mars year, or about 687 Earth days.</a:t>
            </a:r>
          </a:p>
          <a:p>
            <a:endParaRPr lang="zh-CN" altLang="en-US" sz="2600" dirty="0"/>
          </a:p>
        </p:txBody>
      </p:sp>
      <p:sp>
        <p:nvSpPr>
          <p:cNvPr id="12" name="文本框 11">
            <a:extLst>
              <a:ext uri="{FF2B5EF4-FFF2-40B4-BE49-F238E27FC236}">
                <a16:creationId xmlns:a16="http://schemas.microsoft.com/office/drawing/2014/main" id="{B05DE62D-AA55-4FDC-9707-F3364E1CFE23}"/>
              </a:ext>
            </a:extLst>
          </p:cNvPr>
          <p:cNvSpPr txBox="1"/>
          <p:nvPr/>
        </p:nvSpPr>
        <p:spPr>
          <a:xfrm>
            <a:off x="0" y="1836660"/>
            <a:ext cx="6938940" cy="629051"/>
          </a:xfrm>
          <a:prstGeom prst="rect">
            <a:avLst/>
          </a:prstGeom>
          <a:noFill/>
          <a:ln w="38100">
            <a:solidFill>
              <a:srgbClr val="FF0000"/>
            </a:solidFill>
          </a:ln>
        </p:spPr>
        <p:txBody>
          <a:bodyPr wrap="square" rtlCol="0">
            <a:spAutoFit/>
          </a:bodyPr>
          <a:lstStyle/>
          <a:p>
            <a:endParaRPr lang="zh-CN" altLang="en-US" dirty="0"/>
          </a:p>
        </p:txBody>
      </p:sp>
      <p:sp>
        <p:nvSpPr>
          <p:cNvPr id="16" name="文本框 15">
            <a:extLst>
              <a:ext uri="{FF2B5EF4-FFF2-40B4-BE49-F238E27FC236}">
                <a16:creationId xmlns:a16="http://schemas.microsoft.com/office/drawing/2014/main" id="{79956E6B-6115-4578-93A3-399EC105E76D}"/>
              </a:ext>
            </a:extLst>
          </p:cNvPr>
          <p:cNvSpPr txBox="1"/>
          <p:nvPr/>
        </p:nvSpPr>
        <p:spPr>
          <a:xfrm>
            <a:off x="4101674" y="3620016"/>
            <a:ext cx="4819195" cy="390591"/>
          </a:xfrm>
          <a:prstGeom prst="rect">
            <a:avLst/>
          </a:prstGeom>
          <a:noFill/>
          <a:ln w="38100">
            <a:solidFill>
              <a:srgbClr val="FF0000"/>
            </a:solidFill>
          </a:ln>
        </p:spPr>
        <p:txBody>
          <a:bodyPr wrap="square" rtlCol="0">
            <a:spAutoFit/>
          </a:bodyPr>
          <a:lstStyle/>
          <a:p>
            <a:endParaRPr lang="zh-CN" altLang="en-US" dirty="0"/>
          </a:p>
        </p:txBody>
      </p:sp>
      <p:sp>
        <p:nvSpPr>
          <p:cNvPr id="21" name="文本框 20">
            <a:extLst>
              <a:ext uri="{FF2B5EF4-FFF2-40B4-BE49-F238E27FC236}">
                <a16:creationId xmlns:a16="http://schemas.microsoft.com/office/drawing/2014/main" id="{DA40A042-83B3-47FF-A308-B61EA833AD28}"/>
              </a:ext>
            </a:extLst>
          </p:cNvPr>
          <p:cNvSpPr txBox="1"/>
          <p:nvPr/>
        </p:nvSpPr>
        <p:spPr>
          <a:xfrm>
            <a:off x="1271884" y="4371605"/>
            <a:ext cx="5041414" cy="390591"/>
          </a:xfrm>
          <a:prstGeom prst="rect">
            <a:avLst/>
          </a:prstGeom>
          <a:noFill/>
          <a:ln w="38100">
            <a:solidFill>
              <a:srgbClr val="FF0000"/>
            </a:solidFill>
          </a:ln>
        </p:spPr>
        <p:txBody>
          <a:bodyPr wrap="square" rtlCol="0">
            <a:spAutoFit/>
          </a:bodyPr>
          <a:lstStyle/>
          <a:p>
            <a:endParaRPr lang="zh-CN" altLang="en-US" dirty="0"/>
          </a:p>
        </p:txBody>
      </p:sp>
      <p:sp>
        <p:nvSpPr>
          <p:cNvPr id="23" name="文本框 22">
            <a:extLst>
              <a:ext uri="{FF2B5EF4-FFF2-40B4-BE49-F238E27FC236}">
                <a16:creationId xmlns:a16="http://schemas.microsoft.com/office/drawing/2014/main" id="{DE050E0F-9A8F-4928-9AA6-F6F5E7530E42}"/>
              </a:ext>
            </a:extLst>
          </p:cNvPr>
          <p:cNvSpPr txBox="1"/>
          <p:nvPr/>
        </p:nvSpPr>
        <p:spPr>
          <a:xfrm>
            <a:off x="9522461" y="3602172"/>
            <a:ext cx="2457724" cy="390591"/>
          </a:xfrm>
          <a:prstGeom prst="rect">
            <a:avLst/>
          </a:prstGeom>
          <a:noFill/>
          <a:ln w="38100">
            <a:solidFill>
              <a:srgbClr val="0070C0"/>
            </a:solidFill>
          </a:ln>
        </p:spPr>
        <p:txBody>
          <a:bodyPr wrap="square" rtlCol="0">
            <a:spAutoFit/>
          </a:bodyPr>
          <a:lstStyle/>
          <a:p>
            <a:endParaRPr lang="zh-CN" altLang="en-US" dirty="0"/>
          </a:p>
        </p:txBody>
      </p:sp>
      <p:sp>
        <p:nvSpPr>
          <p:cNvPr id="24" name="文本框 23">
            <a:extLst>
              <a:ext uri="{FF2B5EF4-FFF2-40B4-BE49-F238E27FC236}">
                <a16:creationId xmlns:a16="http://schemas.microsoft.com/office/drawing/2014/main" id="{1A46D5DD-575A-4E14-AE25-A519476C722E}"/>
              </a:ext>
            </a:extLst>
          </p:cNvPr>
          <p:cNvSpPr txBox="1"/>
          <p:nvPr/>
        </p:nvSpPr>
        <p:spPr>
          <a:xfrm>
            <a:off x="43022" y="3995811"/>
            <a:ext cx="1427018" cy="390591"/>
          </a:xfrm>
          <a:prstGeom prst="rect">
            <a:avLst/>
          </a:prstGeom>
          <a:noFill/>
          <a:ln w="38100">
            <a:solidFill>
              <a:srgbClr val="0070C0"/>
            </a:solidFill>
          </a:ln>
        </p:spPr>
        <p:txBody>
          <a:bodyPr wrap="square" rtlCol="0">
            <a:spAutoFit/>
          </a:bodyPr>
          <a:lstStyle/>
          <a:p>
            <a:endParaRPr lang="zh-CN" altLang="en-US" dirty="0"/>
          </a:p>
        </p:txBody>
      </p:sp>
      <p:sp>
        <p:nvSpPr>
          <p:cNvPr id="25" name="文本框 24">
            <a:extLst>
              <a:ext uri="{FF2B5EF4-FFF2-40B4-BE49-F238E27FC236}">
                <a16:creationId xmlns:a16="http://schemas.microsoft.com/office/drawing/2014/main" id="{EFA1449E-1093-40A0-8BBD-8BB44FCA8749}"/>
              </a:ext>
            </a:extLst>
          </p:cNvPr>
          <p:cNvSpPr txBox="1"/>
          <p:nvPr/>
        </p:nvSpPr>
        <p:spPr>
          <a:xfrm>
            <a:off x="1022684" y="5755624"/>
            <a:ext cx="7535049" cy="714234"/>
          </a:xfrm>
          <a:prstGeom prst="rect">
            <a:avLst/>
          </a:prstGeom>
          <a:noFill/>
        </p:spPr>
        <p:txBody>
          <a:bodyPr wrap="square">
            <a:spAutoFit/>
          </a:bodyPr>
          <a:lstStyle/>
          <a:p>
            <a:pPr>
              <a:lnSpc>
                <a:spcPct val="120000"/>
              </a:lnSpc>
              <a:spcBef>
                <a:spcPts val="0"/>
              </a:spcBef>
            </a:pPr>
            <a:r>
              <a:rPr lang="zh-CN" altLang="en-US" sz="3600" dirty="0">
                <a:solidFill>
                  <a:srgbClr val="00B0F0"/>
                </a:solidFill>
              </a:rPr>
              <a:t>研究火星的组成，</a:t>
            </a:r>
            <a:r>
              <a:rPr lang="zh-CN" altLang="en-US" sz="3600" dirty="0">
                <a:solidFill>
                  <a:srgbClr val="FF0000"/>
                </a:solidFill>
              </a:rPr>
              <a:t>寻找水冰的迹象。</a:t>
            </a:r>
            <a:endParaRPr lang="en-US" altLang="zh-CN" sz="3600" dirty="0">
              <a:solidFill>
                <a:srgbClr val="FF0000"/>
              </a:solidFill>
            </a:endParaRPr>
          </a:p>
        </p:txBody>
      </p:sp>
      <p:pic>
        <p:nvPicPr>
          <p:cNvPr id="26" name="图片 25">
            <a:extLst>
              <a:ext uri="{FF2B5EF4-FFF2-40B4-BE49-F238E27FC236}">
                <a16:creationId xmlns:a16="http://schemas.microsoft.com/office/drawing/2014/main" id="{F6C8BD07-D69F-4C3E-B765-159262C4BB41}"/>
              </a:ext>
            </a:extLst>
          </p:cNvPr>
          <p:cNvPicPr>
            <a:picLocks noChangeAspect="1"/>
          </p:cNvPicPr>
          <p:nvPr/>
        </p:nvPicPr>
        <p:blipFill>
          <a:blip r:embed="rId2"/>
          <a:stretch>
            <a:fillRect/>
          </a:stretch>
        </p:blipFill>
        <p:spPr>
          <a:xfrm>
            <a:off x="4944552" y="563448"/>
            <a:ext cx="692400" cy="693465"/>
          </a:xfrm>
          <a:prstGeom prst="rect">
            <a:avLst/>
          </a:prstGeom>
        </p:spPr>
      </p:pic>
    </p:spTree>
    <p:extLst>
      <p:ext uri="{BB962C8B-B14F-4D97-AF65-F5344CB8AC3E}">
        <p14:creationId xmlns:p14="http://schemas.microsoft.com/office/powerpoint/2010/main" val="13169960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D31C446F-D5FB-428A-86E7-A207D5D0D2DA}"/>
              </a:ext>
            </a:extLst>
          </p:cNvPr>
          <p:cNvSpPr>
            <a:spLocks noGrp="1"/>
          </p:cNvSpPr>
          <p:nvPr>
            <p:ph idx="1"/>
          </p:nvPr>
        </p:nvSpPr>
        <p:spPr>
          <a:xfrm>
            <a:off x="-9842" y="-16300"/>
            <a:ext cx="12201842" cy="2421330"/>
          </a:xfrm>
          <a:solidFill>
            <a:schemeClr val="accent4">
              <a:lumMod val="40000"/>
              <a:lumOff val="60000"/>
            </a:schemeClr>
          </a:solidFill>
        </p:spPr>
        <p:txBody>
          <a:bodyPr>
            <a:normAutofit/>
          </a:bodyPr>
          <a:lstStyle/>
          <a:p>
            <a:pPr marL="0" indent="0">
              <a:buNone/>
            </a:pPr>
            <a:r>
              <a:rPr lang="en-US" altLang="zh-CN" sz="3600" dirty="0">
                <a:latin typeface="Times New Roman" panose="02020603050405020304" pitchFamily="18" charset="0"/>
                <a:cs typeface="Times New Roman" panose="02020603050405020304" pitchFamily="18" charset="0"/>
              </a:rPr>
              <a:t>35. Which of the following best describes China’s space exploration programs?</a:t>
            </a:r>
          </a:p>
          <a:p>
            <a:pPr marL="742950" indent="-742950">
              <a:buAutoNum type="alphaUcPeriod"/>
            </a:pPr>
            <a:r>
              <a:rPr lang="en-US" altLang="zh-CN" sz="3600" dirty="0">
                <a:latin typeface="Times New Roman" panose="02020603050405020304" pitchFamily="18" charset="0"/>
                <a:cs typeface="Times New Roman" panose="02020603050405020304" pitchFamily="18" charset="0"/>
              </a:rPr>
              <a:t>Unique.			B. Promising. 		</a:t>
            </a:r>
          </a:p>
          <a:p>
            <a:pPr marL="0" indent="0">
              <a:buNone/>
            </a:pPr>
            <a:r>
              <a:rPr lang="en-US" altLang="zh-CN" sz="3600" dirty="0">
                <a:latin typeface="Times New Roman" panose="02020603050405020304" pitchFamily="18" charset="0"/>
                <a:cs typeface="Times New Roman" panose="02020603050405020304" pitchFamily="18" charset="0"/>
              </a:rPr>
              <a:t>C.  Overheated.		D. Unbeatable.</a:t>
            </a:r>
          </a:p>
          <a:p>
            <a:pPr marL="0" indent="0">
              <a:buNone/>
            </a:pPr>
            <a:endParaRPr lang="en-US" altLang="zh-CN" sz="3600" dirty="0">
              <a:latin typeface="Times New Roman" panose="02020603050405020304" pitchFamily="18" charset="0"/>
              <a:cs typeface="Times New Roman" panose="02020603050405020304" pitchFamily="18" charset="0"/>
            </a:endParaRPr>
          </a:p>
        </p:txBody>
      </p:sp>
      <p:sp>
        <p:nvSpPr>
          <p:cNvPr id="5" name="文本框 4">
            <a:extLst>
              <a:ext uri="{FF2B5EF4-FFF2-40B4-BE49-F238E27FC236}">
                <a16:creationId xmlns:a16="http://schemas.microsoft.com/office/drawing/2014/main" id="{CF07F24D-E476-4361-B682-5AEF49275084}"/>
              </a:ext>
            </a:extLst>
          </p:cNvPr>
          <p:cNvSpPr txBox="1"/>
          <p:nvPr/>
        </p:nvSpPr>
        <p:spPr>
          <a:xfrm>
            <a:off x="8357192" y="649089"/>
            <a:ext cx="3682874" cy="1569660"/>
          </a:xfrm>
          <a:prstGeom prst="rect">
            <a:avLst/>
          </a:prstGeom>
          <a:solidFill>
            <a:srgbClr val="FFFF00"/>
          </a:solidFill>
        </p:spPr>
        <p:txBody>
          <a:bodyPr wrap="square">
            <a:spAutoFit/>
          </a:bodyPr>
          <a:lstStyle/>
          <a:p>
            <a:r>
              <a:rPr lang="zh-CN" altLang="en-US" sz="3200" dirty="0">
                <a:latin typeface="Times New Roman" panose="02020603050405020304" pitchFamily="18" charset="0"/>
                <a:cs typeface="Times New Roman" panose="02020603050405020304" pitchFamily="18" charset="0"/>
              </a:rPr>
              <a:t>推理判断：</a:t>
            </a:r>
            <a:endParaRPr lang="en-US" altLang="zh-CN" sz="3200" dirty="0">
              <a:latin typeface="Times New Roman" panose="02020603050405020304" pitchFamily="18" charset="0"/>
              <a:cs typeface="Times New Roman" panose="02020603050405020304" pitchFamily="18" charset="0"/>
            </a:endParaRPr>
          </a:p>
          <a:p>
            <a:r>
              <a:rPr lang="zh-CN" altLang="en-US" sz="3200" dirty="0">
                <a:latin typeface="Times New Roman" panose="02020603050405020304" pitchFamily="18" charset="0"/>
                <a:cs typeface="Times New Roman" panose="02020603050405020304" pitchFamily="18" charset="0"/>
              </a:rPr>
              <a:t>对中国太空探索的整体认知</a:t>
            </a:r>
            <a:endParaRPr lang="en-US" altLang="zh-CN" sz="3200" dirty="0">
              <a:latin typeface="Times New Roman" panose="02020603050405020304" pitchFamily="18" charset="0"/>
              <a:cs typeface="Times New Roman" panose="02020603050405020304" pitchFamily="18" charset="0"/>
            </a:endParaRPr>
          </a:p>
        </p:txBody>
      </p:sp>
      <p:sp>
        <p:nvSpPr>
          <p:cNvPr id="12" name="文本框 11">
            <a:extLst>
              <a:ext uri="{FF2B5EF4-FFF2-40B4-BE49-F238E27FC236}">
                <a16:creationId xmlns:a16="http://schemas.microsoft.com/office/drawing/2014/main" id="{B05DE62D-AA55-4FDC-9707-F3364E1CFE23}"/>
              </a:ext>
            </a:extLst>
          </p:cNvPr>
          <p:cNvSpPr txBox="1"/>
          <p:nvPr/>
        </p:nvSpPr>
        <p:spPr>
          <a:xfrm>
            <a:off x="4567625" y="1025868"/>
            <a:ext cx="2786951" cy="629051"/>
          </a:xfrm>
          <a:prstGeom prst="rect">
            <a:avLst/>
          </a:prstGeom>
          <a:noFill/>
          <a:ln w="38100">
            <a:solidFill>
              <a:srgbClr val="FF0000"/>
            </a:solidFill>
          </a:ln>
        </p:spPr>
        <p:txBody>
          <a:bodyPr wrap="square" rtlCol="0">
            <a:spAutoFit/>
          </a:bodyPr>
          <a:lstStyle/>
          <a:p>
            <a:endParaRPr lang="zh-CN" altLang="en-US" dirty="0"/>
          </a:p>
        </p:txBody>
      </p:sp>
      <p:sp>
        <p:nvSpPr>
          <p:cNvPr id="13" name="文本框 12">
            <a:extLst>
              <a:ext uri="{FF2B5EF4-FFF2-40B4-BE49-F238E27FC236}">
                <a16:creationId xmlns:a16="http://schemas.microsoft.com/office/drawing/2014/main" id="{DC593F5B-B264-401D-8CD9-7EC1F632DF8C}"/>
              </a:ext>
            </a:extLst>
          </p:cNvPr>
          <p:cNvSpPr txBox="1"/>
          <p:nvPr/>
        </p:nvSpPr>
        <p:spPr>
          <a:xfrm>
            <a:off x="-9843" y="2491054"/>
            <a:ext cx="12201843" cy="584775"/>
          </a:xfrm>
          <a:prstGeom prst="rect">
            <a:avLst/>
          </a:prstGeom>
          <a:solidFill>
            <a:schemeClr val="accent6">
              <a:lumMod val="40000"/>
              <a:lumOff val="60000"/>
            </a:schemeClr>
          </a:solidFill>
        </p:spPr>
        <p:txBody>
          <a:bodyPr wrap="square">
            <a:spAutoFit/>
          </a:bodyPr>
          <a:lstStyle/>
          <a:p>
            <a:r>
              <a:rPr lang="en-US" altLang="zh-CN" sz="3200" dirty="0">
                <a:latin typeface="Times New Roman" panose="02020603050405020304" pitchFamily="18" charset="0"/>
                <a:ea typeface="宋体" panose="02010600030101010101" pitchFamily="2" charset="-122"/>
                <a:cs typeface="Times New Roman" panose="02020603050405020304" pitchFamily="18" charset="0"/>
              </a:rPr>
              <a:t>Unique 		adj.</a:t>
            </a:r>
            <a:r>
              <a:rPr lang="zh-CN" altLang="en-US" sz="3200" dirty="0">
                <a:latin typeface="Times New Roman" panose="02020603050405020304" pitchFamily="18" charset="0"/>
                <a:ea typeface="宋体" panose="02010600030101010101" pitchFamily="2" charset="-122"/>
                <a:cs typeface="Times New Roman" panose="02020603050405020304" pitchFamily="18" charset="0"/>
              </a:rPr>
              <a:t>独一无二的</a:t>
            </a:r>
          </a:p>
        </p:txBody>
      </p:sp>
      <p:sp>
        <p:nvSpPr>
          <p:cNvPr id="15" name="文本框 14">
            <a:extLst>
              <a:ext uri="{FF2B5EF4-FFF2-40B4-BE49-F238E27FC236}">
                <a16:creationId xmlns:a16="http://schemas.microsoft.com/office/drawing/2014/main" id="{B47A814E-7D86-4041-890A-531E78CAFB73}"/>
              </a:ext>
            </a:extLst>
          </p:cNvPr>
          <p:cNvSpPr txBox="1"/>
          <p:nvPr/>
        </p:nvSpPr>
        <p:spPr>
          <a:xfrm>
            <a:off x="-9843" y="3134347"/>
            <a:ext cx="12201841" cy="584775"/>
          </a:xfrm>
          <a:prstGeom prst="rect">
            <a:avLst/>
          </a:prstGeom>
          <a:solidFill>
            <a:schemeClr val="accent5">
              <a:lumMod val="40000"/>
              <a:lumOff val="60000"/>
            </a:schemeClr>
          </a:solidFill>
        </p:spPr>
        <p:txBody>
          <a:bodyPr wrap="square">
            <a:spAutoFit/>
          </a:bodyPr>
          <a:lstStyle>
            <a:defPPr>
              <a:defRPr lang="zh-CN"/>
            </a:defPPr>
            <a:lvl1pPr>
              <a:defRPr sz="3200">
                <a:latin typeface="Times New Roman" panose="02020603050405020304" pitchFamily="18" charset="0"/>
                <a:ea typeface="宋体" panose="02010600030101010101" pitchFamily="2" charset="-122"/>
                <a:cs typeface="Times New Roman" panose="02020603050405020304" pitchFamily="18" charset="0"/>
              </a:defRPr>
            </a:lvl1pPr>
          </a:lstStyle>
          <a:p>
            <a:r>
              <a:rPr lang="en-US" altLang="zh-CN" dirty="0"/>
              <a:t>Promising 	 	adj.</a:t>
            </a:r>
            <a:r>
              <a:rPr lang="zh-CN" altLang="en-US" dirty="0"/>
              <a:t> 前景很好的</a:t>
            </a:r>
            <a:r>
              <a:rPr lang="en-US" altLang="zh-CN" dirty="0"/>
              <a:t>;</a:t>
            </a:r>
            <a:r>
              <a:rPr lang="zh-CN" altLang="en-US" dirty="0"/>
              <a:t>有前途的</a:t>
            </a:r>
          </a:p>
        </p:txBody>
      </p:sp>
      <p:sp>
        <p:nvSpPr>
          <p:cNvPr id="17" name="文本框 16">
            <a:extLst>
              <a:ext uri="{FF2B5EF4-FFF2-40B4-BE49-F238E27FC236}">
                <a16:creationId xmlns:a16="http://schemas.microsoft.com/office/drawing/2014/main" id="{F2C3A438-9BA0-465F-BF7E-919F98135D37}"/>
              </a:ext>
            </a:extLst>
          </p:cNvPr>
          <p:cNvSpPr txBox="1"/>
          <p:nvPr/>
        </p:nvSpPr>
        <p:spPr>
          <a:xfrm>
            <a:off x="0" y="3794724"/>
            <a:ext cx="12201841" cy="584775"/>
          </a:xfrm>
          <a:prstGeom prst="rect">
            <a:avLst/>
          </a:prstGeom>
          <a:solidFill>
            <a:schemeClr val="accent4">
              <a:lumMod val="40000"/>
              <a:lumOff val="60000"/>
            </a:schemeClr>
          </a:solidFill>
        </p:spPr>
        <p:txBody>
          <a:bodyPr wrap="square">
            <a:spAutoFit/>
          </a:bodyPr>
          <a:lstStyle>
            <a:defPPr>
              <a:defRPr lang="zh-CN"/>
            </a:defPPr>
            <a:lvl1pPr>
              <a:defRPr sz="3200">
                <a:latin typeface="Times New Roman" panose="02020603050405020304" pitchFamily="18" charset="0"/>
                <a:ea typeface="宋体" panose="02010600030101010101" pitchFamily="2" charset="-122"/>
                <a:cs typeface="Times New Roman" panose="02020603050405020304" pitchFamily="18" charset="0"/>
              </a:defRPr>
            </a:lvl1pPr>
          </a:lstStyle>
          <a:p>
            <a:r>
              <a:rPr lang="en-US" altLang="zh-CN" dirty="0"/>
              <a:t>Overheated     	adj. </a:t>
            </a:r>
            <a:r>
              <a:rPr lang="zh-CN" altLang="en-US" dirty="0"/>
              <a:t>过热的</a:t>
            </a:r>
            <a:r>
              <a:rPr lang="en-US" altLang="zh-CN" dirty="0"/>
              <a:t>;</a:t>
            </a:r>
            <a:r>
              <a:rPr lang="zh-CN" altLang="en-US" dirty="0"/>
              <a:t>发展速度过快的</a:t>
            </a:r>
          </a:p>
        </p:txBody>
      </p:sp>
      <p:sp>
        <p:nvSpPr>
          <p:cNvPr id="19" name="文本框 18">
            <a:extLst>
              <a:ext uri="{FF2B5EF4-FFF2-40B4-BE49-F238E27FC236}">
                <a16:creationId xmlns:a16="http://schemas.microsoft.com/office/drawing/2014/main" id="{F5F01914-2993-4959-9651-BFB348BB68E4}"/>
              </a:ext>
            </a:extLst>
          </p:cNvPr>
          <p:cNvSpPr txBox="1"/>
          <p:nvPr/>
        </p:nvSpPr>
        <p:spPr>
          <a:xfrm>
            <a:off x="0" y="4480314"/>
            <a:ext cx="12191998" cy="584775"/>
          </a:xfrm>
          <a:prstGeom prst="rect">
            <a:avLst/>
          </a:prstGeom>
          <a:solidFill>
            <a:schemeClr val="accent2">
              <a:lumMod val="40000"/>
              <a:lumOff val="60000"/>
            </a:schemeClr>
          </a:solidFill>
        </p:spPr>
        <p:txBody>
          <a:bodyPr wrap="square">
            <a:spAutoFit/>
          </a:bodyPr>
          <a:lstStyle>
            <a:defPPr>
              <a:defRPr lang="zh-CN"/>
            </a:defPPr>
            <a:lvl1pPr>
              <a:defRPr sz="3200">
                <a:latin typeface="Times New Roman" panose="02020603050405020304" pitchFamily="18" charset="0"/>
                <a:ea typeface="宋体" panose="02010600030101010101" pitchFamily="2" charset="-122"/>
                <a:cs typeface="Times New Roman" panose="02020603050405020304" pitchFamily="18" charset="0"/>
              </a:defRPr>
            </a:lvl1pPr>
          </a:lstStyle>
          <a:p>
            <a:r>
              <a:rPr lang="en-US" altLang="zh-CN" dirty="0"/>
              <a:t>Unbeatable</a:t>
            </a:r>
            <a:r>
              <a:rPr lang="zh-CN" altLang="en-US" dirty="0"/>
              <a:t> </a:t>
            </a:r>
            <a:r>
              <a:rPr lang="en-US" altLang="zh-CN" dirty="0"/>
              <a:t>	adj. </a:t>
            </a:r>
            <a:r>
              <a:rPr lang="zh-CN" altLang="en-US" dirty="0"/>
              <a:t>不能超越的，无与伦比的；无法击败的</a:t>
            </a:r>
          </a:p>
        </p:txBody>
      </p:sp>
      <p:sp>
        <p:nvSpPr>
          <p:cNvPr id="22" name="文本框 21">
            <a:extLst>
              <a:ext uri="{FF2B5EF4-FFF2-40B4-BE49-F238E27FC236}">
                <a16:creationId xmlns:a16="http://schemas.microsoft.com/office/drawing/2014/main" id="{A7F77931-9CE7-4423-A116-6DD3A956E383}"/>
              </a:ext>
            </a:extLst>
          </p:cNvPr>
          <p:cNvSpPr txBox="1"/>
          <p:nvPr/>
        </p:nvSpPr>
        <p:spPr>
          <a:xfrm>
            <a:off x="-9843" y="5288179"/>
            <a:ext cx="12191998" cy="1384995"/>
          </a:xfrm>
          <a:prstGeom prst="rect">
            <a:avLst/>
          </a:prstGeom>
          <a:solidFill>
            <a:srgbClr val="FFFF00"/>
          </a:solidFill>
        </p:spPr>
        <p:txBody>
          <a:bodyPr wrap="square">
            <a:spAutoFit/>
          </a:bodyPr>
          <a:lstStyle/>
          <a:p>
            <a:r>
              <a:rPr lang="zh-CN" altLang="en-US" sz="2800" dirty="0">
                <a:latin typeface="Times New Roman" panose="02020603050405020304" pitchFamily="18" charset="0"/>
                <a:cs typeface="Times New Roman" panose="02020603050405020304" pitchFamily="18" charset="0"/>
              </a:rPr>
              <a:t>第五段：</a:t>
            </a:r>
            <a:r>
              <a:rPr lang="en-US" altLang="zh-CN" sz="2800" dirty="0">
                <a:latin typeface="Times New Roman" panose="02020603050405020304" pitchFamily="18" charset="0"/>
                <a:cs typeface="Times New Roman" panose="02020603050405020304" pitchFamily="18" charset="0"/>
              </a:rPr>
              <a:t>China is also planning to launch a Mars mission in 2028, much like a joint NASA and ESA mission scheduled to begin that same year. China is also working with Russia on another mission scheduled to start in 2024.</a:t>
            </a:r>
            <a:endParaRPr lang="zh-CN" altLang="en-US" sz="2800" dirty="0">
              <a:latin typeface="Times New Roman" panose="02020603050405020304" pitchFamily="18" charset="0"/>
              <a:cs typeface="Times New Roman" panose="02020603050405020304" pitchFamily="18" charset="0"/>
            </a:endParaRPr>
          </a:p>
        </p:txBody>
      </p:sp>
      <p:sp>
        <p:nvSpPr>
          <p:cNvPr id="27" name="文本框 26">
            <a:extLst>
              <a:ext uri="{FF2B5EF4-FFF2-40B4-BE49-F238E27FC236}">
                <a16:creationId xmlns:a16="http://schemas.microsoft.com/office/drawing/2014/main" id="{0733F4F4-1246-4E54-A073-4E609AE9E9B9}"/>
              </a:ext>
            </a:extLst>
          </p:cNvPr>
          <p:cNvSpPr txBox="1"/>
          <p:nvPr/>
        </p:nvSpPr>
        <p:spPr>
          <a:xfrm>
            <a:off x="-787" y="5973769"/>
            <a:ext cx="12192000" cy="646331"/>
          </a:xfrm>
          <a:prstGeom prst="rect">
            <a:avLst/>
          </a:prstGeom>
          <a:solidFill>
            <a:schemeClr val="accent2"/>
          </a:solidFill>
        </p:spPr>
        <p:txBody>
          <a:bodyPr wrap="square">
            <a:spAutoFit/>
          </a:bodyPr>
          <a:lstStyle/>
          <a:p>
            <a:r>
              <a:rPr lang="zh-CN" altLang="en-US" sz="3600" dirty="0">
                <a:latin typeface="宋体" panose="02010600030101010101" pitchFamily="2" charset="-122"/>
                <a:ea typeface="宋体" panose="02010600030101010101" pitchFamily="2" charset="-122"/>
              </a:rPr>
              <a:t>中国将开展国际合作，太空探索能力达到世界先进水平。</a:t>
            </a:r>
          </a:p>
        </p:txBody>
      </p:sp>
    </p:spTree>
    <p:extLst>
      <p:ext uri="{BB962C8B-B14F-4D97-AF65-F5344CB8AC3E}">
        <p14:creationId xmlns:p14="http://schemas.microsoft.com/office/powerpoint/2010/main" val="1386851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298952" y="67241"/>
            <a:ext cx="631586" cy="546713"/>
          </a:xfrm>
        </p:spPr>
        <p:txBody>
          <a:bodyPr>
            <a:normAutofit fontScale="90000"/>
          </a:bodyPr>
          <a:lstStyle/>
          <a:p>
            <a:r>
              <a:rPr lang="en-US" altLang="zh-CN" b="1" dirty="0">
                <a:latin typeface="方正粗黑宋简体" panose="02000000000000000000" pitchFamily="2" charset="-122"/>
                <a:ea typeface="方正粗黑宋简体" panose="02000000000000000000" pitchFamily="2" charset="-122"/>
              </a:rPr>
              <a:t>D</a:t>
            </a:r>
            <a:endParaRPr lang="zh-CN" altLang="en-US" b="1" dirty="0">
              <a:latin typeface="方正粗黑宋简体" panose="02000000000000000000" pitchFamily="2" charset="-122"/>
              <a:ea typeface="方正粗黑宋简体" panose="02000000000000000000" pitchFamily="2" charset="-122"/>
            </a:endParaRPr>
          </a:p>
        </p:txBody>
      </p:sp>
      <p:sp>
        <p:nvSpPr>
          <p:cNvPr id="3" name="内容占位符 2"/>
          <p:cNvSpPr>
            <a:spLocks noGrp="1"/>
          </p:cNvSpPr>
          <p:nvPr>
            <p:ph idx="1"/>
          </p:nvPr>
        </p:nvSpPr>
        <p:spPr>
          <a:xfrm>
            <a:off x="0" y="548638"/>
            <a:ext cx="12192000" cy="6309361"/>
          </a:xfrm>
          <a:solidFill>
            <a:schemeClr val="accent4">
              <a:lumMod val="20000"/>
              <a:lumOff val="80000"/>
            </a:schemeClr>
          </a:solidFill>
        </p:spPr>
        <p:txBody>
          <a:bodyPr>
            <a:normAutofit/>
          </a:bodyPr>
          <a:lstStyle/>
          <a:p>
            <a:pPr marL="0" indent="0">
              <a:lnSpc>
                <a:spcPct val="120000"/>
              </a:lnSpc>
              <a:spcBef>
                <a:spcPts val="0"/>
              </a:spcBef>
              <a:buNone/>
            </a:pPr>
            <a:r>
              <a:rPr lang="zh-CN" altLang="en-US" b="1" dirty="0">
                <a:solidFill>
                  <a:srgbClr val="FF0000"/>
                </a:solidFill>
              </a:rPr>
              <a:t>主题语境：</a:t>
            </a:r>
            <a:r>
              <a:rPr lang="zh-CN" altLang="en-US" dirty="0"/>
              <a:t>人与自我</a:t>
            </a:r>
            <a:endParaRPr lang="en-US" altLang="zh-CN" dirty="0"/>
          </a:p>
          <a:p>
            <a:pPr marL="0" indent="0">
              <a:lnSpc>
                <a:spcPct val="120000"/>
              </a:lnSpc>
              <a:spcBef>
                <a:spcPts val="0"/>
              </a:spcBef>
              <a:buNone/>
            </a:pPr>
            <a:r>
              <a:rPr lang="zh-CN" altLang="en-US" b="1" dirty="0">
                <a:solidFill>
                  <a:srgbClr val="FF0000"/>
                </a:solidFill>
              </a:rPr>
              <a:t>语篇话题：</a:t>
            </a:r>
            <a:r>
              <a:rPr lang="zh-CN" altLang="en-US" dirty="0"/>
              <a:t>睡眠与健康</a:t>
            </a:r>
            <a:endParaRPr lang="en-US" altLang="zh-CN" dirty="0"/>
          </a:p>
          <a:p>
            <a:pPr marL="0" indent="0">
              <a:lnSpc>
                <a:spcPct val="120000"/>
              </a:lnSpc>
              <a:spcBef>
                <a:spcPts val="0"/>
              </a:spcBef>
              <a:buNone/>
            </a:pPr>
            <a:r>
              <a:rPr lang="zh-CN" altLang="en-US" b="1" dirty="0">
                <a:solidFill>
                  <a:srgbClr val="FF0000"/>
                </a:solidFill>
              </a:rPr>
              <a:t>概要：</a:t>
            </a:r>
            <a:endParaRPr lang="en-US" altLang="zh-CN" b="1" dirty="0">
              <a:solidFill>
                <a:srgbClr val="FF0000"/>
              </a:solidFill>
            </a:endParaRPr>
          </a:p>
          <a:p>
            <a:pPr marL="0" indent="0">
              <a:lnSpc>
                <a:spcPct val="120000"/>
              </a:lnSpc>
              <a:spcBef>
                <a:spcPts val="0"/>
              </a:spcBef>
              <a:buNone/>
            </a:pPr>
            <a:r>
              <a:rPr lang="zh-CN" altLang="en-US" b="1" dirty="0">
                <a:solidFill>
                  <a:srgbClr val="FF0000"/>
                </a:solidFill>
              </a:rPr>
              <a:t>      一项新的研究发现快速眼动睡眠时间（</a:t>
            </a:r>
            <a:r>
              <a:rPr lang="en-US" altLang="zh-CN" b="1" dirty="0">
                <a:solidFill>
                  <a:srgbClr val="FF0000"/>
                </a:solidFill>
              </a:rPr>
              <a:t>REM</a:t>
            </a:r>
            <a:r>
              <a:rPr lang="zh-CN" altLang="en-US" b="1" dirty="0">
                <a:solidFill>
                  <a:srgbClr val="FF0000"/>
                </a:solidFill>
              </a:rPr>
              <a:t>）的减少与除癌症外的疾病，如心脏病以及其他疾病等整体死亡风险的上升有关联。</a:t>
            </a:r>
          </a:p>
          <a:p>
            <a:pPr marL="0" indent="0">
              <a:lnSpc>
                <a:spcPct val="120000"/>
              </a:lnSpc>
              <a:spcBef>
                <a:spcPts val="0"/>
              </a:spcBef>
              <a:buNone/>
            </a:pPr>
            <a:r>
              <a:rPr lang="en-US" altLang="zh-CN" dirty="0"/>
              <a:t>      REM</a:t>
            </a:r>
            <a:r>
              <a:rPr lang="zh-CN" altLang="en-US" dirty="0"/>
              <a:t>代表快速眼动，是睡眠的有梦阶段，在此期间信息和经验被强化并储存在记忆中。这项研究发表在</a:t>
            </a:r>
            <a:r>
              <a:rPr lang="en-US" altLang="zh-CN" dirty="0"/>
              <a:t>《</a:t>
            </a:r>
            <a:r>
              <a:rPr lang="zh-CN" altLang="en-US" dirty="0"/>
              <a:t>美国医学会神经病学杂志</a:t>
            </a:r>
            <a:r>
              <a:rPr lang="en-US" altLang="zh-CN" dirty="0"/>
              <a:t>》</a:t>
            </a:r>
            <a:r>
              <a:rPr lang="zh-CN" altLang="en-US" dirty="0"/>
              <a:t>（</a:t>
            </a:r>
            <a:r>
              <a:rPr lang="en-US" altLang="zh-CN" dirty="0"/>
              <a:t>JAMA Neurology</a:t>
            </a:r>
            <a:r>
              <a:rPr lang="zh-CN" altLang="en-US" dirty="0"/>
              <a:t>）上。实验人员研究了</a:t>
            </a:r>
            <a:r>
              <a:rPr lang="en-US" altLang="zh-CN" dirty="0"/>
              <a:t>2675</a:t>
            </a:r>
            <a:r>
              <a:rPr lang="zh-CN" altLang="en-US" dirty="0"/>
              <a:t>名参与“老年男性睡眠障碍的结果”（</a:t>
            </a:r>
            <a:r>
              <a:rPr lang="en-US" altLang="zh-CN" dirty="0" err="1"/>
              <a:t>MrOS</a:t>
            </a:r>
            <a:r>
              <a:rPr lang="en-US" altLang="zh-CN" dirty="0"/>
              <a:t>)</a:t>
            </a:r>
            <a:r>
              <a:rPr lang="zh-CN" altLang="en-US" dirty="0"/>
              <a:t>。</a:t>
            </a:r>
            <a:endParaRPr lang="en-US" altLang="zh-CN" dirty="0"/>
          </a:p>
        </p:txBody>
      </p:sp>
    </p:spTree>
    <p:extLst>
      <p:ext uri="{BB962C8B-B14F-4D97-AF65-F5344CB8AC3E}">
        <p14:creationId xmlns:p14="http://schemas.microsoft.com/office/powerpoint/2010/main" val="21805170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298952" y="67241"/>
            <a:ext cx="631586" cy="546713"/>
          </a:xfrm>
        </p:spPr>
        <p:txBody>
          <a:bodyPr>
            <a:normAutofit fontScale="90000"/>
          </a:bodyPr>
          <a:lstStyle/>
          <a:p>
            <a:r>
              <a:rPr lang="en-US" altLang="zh-CN" b="1" dirty="0">
                <a:latin typeface="方正粗黑宋简体" panose="02000000000000000000" pitchFamily="2" charset="-122"/>
                <a:ea typeface="方正粗黑宋简体" panose="02000000000000000000" pitchFamily="2" charset="-122"/>
              </a:rPr>
              <a:t>D</a:t>
            </a:r>
            <a:endParaRPr lang="zh-CN" altLang="en-US" b="1" dirty="0">
              <a:latin typeface="方正粗黑宋简体" panose="02000000000000000000" pitchFamily="2" charset="-122"/>
              <a:ea typeface="方正粗黑宋简体" panose="02000000000000000000" pitchFamily="2" charset="-122"/>
            </a:endParaRPr>
          </a:p>
        </p:txBody>
      </p:sp>
      <p:sp>
        <p:nvSpPr>
          <p:cNvPr id="3" name="内容占位符 2"/>
          <p:cNvSpPr>
            <a:spLocks noGrp="1"/>
          </p:cNvSpPr>
          <p:nvPr>
            <p:ph idx="1"/>
          </p:nvPr>
        </p:nvSpPr>
        <p:spPr>
          <a:xfrm>
            <a:off x="3516" y="548639"/>
            <a:ext cx="12192000" cy="6309361"/>
          </a:xfrm>
          <a:solidFill>
            <a:schemeClr val="accent4">
              <a:lumMod val="20000"/>
              <a:lumOff val="80000"/>
            </a:schemeClr>
          </a:solidFill>
        </p:spPr>
        <p:txBody>
          <a:bodyPr>
            <a:normAutofit/>
          </a:bodyPr>
          <a:lstStyle/>
          <a:p>
            <a:pPr marL="0" indent="0">
              <a:lnSpc>
                <a:spcPct val="120000"/>
              </a:lnSpc>
              <a:spcBef>
                <a:spcPts val="0"/>
              </a:spcBef>
              <a:buNone/>
            </a:pPr>
            <a:r>
              <a:rPr lang="en-US" altLang="zh-CN" dirty="0">
                <a:latin typeface="Times New Roman" panose="02020603050405020304" pitchFamily="18" charset="0"/>
                <a:cs typeface="Times New Roman" panose="02020603050405020304" pitchFamily="18" charset="0"/>
              </a:rPr>
              <a:t>32. What does the underlined word “consolidated” mean in paragraph 2?</a:t>
            </a:r>
          </a:p>
          <a:p>
            <a:pPr marL="0" indent="0">
              <a:lnSpc>
                <a:spcPct val="120000"/>
              </a:lnSpc>
              <a:spcBef>
                <a:spcPts val="0"/>
              </a:spcBef>
              <a:buNone/>
            </a:pPr>
            <a:r>
              <a:rPr lang="en-US" altLang="zh-CN" dirty="0">
                <a:latin typeface="Times New Roman" panose="02020603050405020304" pitchFamily="18" charset="0"/>
                <a:cs typeface="Times New Roman" panose="02020603050405020304" pitchFamily="18" charset="0"/>
              </a:rPr>
              <a:t>     A. Removed.   	B. Weakened.      C. Strengthened. 	D. Reduced.</a:t>
            </a:r>
          </a:p>
          <a:p>
            <a:pPr marL="0" indent="0">
              <a:lnSpc>
                <a:spcPct val="120000"/>
              </a:lnSpc>
              <a:spcBef>
                <a:spcPts val="0"/>
              </a:spcBef>
              <a:buNone/>
            </a:pPr>
            <a:r>
              <a:rPr lang="en-US" altLang="zh-CN" dirty="0">
                <a:latin typeface="Times New Roman" panose="02020603050405020304" pitchFamily="18" charset="0"/>
                <a:cs typeface="Times New Roman" panose="02020603050405020304" pitchFamily="18" charset="0"/>
              </a:rPr>
              <a:t>         </a:t>
            </a:r>
          </a:p>
        </p:txBody>
      </p:sp>
      <p:sp>
        <p:nvSpPr>
          <p:cNvPr id="4" name="文本框 3">
            <a:extLst>
              <a:ext uri="{FF2B5EF4-FFF2-40B4-BE49-F238E27FC236}">
                <a16:creationId xmlns:a16="http://schemas.microsoft.com/office/drawing/2014/main" id="{F3576304-72E0-4A81-8D4A-97CD6355C262}"/>
              </a:ext>
            </a:extLst>
          </p:cNvPr>
          <p:cNvSpPr txBox="1"/>
          <p:nvPr/>
        </p:nvSpPr>
        <p:spPr>
          <a:xfrm>
            <a:off x="10549" y="2665171"/>
            <a:ext cx="12184967" cy="4192829"/>
          </a:xfrm>
          <a:prstGeom prst="rect">
            <a:avLst/>
          </a:prstGeom>
          <a:solidFill>
            <a:schemeClr val="accent1">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0" noProof="0" dirty="0">
                <a:ln>
                  <a:noFill/>
                </a:ln>
                <a:solidFill>
                  <a:srgbClr val="FF0000"/>
                </a:solidFill>
                <a:effectLst/>
                <a:uLnTx/>
                <a:uFillTx/>
                <a:latin typeface="等线" panose="020F0502020204030204"/>
                <a:ea typeface="等线" panose="02010600030101010101" pitchFamily="2" charset="-122"/>
                <a:cs typeface="+mn-cs"/>
              </a:rPr>
              <a:t>猜测词义题；</a:t>
            </a:r>
            <a:r>
              <a:rPr kumimoji="0" lang="zh-CN" alt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等线" panose="02010600030101010101" pitchFamily="2" charset="-122"/>
                <a:cs typeface="Times New Roman" panose="02020603050405020304" pitchFamily="18" charset="0"/>
              </a:rPr>
              <a:t>考察查找根据上下文猜测词义的能力。</a:t>
            </a:r>
            <a:endParaRPr kumimoji="0" lang="en-US" altLang="zh-CN" sz="2400" b="1" i="0" u="none" strike="noStrike" kern="1200" cap="none" spc="0" normalizeH="0" baseline="0" noProof="0" dirty="0">
              <a:ln>
                <a:noFill/>
              </a:ln>
              <a:solidFill>
                <a:srgbClr val="FF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srgbClr val="FF0000"/>
                </a:solidFill>
                <a:effectLst/>
                <a:uLnTx/>
                <a:uFillTx/>
                <a:latin typeface="Times New Roman" panose="02020603050405020304" pitchFamily="18" charset="0"/>
                <a:ea typeface="等线" panose="02010600030101010101" pitchFamily="2" charset="-122"/>
                <a:cs typeface="Times New Roman" panose="02020603050405020304" pitchFamily="18" charset="0"/>
              </a:rPr>
              <a:t>     Para.2 </a:t>
            </a: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REM, which stands for rapid eye movement, is the stage of sleep in which we dream and information and experiences are </a:t>
            </a:r>
            <a:r>
              <a:rPr kumimoji="0" lang="en-US" altLang="zh-CN" sz="2400" b="0" i="0" u="sng"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consolidated</a:t>
            </a: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 and stored in memory. “The effect of short REM time on death has not been previously shown,” said Dr. </a:t>
            </a:r>
            <a:r>
              <a:rPr kumimoji="0" lang="en-US" altLang="zh-CN" sz="2400" b="0" i="0" u="none" strike="noStrike" kern="1200" cap="none" spc="0" normalizeH="0" baseline="0" noProof="0" dirty="0" err="1">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Vsevolod</a:t>
            </a: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 </a:t>
            </a:r>
            <a:r>
              <a:rPr kumimoji="0" lang="en-US" altLang="zh-CN" sz="2400" b="0" i="0" u="none" strike="noStrike" kern="1200" cap="none" spc="0" normalizeH="0" baseline="0" noProof="0" dirty="0" err="1">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Polotsky</a:t>
            </a: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 who directs Sleep Basic Research at Johns Hopkins University School of Medicine, and was not involved in the study.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句子翻译：</a:t>
            </a:r>
            <a:r>
              <a:rPr kumimoji="0" lang="en-US" altLang="zh-CN" sz="2400" b="1"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REM</a:t>
            </a:r>
            <a:r>
              <a:rPr kumimoji="0" lang="zh-CN" altLang="en-US" sz="2400" b="1"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代表快速眼动，是睡眠的一个阶段，在这个阶段我们会做梦，信息和经验被强化并被储存在记忆中。</a:t>
            </a:r>
            <a:endParaRPr kumimoji="0" lang="en-US" altLang="zh-CN" sz="2400" b="1"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根据该句的主语</a:t>
            </a: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information and experiences,</a:t>
            </a: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以及后文的并列谓语</a:t>
            </a: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stored in memory</a:t>
            </a: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搭配，可知此处应为“信息存储”的前期阶段，</a:t>
            </a: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 “consolidate”</a:t>
            </a: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意为“强化、巩固”，可用</a:t>
            </a: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strengthen</a:t>
            </a: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替代。</a:t>
            </a:r>
            <a:endPar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5" name="文本框 4">
            <a:extLst>
              <a:ext uri="{FF2B5EF4-FFF2-40B4-BE49-F238E27FC236}">
                <a16:creationId xmlns:a16="http://schemas.microsoft.com/office/drawing/2014/main" id="{D51EB0E4-D3E4-4CB4-9F60-11E642A37F6B}"/>
              </a:ext>
            </a:extLst>
          </p:cNvPr>
          <p:cNvSpPr txBox="1"/>
          <p:nvPr/>
        </p:nvSpPr>
        <p:spPr>
          <a:xfrm>
            <a:off x="5475206" y="3083403"/>
            <a:ext cx="1433108" cy="376184"/>
          </a:xfrm>
          <a:prstGeom prst="rect">
            <a:avLst/>
          </a:prstGeom>
          <a:noFill/>
          <a:ln w="38100">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endParaRPr>
          </a:p>
        </p:txBody>
      </p:sp>
      <p:sp>
        <p:nvSpPr>
          <p:cNvPr id="10" name="文本框 9">
            <a:extLst>
              <a:ext uri="{FF2B5EF4-FFF2-40B4-BE49-F238E27FC236}">
                <a16:creationId xmlns:a16="http://schemas.microsoft.com/office/drawing/2014/main" id="{2788FBAD-B633-4FF1-8F3F-838E8BF798A5}"/>
              </a:ext>
            </a:extLst>
          </p:cNvPr>
          <p:cNvSpPr txBox="1"/>
          <p:nvPr/>
        </p:nvSpPr>
        <p:spPr>
          <a:xfrm>
            <a:off x="5259977" y="1095351"/>
            <a:ext cx="2631998" cy="455182"/>
          </a:xfrm>
          <a:prstGeom prst="rect">
            <a:avLst/>
          </a:prstGeom>
          <a:noFill/>
          <a:ln w="38100">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endParaRPr>
          </a:p>
        </p:txBody>
      </p:sp>
      <p:sp>
        <p:nvSpPr>
          <p:cNvPr id="12" name="矩形: 圆角 11">
            <a:extLst>
              <a:ext uri="{FF2B5EF4-FFF2-40B4-BE49-F238E27FC236}">
                <a16:creationId xmlns:a16="http://schemas.microsoft.com/office/drawing/2014/main" id="{C64BADF0-45E7-42A0-89AA-93420719FC0C}"/>
              </a:ext>
            </a:extLst>
          </p:cNvPr>
          <p:cNvSpPr/>
          <p:nvPr/>
        </p:nvSpPr>
        <p:spPr>
          <a:xfrm>
            <a:off x="947224" y="1592737"/>
            <a:ext cx="1284850" cy="455182"/>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rgbClr val="FF0000"/>
                </a:solidFill>
                <a:effectLst/>
                <a:uLnTx/>
                <a:uFillTx/>
                <a:latin typeface="等线" panose="020F0502020204030204"/>
                <a:ea typeface="等线" panose="02010600030101010101" pitchFamily="2" charset="-122"/>
                <a:cs typeface="+mn-cs"/>
              </a:rPr>
              <a:t>“去除”</a:t>
            </a:r>
          </a:p>
        </p:txBody>
      </p:sp>
      <p:sp>
        <p:nvSpPr>
          <p:cNvPr id="13" name="矩形: 圆角 12">
            <a:extLst>
              <a:ext uri="{FF2B5EF4-FFF2-40B4-BE49-F238E27FC236}">
                <a16:creationId xmlns:a16="http://schemas.microsoft.com/office/drawing/2014/main" id="{ED98048E-C68B-427E-99F2-722272B35575}"/>
              </a:ext>
            </a:extLst>
          </p:cNvPr>
          <p:cNvSpPr/>
          <p:nvPr/>
        </p:nvSpPr>
        <p:spPr>
          <a:xfrm>
            <a:off x="3194368" y="1581756"/>
            <a:ext cx="1771527" cy="455182"/>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rgbClr val="FF0000"/>
                </a:solidFill>
                <a:effectLst/>
                <a:uLnTx/>
                <a:uFillTx/>
                <a:latin typeface="等线" panose="020F0502020204030204"/>
                <a:ea typeface="等线" panose="02010600030101010101" pitchFamily="2" charset="-122"/>
                <a:cs typeface="+mn-cs"/>
              </a:rPr>
              <a:t>“削弱；衰减”</a:t>
            </a:r>
          </a:p>
        </p:txBody>
      </p:sp>
      <p:sp>
        <p:nvSpPr>
          <p:cNvPr id="14" name="矩形: 圆角 13">
            <a:extLst>
              <a:ext uri="{FF2B5EF4-FFF2-40B4-BE49-F238E27FC236}">
                <a16:creationId xmlns:a16="http://schemas.microsoft.com/office/drawing/2014/main" id="{88E4E888-DD96-493D-AC47-55CB5B6FF980}"/>
              </a:ext>
            </a:extLst>
          </p:cNvPr>
          <p:cNvSpPr/>
          <p:nvPr/>
        </p:nvSpPr>
        <p:spPr>
          <a:xfrm>
            <a:off x="8764170" y="1578669"/>
            <a:ext cx="1284850" cy="455182"/>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rgbClr val="FF0000"/>
                </a:solidFill>
                <a:effectLst/>
                <a:uLnTx/>
                <a:uFillTx/>
                <a:latin typeface="等线" panose="020F0502020204030204"/>
                <a:ea typeface="等线" panose="02010600030101010101" pitchFamily="2" charset="-122"/>
                <a:cs typeface="+mn-cs"/>
              </a:rPr>
              <a:t>“减少”</a:t>
            </a:r>
          </a:p>
        </p:txBody>
      </p:sp>
      <p:sp>
        <p:nvSpPr>
          <p:cNvPr id="15" name="矩形: 圆角 14">
            <a:extLst>
              <a:ext uri="{FF2B5EF4-FFF2-40B4-BE49-F238E27FC236}">
                <a16:creationId xmlns:a16="http://schemas.microsoft.com/office/drawing/2014/main" id="{EFE5A354-7109-4120-B630-9B3A2275B445}"/>
              </a:ext>
            </a:extLst>
          </p:cNvPr>
          <p:cNvSpPr/>
          <p:nvPr/>
        </p:nvSpPr>
        <p:spPr>
          <a:xfrm>
            <a:off x="6057312" y="1578669"/>
            <a:ext cx="1284850" cy="455182"/>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rgbClr val="FF0000"/>
                </a:solidFill>
                <a:effectLst/>
                <a:uLnTx/>
                <a:uFillTx/>
                <a:latin typeface="等线" panose="020F0502020204030204"/>
                <a:ea typeface="等线" panose="02010600030101010101" pitchFamily="2" charset="-122"/>
                <a:cs typeface="+mn-cs"/>
              </a:rPr>
              <a:t>“强化”</a:t>
            </a:r>
          </a:p>
        </p:txBody>
      </p:sp>
      <p:cxnSp>
        <p:nvCxnSpPr>
          <p:cNvPr id="17" name="直接连接符 16">
            <a:extLst>
              <a:ext uri="{FF2B5EF4-FFF2-40B4-BE49-F238E27FC236}">
                <a16:creationId xmlns:a16="http://schemas.microsoft.com/office/drawing/2014/main" id="{680802DD-0FDF-4209-BD73-7ED0DC98ABC6}"/>
              </a:ext>
            </a:extLst>
          </p:cNvPr>
          <p:cNvCxnSpPr>
            <a:cxnSpLocks/>
          </p:cNvCxnSpPr>
          <p:nvPr/>
        </p:nvCxnSpPr>
        <p:spPr>
          <a:xfrm>
            <a:off x="7624689" y="3452175"/>
            <a:ext cx="2124222" cy="0"/>
          </a:xfrm>
          <a:prstGeom prst="line">
            <a:avLst/>
          </a:prstGeom>
          <a:ln w="476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直接连接符 19">
            <a:extLst>
              <a:ext uri="{FF2B5EF4-FFF2-40B4-BE49-F238E27FC236}">
                <a16:creationId xmlns:a16="http://schemas.microsoft.com/office/drawing/2014/main" id="{AFF152F4-2B68-48CB-BFD3-C4A47F9945B9}"/>
              </a:ext>
            </a:extLst>
          </p:cNvPr>
          <p:cNvCxnSpPr>
            <a:cxnSpLocks/>
          </p:cNvCxnSpPr>
          <p:nvPr/>
        </p:nvCxnSpPr>
        <p:spPr>
          <a:xfrm>
            <a:off x="1441165" y="3474050"/>
            <a:ext cx="3502855" cy="0"/>
          </a:xfrm>
          <a:prstGeom prst="line">
            <a:avLst/>
          </a:prstGeom>
          <a:ln w="4762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2697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1000" fill="hold"/>
                                        <p:tgtEl>
                                          <p:spTgt spid="15"/>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1000"/>
                                        <p:tgtEl>
                                          <p:spTgt spid="14"/>
                                        </p:tgtEl>
                                      </p:cBhvr>
                                    </p:animEffect>
                                    <p:anim calcmode="lin" valueType="num">
                                      <p:cBhvr>
                                        <p:cTn id="30" dur="1000" fill="hold"/>
                                        <p:tgtEl>
                                          <p:spTgt spid="14"/>
                                        </p:tgtEl>
                                        <p:attrNameLst>
                                          <p:attrName>ppt_x</p:attrName>
                                        </p:attrNameLst>
                                      </p:cBhvr>
                                      <p:tavLst>
                                        <p:tav tm="0">
                                          <p:val>
                                            <p:strVal val="#ppt_x"/>
                                          </p:val>
                                        </p:tav>
                                        <p:tav tm="100000">
                                          <p:val>
                                            <p:strVal val="#ppt_x"/>
                                          </p:val>
                                        </p:tav>
                                      </p:tavLst>
                                    </p:anim>
                                    <p:anim calcmode="lin" valueType="num">
                                      <p:cBhvr>
                                        <p:cTn id="3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1000"/>
                                        <p:tgtEl>
                                          <p:spTgt spid="4"/>
                                        </p:tgtEl>
                                      </p:cBhvr>
                                    </p:animEffect>
                                    <p:anim calcmode="lin" valueType="num">
                                      <p:cBhvr>
                                        <p:cTn id="37" dur="1000" fill="hold"/>
                                        <p:tgtEl>
                                          <p:spTgt spid="4"/>
                                        </p:tgtEl>
                                        <p:attrNameLst>
                                          <p:attrName>ppt_x</p:attrName>
                                        </p:attrNameLst>
                                      </p:cBhvr>
                                      <p:tavLst>
                                        <p:tav tm="0">
                                          <p:val>
                                            <p:strVal val="#ppt_x"/>
                                          </p:val>
                                        </p:tav>
                                        <p:tav tm="100000">
                                          <p:val>
                                            <p:strVal val="#ppt_x"/>
                                          </p:val>
                                        </p:tav>
                                      </p:tavLst>
                                    </p:anim>
                                    <p:anim calcmode="lin" valueType="num">
                                      <p:cBhvr>
                                        <p:cTn id="38" dur="1000" fill="hold"/>
                                        <p:tgtEl>
                                          <p:spTgt spid="4"/>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1000"/>
                                        <p:tgtEl>
                                          <p:spTgt spid="20"/>
                                        </p:tgtEl>
                                      </p:cBhvr>
                                    </p:animEffect>
                                    <p:anim calcmode="lin" valueType="num">
                                      <p:cBhvr>
                                        <p:cTn id="42" dur="1000" fill="hold"/>
                                        <p:tgtEl>
                                          <p:spTgt spid="20"/>
                                        </p:tgtEl>
                                        <p:attrNameLst>
                                          <p:attrName>ppt_x</p:attrName>
                                        </p:attrNameLst>
                                      </p:cBhvr>
                                      <p:tavLst>
                                        <p:tav tm="0">
                                          <p:val>
                                            <p:strVal val="#ppt_x"/>
                                          </p:val>
                                        </p:tav>
                                        <p:tav tm="100000">
                                          <p:val>
                                            <p:strVal val="#ppt_x"/>
                                          </p:val>
                                        </p:tav>
                                      </p:tavLst>
                                    </p:anim>
                                    <p:anim calcmode="lin" valueType="num">
                                      <p:cBhvr>
                                        <p:cTn id="43" dur="1000" fill="hold"/>
                                        <p:tgtEl>
                                          <p:spTgt spid="20"/>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fade">
                                      <p:cBhvr>
                                        <p:cTn id="46" dur="1000"/>
                                        <p:tgtEl>
                                          <p:spTgt spid="5"/>
                                        </p:tgtEl>
                                      </p:cBhvr>
                                    </p:animEffect>
                                    <p:anim calcmode="lin" valueType="num">
                                      <p:cBhvr>
                                        <p:cTn id="47" dur="1000" fill="hold"/>
                                        <p:tgtEl>
                                          <p:spTgt spid="5"/>
                                        </p:tgtEl>
                                        <p:attrNameLst>
                                          <p:attrName>ppt_x</p:attrName>
                                        </p:attrNameLst>
                                      </p:cBhvr>
                                      <p:tavLst>
                                        <p:tav tm="0">
                                          <p:val>
                                            <p:strVal val="#ppt_x"/>
                                          </p:val>
                                        </p:tav>
                                        <p:tav tm="100000">
                                          <p:val>
                                            <p:strVal val="#ppt_x"/>
                                          </p:val>
                                        </p:tav>
                                      </p:tavLst>
                                    </p:anim>
                                    <p:anim calcmode="lin" valueType="num">
                                      <p:cBhvr>
                                        <p:cTn id="48" dur="1000" fill="hold"/>
                                        <p:tgtEl>
                                          <p:spTgt spid="5"/>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0" grpId="0" animBg="1"/>
      <p:bldP spid="12" grpId="0" animBg="1"/>
      <p:bldP spid="13" grpId="0" animBg="1"/>
      <p:bldP spid="14" grpId="0" animBg="1"/>
      <p:bldP spid="1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298952" y="67241"/>
            <a:ext cx="631586" cy="546713"/>
          </a:xfrm>
        </p:spPr>
        <p:txBody>
          <a:bodyPr>
            <a:normAutofit fontScale="90000"/>
          </a:bodyPr>
          <a:lstStyle/>
          <a:p>
            <a:r>
              <a:rPr lang="en-US" altLang="zh-CN" b="1" dirty="0">
                <a:latin typeface="方正粗黑宋简体" panose="02000000000000000000" pitchFamily="2" charset="-122"/>
                <a:ea typeface="方正粗黑宋简体" panose="02000000000000000000" pitchFamily="2" charset="-122"/>
              </a:rPr>
              <a:t>A</a:t>
            </a:r>
            <a:endParaRPr lang="zh-CN" altLang="en-US" b="1" dirty="0">
              <a:latin typeface="方正粗黑宋简体" panose="02000000000000000000" pitchFamily="2" charset="-122"/>
              <a:ea typeface="方正粗黑宋简体" panose="02000000000000000000" pitchFamily="2" charset="-122"/>
            </a:endParaRPr>
          </a:p>
        </p:txBody>
      </p:sp>
      <p:sp>
        <p:nvSpPr>
          <p:cNvPr id="3" name="内容占位符 2"/>
          <p:cNvSpPr>
            <a:spLocks noGrp="1"/>
          </p:cNvSpPr>
          <p:nvPr>
            <p:ph idx="1"/>
          </p:nvPr>
        </p:nvSpPr>
        <p:spPr>
          <a:xfrm>
            <a:off x="0" y="548638"/>
            <a:ext cx="12192000" cy="6309361"/>
          </a:xfrm>
          <a:solidFill>
            <a:schemeClr val="accent1">
              <a:lumMod val="40000"/>
              <a:lumOff val="60000"/>
            </a:schemeClr>
          </a:solidFill>
        </p:spPr>
        <p:txBody>
          <a:bodyPr>
            <a:normAutofit/>
          </a:bodyPr>
          <a:lstStyle/>
          <a:p>
            <a:pPr marL="0" indent="0">
              <a:lnSpc>
                <a:spcPct val="120000"/>
              </a:lnSpc>
              <a:spcBef>
                <a:spcPts val="0"/>
              </a:spcBef>
              <a:buNone/>
            </a:pPr>
            <a:r>
              <a:rPr lang="zh-CN" altLang="en-US" b="1" dirty="0">
                <a:solidFill>
                  <a:srgbClr val="FF0000"/>
                </a:solidFill>
              </a:rPr>
              <a:t>主题语境：</a:t>
            </a:r>
            <a:r>
              <a:rPr lang="zh-CN" altLang="en-US" dirty="0"/>
              <a:t>人与社会</a:t>
            </a:r>
            <a:endParaRPr lang="en-US" altLang="zh-CN" dirty="0"/>
          </a:p>
          <a:p>
            <a:pPr marL="0" indent="0">
              <a:lnSpc>
                <a:spcPct val="120000"/>
              </a:lnSpc>
              <a:spcBef>
                <a:spcPts val="0"/>
              </a:spcBef>
              <a:buNone/>
            </a:pPr>
            <a:r>
              <a:rPr lang="zh-CN" altLang="en-US" b="1" dirty="0">
                <a:solidFill>
                  <a:srgbClr val="FF0000"/>
                </a:solidFill>
              </a:rPr>
              <a:t>语篇话题：</a:t>
            </a:r>
            <a:r>
              <a:rPr lang="zh-CN" altLang="en-US" dirty="0"/>
              <a:t>文化与艺术</a:t>
            </a:r>
            <a:endParaRPr lang="en-US" altLang="zh-CN" dirty="0"/>
          </a:p>
          <a:p>
            <a:pPr marL="0" indent="0">
              <a:lnSpc>
                <a:spcPct val="120000"/>
              </a:lnSpc>
              <a:spcBef>
                <a:spcPts val="0"/>
              </a:spcBef>
              <a:buNone/>
            </a:pPr>
            <a:r>
              <a:rPr lang="zh-CN" altLang="en-US" b="1" dirty="0">
                <a:solidFill>
                  <a:srgbClr val="FF0000"/>
                </a:solidFill>
              </a:rPr>
              <a:t>概要：</a:t>
            </a:r>
            <a:r>
              <a:rPr lang="zh-CN" altLang="en-US" b="1" dirty="0"/>
              <a:t>文章主要介绍了位于英国伦敦的美术馆</a:t>
            </a:r>
            <a:r>
              <a:rPr lang="en-US" altLang="zh-CN" b="1" dirty="0"/>
              <a:t>Box Galleries</a:t>
            </a:r>
            <a:r>
              <a:rPr lang="zh-CN" altLang="en-US" b="1" dirty="0"/>
              <a:t>在</a:t>
            </a:r>
            <a:r>
              <a:rPr lang="en-US" altLang="zh-CN" b="1" dirty="0"/>
              <a:t>2021</a:t>
            </a:r>
            <a:r>
              <a:rPr lang="zh-CN" altLang="en-US" b="1" dirty="0"/>
              <a:t>年度的几个展出。</a:t>
            </a:r>
            <a:endParaRPr lang="en-US" altLang="zh-CN" b="1" dirty="0"/>
          </a:p>
          <a:p>
            <a:pPr marL="342900" marR="0" lvl="0" indent="-342900" algn="just">
              <a:spcBef>
                <a:spcPts val="0"/>
              </a:spcBef>
              <a:spcAft>
                <a:spcPts val="0"/>
              </a:spcAft>
              <a:buFont typeface="+mj-lt"/>
              <a:buAutoNum type="arabicPeriod" startAt="21"/>
            </a:pPr>
            <a:r>
              <a:rPr lang="en-US" altLang="zh-CN" kern="100" dirty="0">
                <a:effectLst/>
                <a:latin typeface="Times New Roman" panose="02020603050405020304" pitchFamily="18" charset="0"/>
                <a:ea typeface="宋体" panose="02010600030101010101" pitchFamily="2" charset="-122"/>
                <a:cs typeface="Times New Roman" panose="02020603050405020304" pitchFamily="18" charset="0"/>
              </a:rPr>
              <a:t>Which show will last the </a:t>
            </a:r>
            <a:r>
              <a:rPr lang="en-US" altLang="zh-CN" b="1" kern="100" dirty="0">
                <a:solidFill>
                  <a:srgbClr val="FF0000"/>
                </a:solidFill>
                <a:effectLst/>
                <a:latin typeface="三极榜书" panose="00000500000000000000" pitchFamily="2" charset="-122"/>
                <a:ea typeface="三极榜书" panose="00000500000000000000" pitchFamily="2" charset="-122"/>
                <a:cs typeface="Times New Roman" panose="02020603050405020304" pitchFamily="18" charset="0"/>
              </a:rPr>
              <a:t>longest</a:t>
            </a:r>
            <a:r>
              <a:rPr lang="en-US" altLang="zh-CN" kern="100" dirty="0">
                <a:effectLst/>
                <a:latin typeface="Times New Roman" panose="02020603050405020304" pitchFamily="18" charset="0"/>
                <a:ea typeface="宋体" panose="02010600030101010101" pitchFamily="2" charset="-122"/>
                <a:cs typeface="Times New Roman" panose="02020603050405020304" pitchFamily="18" charset="0"/>
              </a:rPr>
              <a:t>? </a:t>
            </a:r>
          </a:p>
          <a:p>
            <a:pPr marL="0" marR="0" lvl="0" indent="0" algn="just">
              <a:spcBef>
                <a:spcPts val="0"/>
              </a:spcBef>
              <a:spcAft>
                <a:spcPts val="0"/>
              </a:spcAft>
              <a:buNone/>
            </a:pPr>
            <a:r>
              <a:rPr lang="en-US" altLang="zh-CN" kern="100" dirty="0">
                <a:latin typeface="Times New Roman" panose="02020603050405020304" pitchFamily="18" charset="0"/>
                <a:ea typeface="宋体" panose="02010600030101010101" pitchFamily="2" charset="-122"/>
                <a:cs typeface="Times New Roman" panose="02020603050405020304" pitchFamily="18" charset="0"/>
              </a:rPr>
              <a:t>    A.</a:t>
            </a:r>
            <a:r>
              <a:rPr lang="zh-CN" altLang="en-US"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kern="100" dirty="0">
                <a:effectLst/>
                <a:latin typeface="Times New Roman" panose="02020603050405020304" pitchFamily="18" charset="0"/>
                <a:ea typeface="宋体" panose="02010600030101010101" pitchFamily="2" charset="-122"/>
                <a:cs typeface="Times New Roman" panose="02020603050405020304" pitchFamily="18" charset="0"/>
              </a:rPr>
              <a:t>ILLUMINATI.   B. FAITH.  C.NOW WHAT.   D.WOOF.</a:t>
            </a:r>
          </a:p>
          <a:p>
            <a:pPr marL="0" marR="0" lvl="0" indent="0" algn="just">
              <a:spcBef>
                <a:spcPts val="0"/>
              </a:spcBef>
              <a:spcAft>
                <a:spcPts val="0"/>
              </a:spcAft>
              <a:buNone/>
            </a:pPr>
            <a:endParaRPr lang="en-US" altLang="zh-CN" kern="100" dirty="0">
              <a:effectLst/>
              <a:latin typeface="Times New Roman" panose="02020603050405020304" pitchFamily="18" charset="0"/>
              <a:ea typeface="宋体" panose="02010600030101010101" pitchFamily="2" charset="-122"/>
              <a:cs typeface="Times New Roman" panose="02020603050405020304" pitchFamily="18" charset="0"/>
            </a:endParaRPr>
          </a:p>
          <a:p>
            <a:pPr marL="0" indent="0">
              <a:lnSpc>
                <a:spcPct val="120000"/>
              </a:lnSpc>
              <a:spcBef>
                <a:spcPts val="0"/>
              </a:spcBef>
              <a:buNone/>
            </a:pPr>
            <a:endParaRPr lang="en-US" altLang="zh-CN" b="1" dirty="0">
              <a:solidFill>
                <a:srgbClr val="FF0000"/>
              </a:solidFill>
            </a:endParaRPr>
          </a:p>
        </p:txBody>
      </p:sp>
      <p:sp>
        <p:nvSpPr>
          <p:cNvPr id="4" name="文本框 3">
            <a:extLst>
              <a:ext uri="{FF2B5EF4-FFF2-40B4-BE49-F238E27FC236}">
                <a16:creationId xmlns:a16="http://schemas.microsoft.com/office/drawing/2014/main" id="{314CEE96-B2EC-4565-961F-91D158085325}"/>
              </a:ext>
            </a:extLst>
          </p:cNvPr>
          <p:cNvSpPr txBox="1"/>
          <p:nvPr/>
        </p:nvSpPr>
        <p:spPr>
          <a:xfrm>
            <a:off x="14067" y="3485956"/>
            <a:ext cx="12192000" cy="3416320"/>
          </a:xfrm>
          <a:prstGeom prst="rect">
            <a:avLst/>
          </a:prstGeom>
          <a:solidFill>
            <a:schemeClr val="accent4">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0" noProof="0" dirty="0">
                <a:ln>
                  <a:noFill/>
                </a:ln>
                <a:solidFill>
                  <a:srgbClr val="FF0000"/>
                </a:solidFill>
                <a:effectLst/>
                <a:uLnTx/>
                <a:uFillTx/>
                <a:latin typeface="等线" panose="020F0502020204030204"/>
                <a:ea typeface="等线" panose="02010600030101010101" pitchFamily="2" charset="-122"/>
                <a:cs typeface="+mn-cs"/>
              </a:rPr>
              <a:t>细节理解题；</a:t>
            </a:r>
            <a:r>
              <a:rPr kumimoji="0" lang="zh-CN" alt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等线" panose="02010600030101010101" pitchFamily="2" charset="-122"/>
                <a:cs typeface="Times New Roman" panose="02020603050405020304" pitchFamily="18" charset="0"/>
              </a:rPr>
              <a:t>考察查找具体信息的能力。</a:t>
            </a:r>
            <a:endParaRPr kumimoji="0" lang="en-US" altLang="zh-CN" sz="2400" b="1" i="0" u="none" strike="noStrike" kern="1200" cap="none" spc="0" normalizeH="0" baseline="0" noProof="0" dirty="0">
              <a:ln>
                <a:noFill/>
              </a:ln>
              <a:solidFill>
                <a:srgbClr val="FF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A</a:t>
            </a:r>
            <a:r>
              <a:rPr kumimoji="0" lang="zh-CN" altLang="en-US" sz="24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项中 </a:t>
            </a:r>
            <a:r>
              <a:rPr kumimoji="0" lang="en-US" altLang="zh-CN" sz="24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ILLUMINATI</a:t>
            </a:r>
            <a:r>
              <a:rPr kumimoji="0" lang="zh-CN" altLang="en-US" sz="24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的展出时间为：</a:t>
            </a:r>
            <a:r>
              <a:rPr kumimoji="0" lang="en-US" altLang="zh-CN" sz="24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WEDNESDAY 04 NOV TO WEDNESDAY 18 NOV, 2021</a:t>
            </a:r>
            <a:r>
              <a:rPr kumimoji="0" lang="zh-CN" altLang="en-US" sz="24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，共计</a:t>
            </a:r>
            <a:r>
              <a:rPr kumimoji="0" lang="en-US" altLang="zh-CN" sz="2400" b="0" i="0" u="none" strike="noStrike" kern="1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15</a:t>
            </a:r>
            <a:r>
              <a:rPr kumimoji="0" lang="zh-CN" altLang="en-US" sz="24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天。</a:t>
            </a:r>
            <a:endParaRPr kumimoji="0" lang="en-US" altLang="zh-CN" sz="24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B</a:t>
            </a:r>
            <a:r>
              <a:rPr kumimoji="0" lang="zh-CN" altLang="en-US" sz="24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项中</a:t>
            </a:r>
            <a:r>
              <a:rPr kumimoji="0" lang="en-US" altLang="zh-CN" sz="24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FAITH</a:t>
            </a:r>
            <a:r>
              <a:rPr kumimoji="0" lang="zh-CN" altLang="en-US" sz="24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的展出时间为：</a:t>
            </a:r>
            <a:r>
              <a:rPr kumimoji="0" lang="en-US" altLang="zh-CN" sz="24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WEDNESDAY 09 SEP TO WEDNESDAY 30 SEP, 2021</a:t>
            </a:r>
            <a:r>
              <a:rPr kumimoji="0" lang="zh-CN" altLang="en-US" sz="24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，共计</a:t>
            </a:r>
            <a:r>
              <a:rPr kumimoji="0" lang="en-US" altLang="zh-CN" sz="2400" b="0" i="0" u="none" strike="noStrike" kern="1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22</a:t>
            </a:r>
            <a:r>
              <a:rPr kumimoji="0" lang="zh-CN" altLang="en-US" sz="24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天。</a:t>
            </a:r>
            <a:endParaRPr kumimoji="0" lang="en-US" altLang="zh-CN" sz="24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C</a:t>
            </a:r>
            <a:r>
              <a:rPr kumimoji="0" lang="zh-CN" altLang="en-US" sz="24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项中</a:t>
            </a:r>
            <a:r>
              <a:rPr kumimoji="0" lang="en-US" altLang="zh-CN" sz="24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NOW WHAT</a:t>
            </a:r>
            <a:r>
              <a:rPr kumimoji="0" lang="zh-CN" altLang="en-US" sz="24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的展出时间为：</a:t>
            </a:r>
            <a:r>
              <a:rPr kumimoji="0" lang="en-US" altLang="zh-CN" sz="24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THURSDAY 02 JUL TO FRIDAY 31 JUL, 2021</a:t>
            </a:r>
            <a:r>
              <a:rPr kumimoji="0" lang="zh-CN" altLang="en-US" sz="24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，共计</a:t>
            </a:r>
            <a:r>
              <a:rPr kumimoji="0" lang="en-US" altLang="zh-CN" sz="2400" b="0" i="0" u="none" strike="noStrike" kern="1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30</a:t>
            </a:r>
            <a:r>
              <a:rPr kumimoji="0" lang="zh-CN" altLang="en-US" sz="24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天。</a:t>
            </a:r>
            <a:endParaRPr kumimoji="0" lang="en-US" altLang="zh-CN" sz="24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D</a:t>
            </a:r>
            <a:r>
              <a:rPr kumimoji="0" lang="zh-CN" altLang="en-US" sz="24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项中</a:t>
            </a:r>
            <a:r>
              <a:rPr kumimoji="0" lang="en-US" altLang="zh-CN" sz="24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WOOF</a:t>
            </a:r>
            <a:r>
              <a:rPr kumimoji="0" lang="zh-CN" altLang="en-US" sz="24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的展出时间为：</a:t>
            </a:r>
            <a:r>
              <a:rPr kumimoji="0" lang="en-US" altLang="zh-CN" sz="24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SATURDAY 10 AUG TO SATURDAY 31 AUG, 2021</a:t>
            </a:r>
            <a:r>
              <a:rPr kumimoji="0" lang="zh-CN" altLang="en-US" sz="24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，共计</a:t>
            </a:r>
            <a:r>
              <a:rPr kumimoji="0" lang="en-US" altLang="zh-CN" sz="2400" b="0" i="0" u="none" strike="noStrike" kern="1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22</a:t>
            </a:r>
            <a:r>
              <a:rPr kumimoji="0" lang="zh-CN" altLang="en-US" sz="24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天。</a:t>
            </a:r>
            <a:endPar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5" name="文本框 4">
            <a:extLst>
              <a:ext uri="{FF2B5EF4-FFF2-40B4-BE49-F238E27FC236}">
                <a16:creationId xmlns:a16="http://schemas.microsoft.com/office/drawing/2014/main" id="{DEACDEC1-44CB-46DD-AF53-70830A913D3E}"/>
              </a:ext>
            </a:extLst>
          </p:cNvPr>
          <p:cNvSpPr txBox="1"/>
          <p:nvPr/>
        </p:nvSpPr>
        <p:spPr>
          <a:xfrm>
            <a:off x="4814333" y="2961461"/>
            <a:ext cx="2591469" cy="455182"/>
          </a:xfrm>
          <a:prstGeom prst="rect">
            <a:avLst/>
          </a:prstGeom>
          <a:noFill/>
          <a:ln w="38100">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endParaRPr>
          </a:p>
        </p:txBody>
      </p:sp>
      <p:sp>
        <p:nvSpPr>
          <p:cNvPr id="6" name="椭圆 5">
            <a:extLst>
              <a:ext uri="{FF2B5EF4-FFF2-40B4-BE49-F238E27FC236}">
                <a16:creationId xmlns:a16="http://schemas.microsoft.com/office/drawing/2014/main" id="{955A2FCD-67C4-4230-8C9C-74AF8A3AD51D}"/>
              </a:ext>
            </a:extLst>
          </p:cNvPr>
          <p:cNvSpPr/>
          <p:nvPr/>
        </p:nvSpPr>
        <p:spPr>
          <a:xfrm>
            <a:off x="1209822" y="4192172"/>
            <a:ext cx="1294227" cy="436099"/>
          </a:xfrm>
          <a:prstGeom prst="ellipse">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7" name="椭圆 6">
            <a:extLst>
              <a:ext uri="{FF2B5EF4-FFF2-40B4-BE49-F238E27FC236}">
                <a16:creationId xmlns:a16="http://schemas.microsoft.com/office/drawing/2014/main" id="{5ECF8EFB-3B6D-4659-BBC4-CB14D86DE445}"/>
              </a:ext>
            </a:extLst>
          </p:cNvPr>
          <p:cNvSpPr/>
          <p:nvPr/>
        </p:nvSpPr>
        <p:spPr>
          <a:xfrm>
            <a:off x="-84405" y="4976066"/>
            <a:ext cx="1294227" cy="436099"/>
          </a:xfrm>
          <a:prstGeom prst="ellipse">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8" name="椭圆 7">
            <a:extLst>
              <a:ext uri="{FF2B5EF4-FFF2-40B4-BE49-F238E27FC236}">
                <a16:creationId xmlns:a16="http://schemas.microsoft.com/office/drawing/2014/main" id="{E9D9E1BC-4214-4172-A2E0-975D57125FDD}"/>
              </a:ext>
            </a:extLst>
          </p:cNvPr>
          <p:cNvSpPr/>
          <p:nvPr/>
        </p:nvSpPr>
        <p:spPr>
          <a:xfrm>
            <a:off x="10925907" y="5229284"/>
            <a:ext cx="1294227" cy="436099"/>
          </a:xfrm>
          <a:prstGeom prst="ellipse">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9" name="椭圆 8">
            <a:extLst>
              <a:ext uri="{FF2B5EF4-FFF2-40B4-BE49-F238E27FC236}">
                <a16:creationId xmlns:a16="http://schemas.microsoft.com/office/drawing/2014/main" id="{F8778790-D174-4CE3-89CF-AC0A3C4738E3}"/>
              </a:ext>
            </a:extLst>
          </p:cNvPr>
          <p:cNvSpPr/>
          <p:nvPr/>
        </p:nvSpPr>
        <p:spPr>
          <a:xfrm>
            <a:off x="11082998" y="6043641"/>
            <a:ext cx="1294227" cy="436099"/>
          </a:xfrm>
          <a:prstGeom prst="ellipse">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27340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298952" y="67241"/>
            <a:ext cx="631586" cy="546713"/>
          </a:xfrm>
        </p:spPr>
        <p:txBody>
          <a:bodyPr>
            <a:normAutofit fontScale="90000"/>
          </a:bodyPr>
          <a:lstStyle/>
          <a:p>
            <a:r>
              <a:rPr lang="en-US" altLang="zh-CN" b="1" dirty="0">
                <a:latin typeface="方正粗黑宋简体" panose="02000000000000000000" pitchFamily="2" charset="-122"/>
                <a:ea typeface="方正粗黑宋简体" panose="02000000000000000000" pitchFamily="2" charset="-122"/>
              </a:rPr>
              <a:t>D</a:t>
            </a:r>
            <a:endParaRPr lang="zh-CN" altLang="en-US" b="1" dirty="0">
              <a:latin typeface="方正粗黑宋简体" panose="02000000000000000000" pitchFamily="2" charset="-122"/>
              <a:ea typeface="方正粗黑宋简体" panose="02000000000000000000" pitchFamily="2" charset="-122"/>
            </a:endParaRPr>
          </a:p>
        </p:txBody>
      </p:sp>
      <p:sp>
        <p:nvSpPr>
          <p:cNvPr id="3" name="内容占位符 2"/>
          <p:cNvSpPr>
            <a:spLocks noGrp="1"/>
          </p:cNvSpPr>
          <p:nvPr>
            <p:ph idx="1"/>
          </p:nvPr>
        </p:nvSpPr>
        <p:spPr>
          <a:xfrm>
            <a:off x="0" y="548638"/>
            <a:ext cx="12192000" cy="6309361"/>
          </a:xfrm>
          <a:solidFill>
            <a:schemeClr val="accent1">
              <a:lumMod val="20000"/>
              <a:lumOff val="80000"/>
            </a:schemeClr>
          </a:solidFill>
        </p:spPr>
        <p:txBody>
          <a:bodyPr>
            <a:normAutofit/>
          </a:bodyPr>
          <a:lstStyle/>
          <a:p>
            <a:pPr marL="0" indent="0">
              <a:lnSpc>
                <a:spcPct val="120000"/>
              </a:lnSpc>
              <a:spcBef>
                <a:spcPts val="0"/>
              </a:spcBef>
              <a:buNone/>
            </a:pPr>
            <a:r>
              <a:rPr lang="en-US" altLang="zh-CN" dirty="0">
                <a:latin typeface="Times New Roman" panose="02020603050405020304" pitchFamily="18" charset="0"/>
                <a:cs typeface="Times New Roman" panose="02020603050405020304" pitchFamily="18" charset="0"/>
              </a:rPr>
              <a:t>33.How did the researchers get the result?</a:t>
            </a:r>
          </a:p>
          <a:p>
            <a:pPr marL="0" indent="0">
              <a:lnSpc>
                <a:spcPct val="120000"/>
              </a:lnSpc>
              <a:spcBef>
                <a:spcPts val="0"/>
              </a:spcBef>
              <a:buNone/>
            </a:pPr>
            <a:r>
              <a:rPr lang="en-US" altLang="zh-CN" dirty="0">
                <a:latin typeface="Times New Roman" panose="02020603050405020304" pitchFamily="18" charset="0"/>
                <a:cs typeface="Times New Roman" panose="02020603050405020304" pitchFamily="18" charset="0"/>
              </a:rPr>
              <a:t>    A. By measuring adults’ sleep in the lab.</a:t>
            </a:r>
          </a:p>
          <a:p>
            <a:pPr marL="0" indent="0">
              <a:lnSpc>
                <a:spcPct val="120000"/>
              </a:lnSpc>
              <a:spcBef>
                <a:spcPts val="0"/>
              </a:spcBef>
              <a:buNone/>
            </a:pPr>
            <a:r>
              <a:rPr lang="en-US" altLang="zh-CN" dirty="0">
                <a:latin typeface="Times New Roman" panose="02020603050405020304" pitchFamily="18" charset="0"/>
                <a:cs typeface="Times New Roman" panose="02020603050405020304" pitchFamily="18" charset="0"/>
              </a:rPr>
              <a:t>    B. By studying the sleep patterns of men.</a:t>
            </a:r>
          </a:p>
          <a:p>
            <a:pPr marL="0" indent="0">
              <a:lnSpc>
                <a:spcPct val="120000"/>
              </a:lnSpc>
              <a:spcBef>
                <a:spcPts val="0"/>
              </a:spcBef>
              <a:buNone/>
            </a:pPr>
            <a:r>
              <a:rPr lang="en-US" altLang="zh-CN" dirty="0">
                <a:latin typeface="Times New Roman" panose="02020603050405020304" pitchFamily="18" charset="0"/>
                <a:cs typeface="Times New Roman" panose="02020603050405020304" pitchFamily="18" charset="0"/>
              </a:rPr>
              <a:t>    C. By adjusting for sleep and health variables.</a:t>
            </a:r>
          </a:p>
          <a:p>
            <a:pPr marL="0" indent="0">
              <a:lnSpc>
                <a:spcPct val="120000"/>
              </a:lnSpc>
              <a:spcBef>
                <a:spcPts val="0"/>
              </a:spcBef>
              <a:buNone/>
            </a:pPr>
            <a:r>
              <a:rPr lang="en-US" altLang="zh-CN" dirty="0">
                <a:latin typeface="Times New Roman" panose="02020603050405020304" pitchFamily="18" charset="0"/>
                <a:cs typeface="Times New Roman" panose="02020603050405020304" pitchFamily="18" charset="0"/>
              </a:rPr>
              <a:t>    D. By tracking both men and women’s sleep time.</a:t>
            </a:r>
          </a:p>
          <a:p>
            <a:pPr marL="0" indent="0">
              <a:lnSpc>
                <a:spcPct val="120000"/>
              </a:lnSpc>
              <a:spcBef>
                <a:spcPts val="0"/>
              </a:spcBef>
              <a:buNone/>
            </a:pPr>
            <a:endParaRPr lang="en-US" altLang="zh-CN" dirty="0">
              <a:latin typeface="Times New Roman" panose="02020603050405020304" pitchFamily="18" charset="0"/>
              <a:cs typeface="Times New Roman" panose="02020603050405020304" pitchFamily="18" charset="0"/>
            </a:endParaRPr>
          </a:p>
        </p:txBody>
      </p:sp>
      <p:sp>
        <p:nvSpPr>
          <p:cNvPr id="4" name="文本框 3">
            <a:extLst>
              <a:ext uri="{FF2B5EF4-FFF2-40B4-BE49-F238E27FC236}">
                <a16:creationId xmlns:a16="http://schemas.microsoft.com/office/drawing/2014/main" id="{F3576304-72E0-4A81-8D4A-97CD6355C262}"/>
              </a:ext>
            </a:extLst>
          </p:cNvPr>
          <p:cNvSpPr txBox="1"/>
          <p:nvPr/>
        </p:nvSpPr>
        <p:spPr>
          <a:xfrm>
            <a:off x="0" y="3133228"/>
            <a:ext cx="12192000" cy="3785652"/>
          </a:xfrm>
          <a:prstGeom prst="rect">
            <a:avLst/>
          </a:prstGeom>
          <a:solidFill>
            <a:schemeClr val="accent4">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0" noProof="0" dirty="0">
                <a:ln>
                  <a:noFill/>
                </a:ln>
                <a:solidFill>
                  <a:srgbClr val="FF0000"/>
                </a:solidFill>
                <a:effectLst/>
                <a:uLnTx/>
                <a:uFillTx/>
                <a:latin typeface="等线" panose="020F0502020204030204"/>
                <a:ea typeface="等线" panose="02010600030101010101" pitchFamily="2" charset="-122"/>
                <a:cs typeface="+mn-cs"/>
              </a:rPr>
              <a:t>细节理解题；</a:t>
            </a:r>
            <a:r>
              <a:rPr kumimoji="0" lang="zh-CN" alt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等线" panose="02010600030101010101" pitchFamily="2" charset="-122"/>
                <a:cs typeface="Times New Roman" panose="02020603050405020304" pitchFamily="18" charset="0"/>
              </a:rPr>
              <a:t>考察查找具体信息的能力。</a:t>
            </a:r>
            <a:endParaRPr kumimoji="0" lang="en-US" altLang="zh-CN" sz="2400" b="1" i="0" u="none" strike="noStrike" kern="1200" cap="none" spc="0" normalizeH="0" baseline="0" noProof="0" dirty="0">
              <a:ln>
                <a:noFill/>
              </a:ln>
              <a:solidFill>
                <a:srgbClr val="FF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srgbClr val="FF0000"/>
                </a:solidFill>
                <a:effectLst/>
                <a:uLnTx/>
                <a:uFillTx/>
                <a:latin typeface="Times New Roman" panose="02020603050405020304" pitchFamily="18" charset="0"/>
                <a:ea typeface="等线" panose="02010600030101010101" pitchFamily="2" charset="-122"/>
                <a:cs typeface="Times New Roman" panose="02020603050405020304" pitchFamily="18" charset="0"/>
              </a:rPr>
              <a:t>     Para.3 </a:t>
            </a: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The study, published Monday in JAMA Neurology, studied the sleep patterns of 2,675 men who participated in the study “Outcomes of Sleep Disorders in Older Men” (</a:t>
            </a:r>
            <a:r>
              <a:rPr kumimoji="0" lang="en-US" altLang="zh-CN" sz="2400" b="0" i="0" u="none" strike="noStrike" kern="1200" cap="none" spc="0" normalizeH="0" baseline="0" noProof="0" dirty="0" err="1">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MrOS</a:t>
            </a: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 which followed male sleep disorder between 2003 and 2016. Sleep was measured in an at-home sleep study at the beginning of the study and again over a four day period via a sleep watch.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翻译：</a:t>
            </a:r>
            <a:endPar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     该研究发表在周一的</a:t>
            </a: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a:t>
            </a: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美国医学会神经病学杂志</a:t>
            </a: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a:t>
            </a: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上。该研究分析了</a:t>
            </a: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2675</a:t>
            </a: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名参与“老年男性睡眠障碍的结果”这一研究，在</a:t>
            </a: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2003</a:t>
            </a: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年至</a:t>
            </a: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2016</a:t>
            </a: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年期间，研究人员对男性睡眠障碍进行了跟踪调查。研究开始时，研究人员在一项家庭睡眠研究中对参与者的睡眠进行了测量，之后研究者又通过睡眠手表对参与者的睡眠进行了为期四天的测量。</a:t>
            </a:r>
            <a:endPar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5" name="文本框 4">
            <a:extLst>
              <a:ext uri="{FF2B5EF4-FFF2-40B4-BE49-F238E27FC236}">
                <a16:creationId xmlns:a16="http://schemas.microsoft.com/office/drawing/2014/main" id="{D51EB0E4-D3E4-4CB4-9F60-11E642A37F6B}"/>
              </a:ext>
            </a:extLst>
          </p:cNvPr>
          <p:cNvSpPr txBox="1"/>
          <p:nvPr/>
        </p:nvSpPr>
        <p:spPr>
          <a:xfrm>
            <a:off x="7715511" y="3429000"/>
            <a:ext cx="4300025" cy="455182"/>
          </a:xfrm>
          <a:prstGeom prst="rect">
            <a:avLst/>
          </a:prstGeom>
          <a:noFill/>
          <a:ln w="38100">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endParaRPr>
          </a:p>
        </p:txBody>
      </p:sp>
      <p:sp>
        <p:nvSpPr>
          <p:cNvPr id="6" name="文本框 5">
            <a:extLst>
              <a:ext uri="{FF2B5EF4-FFF2-40B4-BE49-F238E27FC236}">
                <a16:creationId xmlns:a16="http://schemas.microsoft.com/office/drawing/2014/main" id="{7930DBAE-7936-421B-B0B6-68FB3BC5C2CF}"/>
              </a:ext>
            </a:extLst>
          </p:cNvPr>
          <p:cNvSpPr txBox="1"/>
          <p:nvPr/>
        </p:nvSpPr>
        <p:spPr>
          <a:xfrm>
            <a:off x="0" y="3895878"/>
            <a:ext cx="689811" cy="455182"/>
          </a:xfrm>
          <a:prstGeom prst="rect">
            <a:avLst/>
          </a:prstGeom>
          <a:noFill/>
          <a:ln w="38100">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endParaRPr>
          </a:p>
        </p:txBody>
      </p:sp>
      <p:sp>
        <p:nvSpPr>
          <p:cNvPr id="7" name="标题 1">
            <a:extLst>
              <a:ext uri="{FF2B5EF4-FFF2-40B4-BE49-F238E27FC236}">
                <a16:creationId xmlns:a16="http://schemas.microsoft.com/office/drawing/2014/main" id="{08BD8FA5-6028-4EEC-BF8C-55CA1D1619A8}"/>
              </a:ext>
            </a:extLst>
          </p:cNvPr>
          <p:cNvSpPr txBox="1">
            <a:spLocks/>
          </p:cNvSpPr>
          <p:nvPr/>
        </p:nvSpPr>
        <p:spPr>
          <a:xfrm>
            <a:off x="5757706" y="1182319"/>
            <a:ext cx="676588" cy="5467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zh-CN" sz="3200" b="1" i="0" u="none" strike="noStrike" kern="1200" cap="none" spc="0" normalizeH="0" baseline="0" noProof="0" dirty="0">
                <a:ln>
                  <a:noFill/>
                </a:ln>
                <a:solidFill>
                  <a:srgbClr val="FF0000"/>
                </a:solidFill>
                <a:effectLst/>
                <a:uLnTx/>
                <a:uFillTx/>
                <a:latin typeface="Verdana" panose="020B0604030504040204" pitchFamily="34" charset="0"/>
                <a:ea typeface="Verdana" panose="020B0604030504040204" pitchFamily="34" charset="0"/>
                <a:cs typeface="+mj-cs"/>
              </a:rPr>
              <a:t>X</a:t>
            </a:r>
            <a:endParaRPr kumimoji="0" lang="zh-CN" altLang="en-US" sz="3200" b="1" i="0" u="none" strike="noStrike" kern="1200" cap="none" spc="0" normalizeH="0" baseline="0" noProof="0" dirty="0">
              <a:ln>
                <a:noFill/>
              </a:ln>
              <a:solidFill>
                <a:srgbClr val="FF0000"/>
              </a:solidFill>
              <a:effectLst/>
              <a:uLnTx/>
              <a:uFillTx/>
              <a:latin typeface="Verdana" panose="020B0604030504040204" pitchFamily="34" charset="0"/>
              <a:ea typeface="方正粗黑宋简体" panose="02000000000000000000" pitchFamily="2" charset="-122"/>
              <a:cs typeface="+mj-cs"/>
            </a:endParaRPr>
          </a:p>
        </p:txBody>
      </p:sp>
      <p:sp>
        <p:nvSpPr>
          <p:cNvPr id="8" name="标题 1">
            <a:extLst>
              <a:ext uri="{FF2B5EF4-FFF2-40B4-BE49-F238E27FC236}">
                <a16:creationId xmlns:a16="http://schemas.microsoft.com/office/drawing/2014/main" id="{C2762322-D588-4984-8362-53F0F9DA1A7D}"/>
              </a:ext>
            </a:extLst>
          </p:cNvPr>
          <p:cNvSpPr txBox="1">
            <a:spLocks/>
          </p:cNvSpPr>
          <p:nvPr/>
        </p:nvSpPr>
        <p:spPr>
          <a:xfrm>
            <a:off x="2430028" y="2144624"/>
            <a:ext cx="676588" cy="5467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zh-CN" sz="3200" b="1" i="0" u="none" strike="noStrike" kern="1200" cap="none" spc="0" normalizeH="0" baseline="0" noProof="0" dirty="0">
                <a:ln>
                  <a:noFill/>
                </a:ln>
                <a:solidFill>
                  <a:srgbClr val="FF0000"/>
                </a:solidFill>
                <a:effectLst/>
                <a:uLnTx/>
                <a:uFillTx/>
                <a:latin typeface="Verdana" panose="020B0604030504040204" pitchFamily="34" charset="0"/>
                <a:ea typeface="Verdana" panose="020B0604030504040204" pitchFamily="34" charset="0"/>
                <a:cs typeface="+mj-cs"/>
              </a:rPr>
              <a:t>X</a:t>
            </a:r>
            <a:endParaRPr kumimoji="0" lang="zh-CN" altLang="en-US" sz="3200" b="1" i="0" u="none" strike="noStrike" kern="1200" cap="none" spc="0" normalizeH="0" baseline="0" noProof="0" dirty="0">
              <a:ln>
                <a:noFill/>
              </a:ln>
              <a:solidFill>
                <a:srgbClr val="FF0000"/>
              </a:solidFill>
              <a:effectLst/>
              <a:uLnTx/>
              <a:uFillTx/>
              <a:latin typeface="Verdana" panose="020B0604030504040204" pitchFamily="34" charset="0"/>
              <a:ea typeface="方正粗黑宋简体" panose="02000000000000000000" pitchFamily="2" charset="-122"/>
              <a:cs typeface="+mj-cs"/>
            </a:endParaRPr>
          </a:p>
        </p:txBody>
      </p:sp>
      <p:sp>
        <p:nvSpPr>
          <p:cNvPr id="9" name="标题 1">
            <a:extLst>
              <a:ext uri="{FF2B5EF4-FFF2-40B4-BE49-F238E27FC236}">
                <a16:creationId xmlns:a16="http://schemas.microsoft.com/office/drawing/2014/main" id="{D5226AEF-2776-4F75-92BD-75FB338EA658}"/>
              </a:ext>
            </a:extLst>
          </p:cNvPr>
          <p:cNvSpPr txBox="1">
            <a:spLocks/>
          </p:cNvSpPr>
          <p:nvPr/>
        </p:nvSpPr>
        <p:spPr>
          <a:xfrm>
            <a:off x="6908576" y="2691337"/>
            <a:ext cx="676588" cy="5467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zh-CN" sz="3200" b="1" i="0" u="none" strike="noStrike" kern="1200" cap="none" spc="0" normalizeH="0" baseline="0" noProof="0" dirty="0">
                <a:ln>
                  <a:noFill/>
                </a:ln>
                <a:solidFill>
                  <a:srgbClr val="FF0000"/>
                </a:solidFill>
                <a:effectLst/>
                <a:uLnTx/>
                <a:uFillTx/>
                <a:latin typeface="Verdana" panose="020B0604030504040204" pitchFamily="34" charset="0"/>
                <a:ea typeface="Verdana" panose="020B0604030504040204" pitchFamily="34" charset="0"/>
                <a:cs typeface="+mj-cs"/>
              </a:rPr>
              <a:t>X</a:t>
            </a:r>
            <a:endParaRPr kumimoji="0" lang="zh-CN" altLang="en-US" sz="3200" b="1" i="0" u="none" strike="noStrike" kern="1200" cap="none" spc="0" normalizeH="0" baseline="0" noProof="0" dirty="0">
              <a:ln>
                <a:noFill/>
              </a:ln>
              <a:solidFill>
                <a:srgbClr val="FF0000"/>
              </a:solidFill>
              <a:effectLst/>
              <a:uLnTx/>
              <a:uFillTx/>
              <a:latin typeface="Verdana" panose="020B0604030504040204" pitchFamily="34" charset="0"/>
              <a:ea typeface="方正粗黑宋简体" panose="02000000000000000000" pitchFamily="2" charset="-122"/>
              <a:cs typeface="+mj-cs"/>
            </a:endParaRPr>
          </a:p>
        </p:txBody>
      </p:sp>
      <p:sp>
        <p:nvSpPr>
          <p:cNvPr id="10" name="文本框 9">
            <a:extLst>
              <a:ext uri="{FF2B5EF4-FFF2-40B4-BE49-F238E27FC236}">
                <a16:creationId xmlns:a16="http://schemas.microsoft.com/office/drawing/2014/main" id="{B92574DE-7B95-4D6A-9112-85FFF8FFFED1}"/>
              </a:ext>
            </a:extLst>
          </p:cNvPr>
          <p:cNvSpPr txBox="1"/>
          <p:nvPr/>
        </p:nvSpPr>
        <p:spPr>
          <a:xfrm>
            <a:off x="301785" y="1647280"/>
            <a:ext cx="6291519" cy="455182"/>
          </a:xfrm>
          <a:prstGeom prst="rect">
            <a:avLst/>
          </a:prstGeom>
          <a:noFill/>
          <a:ln w="38100">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237842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1000" fill="hold"/>
                                        <p:tgtEl>
                                          <p:spTgt spid="7"/>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1000"/>
                                        <p:tgtEl>
                                          <p:spTgt spid="8"/>
                                        </p:tgtEl>
                                      </p:cBhvr>
                                    </p:animEffect>
                                    <p:anim calcmode="lin" valueType="num">
                                      <p:cBhvr>
                                        <p:cTn id="37" dur="1000" fill="hold"/>
                                        <p:tgtEl>
                                          <p:spTgt spid="8"/>
                                        </p:tgtEl>
                                        <p:attrNameLst>
                                          <p:attrName>ppt_x</p:attrName>
                                        </p:attrNameLst>
                                      </p:cBhvr>
                                      <p:tavLst>
                                        <p:tav tm="0">
                                          <p:val>
                                            <p:strVal val="#ppt_x"/>
                                          </p:val>
                                        </p:tav>
                                        <p:tav tm="100000">
                                          <p:val>
                                            <p:strVal val="#ppt_x"/>
                                          </p:val>
                                        </p:tav>
                                      </p:tavLst>
                                    </p:anim>
                                    <p:anim calcmode="lin" valueType="num">
                                      <p:cBhvr>
                                        <p:cTn id="38" dur="1000" fill="hold"/>
                                        <p:tgtEl>
                                          <p:spTgt spid="8"/>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1000"/>
                                        <p:tgtEl>
                                          <p:spTgt spid="9"/>
                                        </p:tgtEl>
                                      </p:cBhvr>
                                    </p:animEffect>
                                    <p:anim calcmode="lin" valueType="num">
                                      <p:cBhvr>
                                        <p:cTn id="42" dur="1000" fill="hold"/>
                                        <p:tgtEl>
                                          <p:spTgt spid="9"/>
                                        </p:tgtEl>
                                        <p:attrNameLst>
                                          <p:attrName>ppt_x</p:attrName>
                                        </p:attrNameLst>
                                      </p:cBhvr>
                                      <p:tavLst>
                                        <p:tav tm="0">
                                          <p:val>
                                            <p:strVal val="#ppt_x"/>
                                          </p:val>
                                        </p:tav>
                                        <p:tav tm="100000">
                                          <p:val>
                                            <p:strVal val="#ppt_x"/>
                                          </p:val>
                                        </p:tav>
                                      </p:tavLst>
                                    </p:anim>
                                    <p:anim calcmode="lin" valueType="num">
                                      <p:cBhvr>
                                        <p:cTn id="4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p:bldP spid="8" grpId="0"/>
      <p:bldP spid="9" grpId="0"/>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298952" y="67241"/>
            <a:ext cx="631586" cy="546713"/>
          </a:xfrm>
        </p:spPr>
        <p:txBody>
          <a:bodyPr>
            <a:normAutofit fontScale="90000"/>
          </a:bodyPr>
          <a:lstStyle/>
          <a:p>
            <a:r>
              <a:rPr lang="en-US" altLang="zh-CN" b="1" dirty="0">
                <a:latin typeface="方正粗黑宋简体" panose="02000000000000000000" pitchFamily="2" charset="-122"/>
                <a:ea typeface="方正粗黑宋简体" panose="02000000000000000000" pitchFamily="2" charset="-122"/>
              </a:rPr>
              <a:t>D</a:t>
            </a:r>
            <a:endParaRPr lang="zh-CN" altLang="en-US" b="1" dirty="0">
              <a:latin typeface="方正粗黑宋简体" panose="02000000000000000000" pitchFamily="2" charset="-122"/>
              <a:ea typeface="方正粗黑宋简体" panose="02000000000000000000" pitchFamily="2" charset="-122"/>
            </a:endParaRPr>
          </a:p>
        </p:txBody>
      </p:sp>
      <p:sp>
        <p:nvSpPr>
          <p:cNvPr id="3" name="内容占位符 2"/>
          <p:cNvSpPr>
            <a:spLocks noGrp="1"/>
          </p:cNvSpPr>
          <p:nvPr>
            <p:ph idx="1"/>
          </p:nvPr>
        </p:nvSpPr>
        <p:spPr>
          <a:xfrm>
            <a:off x="0" y="548638"/>
            <a:ext cx="12192000" cy="6309361"/>
          </a:xfrm>
          <a:solidFill>
            <a:schemeClr val="accent1">
              <a:lumMod val="20000"/>
              <a:lumOff val="80000"/>
            </a:schemeClr>
          </a:solidFill>
        </p:spPr>
        <p:txBody>
          <a:bodyPr>
            <a:normAutofit/>
          </a:bodyPr>
          <a:lstStyle/>
          <a:p>
            <a:pPr marL="0" indent="0">
              <a:lnSpc>
                <a:spcPct val="120000"/>
              </a:lnSpc>
              <a:spcBef>
                <a:spcPts val="0"/>
              </a:spcBef>
              <a:buNone/>
            </a:pPr>
            <a:r>
              <a:rPr lang="en-US" altLang="zh-CN" dirty="0">
                <a:latin typeface="Times New Roman" panose="02020603050405020304" pitchFamily="18" charset="0"/>
                <a:cs typeface="Times New Roman" panose="02020603050405020304" pitchFamily="18" charset="0"/>
              </a:rPr>
              <a:t>34.What can be inferred from the last two paragraphs?</a:t>
            </a:r>
          </a:p>
          <a:p>
            <a:pPr marL="0" indent="0">
              <a:lnSpc>
                <a:spcPct val="120000"/>
              </a:lnSpc>
              <a:spcBef>
                <a:spcPts val="0"/>
              </a:spcBef>
              <a:buNone/>
            </a:pPr>
            <a:r>
              <a:rPr lang="en-US" altLang="zh-CN" dirty="0">
                <a:latin typeface="Times New Roman" panose="02020603050405020304" pitchFamily="18" charset="0"/>
                <a:cs typeface="Times New Roman" panose="02020603050405020304" pitchFamily="18" charset="0"/>
              </a:rPr>
              <a:t>   A. REM is the main reason of death.</a:t>
            </a:r>
          </a:p>
          <a:p>
            <a:pPr marL="0" indent="0">
              <a:lnSpc>
                <a:spcPct val="120000"/>
              </a:lnSpc>
              <a:spcBef>
                <a:spcPts val="0"/>
              </a:spcBef>
              <a:buNone/>
            </a:pPr>
            <a:r>
              <a:rPr lang="en-US" altLang="zh-CN" dirty="0">
                <a:latin typeface="Times New Roman" panose="02020603050405020304" pitchFamily="18" charset="0"/>
                <a:cs typeface="Times New Roman" panose="02020603050405020304" pitchFamily="18" charset="0"/>
              </a:rPr>
              <a:t>   B. The samples of the test population were limited.</a:t>
            </a:r>
          </a:p>
          <a:p>
            <a:pPr marL="0" indent="0">
              <a:lnSpc>
                <a:spcPct val="120000"/>
              </a:lnSpc>
              <a:spcBef>
                <a:spcPts val="0"/>
              </a:spcBef>
              <a:buNone/>
            </a:pPr>
            <a:r>
              <a:rPr lang="en-US" altLang="zh-CN" dirty="0">
                <a:latin typeface="Times New Roman" panose="02020603050405020304" pitchFamily="18" charset="0"/>
                <a:cs typeface="Times New Roman" panose="02020603050405020304" pitchFamily="18" charset="0"/>
              </a:rPr>
              <a:t>   C. Depression was seriously examined in the test. </a:t>
            </a:r>
          </a:p>
          <a:p>
            <a:pPr marL="0" indent="0">
              <a:lnSpc>
                <a:spcPct val="120000"/>
              </a:lnSpc>
              <a:spcBef>
                <a:spcPts val="0"/>
              </a:spcBef>
              <a:buNone/>
            </a:pPr>
            <a:r>
              <a:rPr lang="en-US" altLang="zh-CN" dirty="0">
                <a:latin typeface="Times New Roman" panose="02020603050405020304" pitchFamily="18" charset="0"/>
                <a:cs typeface="Times New Roman" panose="02020603050405020304" pitchFamily="18" charset="0"/>
              </a:rPr>
              <a:t>   D. Drugs and medicine had little influence on REM.</a:t>
            </a:r>
          </a:p>
        </p:txBody>
      </p:sp>
      <p:sp>
        <p:nvSpPr>
          <p:cNvPr id="4" name="文本框 3">
            <a:extLst>
              <a:ext uri="{FF2B5EF4-FFF2-40B4-BE49-F238E27FC236}">
                <a16:creationId xmlns:a16="http://schemas.microsoft.com/office/drawing/2014/main" id="{F3576304-72E0-4A81-8D4A-97CD6355C262}"/>
              </a:ext>
            </a:extLst>
          </p:cNvPr>
          <p:cNvSpPr txBox="1"/>
          <p:nvPr/>
        </p:nvSpPr>
        <p:spPr>
          <a:xfrm>
            <a:off x="14806" y="3130946"/>
            <a:ext cx="12145110" cy="3785652"/>
          </a:xfrm>
          <a:prstGeom prst="rect">
            <a:avLst/>
          </a:prstGeom>
          <a:solidFill>
            <a:schemeClr val="accent4">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0" noProof="0" dirty="0">
                <a:ln>
                  <a:noFill/>
                </a:ln>
                <a:solidFill>
                  <a:srgbClr val="FF0000"/>
                </a:solidFill>
                <a:effectLst/>
                <a:uLnTx/>
                <a:uFillTx/>
                <a:latin typeface="等线" panose="020F0502020204030204"/>
                <a:ea typeface="等线" panose="02010600030101010101" pitchFamily="2" charset="-122"/>
                <a:cs typeface="+mn-cs"/>
              </a:rPr>
              <a:t>推理推断题；</a:t>
            </a:r>
            <a:r>
              <a:rPr kumimoji="0" lang="zh-CN" alt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等线" panose="02010600030101010101" pitchFamily="2" charset="-122"/>
                <a:cs typeface="Times New Roman" panose="02020603050405020304" pitchFamily="18" charset="0"/>
              </a:rPr>
              <a:t>考察根据信息进行推理推断的能力。</a:t>
            </a:r>
            <a:endParaRPr kumimoji="0" lang="en-US" altLang="zh-CN" sz="2400" b="1" i="0" u="none" strike="noStrike" kern="1200" cap="none" spc="0" normalizeH="0" baseline="0" noProof="0" dirty="0">
              <a:ln>
                <a:noFill/>
              </a:ln>
              <a:solidFill>
                <a:srgbClr val="FF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srgbClr val="FF0000"/>
                </a:solidFill>
                <a:effectLst/>
                <a:uLnTx/>
                <a:uFillTx/>
                <a:latin typeface="Times New Roman" panose="02020603050405020304" pitchFamily="18" charset="0"/>
                <a:ea typeface="等线" panose="02010600030101010101" pitchFamily="2" charset="-122"/>
                <a:cs typeface="Times New Roman" panose="02020603050405020304" pitchFamily="18" charset="0"/>
              </a:rPr>
              <a:t>     Para.6 </a:t>
            </a:r>
            <a:r>
              <a:rPr kumimoji="0" lang="en-US" altLang="zh-CN" sz="2400" b="0" i="0" u="none" strike="noStrike" kern="1200" cap="none" spc="0" normalizeH="0" baseline="0" noProof="0" dirty="0" err="1">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Polotsky</a:t>
            </a: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 said the study did not include a representative sample(</a:t>
            </a: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样本</a:t>
            </a: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 of African Americans and other races, and may have not fully controlled for depression. Many of the participants were on antidepressants(</a:t>
            </a: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抗抑郁药</a:t>
            </a: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 which he said are known to affect REM sleep. “I would take the study results with a grain of caution. Further studies needed to exclude a possible contribution of depression and to examine this relationship in other races,” </a:t>
            </a:r>
            <a:r>
              <a:rPr kumimoji="0" lang="en-US" altLang="zh-CN" sz="2400" b="0" i="0" u="none" strike="noStrike" kern="1200" cap="none" spc="0" normalizeH="0" baseline="0" noProof="0" dirty="0" err="1">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Polotsky</a:t>
            </a: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 said.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翻译：波洛茨基说，这项研究没有包括非洲裔美国人和其他种族的代表性样本，并且可能还没有完全控制抑郁症这一因素。许多参与者都服用了抗抑郁药，他说这种药会影响快速眼动睡眠。“</a:t>
            </a:r>
            <a:r>
              <a:rPr kumimoji="0" lang="zh-CN" alt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等线" panose="02010600030101010101" pitchFamily="2" charset="-122"/>
                <a:cs typeface="Times New Roman" panose="02020603050405020304" pitchFamily="18" charset="0"/>
              </a:rPr>
              <a:t>我会谨慎对待研究结果</a:t>
            </a: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 波洛茨基说，“进一步的研究需要排除抑郁症可能带来的影响，并在其他种族中检验这一关系。”</a:t>
            </a:r>
            <a:endPar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5" name="文本框 4">
            <a:extLst>
              <a:ext uri="{FF2B5EF4-FFF2-40B4-BE49-F238E27FC236}">
                <a16:creationId xmlns:a16="http://schemas.microsoft.com/office/drawing/2014/main" id="{D51EB0E4-D3E4-4CB4-9F60-11E642A37F6B}"/>
              </a:ext>
            </a:extLst>
          </p:cNvPr>
          <p:cNvSpPr txBox="1"/>
          <p:nvPr/>
        </p:nvSpPr>
        <p:spPr>
          <a:xfrm>
            <a:off x="1417741" y="3570402"/>
            <a:ext cx="9956111" cy="455182"/>
          </a:xfrm>
          <a:prstGeom prst="rect">
            <a:avLst/>
          </a:prstGeom>
          <a:noFill/>
          <a:ln w="38100">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endParaRPr>
          </a:p>
        </p:txBody>
      </p:sp>
      <p:sp>
        <p:nvSpPr>
          <p:cNvPr id="6" name="文本框 5">
            <a:extLst>
              <a:ext uri="{FF2B5EF4-FFF2-40B4-BE49-F238E27FC236}">
                <a16:creationId xmlns:a16="http://schemas.microsoft.com/office/drawing/2014/main" id="{7930DBAE-7936-421B-B0B6-68FB3BC5C2CF}"/>
              </a:ext>
            </a:extLst>
          </p:cNvPr>
          <p:cNvSpPr txBox="1"/>
          <p:nvPr/>
        </p:nvSpPr>
        <p:spPr>
          <a:xfrm>
            <a:off x="89094" y="3889050"/>
            <a:ext cx="3221317" cy="455182"/>
          </a:xfrm>
          <a:prstGeom prst="rect">
            <a:avLst/>
          </a:prstGeom>
          <a:noFill/>
          <a:ln w="38100">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endParaRPr>
          </a:p>
        </p:txBody>
      </p:sp>
      <p:sp>
        <p:nvSpPr>
          <p:cNvPr id="7" name="标题 1">
            <a:extLst>
              <a:ext uri="{FF2B5EF4-FFF2-40B4-BE49-F238E27FC236}">
                <a16:creationId xmlns:a16="http://schemas.microsoft.com/office/drawing/2014/main" id="{08BD8FA5-6028-4EEC-BF8C-55CA1D1619A8}"/>
              </a:ext>
            </a:extLst>
          </p:cNvPr>
          <p:cNvSpPr txBox="1">
            <a:spLocks/>
          </p:cNvSpPr>
          <p:nvPr/>
        </p:nvSpPr>
        <p:spPr>
          <a:xfrm>
            <a:off x="2633823" y="1116117"/>
            <a:ext cx="676588" cy="5467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zh-CN" sz="3200" b="1" i="0" u="none" strike="noStrike" kern="1200" cap="none" spc="0" normalizeH="0" baseline="0" noProof="0" dirty="0">
                <a:ln>
                  <a:noFill/>
                </a:ln>
                <a:solidFill>
                  <a:srgbClr val="FF0000"/>
                </a:solidFill>
                <a:effectLst/>
                <a:uLnTx/>
                <a:uFillTx/>
                <a:latin typeface="Verdana" panose="020B0604030504040204" pitchFamily="34" charset="0"/>
                <a:ea typeface="Verdana" panose="020B0604030504040204" pitchFamily="34" charset="0"/>
                <a:cs typeface="+mj-cs"/>
              </a:rPr>
              <a:t>X</a:t>
            </a:r>
            <a:endParaRPr kumimoji="0" lang="zh-CN" altLang="en-US" sz="3200" b="1" i="0" u="none" strike="noStrike" kern="1200" cap="none" spc="0" normalizeH="0" baseline="0" noProof="0" dirty="0">
              <a:ln>
                <a:noFill/>
              </a:ln>
              <a:solidFill>
                <a:srgbClr val="FF0000"/>
              </a:solidFill>
              <a:effectLst/>
              <a:uLnTx/>
              <a:uFillTx/>
              <a:latin typeface="Verdana" panose="020B0604030504040204" pitchFamily="34" charset="0"/>
              <a:ea typeface="方正粗黑宋简体" panose="02000000000000000000" pitchFamily="2" charset="-122"/>
              <a:cs typeface="+mj-cs"/>
            </a:endParaRPr>
          </a:p>
        </p:txBody>
      </p:sp>
      <p:sp>
        <p:nvSpPr>
          <p:cNvPr id="8" name="标题 1">
            <a:extLst>
              <a:ext uri="{FF2B5EF4-FFF2-40B4-BE49-F238E27FC236}">
                <a16:creationId xmlns:a16="http://schemas.microsoft.com/office/drawing/2014/main" id="{C2762322-D588-4984-8362-53F0F9DA1A7D}"/>
              </a:ext>
            </a:extLst>
          </p:cNvPr>
          <p:cNvSpPr txBox="1">
            <a:spLocks/>
          </p:cNvSpPr>
          <p:nvPr/>
        </p:nvSpPr>
        <p:spPr>
          <a:xfrm>
            <a:off x="4756133" y="2122332"/>
            <a:ext cx="676588" cy="5467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zh-CN" sz="3200" b="1" i="0" u="none" strike="noStrike" kern="1200" cap="none" spc="0" normalizeH="0" baseline="0" noProof="0" dirty="0">
                <a:ln>
                  <a:noFill/>
                </a:ln>
                <a:solidFill>
                  <a:srgbClr val="FF0000"/>
                </a:solidFill>
                <a:effectLst/>
                <a:uLnTx/>
                <a:uFillTx/>
                <a:latin typeface="Verdana" panose="020B0604030504040204" pitchFamily="34" charset="0"/>
                <a:ea typeface="Verdana" panose="020B0604030504040204" pitchFamily="34" charset="0"/>
                <a:cs typeface="+mj-cs"/>
              </a:rPr>
              <a:t>X</a:t>
            </a:r>
            <a:endParaRPr kumimoji="0" lang="zh-CN" altLang="en-US" sz="3200" b="1" i="0" u="none" strike="noStrike" kern="1200" cap="none" spc="0" normalizeH="0" baseline="0" noProof="0" dirty="0">
              <a:ln>
                <a:noFill/>
              </a:ln>
              <a:solidFill>
                <a:srgbClr val="FF0000"/>
              </a:solidFill>
              <a:effectLst/>
              <a:uLnTx/>
              <a:uFillTx/>
              <a:latin typeface="Verdana" panose="020B0604030504040204" pitchFamily="34" charset="0"/>
              <a:ea typeface="方正粗黑宋简体" panose="02000000000000000000" pitchFamily="2" charset="-122"/>
              <a:cs typeface="+mj-cs"/>
            </a:endParaRPr>
          </a:p>
        </p:txBody>
      </p:sp>
      <p:sp>
        <p:nvSpPr>
          <p:cNvPr id="9" name="标题 1">
            <a:extLst>
              <a:ext uri="{FF2B5EF4-FFF2-40B4-BE49-F238E27FC236}">
                <a16:creationId xmlns:a16="http://schemas.microsoft.com/office/drawing/2014/main" id="{D5226AEF-2776-4F75-92BD-75FB338EA658}"/>
              </a:ext>
            </a:extLst>
          </p:cNvPr>
          <p:cNvSpPr txBox="1">
            <a:spLocks/>
          </p:cNvSpPr>
          <p:nvPr/>
        </p:nvSpPr>
        <p:spPr>
          <a:xfrm>
            <a:off x="4394394" y="2626639"/>
            <a:ext cx="676588" cy="5467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zh-CN" sz="3200" b="1" i="0" u="none" strike="noStrike" kern="1200" cap="none" spc="0" normalizeH="0" baseline="0" noProof="0" dirty="0">
                <a:ln>
                  <a:noFill/>
                </a:ln>
                <a:solidFill>
                  <a:srgbClr val="FF0000"/>
                </a:solidFill>
                <a:effectLst/>
                <a:uLnTx/>
                <a:uFillTx/>
                <a:latin typeface="Verdana" panose="020B0604030504040204" pitchFamily="34" charset="0"/>
                <a:ea typeface="Verdana" panose="020B0604030504040204" pitchFamily="34" charset="0"/>
                <a:cs typeface="+mj-cs"/>
              </a:rPr>
              <a:t>X</a:t>
            </a:r>
            <a:endParaRPr kumimoji="0" lang="zh-CN" altLang="en-US" sz="3200" b="1" i="0" u="none" strike="noStrike" kern="1200" cap="none" spc="0" normalizeH="0" baseline="0" noProof="0" dirty="0">
              <a:ln>
                <a:noFill/>
              </a:ln>
              <a:solidFill>
                <a:srgbClr val="FF0000"/>
              </a:solidFill>
              <a:effectLst/>
              <a:uLnTx/>
              <a:uFillTx/>
              <a:latin typeface="Verdana" panose="020B0604030504040204" pitchFamily="34" charset="0"/>
              <a:ea typeface="方正粗黑宋简体" panose="02000000000000000000" pitchFamily="2" charset="-122"/>
              <a:cs typeface="+mj-cs"/>
            </a:endParaRPr>
          </a:p>
        </p:txBody>
      </p:sp>
      <p:sp>
        <p:nvSpPr>
          <p:cNvPr id="10" name="文本框 9">
            <a:extLst>
              <a:ext uri="{FF2B5EF4-FFF2-40B4-BE49-F238E27FC236}">
                <a16:creationId xmlns:a16="http://schemas.microsoft.com/office/drawing/2014/main" id="{CC6EBB4A-65BB-47B4-9EFF-D87CFE9AE289}"/>
              </a:ext>
            </a:extLst>
          </p:cNvPr>
          <p:cNvSpPr txBox="1"/>
          <p:nvPr/>
        </p:nvSpPr>
        <p:spPr>
          <a:xfrm>
            <a:off x="246854" y="1644859"/>
            <a:ext cx="7490375" cy="455182"/>
          </a:xfrm>
          <a:prstGeom prst="rect">
            <a:avLst/>
          </a:prstGeom>
          <a:noFill/>
          <a:ln w="38100">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208049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1000"/>
                                        <p:tgtEl>
                                          <p:spTgt spid="4"/>
                                        </p:tgtEl>
                                      </p:cBhvr>
                                    </p:animEffect>
                                    <p:anim calcmode="lin" valueType="num">
                                      <p:cBhvr>
                                        <p:cTn id="30" dur="1000" fill="hold"/>
                                        <p:tgtEl>
                                          <p:spTgt spid="4"/>
                                        </p:tgtEl>
                                        <p:attrNameLst>
                                          <p:attrName>ppt_x</p:attrName>
                                        </p:attrNameLst>
                                      </p:cBhvr>
                                      <p:tavLst>
                                        <p:tav tm="0">
                                          <p:val>
                                            <p:strVal val="#ppt_x"/>
                                          </p:val>
                                        </p:tav>
                                        <p:tav tm="100000">
                                          <p:val>
                                            <p:strVal val="#ppt_x"/>
                                          </p:val>
                                        </p:tav>
                                      </p:tavLst>
                                    </p:anim>
                                    <p:anim calcmode="lin" valueType="num">
                                      <p:cBhvr>
                                        <p:cTn id="31" dur="1000" fill="hold"/>
                                        <p:tgtEl>
                                          <p:spTgt spid="4"/>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1000"/>
                                        <p:tgtEl>
                                          <p:spTgt spid="5"/>
                                        </p:tgtEl>
                                      </p:cBhvr>
                                    </p:animEffect>
                                    <p:anim calcmode="lin" valueType="num">
                                      <p:cBhvr>
                                        <p:cTn id="35" dur="1000" fill="hold"/>
                                        <p:tgtEl>
                                          <p:spTgt spid="5"/>
                                        </p:tgtEl>
                                        <p:attrNameLst>
                                          <p:attrName>ppt_x</p:attrName>
                                        </p:attrNameLst>
                                      </p:cBhvr>
                                      <p:tavLst>
                                        <p:tav tm="0">
                                          <p:val>
                                            <p:strVal val="#ppt_x"/>
                                          </p:val>
                                        </p:tav>
                                        <p:tav tm="100000">
                                          <p:val>
                                            <p:strVal val="#ppt_x"/>
                                          </p:val>
                                        </p:tav>
                                      </p:tavLst>
                                    </p:anim>
                                    <p:anim calcmode="lin" valueType="num">
                                      <p:cBhvr>
                                        <p:cTn id="36" dur="1000" fill="hold"/>
                                        <p:tgtEl>
                                          <p:spTgt spid="5"/>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p:bldP spid="8" grpId="0"/>
      <p:bldP spid="9" grpId="0"/>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298952" y="67241"/>
            <a:ext cx="631586" cy="546713"/>
          </a:xfrm>
        </p:spPr>
        <p:txBody>
          <a:bodyPr>
            <a:normAutofit fontScale="90000"/>
          </a:bodyPr>
          <a:lstStyle/>
          <a:p>
            <a:r>
              <a:rPr lang="en-US" altLang="zh-CN" b="1" dirty="0">
                <a:latin typeface="方正粗黑宋简体" panose="02000000000000000000" pitchFamily="2" charset="-122"/>
                <a:ea typeface="方正粗黑宋简体" panose="02000000000000000000" pitchFamily="2" charset="-122"/>
              </a:rPr>
              <a:t>D</a:t>
            </a:r>
            <a:endParaRPr lang="zh-CN" altLang="en-US" b="1" dirty="0">
              <a:latin typeface="方正粗黑宋简体" panose="02000000000000000000" pitchFamily="2" charset="-122"/>
              <a:ea typeface="方正粗黑宋简体" panose="02000000000000000000" pitchFamily="2" charset="-122"/>
            </a:endParaRPr>
          </a:p>
        </p:txBody>
      </p:sp>
      <p:sp>
        <p:nvSpPr>
          <p:cNvPr id="3" name="内容占位符 2"/>
          <p:cNvSpPr>
            <a:spLocks noGrp="1"/>
          </p:cNvSpPr>
          <p:nvPr>
            <p:ph idx="1"/>
          </p:nvPr>
        </p:nvSpPr>
        <p:spPr>
          <a:xfrm>
            <a:off x="0" y="548638"/>
            <a:ext cx="12192000" cy="6309361"/>
          </a:xfrm>
          <a:solidFill>
            <a:schemeClr val="accent1">
              <a:lumMod val="20000"/>
              <a:lumOff val="80000"/>
            </a:schemeClr>
          </a:solidFill>
        </p:spPr>
        <p:txBody>
          <a:bodyPr>
            <a:normAutofit/>
          </a:bodyPr>
          <a:lstStyle/>
          <a:p>
            <a:pPr marL="0" indent="0">
              <a:lnSpc>
                <a:spcPct val="120000"/>
              </a:lnSpc>
              <a:spcBef>
                <a:spcPts val="0"/>
              </a:spcBef>
              <a:buNone/>
            </a:pPr>
            <a:r>
              <a:rPr lang="en-US" altLang="zh-CN" dirty="0">
                <a:latin typeface="Times New Roman" panose="02020603050405020304" pitchFamily="18" charset="0"/>
                <a:cs typeface="Times New Roman" panose="02020603050405020304" pitchFamily="18" charset="0"/>
              </a:rPr>
              <a:t>  35.Which is the best title of the text?</a:t>
            </a:r>
          </a:p>
          <a:p>
            <a:pPr marL="0" indent="0">
              <a:lnSpc>
                <a:spcPct val="120000"/>
              </a:lnSpc>
              <a:spcBef>
                <a:spcPts val="0"/>
              </a:spcBef>
              <a:buNone/>
            </a:pPr>
            <a:r>
              <a:rPr lang="en-US" altLang="zh-CN" dirty="0">
                <a:latin typeface="Times New Roman" panose="02020603050405020304" pitchFamily="18" charset="0"/>
                <a:cs typeface="Times New Roman" panose="02020603050405020304" pitchFamily="18" charset="0"/>
              </a:rPr>
              <a:t>     A. REM and Heart Diseases  </a:t>
            </a:r>
          </a:p>
          <a:p>
            <a:pPr marL="0" indent="0">
              <a:lnSpc>
                <a:spcPct val="120000"/>
              </a:lnSpc>
              <a:spcBef>
                <a:spcPts val="0"/>
              </a:spcBef>
              <a:buNone/>
            </a:pPr>
            <a:r>
              <a:rPr lang="en-US" altLang="zh-CN" dirty="0">
                <a:latin typeface="Times New Roman" panose="02020603050405020304" pitchFamily="18" charset="0"/>
                <a:cs typeface="Times New Roman" panose="02020603050405020304" pitchFamily="18" charset="0"/>
              </a:rPr>
              <a:t>     B. The More REM, the Better</a:t>
            </a:r>
          </a:p>
          <a:p>
            <a:pPr marL="0" indent="0">
              <a:lnSpc>
                <a:spcPct val="120000"/>
              </a:lnSpc>
              <a:spcBef>
                <a:spcPts val="0"/>
              </a:spcBef>
              <a:buNone/>
            </a:pPr>
            <a:r>
              <a:rPr lang="en-US" altLang="zh-CN" dirty="0">
                <a:latin typeface="Times New Roman" panose="02020603050405020304" pitchFamily="18" charset="0"/>
                <a:cs typeface="Times New Roman" panose="02020603050405020304" pitchFamily="18" charset="0"/>
              </a:rPr>
              <a:t>     C. </a:t>
            </a:r>
            <a:r>
              <a:rPr lang="en-US" altLang="zh-CN" dirty="0" err="1">
                <a:latin typeface="Times New Roman" panose="02020603050405020304" pitchFamily="18" charset="0"/>
                <a:cs typeface="Times New Roman" panose="02020603050405020304" pitchFamily="18" charset="0"/>
              </a:rPr>
              <a:t>MrOS</a:t>
            </a:r>
            <a:r>
              <a:rPr lang="en-US" altLang="zh-CN" dirty="0">
                <a:latin typeface="Times New Roman" panose="02020603050405020304" pitchFamily="18" charset="0"/>
                <a:cs typeface="Times New Roman" panose="02020603050405020304" pitchFamily="18" charset="0"/>
              </a:rPr>
              <a:t>, a Main Threat to REM</a:t>
            </a:r>
          </a:p>
          <a:p>
            <a:pPr marL="0" indent="0">
              <a:lnSpc>
                <a:spcPct val="120000"/>
              </a:lnSpc>
              <a:spcBef>
                <a:spcPts val="0"/>
              </a:spcBef>
              <a:buNone/>
            </a:pPr>
            <a:r>
              <a:rPr lang="en-US" altLang="zh-CN" dirty="0">
                <a:latin typeface="Times New Roman" panose="02020603050405020304" pitchFamily="18" charset="0"/>
                <a:cs typeface="Times New Roman" panose="02020603050405020304" pitchFamily="18" charset="0"/>
              </a:rPr>
              <a:t>     D. Less REM Sleep, Higher Risk of Death</a:t>
            </a:r>
          </a:p>
        </p:txBody>
      </p:sp>
      <p:sp>
        <p:nvSpPr>
          <p:cNvPr id="4" name="文本框 3">
            <a:extLst>
              <a:ext uri="{FF2B5EF4-FFF2-40B4-BE49-F238E27FC236}">
                <a16:creationId xmlns:a16="http://schemas.microsoft.com/office/drawing/2014/main" id="{F3576304-72E0-4A81-8D4A-97CD6355C262}"/>
              </a:ext>
            </a:extLst>
          </p:cNvPr>
          <p:cNvSpPr txBox="1"/>
          <p:nvPr/>
        </p:nvSpPr>
        <p:spPr>
          <a:xfrm>
            <a:off x="0" y="3337392"/>
            <a:ext cx="12145110" cy="3416320"/>
          </a:xfrm>
          <a:prstGeom prst="rect">
            <a:avLst/>
          </a:prstGeom>
          <a:solidFill>
            <a:schemeClr val="accent4">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0" noProof="0" dirty="0">
                <a:ln>
                  <a:noFill/>
                </a:ln>
                <a:solidFill>
                  <a:srgbClr val="FF0000"/>
                </a:solidFill>
                <a:effectLst/>
                <a:uLnTx/>
                <a:uFillTx/>
                <a:latin typeface="等线" panose="020F0502020204030204"/>
                <a:ea typeface="等线" panose="02010600030101010101" pitchFamily="2" charset="-122"/>
                <a:cs typeface="+mn-cs"/>
              </a:rPr>
              <a:t>主旨大意题；</a:t>
            </a:r>
            <a:r>
              <a:rPr kumimoji="0" lang="zh-CN" alt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等线" panose="02010600030101010101" pitchFamily="2" charset="-122"/>
                <a:cs typeface="Times New Roman" panose="02020603050405020304" pitchFamily="18" charset="0"/>
              </a:rPr>
              <a:t>考察概括归纳文本信息的能力。</a:t>
            </a:r>
            <a:endParaRPr kumimoji="0" lang="en-US" altLang="zh-CN" sz="2400" b="1" i="0" u="none" strike="noStrike" kern="1200" cap="none" spc="0" normalizeH="0" baseline="0" noProof="0" dirty="0">
              <a:ln>
                <a:noFill/>
              </a:ln>
              <a:solidFill>
                <a:srgbClr val="FF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srgbClr val="FF0000"/>
                </a:solidFill>
                <a:effectLst/>
                <a:uLnTx/>
                <a:uFillTx/>
                <a:latin typeface="Times New Roman" panose="02020603050405020304" pitchFamily="18" charset="0"/>
                <a:ea typeface="等线" panose="02010600030101010101" pitchFamily="2" charset="-122"/>
                <a:cs typeface="Times New Roman" panose="02020603050405020304" pitchFamily="18" charset="0"/>
              </a:rPr>
              <a:t>     Para.</a:t>
            </a: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1  Spending less time in REM sleep is linked to a greater overall risk of death from any cause as well as from heart disease and other diseases except for cancer, a new study finds.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翻译：一项新的研究发现快速眼动睡眠时间（</a:t>
            </a:r>
            <a:r>
              <a:rPr kumimoji="0" lang="en-US" altLang="zh-CN" sz="2400" b="1"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REM</a:t>
            </a:r>
            <a:r>
              <a:rPr kumimoji="0" lang="zh-CN" altLang="en-US" sz="2400" b="1"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）的减少与除癌症外的疾病，如心脏病以及其他疾病等整体死亡风险的上升有关联。</a:t>
            </a:r>
            <a:endParaRPr kumimoji="0" lang="en-US" altLang="zh-CN" sz="2400" b="1"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2400" b="1"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本文是典型的科普说明文，文章结构非常清晰，即“总</a:t>
            </a:r>
            <a:r>
              <a:rPr kumimoji="0" lang="en-US" altLang="zh-CN" sz="2400" b="1"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a:t>
            </a:r>
            <a:r>
              <a:rPr kumimoji="0" lang="zh-CN" altLang="en-US" sz="2400" b="1"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分” 结构。文章的</a:t>
            </a:r>
            <a:r>
              <a:rPr kumimoji="0" lang="zh-CN" alt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等线" panose="02010600030101010101" pitchFamily="2" charset="-122"/>
                <a:cs typeface="Times New Roman" panose="02020603050405020304" pitchFamily="18" charset="0"/>
              </a:rPr>
              <a:t>主旨大意在第一段中非常明确</a:t>
            </a:r>
            <a:r>
              <a:rPr kumimoji="0" lang="zh-CN" altLang="en-US" sz="2400" b="1"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，故</a:t>
            </a:r>
            <a:r>
              <a:rPr kumimoji="0" lang="en-US" altLang="zh-CN" sz="2400" b="1"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D</a:t>
            </a:r>
            <a:r>
              <a:rPr kumimoji="0" lang="zh-CN" altLang="en-US" sz="2400" b="1"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项与第一段表达的意思最为接近。</a:t>
            </a:r>
            <a:endParaRPr kumimoji="0" lang="en-US" altLang="zh-CN" sz="2400" b="1"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2400" b="1" i="0" u="none" strike="noStrike" kern="1200" cap="none" spc="0" normalizeH="0" baseline="0" noProof="0" dirty="0">
              <a:ln>
                <a:noFill/>
              </a:ln>
              <a:solidFill>
                <a:srgbClr val="FF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7" name="标题 1">
            <a:extLst>
              <a:ext uri="{FF2B5EF4-FFF2-40B4-BE49-F238E27FC236}">
                <a16:creationId xmlns:a16="http://schemas.microsoft.com/office/drawing/2014/main" id="{08BD8FA5-6028-4EEC-BF8C-55CA1D1619A8}"/>
              </a:ext>
            </a:extLst>
          </p:cNvPr>
          <p:cNvSpPr txBox="1">
            <a:spLocks/>
          </p:cNvSpPr>
          <p:nvPr/>
        </p:nvSpPr>
        <p:spPr>
          <a:xfrm>
            <a:off x="4600231" y="1162378"/>
            <a:ext cx="1495770" cy="5467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zh-CN" altLang="en-US" sz="2400" b="0" i="0" u="none" strike="noStrike" kern="1200" cap="none" spc="0" normalizeH="0" baseline="0" noProof="0" dirty="0">
                <a:ln>
                  <a:noFill/>
                </a:ln>
                <a:solidFill>
                  <a:srgbClr val="FF0000"/>
                </a:solidFill>
                <a:effectLst/>
                <a:uLnTx/>
                <a:uFillTx/>
                <a:latin typeface="Verdana" panose="020B0604030504040204" pitchFamily="34" charset="0"/>
                <a:ea typeface="方正粗黑宋简体" panose="02000000000000000000" pitchFamily="2" charset="-122"/>
                <a:cs typeface="+mj-cs"/>
              </a:rPr>
              <a:t>以偏概全</a:t>
            </a:r>
          </a:p>
        </p:txBody>
      </p:sp>
      <p:sp>
        <p:nvSpPr>
          <p:cNvPr id="10" name="文本框 9">
            <a:extLst>
              <a:ext uri="{FF2B5EF4-FFF2-40B4-BE49-F238E27FC236}">
                <a16:creationId xmlns:a16="http://schemas.microsoft.com/office/drawing/2014/main" id="{CC6EBB4A-65BB-47B4-9EFF-D87CFE9AE289}"/>
              </a:ext>
            </a:extLst>
          </p:cNvPr>
          <p:cNvSpPr txBox="1"/>
          <p:nvPr/>
        </p:nvSpPr>
        <p:spPr>
          <a:xfrm>
            <a:off x="407276" y="2685378"/>
            <a:ext cx="6366364" cy="455182"/>
          </a:xfrm>
          <a:prstGeom prst="rect">
            <a:avLst/>
          </a:prstGeom>
          <a:noFill/>
          <a:ln w="38100">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endParaRPr>
          </a:p>
        </p:txBody>
      </p:sp>
      <p:sp>
        <p:nvSpPr>
          <p:cNvPr id="11" name="标题 1">
            <a:extLst>
              <a:ext uri="{FF2B5EF4-FFF2-40B4-BE49-F238E27FC236}">
                <a16:creationId xmlns:a16="http://schemas.microsoft.com/office/drawing/2014/main" id="{7ED60481-F36B-42A7-B11A-55C36E1C641A}"/>
              </a:ext>
            </a:extLst>
          </p:cNvPr>
          <p:cNvSpPr txBox="1">
            <a:spLocks/>
          </p:cNvSpPr>
          <p:nvPr/>
        </p:nvSpPr>
        <p:spPr>
          <a:xfrm>
            <a:off x="4736589" y="1617201"/>
            <a:ext cx="1495770" cy="5467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zh-CN" altLang="en-US" sz="2400" b="0" i="0" u="none" strike="noStrike" kern="1200" cap="none" spc="0" normalizeH="0" baseline="0" noProof="0" dirty="0">
                <a:ln>
                  <a:noFill/>
                </a:ln>
                <a:solidFill>
                  <a:srgbClr val="FF0000"/>
                </a:solidFill>
                <a:effectLst/>
                <a:uLnTx/>
                <a:uFillTx/>
                <a:latin typeface="Verdana" panose="020B0604030504040204" pitchFamily="34" charset="0"/>
                <a:ea typeface="方正粗黑宋简体" panose="02000000000000000000" pitchFamily="2" charset="-122"/>
                <a:cs typeface="+mj-cs"/>
              </a:rPr>
              <a:t>无中生有</a:t>
            </a:r>
          </a:p>
        </p:txBody>
      </p:sp>
      <p:sp>
        <p:nvSpPr>
          <p:cNvPr id="12" name="标题 1">
            <a:extLst>
              <a:ext uri="{FF2B5EF4-FFF2-40B4-BE49-F238E27FC236}">
                <a16:creationId xmlns:a16="http://schemas.microsoft.com/office/drawing/2014/main" id="{63C1E3B1-2804-42DD-A463-584C2DC7F554}"/>
              </a:ext>
            </a:extLst>
          </p:cNvPr>
          <p:cNvSpPr txBox="1">
            <a:spLocks/>
          </p:cNvSpPr>
          <p:nvPr/>
        </p:nvSpPr>
        <p:spPr>
          <a:xfrm>
            <a:off x="5277869" y="2148547"/>
            <a:ext cx="1495770" cy="5467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zh-CN" altLang="en-US" sz="2400" b="0" i="0" u="none" strike="noStrike" kern="1200" cap="none" spc="0" normalizeH="0" baseline="0" noProof="0" dirty="0">
                <a:ln>
                  <a:noFill/>
                </a:ln>
                <a:solidFill>
                  <a:srgbClr val="FF0000"/>
                </a:solidFill>
                <a:effectLst/>
                <a:uLnTx/>
                <a:uFillTx/>
                <a:latin typeface="Verdana" panose="020B0604030504040204" pitchFamily="34" charset="0"/>
                <a:ea typeface="方正粗黑宋简体" panose="02000000000000000000" pitchFamily="2" charset="-122"/>
                <a:cs typeface="+mj-cs"/>
              </a:rPr>
              <a:t>概念混淆</a:t>
            </a:r>
          </a:p>
        </p:txBody>
      </p:sp>
    </p:spTree>
    <p:extLst>
      <p:ext uri="{BB962C8B-B14F-4D97-AF65-F5344CB8AC3E}">
        <p14:creationId xmlns:p14="http://schemas.microsoft.com/office/powerpoint/2010/main" val="2856974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1000"/>
                                        <p:tgtEl>
                                          <p:spTgt spid="4"/>
                                        </p:tgtEl>
                                      </p:cBhvr>
                                    </p:animEffect>
                                    <p:anim calcmode="lin" valueType="num">
                                      <p:cBhvr>
                                        <p:cTn id="30" dur="1000" fill="hold"/>
                                        <p:tgtEl>
                                          <p:spTgt spid="4"/>
                                        </p:tgtEl>
                                        <p:attrNameLst>
                                          <p:attrName>ppt_x</p:attrName>
                                        </p:attrNameLst>
                                      </p:cBhvr>
                                      <p:tavLst>
                                        <p:tav tm="0">
                                          <p:val>
                                            <p:strVal val="#ppt_x"/>
                                          </p:val>
                                        </p:tav>
                                        <p:tav tm="100000">
                                          <p:val>
                                            <p:strVal val="#ppt_x"/>
                                          </p:val>
                                        </p:tav>
                                      </p:tavLst>
                                    </p:anim>
                                    <p:anim calcmode="lin" valueType="num">
                                      <p:cBhvr>
                                        <p:cTn id="3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10" grpId="0" animBg="1"/>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298952" y="548638"/>
            <a:ext cx="2369174" cy="65316"/>
          </a:xfrm>
        </p:spPr>
        <p:txBody>
          <a:bodyPr>
            <a:normAutofit fontScale="90000"/>
          </a:bodyPr>
          <a:lstStyle/>
          <a:p>
            <a:r>
              <a:rPr lang="zh-CN" altLang="en-US" b="1" dirty="0">
                <a:latin typeface="方正粗黑宋简体" panose="02000000000000000000" pitchFamily="2" charset="-122"/>
                <a:ea typeface="方正粗黑宋简体" panose="02000000000000000000" pitchFamily="2" charset="-122"/>
              </a:rPr>
              <a:t>七选五</a:t>
            </a:r>
          </a:p>
        </p:txBody>
      </p:sp>
      <p:sp>
        <p:nvSpPr>
          <p:cNvPr id="3" name="内容占位符 2"/>
          <p:cNvSpPr>
            <a:spLocks noGrp="1"/>
          </p:cNvSpPr>
          <p:nvPr>
            <p:ph idx="1"/>
          </p:nvPr>
        </p:nvSpPr>
        <p:spPr>
          <a:xfrm>
            <a:off x="1" y="933649"/>
            <a:ext cx="12192000" cy="5924351"/>
          </a:xfrm>
          <a:solidFill>
            <a:schemeClr val="accent4">
              <a:lumMod val="20000"/>
              <a:lumOff val="80000"/>
            </a:schemeClr>
          </a:solidFill>
        </p:spPr>
        <p:txBody>
          <a:bodyPr>
            <a:normAutofit/>
          </a:bodyPr>
          <a:lstStyle/>
          <a:p>
            <a:pPr marL="0" indent="0">
              <a:lnSpc>
                <a:spcPct val="120000"/>
              </a:lnSpc>
              <a:spcBef>
                <a:spcPts val="0"/>
              </a:spcBef>
              <a:buNone/>
            </a:pPr>
            <a:r>
              <a:rPr lang="zh-CN" altLang="en-US" b="1" dirty="0">
                <a:solidFill>
                  <a:srgbClr val="FF0000"/>
                </a:solidFill>
              </a:rPr>
              <a:t>主题语境：</a:t>
            </a:r>
            <a:r>
              <a:rPr lang="zh-CN" altLang="en-US" dirty="0"/>
              <a:t>人与社会</a:t>
            </a:r>
            <a:endParaRPr lang="en-US" altLang="zh-CN" dirty="0"/>
          </a:p>
          <a:p>
            <a:pPr marL="0" indent="0">
              <a:lnSpc>
                <a:spcPct val="120000"/>
              </a:lnSpc>
              <a:spcBef>
                <a:spcPts val="0"/>
              </a:spcBef>
              <a:buNone/>
            </a:pPr>
            <a:r>
              <a:rPr lang="zh-CN" altLang="en-US" b="1" dirty="0">
                <a:solidFill>
                  <a:srgbClr val="FF0000"/>
                </a:solidFill>
              </a:rPr>
              <a:t>语篇话题：</a:t>
            </a:r>
            <a:r>
              <a:rPr lang="zh-CN" altLang="en-US" dirty="0"/>
              <a:t>志愿与志愿者服务</a:t>
            </a:r>
            <a:endParaRPr lang="en-US" altLang="zh-CN" dirty="0"/>
          </a:p>
          <a:p>
            <a:pPr marL="0" indent="0">
              <a:lnSpc>
                <a:spcPct val="120000"/>
              </a:lnSpc>
              <a:spcBef>
                <a:spcPts val="0"/>
              </a:spcBef>
              <a:buNone/>
            </a:pPr>
            <a:r>
              <a:rPr lang="zh-CN" altLang="en-US" b="1" dirty="0">
                <a:solidFill>
                  <a:srgbClr val="FF0000"/>
                </a:solidFill>
              </a:rPr>
              <a:t>概要：</a:t>
            </a:r>
            <a:endParaRPr lang="en-US" altLang="zh-CN" b="1" dirty="0">
              <a:solidFill>
                <a:srgbClr val="FF0000"/>
              </a:solidFill>
            </a:endParaRPr>
          </a:p>
          <a:p>
            <a:pPr marL="0" indent="0">
              <a:lnSpc>
                <a:spcPct val="120000"/>
              </a:lnSpc>
              <a:spcBef>
                <a:spcPts val="0"/>
              </a:spcBef>
              <a:buNone/>
            </a:pPr>
            <a:r>
              <a:rPr lang="en-US" altLang="zh-CN" b="1" dirty="0">
                <a:solidFill>
                  <a:srgbClr val="FF0000"/>
                </a:solidFill>
              </a:rPr>
              <a:t>      </a:t>
            </a:r>
            <a:r>
              <a:rPr lang="zh-CN" altLang="en-US" b="1" dirty="0">
                <a:solidFill>
                  <a:srgbClr val="FF0000"/>
                </a:solidFill>
              </a:rPr>
              <a:t>本文主要介绍了几种青少年志愿者机会</a:t>
            </a:r>
            <a:r>
              <a:rPr lang="zh-CN" altLang="en-US" dirty="0"/>
              <a:t>。志愿者可以再不同的时间段和领域里找到适合自己的志愿者服务工作，例如，可以在放学后、暑假或假期里找到适合的志愿工作，其中包括服务儿童、宠物或老人。</a:t>
            </a:r>
            <a:endParaRPr lang="en-US" altLang="zh-CN" dirty="0"/>
          </a:p>
        </p:txBody>
      </p:sp>
    </p:spTree>
    <p:extLst>
      <p:ext uri="{BB962C8B-B14F-4D97-AF65-F5344CB8AC3E}">
        <p14:creationId xmlns:p14="http://schemas.microsoft.com/office/powerpoint/2010/main" val="9537981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4"/>
          <p:cNvSpPr>
            <a:spLocks noGrp="1"/>
          </p:cNvSpPr>
          <p:nvPr>
            <p:ph sz="half" idx="1"/>
          </p:nvPr>
        </p:nvSpPr>
        <p:spPr>
          <a:xfrm>
            <a:off x="144380" y="48126"/>
            <a:ext cx="5951620" cy="6858000"/>
          </a:xfrm>
          <a:solidFill>
            <a:schemeClr val="accent4">
              <a:lumMod val="40000"/>
              <a:lumOff val="60000"/>
            </a:schemeClr>
          </a:solidFill>
        </p:spPr>
        <p:txBody>
          <a:bodyPr>
            <a:noAutofit/>
          </a:bodyPr>
          <a:lstStyle/>
          <a:p>
            <a:pPr marL="0" marR="0" indent="0" algn="just">
              <a:spcBef>
                <a:spcPts val="0"/>
              </a:spcBef>
              <a:spcAft>
                <a:spcPts val="0"/>
              </a:spcAft>
              <a:buNone/>
            </a:pPr>
            <a:r>
              <a:rPr lang="en-US" altLang="zh-CN" sz="3200" kern="100" dirty="0">
                <a:effectLst/>
                <a:latin typeface="Times New Roman" panose="02020603050405020304" pitchFamily="18" charset="0"/>
                <a:ea typeface="等线" panose="02010600030101010101" pitchFamily="2" charset="-122"/>
                <a:cs typeface="Times New Roman" panose="02020603050405020304" pitchFamily="18" charset="0"/>
              </a:rPr>
              <a:t>       </a:t>
            </a:r>
            <a:r>
              <a:rPr lang="en-US" altLang="zh-CN" kern="100" dirty="0">
                <a:effectLst/>
                <a:latin typeface="Times New Roman" panose="02020603050405020304" pitchFamily="18" charset="0"/>
                <a:ea typeface="等线" panose="02010600030101010101" pitchFamily="2" charset="-122"/>
                <a:cs typeface="Times New Roman" panose="02020603050405020304" pitchFamily="18" charset="0"/>
              </a:rPr>
              <a:t>Different types of volunteer opportunities for teenagers exist in a wide range of time periods and fields.</a:t>
            </a:r>
          </a:p>
          <a:p>
            <a:pPr marL="0" marR="0" indent="0" algn="just">
              <a:spcBef>
                <a:spcPts val="0"/>
              </a:spcBef>
              <a:spcAft>
                <a:spcPts val="0"/>
              </a:spcAft>
              <a:buNone/>
            </a:pPr>
            <a:r>
              <a:rPr lang="en-US" altLang="zh-CN" kern="100" dirty="0">
                <a:effectLst/>
                <a:latin typeface="Times New Roman" panose="02020603050405020304" pitchFamily="18" charset="0"/>
                <a:ea typeface="等线" panose="02010600030101010101" pitchFamily="2" charset="-122"/>
                <a:cs typeface="Times New Roman" panose="02020603050405020304" pitchFamily="18" charset="0"/>
              </a:rPr>
              <a:t> </a:t>
            </a:r>
            <a:r>
              <a:rPr lang="en-US" altLang="zh-CN" u="sng" kern="100" dirty="0">
                <a:effectLst/>
                <a:latin typeface="Times New Roman" panose="02020603050405020304" pitchFamily="18" charset="0"/>
                <a:ea typeface="等线" panose="02010600030101010101" pitchFamily="2" charset="-122"/>
                <a:cs typeface="Times New Roman" panose="02020603050405020304" pitchFamily="18" charset="0"/>
              </a:rPr>
              <a:t>       36 </a:t>
            </a:r>
            <a:r>
              <a:rPr lang="en-US" altLang="zh-CN" b="1" u="sng" kern="100" dirty="0">
                <a:solidFill>
                  <a:srgbClr val="FF0000"/>
                </a:solidFill>
                <a:effectLst/>
                <a:latin typeface="Times New Roman" panose="02020603050405020304" pitchFamily="18" charset="0"/>
                <a:ea typeface="等线" panose="02010600030101010101" pitchFamily="2" charset="-122"/>
                <a:cs typeface="Times New Roman" panose="02020603050405020304" pitchFamily="18" charset="0"/>
              </a:rPr>
              <a:t>E</a:t>
            </a:r>
            <a:r>
              <a:rPr lang="en-US" altLang="zh-CN" u="sng" kern="100" dirty="0">
                <a:effectLst/>
                <a:latin typeface="Times New Roman" panose="02020603050405020304" pitchFamily="18" charset="0"/>
                <a:ea typeface="等线" panose="02010600030101010101" pitchFamily="2" charset="-122"/>
                <a:cs typeface="Times New Roman" panose="02020603050405020304" pitchFamily="18" charset="0"/>
              </a:rPr>
              <a:t>    </a:t>
            </a:r>
            <a:r>
              <a:rPr lang="en-US" altLang="zh-CN" kern="100" dirty="0">
                <a:effectLst/>
                <a:latin typeface="Times New Roman" panose="02020603050405020304" pitchFamily="18" charset="0"/>
                <a:ea typeface="等线" panose="02010600030101010101" pitchFamily="2" charset="-122"/>
                <a:cs typeface="Times New Roman" panose="02020603050405020304" pitchFamily="18" charset="0"/>
              </a:rPr>
              <a:t>Types of these opportunities include working with young children, pets, or the elderly.</a:t>
            </a:r>
          </a:p>
          <a:p>
            <a:pPr marL="0" marR="0" indent="0" algn="just">
              <a:spcBef>
                <a:spcPts val="0"/>
              </a:spcBef>
              <a:spcAft>
                <a:spcPts val="0"/>
              </a:spcAft>
              <a:buNone/>
            </a:pPr>
            <a:r>
              <a:rPr lang="en-US" altLang="zh-CN" kern="100" dirty="0">
                <a:effectLst/>
                <a:latin typeface="Times New Roman" panose="02020603050405020304" pitchFamily="18" charset="0"/>
                <a:ea typeface="等线" panose="02010600030101010101" pitchFamily="2" charset="-122"/>
                <a:cs typeface="Times New Roman" panose="02020603050405020304" pitchFamily="18" charset="0"/>
              </a:rPr>
              <a:t>       After school opportunities can help teenagers develop a sense of responsibility and a good work attitude. Volunteer opportunities for teenagers looking to volunteer after school include volunteering as an instructor and private teaching.</a:t>
            </a:r>
            <a:r>
              <a:rPr lang="en-US" altLang="zh-CN" u="sng" kern="100" dirty="0">
                <a:effectLst/>
                <a:latin typeface="Times New Roman" panose="02020603050405020304" pitchFamily="18" charset="0"/>
                <a:ea typeface="等线" panose="02010600030101010101" pitchFamily="2" charset="-122"/>
                <a:cs typeface="Times New Roman" panose="02020603050405020304" pitchFamily="18" charset="0"/>
              </a:rPr>
              <a:t>     37 </a:t>
            </a:r>
            <a:r>
              <a:rPr lang="en-US" altLang="zh-CN" u="sng" kern="100" dirty="0">
                <a:solidFill>
                  <a:srgbClr val="FF0000"/>
                </a:solidFill>
                <a:effectLst/>
                <a:latin typeface="Times New Roman" panose="02020603050405020304" pitchFamily="18" charset="0"/>
                <a:ea typeface="等线" panose="02010600030101010101" pitchFamily="2" charset="-122"/>
                <a:cs typeface="Times New Roman" panose="02020603050405020304" pitchFamily="18" charset="0"/>
              </a:rPr>
              <a:t>F</a:t>
            </a:r>
            <a:r>
              <a:rPr lang="en-US" altLang="zh-CN" u="sng" kern="100" dirty="0">
                <a:effectLst/>
                <a:latin typeface="Times New Roman" panose="02020603050405020304" pitchFamily="18" charset="0"/>
                <a:ea typeface="等线" panose="02010600030101010101" pitchFamily="2" charset="-122"/>
                <a:cs typeface="Times New Roman" panose="02020603050405020304" pitchFamily="18" charset="0"/>
              </a:rPr>
              <a:t>      </a:t>
            </a:r>
            <a:r>
              <a:rPr lang="en-US" altLang="zh-CN" kern="100" dirty="0">
                <a:effectLst/>
                <a:latin typeface="Times New Roman" panose="02020603050405020304" pitchFamily="18" charset="0"/>
                <a:ea typeface="等线" panose="02010600030101010101" pitchFamily="2" charset="-122"/>
                <a:cs typeface="Times New Roman" panose="02020603050405020304" pitchFamily="18" charset="0"/>
              </a:rPr>
              <a:t> </a:t>
            </a:r>
          </a:p>
        </p:txBody>
      </p:sp>
      <p:sp>
        <p:nvSpPr>
          <p:cNvPr id="6" name="内容占位符 5"/>
          <p:cNvSpPr>
            <a:spLocks noGrp="1"/>
          </p:cNvSpPr>
          <p:nvPr>
            <p:ph sz="half" idx="2"/>
          </p:nvPr>
        </p:nvSpPr>
        <p:spPr>
          <a:xfrm>
            <a:off x="6288506" y="32084"/>
            <a:ext cx="5455918" cy="6858000"/>
          </a:xfrm>
          <a:solidFill>
            <a:schemeClr val="accent1">
              <a:lumMod val="40000"/>
              <a:lumOff val="60000"/>
            </a:schemeClr>
          </a:solidFill>
        </p:spPr>
        <p:txBody>
          <a:bodyPr>
            <a:normAutofit/>
          </a:bodyPr>
          <a:lstStyle/>
          <a:p>
            <a:pPr marL="342900" marR="0" lvl="0" indent="-342900" algn="just">
              <a:spcBef>
                <a:spcPts val="0"/>
              </a:spcBef>
              <a:spcAft>
                <a:spcPts val="0"/>
              </a:spcAft>
              <a:buFont typeface="+mj-lt"/>
              <a:buAutoNum type="alphaUcPeriod"/>
            </a:pPr>
            <a:r>
              <a:rPr lang="en-US" altLang="zh-CN" kern="100" dirty="0">
                <a:effectLst/>
                <a:latin typeface="Times New Roman" panose="02020603050405020304" pitchFamily="18" charset="0"/>
                <a:ea typeface="等线" panose="02010600030101010101" pitchFamily="2" charset="-122"/>
                <a:cs typeface="Times New Roman" panose="02020603050405020304" pitchFamily="18" charset="0"/>
              </a:rPr>
              <a:t>Options may also vary according to a child’s age.</a:t>
            </a:r>
          </a:p>
          <a:p>
            <a:pPr marL="342900" marR="0" lvl="0" indent="-342900" algn="just">
              <a:spcBef>
                <a:spcPts val="0"/>
              </a:spcBef>
              <a:spcAft>
                <a:spcPts val="0"/>
              </a:spcAft>
              <a:buFont typeface="+mj-lt"/>
              <a:buAutoNum type="alphaUcPeriod"/>
            </a:pPr>
            <a:r>
              <a:rPr lang="en-US" altLang="zh-CN" kern="100" dirty="0">
                <a:effectLst/>
                <a:latin typeface="Times New Roman" panose="02020603050405020304" pitchFamily="18" charset="0"/>
                <a:ea typeface="等线" panose="02010600030101010101" pitchFamily="2" charset="-122"/>
                <a:cs typeface="Times New Roman" panose="02020603050405020304" pitchFamily="18" charset="0"/>
              </a:rPr>
              <a:t>Volunteers can help keep animals clean, fed, and exercised.</a:t>
            </a:r>
          </a:p>
          <a:p>
            <a:pPr marL="342900" marR="0" lvl="0" indent="-342900" algn="just">
              <a:spcBef>
                <a:spcPts val="0"/>
              </a:spcBef>
              <a:spcAft>
                <a:spcPts val="0"/>
              </a:spcAft>
              <a:buFont typeface="+mj-lt"/>
              <a:buAutoNum type="alphaUcPeriod"/>
            </a:pPr>
            <a:r>
              <a:rPr lang="en-US" altLang="zh-CN" kern="100" dirty="0">
                <a:effectLst/>
                <a:latin typeface="Times New Roman" panose="02020603050405020304" pitchFamily="18" charset="0"/>
                <a:ea typeface="等线" panose="02010600030101010101" pitchFamily="2" charset="-122"/>
                <a:cs typeface="Times New Roman" panose="02020603050405020304" pitchFamily="18" charset="0"/>
              </a:rPr>
              <a:t>Working with the elderly is another opportunity for teenagers.</a:t>
            </a:r>
          </a:p>
          <a:p>
            <a:pPr marL="342900" marR="0" lvl="0" indent="-342900" algn="just">
              <a:spcBef>
                <a:spcPts val="0"/>
              </a:spcBef>
              <a:spcAft>
                <a:spcPts val="0"/>
              </a:spcAft>
              <a:buFont typeface="+mj-lt"/>
              <a:buAutoNum type="alphaUcPeriod"/>
            </a:pPr>
            <a:r>
              <a:rPr lang="en-US" altLang="zh-CN" kern="100" dirty="0">
                <a:effectLst/>
                <a:latin typeface="Times New Roman" panose="02020603050405020304" pitchFamily="18" charset="0"/>
                <a:ea typeface="等线" panose="02010600030101010101" pitchFamily="2" charset="-122"/>
                <a:cs typeface="Times New Roman" panose="02020603050405020304" pitchFamily="18" charset="0"/>
              </a:rPr>
              <a:t>It’s necessary to do some research to find volunteer opportunities. </a:t>
            </a:r>
          </a:p>
          <a:p>
            <a:pPr marL="342900" marR="0" lvl="0" indent="-342900" algn="just">
              <a:spcBef>
                <a:spcPts val="0"/>
              </a:spcBef>
              <a:spcAft>
                <a:spcPts val="0"/>
              </a:spcAft>
              <a:buFont typeface="+mj-lt"/>
              <a:buAutoNum type="alphaUcPeriod"/>
            </a:pPr>
            <a:r>
              <a:rPr lang="en-US" altLang="zh-CN" kern="100" dirty="0">
                <a:effectLst/>
                <a:latin typeface="Times New Roman" panose="02020603050405020304" pitchFamily="18" charset="0"/>
                <a:ea typeface="等线" panose="02010600030101010101" pitchFamily="2" charset="-122"/>
                <a:cs typeface="Times New Roman" panose="02020603050405020304" pitchFamily="18" charset="0"/>
              </a:rPr>
              <a:t>They are available after school, during the summer, and over the holidays.</a:t>
            </a:r>
          </a:p>
          <a:p>
            <a:pPr marL="342900" marR="0" lvl="0" indent="-342900" algn="just">
              <a:spcBef>
                <a:spcPts val="0"/>
              </a:spcBef>
              <a:spcAft>
                <a:spcPts val="0"/>
              </a:spcAft>
              <a:buFont typeface="+mj-lt"/>
              <a:buAutoNum type="alphaUcPeriod"/>
            </a:pPr>
            <a:r>
              <a:rPr lang="en-US" altLang="zh-CN" kern="100" dirty="0">
                <a:effectLst/>
                <a:latin typeface="Times New Roman" panose="02020603050405020304" pitchFamily="18" charset="0"/>
                <a:ea typeface="等线" panose="02010600030101010101" pitchFamily="2" charset="-122"/>
                <a:cs typeface="Times New Roman" panose="02020603050405020304" pitchFamily="18" charset="0"/>
              </a:rPr>
              <a:t>These opportunities can often be found through local schools or community centers.</a:t>
            </a:r>
          </a:p>
          <a:p>
            <a:pPr marL="342900" marR="0" lvl="0" indent="-342900" algn="just">
              <a:spcBef>
                <a:spcPts val="0"/>
              </a:spcBef>
              <a:spcAft>
                <a:spcPts val="0"/>
              </a:spcAft>
              <a:buFont typeface="+mj-lt"/>
              <a:buAutoNum type="alphaUcPeriod"/>
            </a:pPr>
            <a:r>
              <a:rPr lang="en-US" altLang="zh-CN" kern="100" dirty="0">
                <a:effectLst/>
                <a:latin typeface="Times New Roman" panose="02020603050405020304" pitchFamily="18" charset="0"/>
                <a:ea typeface="等线" panose="02010600030101010101" pitchFamily="2" charset="-122"/>
                <a:cs typeface="Times New Roman" panose="02020603050405020304" pitchFamily="18" charset="0"/>
              </a:rPr>
              <a:t>Volunteering at food banks and homeless shelters is a good way to help the less fortunate.</a:t>
            </a:r>
          </a:p>
          <a:p>
            <a:pPr marL="0" indent="0">
              <a:buNone/>
            </a:pPr>
            <a:endParaRPr lang="zh-CN" altLang="en-US" dirty="0"/>
          </a:p>
          <a:p>
            <a:endParaRPr lang="zh-CN" altLang="en-US" dirty="0"/>
          </a:p>
        </p:txBody>
      </p:sp>
      <p:sp>
        <p:nvSpPr>
          <p:cNvPr id="7" name="文本框 6">
            <a:extLst>
              <a:ext uri="{FF2B5EF4-FFF2-40B4-BE49-F238E27FC236}">
                <a16:creationId xmlns:a16="http://schemas.microsoft.com/office/drawing/2014/main" id="{D3D28F51-76D7-4261-B375-7C1F1C598D37}"/>
              </a:ext>
            </a:extLst>
          </p:cNvPr>
          <p:cNvSpPr txBox="1"/>
          <p:nvPr/>
        </p:nvSpPr>
        <p:spPr>
          <a:xfrm>
            <a:off x="2277978" y="905219"/>
            <a:ext cx="3449053" cy="369332"/>
          </a:xfrm>
          <a:prstGeom prst="rect">
            <a:avLst/>
          </a:prstGeom>
          <a:noFill/>
          <a:ln w="38100">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44546A"/>
              </a:solidFill>
              <a:effectLst/>
              <a:uLnTx/>
              <a:uFillTx/>
              <a:latin typeface="等线" panose="020F0502020204030204"/>
              <a:ea typeface="等线" panose="02010600030101010101" pitchFamily="2" charset="-122"/>
              <a:cs typeface="+mn-cs"/>
            </a:endParaRPr>
          </a:p>
        </p:txBody>
      </p:sp>
      <p:sp>
        <p:nvSpPr>
          <p:cNvPr id="9" name="文本框 8">
            <a:extLst>
              <a:ext uri="{FF2B5EF4-FFF2-40B4-BE49-F238E27FC236}">
                <a16:creationId xmlns:a16="http://schemas.microsoft.com/office/drawing/2014/main" id="{BC4D2733-17F3-451B-8CA9-21E8D7009A2B}"/>
              </a:ext>
            </a:extLst>
          </p:cNvPr>
          <p:cNvSpPr txBox="1"/>
          <p:nvPr/>
        </p:nvSpPr>
        <p:spPr>
          <a:xfrm>
            <a:off x="9674850" y="3162367"/>
            <a:ext cx="1990824" cy="376184"/>
          </a:xfrm>
          <a:prstGeom prst="rect">
            <a:avLst/>
          </a:prstGeom>
          <a:noFill/>
          <a:ln w="38100">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endParaRPr>
          </a:p>
        </p:txBody>
      </p:sp>
      <p:sp>
        <p:nvSpPr>
          <p:cNvPr id="10" name="文本框 9">
            <a:extLst>
              <a:ext uri="{FF2B5EF4-FFF2-40B4-BE49-F238E27FC236}">
                <a16:creationId xmlns:a16="http://schemas.microsoft.com/office/drawing/2014/main" id="{FEE97993-08F3-4E6A-9893-9F62DAA7600C}"/>
              </a:ext>
            </a:extLst>
          </p:cNvPr>
          <p:cNvSpPr txBox="1"/>
          <p:nvPr/>
        </p:nvSpPr>
        <p:spPr>
          <a:xfrm>
            <a:off x="6697578" y="3547848"/>
            <a:ext cx="2863517" cy="376184"/>
          </a:xfrm>
          <a:prstGeom prst="rect">
            <a:avLst/>
          </a:prstGeom>
          <a:noFill/>
          <a:ln w="38100">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endParaRPr>
          </a:p>
        </p:txBody>
      </p:sp>
      <p:sp>
        <p:nvSpPr>
          <p:cNvPr id="11" name="文本框 10">
            <a:extLst>
              <a:ext uri="{FF2B5EF4-FFF2-40B4-BE49-F238E27FC236}">
                <a16:creationId xmlns:a16="http://schemas.microsoft.com/office/drawing/2014/main" id="{E0456A08-D754-4D6E-9EC9-152FAFAB8F9C}"/>
              </a:ext>
            </a:extLst>
          </p:cNvPr>
          <p:cNvSpPr txBox="1"/>
          <p:nvPr/>
        </p:nvSpPr>
        <p:spPr>
          <a:xfrm>
            <a:off x="10421211" y="3548147"/>
            <a:ext cx="1260830" cy="376184"/>
          </a:xfrm>
          <a:prstGeom prst="rect">
            <a:avLst/>
          </a:prstGeom>
          <a:noFill/>
          <a:ln w="38100">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endParaRPr>
          </a:p>
        </p:txBody>
      </p:sp>
      <p:sp>
        <p:nvSpPr>
          <p:cNvPr id="12" name="文本框 11">
            <a:extLst>
              <a:ext uri="{FF2B5EF4-FFF2-40B4-BE49-F238E27FC236}">
                <a16:creationId xmlns:a16="http://schemas.microsoft.com/office/drawing/2014/main" id="{3F6210D0-BB1C-4D19-A12B-F55509F3E173}"/>
              </a:ext>
            </a:extLst>
          </p:cNvPr>
          <p:cNvSpPr txBox="1"/>
          <p:nvPr/>
        </p:nvSpPr>
        <p:spPr>
          <a:xfrm>
            <a:off x="6625391" y="3944139"/>
            <a:ext cx="1525604" cy="376184"/>
          </a:xfrm>
          <a:prstGeom prst="rect">
            <a:avLst/>
          </a:prstGeom>
          <a:noFill/>
          <a:ln w="38100">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endParaRPr>
          </a:p>
        </p:txBody>
      </p:sp>
      <p:cxnSp>
        <p:nvCxnSpPr>
          <p:cNvPr id="13" name="直接箭头连接符 12">
            <a:extLst>
              <a:ext uri="{FF2B5EF4-FFF2-40B4-BE49-F238E27FC236}">
                <a16:creationId xmlns:a16="http://schemas.microsoft.com/office/drawing/2014/main" id="{A3FE39C7-8818-4A79-8D29-45CE0FB28BF0}"/>
              </a:ext>
            </a:extLst>
          </p:cNvPr>
          <p:cNvCxnSpPr>
            <a:cxnSpLocks/>
            <a:stCxn id="15" idx="2"/>
            <a:endCxn id="16" idx="0"/>
          </p:cNvCxnSpPr>
          <p:nvPr/>
        </p:nvCxnSpPr>
        <p:spPr>
          <a:xfrm>
            <a:off x="4619700" y="1657951"/>
            <a:ext cx="2515514" cy="1472814"/>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直接箭头连接符 13">
            <a:extLst>
              <a:ext uri="{FF2B5EF4-FFF2-40B4-BE49-F238E27FC236}">
                <a16:creationId xmlns:a16="http://schemas.microsoft.com/office/drawing/2014/main" id="{D3932587-7F20-4A8F-9670-FE1DE00F8E0D}"/>
              </a:ext>
            </a:extLst>
          </p:cNvPr>
          <p:cNvCxnSpPr>
            <a:cxnSpLocks/>
            <a:stCxn id="7" idx="3"/>
            <a:endCxn id="9" idx="0"/>
          </p:cNvCxnSpPr>
          <p:nvPr/>
        </p:nvCxnSpPr>
        <p:spPr>
          <a:xfrm>
            <a:off x="5727031" y="1089885"/>
            <a:ext cx="4943231" cy="207248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文本框 14">
            <a:extLst>
              <a:ext uri="{FF2B5EF4-FFF2-40B4-BE49-F238E27FC236}">
                <a16:creationId xmlns:a16="http://schemas.microsoft.com/office/drawing/2014/main" id="{2AE3BDE1-EED3-410C-BACE-F6C77D7E1CA7}"/>
              </a:ext>
            </a:extLst>
          </p:cNvPr>
          <p:cNvSpPr txBox="1"/>
          <p:nvPr/>
        </p:nvSpPr>
        <p:spPr>
          <a:xfrm>
            <a:off x="3246563" y="1288619"/>
            <a:ext cx="2746274" cy="369332"/>
          </a:xfrm>
          <a:prstGeom prst="rect">
            <a:avLst/>
          </a:prstGeom>
          <a:noFill/>
          <a:ln w="38100">
            <a:solidFill>
              <a:srgbClr val="00206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44546A"/>
              </a:solidFill>
              <a:effectLst/>
              <a:uLnTx/>
              <a:uFillTx/>
              <a:latin typeface="等线" panose="020F0502020204030204"/>
              <a:ea typeface="等线" panose="02010600030101010101" pitchFamily="2" charset="-122"/>
              <a:cs typeface="+mn-cs"/>
            </a:endParaRPr>
          </a:p>
        </p:txBody>
      </p:sp>
      <p:sp>
        <p:nvSpPr>
          <p:cNvPr id="16" name="文本框 15">
            <a:extLst>
              <a:ext uri="{FF2B5EF4-FFF2-40B4-BE49-F238E27FC236}">
                <a16:creationId xmlns:a16="http://schemas.microsoft.com/office/drawing/2014/main" id="{700D0E8F-31AD-4DF9-822F-2D2AE0DA0A1A}"/>
              </a:ext>
            </a:extLst>
          </p:cNvPr>
          <p:cNvSpPr txBox="1"/>
          <p:nvPr/>
        </p:nvSpPr>
        <p:spPr>
          <a:xfrm>
            <a:off x="6697578" y="3130765"/>
            <a:ext cx="875272" cy="369332"/>
          </a:xfrm>
          <a:prstGeom prst="rect">
            <a:avLst/>
          </a:prstGeom>
          <a:noFill/>
          <a:ln w="38100">
            <a:solidFill>
              <a:srgbClr val="00206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44546A"/>
              </a:solidFill>
              <a:effectLst/>
              <a:uLnTx/>
              <a:uFillTx/>
              <a:latin typeface="等线" panose="020F0502020204030204"/>
              <a:ea typeface="等线" panose="02010600030101010101" pitchFamily="2" charset="-122"/>
              <a:cs typeface="+mn-cs"/>
            </a:endParaRPr>
          </a:p>
        </p:txBody>
      </p:sp>
      <p:sp>
        <p:nvSpPr>
          <p:cNvPr id="17" name="文本框 16">
            <a:extLst>
              <a:ext uri="{FF2B5EF4-FFF2-40B4-BE49-F238E27FC236}">
                <a16:creationId xmlns:a16="http://schemas.microsoft.com/office/drawing/2014/main" id="{93164D76-A4F8-48F8-ADAA-BEF15BBB0A72}"/>
              </a:ext>
            </a:extLst>
          </p:cNvPr>
          <p:cNvSpPr txBox="1"/>
          <p:nvPr/>
        </p:nvSpPr>
        <p:spPr>
          <a:xfrm>
            <a:off x="801361" y="4758382"/>
            <a:ext cx="2445202" cy="369332"/>
          </a:xfrm>
          <a:prstGeom prst="rect">
            <a:avLst/>
          </a:prstGeom>
          <a:noFill/>
          <a:ln w="38100">
            <a:solidFill>
              <a:srgbClr val="7030A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44546A"/>
              </a:solidFill>
              <a:effectLst/>
              <a:uLnTx/>
              <a:uFillTx/>
              <a:latin typeface="等线" panose="020F0502020204030204"/>
              <a:ea typeface="等线" panose="02010600030101010101" pitchFamily="2" charset="-122"/>
              <a:cs typeface="+mn-cs"/>
            </a:endParaRPr>
          </a:p>
        </p:txBody>
      </p:sp>
      <p:sp>
        <p:nvSpPr>
          <p:cNvPr id="18" name="文本框 17">
            <a:extLst>
              <a:ext uri="{FF2B5EF4-FFF2-40B4-BE49-F238E27FC236}">
                <a16:creationId xmlns:a16="http://schemas.microsoft.com/office/drawing/2014/main" id="{DFAE458C-E7CB-44F5-BD4D-0DD836BD976F}"/>
              </a:ext>
            </a:extLst>
          </p:cNvPr>
          <p:cNvSpPr txBox="1"/>
          <p:nvPr/>
        </p:nvSpPr>
        <p:spPr>
          <a:xfrm>
            <a:off x="144380" y="3612823"/>
            <a:ext cx="3704868" cy="369332"/>
          </a:xfrm>
          <a:prstGeom prst="rect">
            <a:avLst/>
          </a:prstGeom>
          <a:noFill/>
          <a:ln w="38100">
            <a:solidFill>
              <a:srgbClr val="7030A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44546A"/>
              </a:solidFill>
              <a:effectLst/>
              <a:uLnTx/>
              <a:uFillTx/>
              <a:latin typeface="等线" panose="020F0502020204030204"/>
              <a:ea typeface="等线" panose="02010600030101010101" pitchFamily="2" charset="-122"/>
              <a:cs typeface="+mn-cs"/>
            </a:endParaRPr>
          </a:p>
        </p:txBody>
      </p:sp>
      <p:sp>
        <p:nvSpPr>
          <p:cNvPr id="19" name="文本框 18">
            <a:extLst>
              <a:ext uri="{FF2B5EF4-FFF2-40B4-BE49-F238E27FC236}">
                <a16:creationId xmlns:a16="http://schemas.microsoft.com/office/drawing/2014/main" id="{FF5F5F90-7888-4315-8CDA-50CE8A7EAE0B}"/>
              </a:ext>
            </a:extLst>
          </p:cNvPr>
          <p:cNvSpPr txBox="1"/>
          <p:nvPr/>
        </p:nvSpPr>
        <p:spPr>
          <a:xfrm>
            <a:off x="6728606" y="4346846"/>
            <a:ext cx="3024993" cy="369332"/>
          </a:xfrm>
          <a:prstGeom prst="rect">
            <a:avLst/>
          </a:prstGeom>
          <a:noFill/>
          <a:ln w="38100">
            <a:solidFill>
              <a:srgbClr val="7030A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44546A"/>
              </a:solidFill>
              <a:effectLst/>
              <a:uLnTx/>
              <a:uFillTx/>
              <a:latin typeface="等线" panose="020F0502020204030204"/>
              <a:ea typeface="等线" panose="02010600030101010101" pitchFamily="2" charset="-122"/>
              <a:cs typeface="+mn-cs"/>
            </a:endParaRPr>
          </a:p>
        </p:txBody>
      </p:sp>
      <p:cxnSp>
        <p:nvCxnSpPr>
          <p:cNvPr id="20" name="直接箭头连接符 19">
            <a:extLst>
              <a:ext uri="{FF2B5EF4-FFF2-40B4-BE49-F238E27FC236}">
                <a16:creationId xmlns:a16="http://schemas.microsoft.com/office/drawing/2014/main" id="{734DAAEB-523B-4EEC-8697-F09DEFD61221}"/>
              </a:ext>
            </a:extLst>
          </p:cNvPr>
          <p:cNvCxnSpPr>
            <a:cxnSpLocks/>
            <a:stCxn id="17" idx="3"/>
            <a:endCxn id="19" idx="1"/>
          </p:cNvCxnSpPr>
          <p:nvPr/>
        </p:nvCxnSpPr>
        <p:spPr>
          <a:xfrm flipV="1">
            <a:off x="3246563" y="4531512"/>
            <a:ext cx="3482043" cy="411536"/>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直接箭头连接符 22">
            <a:extLst>
              <a:ext uri="{FF2B5EF4-FFF2-40B4-BE49-F238E27FC236}">
                <a16:creationId xmlns:a16="http://schemas.microsoft.com/office/drawing/2014/main" id="{95F0BFEE-CF99-4EEC-B78D-92709025E1FD}"/>
              </a:ext>
            </a:extLst>
          </p:cNvPr>
          <p:cNvCxnSpPr>
            <a:cxnSpLocks/>
            <a:stCxn id="18" idx="3"/>
            <a:endCxn id="19" idx="1"/>
          </p:cNvCxnSpPr>
          <p:nvPr/>
        </p:nvCxnSpPr>
        <p:spPr>
          <a:xfrm>
            <a:off x="3849248" y="3797489"/>
            <a:ext cx="2879358" cy="734023"/>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26" name="文本框 25">
            <a:extLst>
              <a:ext uri="{FF2B5EF4-FFF2-40B4-BE49-F238E27FC236}">
                <a16:creationId xmlns:a16="http://schemas.microsoft.com/office/drawing/2014/main" id="{75EDB703-98EF-4D2E-82A8-296E47532631}"/>
              </a:ext>
            </a:extLst>
          </p:cNvPr>
          <p:cNvSpPr txBox="1"/>
          <p:nvPr/>
        </p:nvSpPr>
        <p:spPr>
          <a:xfrm>
            <a:off x="82214" y="5288340"/>
            <a:ext cx="6013786" cy="1569660"/>
          </a:xfrm>
          <a:prstGeom prst="rect">
            <a:avLst/>
          </a:prstGeom>
          <a:solidFill>
            <a:schemeClr val="bg1"/>
          </a:solidFill>
        </p:spPr>
        <p:style>
          <a:lnRef idx="3">
            <a:schemeClr val="lt1"/>
          </a:lnRef>
          <a:fillRef idx="1">
            <a:schemeClr val="accent6"/>
          </a:fillRef>
          <a:effectRef idx="1">
            <a:schemeClr val="accent6"/>
          </a:effectRef>
          <a:fontRef idx="minor">
            <a:schemeClr val="lt1"/>
          </a:fontRef>
        </p:style>
        <p:txBody>
          <a:bodyPr wrap="square" rtlCol="0">
            <a:spAutoFit/>
            <a:scene3d>
              <a:camera prst="orthographicFront"/>
              <a:lightRig rig="threePt" dir="t"/>
            </a:scene3d>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prstClr val="black"/>
                </a:solidFill>
                <a:effectLst>
                  <a:outerShdw blurRad="38100" dist="25400" dir="5400000" algn="ctr" rotWithShape="0">
                    <a:srgbClr val="6E747A">
                      <a:alpha val="43000"/>
                    </a:srgbClr>
                  </a:outerShdw>
                </a:effectLst>
                <a:uLnTx/>
                <a:uFillTx/>
                <a:latin typeface="等线" panose="020F0502020204030204"/>
                <a:ea typeface="等线" panose="02010600030101010101" pitchFamily="2" charset="-122"/>
                <a:cs typeface="+mn-cs"/>
              </a:rPr>
              <a:t>tip</a:t>
            </a:r>
            <a:r>
              <a:rPr kumimoji="0" lang="zh-CN" altLang="en-US" sz="2400" b="1" i="0" u="none" strike="noStrike" kern="1200" cap="none" spc="0" normalizeH="0" baseline="0" noProof="0" dirty="0">
                <a:ln>
                  <a:noFill/>
                </a:ln>
                <a:solidFill>
                  <a:prstClr val="black"/>
                </a:solidFill>
                <a:effectLst>
                  <a:outerShdw blurRad="38100" dist="25400" dir="5400000" algn="ctr" rotWithShape="0">
                    <a:srgbClr val="6E747A">
                      <a:alpha val="43000"/>
                    </a:srgbClr>
                  </a:outerShdw>
                </a:effectLst>
                <a:uLnTx/>
                <a:uFillTx/>
                <a:latin typeface="等线" panose="020F0502020204030204"/>
                <a:ea typeface="等线" panose="02010600030101010101" pitchFamily="2" charset="-122"/>
                <a:cs typeface="+mn-cs"/>
              </a:rPr>
              <a:t>：</a:t>
            </a:r>
            <a:endParaRPr kumimoji="0" lang="en-US" altLang="zh-CN" sz="2400" b="1" i="0" u="none" strike="noStrike" kern="1200" cap="none" spc="0" normalizeH="0" baseline="0" noProof="0" dirty="0">
              <a:ln>
                <a:noFill/>
              </a:ln>
              <a:solidFill>
                <a:prstClr val="black"/>
              </a:solidFill>
              <a:effectLst>
                <a:outerShdw blurRad="38100" dist="25400" dir="5400000" algn="ctr" rotWithShape="0">
                  <a:srgbClr val="6E747A">
                    <a:alpha val="43000"/>
                  </a:srgbClr>
                </a:outerShdw>
              </a:effectLst>
              <a:uLnTx/>
              <a:uFillTx/>
              <a:latin typeface="等线" panose="020F0502020204030204"/>
              <a:ea typeface="等线"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prstClr val="black"/>
                </a:solidFill>
                <a:effectLst>
                  <a:outerShdw blurRad="38100" dist="25400" dir="5400000" algn="ctr" rotWithShape="0">
                    <a:srgbClr val="6E747A">
                      <a:alpha val="43000"/>
                    </a:srgbClr>
                  </a:outerShdw>
                </a:effectLst>
                <a:uLnTx/>
                <a:uFillTx/>
                <a:latin typeface="等线" panose="020F0502020204030204"/>
                <a:ea typeface="等线" panose="02010600030101010101" pitchFamily="2" charset="-122"/>
                <a:cs typeface="+mn-cs"/>
              </a:rPr>
              <a:t>1</a:t>
            </a:r>
            <a:r>
              <a:rPr kumimoji="0" lang="zh-CN" altLang="en-US" sz="2400" b="1" i="0" u="none" strike="noStrike" kern="1200" cap="none" spc="0" normalizeH="0" baseline="0" noProof="0" dirty="0">
                <a:ln>
                  <a:noFill/>
                </a:ln>
                <a:solidFill>
                  <a:prstClr val="black"/>
                </a:solidFill>
                <a:effectLst>
                  <a:outerShdw blurRad="38100" dist="25400" dir="5400000" algn="ctr" rotWithShape="0">
                    <a:srgbClr val="6E747A">
                      <a:alpha val="43000"/>
                    </a:srgbClr>
                  </a:outerShdw>
                </a:effectLst>
                <a:uLnTx/>
                <a:uFillTx/>
                <a:latin typeface="等线" panose="020F0502020204030204"/>
                <a:ea typeface="等线" panose="02010600030101010101" pitchFamily="2" charset="-122"/>
                <a:cs typeface="+mn-cs"/>
              </a:rPr>
              <a:t>、分析语篇结构，借助每段首句归纳文章要义；</a:t>
            </a:r>
            <a:endParaRPr kumimoji="0" lang="en-US" altLang="zh-CN" sz="2400" b="1" i="0" u="none" strike="noStrike" kern="1200" cap="none" spc="0" normalizeH="0" baseline="0" noProof="0" dirty="0">
              <a:ln>
                <a:noFill/>
              </a:ln>
              <a:solidFill>
                <a:prstClr val="black"/>
              </a:solidFill>
              <a:effectLst>
                <a:outerShdw blurRad="38100" dist="25400" dir="5400000" algn="ctr" rotWithShape="0">
                  <a:srgbClr val="6E747A">
                    <a:alpha val="43000"/>
                  </a:srgbClr>
                </a:outerShdw>
              </a:effectLst>
              <a:uLnTx/>
              <a:uFillTx/>
              <a:latin typeface="等线" panose="020F0502020204030204"/>
              <a:ea typeface="等线"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prstClr val="black"/>
                </a:solidFill>
                <a:effectLst>
                  <a:outerShdw blurRad="38100" dist="25400" dir="5400000" algn="ctr" rotWithShape="0">
                    <a:srgbClr val="6E747A">
                      <a:alpha val="43000"/>
                    </a:srgbClr>
                  </a:outerShdw>
                </a:effectLst>
                <a:uLnTx/>
                <a:uFillTx/>
                <a:latin typeface="等线" panose="020F0502020204030204"/>
                <a:ea typeface="等线" panose="02010600030101010101" pitchFamily="2" charset="-122"/>
                <a:cs typeface="+mn-cs"/>
              </a:rPr>
              <a:t>2</a:t>
            </a:r>
            <a:r>
              <a:rPr kumimoji="0" lang="zh-CN" altLang="en-US" sz="2400" b="1" i="0" u="none" strike="noStrike" kern="1200" cap="none" spc="0" normalizeH="0" baseline="0" noProof="0" dirty="0">
                <a:ln>
                  <a:noFill/>
                </a:ln>
                <a:solidFill>
                  <a:prstClr val="black"/>
                </a:solidFill>
                <a:effectLst>
                  <a:outerShdw blurRad="38100" dist="25400" dir="5400000" algn="ctr" rotWithShape="0">
                    <a:srgbClr val="6E747A">
                      <a:alpha val="43000"/>
                    </a:srgbClr>
                  </a:outerShdw>
                </a:effectLst>
                <a:uLnTx/>
                <a:uFillTx/>
                <a:latin typeface="等线" panose="020F0502020204030204"/>
                <a:ea typeface="等线" panose="02010600030101010101" pitchFamily="2" charset="-122"/>
                <a:cs typeface="+mn-cs"/>
              </a:rPr>
              <a:t>、重视代词的指代功能，推测句间关系。</a:t>
            </a:r>
          </a:p>
        </p:txBody>
      </p:sp>
    </p:spTree>
    <p:extLst>
      <p:ext uri="{BB962C8B-B14F-4D97-AF65-F5344CB8AC3E}">
        <p14:creationId xmlns:p14="http://schemas.microsoft.com/office/powerpoint/2010/main" val="769831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1000"/>
                                        <p:tgtEl>
                                          <p:spTgt spid="11"/>
                                        </p:tgtEl>
                                      </p:cBhvr>
                                    </p:animEffect>
                                    <p:anim calcmode="lin" valueType="num">
                                      <p:cBhvr>
                                        <p:cTn id="33" dur="1000" fill="hold"/>
                                        <p:tgtEl>
                                          <p:spTgt spid="11"/>
                                        </p:tgtEl>
                                        <p:attrNameLst>
                                          <p:attrName>ppt_x</p:attrName>
                                        </p:attrNameLst>
                                      </p:cBhvr>
                                      <p:tavLst>
                                        <p:tav tm="0">
                                          <p:val>
                                            <p:strVal val="#ppt_x"/>
                                          </p:val>
                                        </p:tav>
                                        <p:tav tm="100000">
                                          <p:val>
                                            <p:strVal val="#ppt_x"/>
                                          </p:val>
                                        </p:tav>
                                      </p:tavLst>
                                    </p:anim>
                                    <p:anim calcmode="lin" valueType="num">
                                      <p:cBhvr>
                                        <p:cTn id="3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1000"/>
                                        <p:tgtEl>
                                          <p:spTgt spid="15"/>
                                        </p:tgtEl>
                                      </p:cBhvr>
                                    </p:animEffect>
                                    <p:anim calcmode="lin" valueType="num">
                                      <p:cBhvr>
                                        <p:cTn id="40" dur="1000" fill="hold"/>
                                        <p:tgtEl>
                                          <p:spTgt spid="15"/>
                                        </p:tgtEl>
                                        <p:attrNameLst>
                                          <p:attrName>ppt_x</p:attrName>
                                        </p:attrNameLst>
                                      </p:cBhvr>
                                      <p:tavLst>
                                        <p:tav tm="0">
                                          <p:val>
                                            <p:strVal val="#ppt_x"/>
                                          </p:val>
                                        </p:tav>
                                        <p:tav tm="100000">
                                          <p:val>
                                            <p:strVal val="#ppt_x"/>
                                          </p:val>
                                        </p:tav>
                                      </p:tavLst>
                                    </p:anim>
                                    <p:anim calcmode="lin" valueType="num">
                                      <p:cBhvr>
                                        <p:cTn id="41" dur="1000" fill="hold"/>
                                        <p:tgtEl>
                                          <p:spTgt spid="15"/>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1000"/>
                                        <p:tgtEl>
                                          <p:spTgt spid="13"/>
                                        </p:tgtEl>
                                      </p:cBhvr>
                                    </p:animEffect>
                                    <p:anim calcmode="lin" valueType="num">
                                      <p:cBhvr>
                                        <p:cTn id="45" dur="1000" fill="hold"/>
                                        <p:tgtEl>
                                          <p:spTgt spid="13"/>
                                        </p:tgtEl>
                                        <p:attrNameLst>
                                          <p:attrName>ppt_x</p:attrName>
                                        </p:attrNameLst>
                                      </p:cBhvr>
                                      <p:tavLst>
                                        <p:tav tm="0">
                                          <p:val>
                                            <p:strVal val="#ppt_x"/>
                                          </p:val>
                                        </p:tav>
                                        <p:tav tm="100000">
                                          <p:val>
                                            <p:strVal val="#ppt_x"/>
                                          </p:val>
                                        </p:tav>
                                      </p:tavLst>
                                    </p:anim>
                                    <p:anim calcmode="lin" valueType="num">
                                      <p:cBhvr>
                                        <p:cTn id="46" dur="1000" fill="hold"/>
                                        <p:tgtEl>
                                          <p:spTgt spid="13"/>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1000"/>
                                        <p:tgtEl>
                                          <p:spTgt spid="16"/>
                                        </p:tgtEl>
                                      </p:cBhvr>
                                    </p:animEffect>
                                    <p:anim calcmode="lin" valueType="num">
                                      <p:cBhvr>
                                        <p:cTn id="50" dur="1000" fill="hold"/>
                                        <p:tgtEl>
                                          <p:spTgt spid="16"/>
                                        </p:tgtEl>
                                        <p:attrNameLst>
                                          <p:attrName>ppt_x</p:attrName>
                                        </p:attrNameLst>
                                      </p:cBhvr>
                                      <p:tavLst>
                                        <p:tav tm="0">
                                          <p:val>
                                            <p:strVal val="#ppt_x"/>
                                          </p:val>
                                        </p:tav>
                                        <p:tav tm="100000">
                                          <p:val>
                                            <p:strVal val="#ppt_x"/>
                                          </p:val>
                                        </p:tav>
                                      </p:tavLst>
                                    </p:anim>
                                    <p:anim calcmode="lin" valueType="num">
                                      <p:cBhvr>
                                        <p:cTn id="5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ppt_x</p:attrName>
                                        </p:attrNameLst>
                                      </p:cBhvr>
                                      <p:tavLst>
                                        <p:tav tm="0">
                                          <p:val>
                                            <p:strVal val="#ppt_x"/>
                                          </p:val>
                                        </p:tav>
                                        <p:tav tm="100000">
                                          <p:val>
                                            <p:strVal val="#ppt_x"/>
                                          </p:val>
                                        </p:tav>
                                      </p:tavLst>
                                    </p:anim>
                                    <p:anim calcmode="lin" valueType="num">
                                      <p:cBhvr>
                                        <p:cTn id="58" dur="1000" fill="hold"/>
                                        <p:tgtEl>
                                          <p:spTgt spid="18"/>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fade">
                                      <p:cBhvr>
                                        <p:cTn id="61" dur="1000"/>
                                        <p:tgtEl>
                                          <p:spTgt spid="17"/>
                                        </p:tgtEl>
                                      </p:cBhvr>
                                    </p:animEffect>
                                    <p:anim calcmode="lin" valueType="num">
                                      <p:cBhvr>
                                        <p:cTn id="62" dur="1000" fill="hold"/>
                                        <p:tgtEl>
                                          <p:spTgt spid="17"/>
                                        </p:tgtEl>
                                        <p:attrNameLst>
                                          <p:attrName>ppt_x</p:attrName>
                                        </p:attrNameLst>
                                      </p:cBhvr>
                                      <p:tavLst>
                                        <p:tav tm="0">
                                          <p:val>
                                            <p:strVal val="#ppt_x"/>
                                          </p:val>
                                        </p:tav>
                                        <p:tav tm="100000">
                                          <p:val>
                                            <p:strVal val="#ppt_x"/>
                                          </p:val>
                                        </p:tav>
                                      </p:tavLst>
                                    </p:anim>
                                    <p:anim calcmode="lin" valueType="num">
                                      <p:cBhvr>
                                        <p:cTn id="63" dur="1000" fill="hold"/>
                                        <p:tgtEl>
                                          <p:spTgt spid="17"/>
                                        </p:tgtEl>
                                        <p:attrNameLst>
                                          <p:attrName>ppt_y</p:attrName>
                                        </p:attrNameLst>
                                      </p:cBhvr>
                                      <p:tavLst>
                                        <p:tav tm="0">
                                          <p:val>
                                            <p:strVal val="#ppt_y+.1"/>
                                          </p:val>
                                        </p:tav>
                                        <p:tav tm="100000">
                                          <p:val>
                                            <p:strVal val="#ppt_y"/>
                                          </p:val>
                                        </p:tav>
                                      </p:tavLst>
                                    </p:anim>
                                  </p:childTnLst>
                                </p:cTn>
                              </p:par>
                              <p:par>
                                <p:cTn id="64" presetID="42" presetClass="entr" presetSubtype="0" fill="hold" nodeType="with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1000" fill="hold"/>
                                        <p:tgtEl>
                                          <p:spTgt spid="23"/>
                                        </p:tgtEl>
                                        <p:attrNameLst>
                                          <p:attrName>ppt_y</p:attrName>
                                        </p:attrNameLst>
                                      </p:cBhvr>
                                      <p:tavLst>
                                        <p:tav tm="0">
                                          <p:val>
                                            <p:strVal val="#ppt_y+.1"/>
                                          </p:val>
                                        </p:tav>
                                        <p:tav tm="100000">
                                          <p:val>
                                            <p:strVal val="#ppt_y"/>
                                          </p:val>
                                        </p:tav>
                                      </p:tavLst>
                                    </p:anim>
                                  </p:childTnLst>
                                </p:cTn>
                              </p:par>
                              <p:par>
                                <p:cTn id="69" presetID="42" presetClass="entr" presetSubtype="0" fill="hold" nodeType="withEffect">
                                  <p:stCondLst>
                                    <p:cond delay="0"/>
                                  </p:stCondLst>
                                  <p:childTnLst>
                                    <p:set>
                                      <p:cBhvr>
                                        <p:cTn id="70" dur="1" fill="hold">
                                          <p:stCondLst>
                                            <p:cond delay="0"/>
                                          </p:stCondLst>
                                        </p:cTn>
                                        <p:tgtEl>
                                          <p:spTgt spid="20"/>
                                        </p:tgtEl>
                                        <p:attrNameLst>
                                          <p:attrName>style.visibility</p:attrName>
                                        </p:attrNameLst>
                                      </p:cBhvr>
                                      <p:to>
                                        <p:strVal val="visible"/>
                                      </p:to>
                                    </p:set>
                                    <p:animEffect transition="in" filter="fade">
                                      <p:cBhvr>
                                        <p:cTn id="71" dur="1000"/>
                                        <p:tgtEl>
                                          <p:spTgt spid="20"/>
                                        </p:tgtEl>
                                      </p:cBhvr>
                                    </p:animEffect>
                                    <p:anim calcmode="lin" valueType="num">
                                      <p:cBhvr>
                                        <p:cTn id="72" dur="1000" fill="hold"/>
                                        <p:tgtEl>
                                          <p:spTgt spid="20"/>
                                        </p:tgtEl>
                                        <p:attrNameLst>
                                          <p:attrName>ppt_x</p:attrName>
                                        </p:attrNameLst>
                                      </p:cBhvr>
                                      <p:tavLst>
                                        <p:tav tm="0">
                                          <p:val>
                                            <p:strVal val="#ppt_x"/>
                                          </p:val>
                                        </p:tav>
                                        <p:tav tm="100000">
                                          <p:val>
                                            <p:strVal val="#ppt_x"/>
                                          </p:val>
                                        </p:tav>
                                      </p:tavLst>
                                    </p:anim>
                                    <p:anim calcmode="lin" valueType="num">
                                      <p:cBhvr>
                                        <p:cTn id="73" dur="1000" fill="hold"/>
                                        <p:tgtEl>
                                          <p:spTgt spid="20"/>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19"/>
                                        </p:tgtEl>
                                        <p:attrNameLst>
                                          <p:attrName>style.visibility</p:attrName>
                                        </p:attrNameLst>
                                      </p:cBhvr>
                                      <p:to>
                                        <p:strVal val="visible"/>
                                      </p:to>
                                    </p:set>
                                    <p:animEffect transition="in" filter="fade">
                                      <p:cBhvr>
                                        <p:cTn id="76" dur="1000"/>
                                        <p:tgtEl>
                                          <p:spTgt spid="19"/>
                                        </p:tgtEl>
                                      </p:cBhvr>
                                    </p:animEffect>
                                    <p:anim calcmode="lin" valueType="num">
                                      <p:cBhvr>
                                        <p:cTn id="77" dur="1000" fill="hold"/>
                                        <p:tgtEl>
                                          <p:spTgt spid="19"/>
                                        </p:tgtEl>
                                        <p:attrNameLst>
                                          <p:attrName>ppt_x</p:attrName>
                                        </p:attrNameLst>
                                      </p:cBhvr>
                                      <p:tavLst>
                                        <p:tav tm="0">
                                          <p:val>
                                            <p:strVal val="#ppt_x"/>
                                          </p:val>
                                        </p:tav>
                                        <p:tav tm="100000">
                                          <p:val>
                                            <p:strVal val="#ppt_x"/>
                                          </p:val>
                                        </p:tav>
                                      </p:tavLst>
                                    </p:anim>
                                    <p:anim calcmode="lin" valueType="num">
                                      <p:cBhvr>
                                        <p:cTn id="78"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26"/>
                                        </p:tgtEl>
                                        <p:attrNameLst>
                                          <p:attrName>style.visibility</p:attrName>
                                        </p:attrNameLst>
                                      </p:cBhvr>
                                      <p:to>
                                        <p:strVal val="visible"/>
                                      </p:to>
                                    </p:set>
                                    <p:anim calcmode="lin" valueType="num">
                                      <p:cBhvr additive="base">
                                        <p:cTn id="83" dur="500" fill="hold"/>
                                        <p:tgtEl>
                                          <p:spTgt spid="26"/>
                                        </p:tgtEl>
                                        <p:attrNameLst>
                                          <p:attrName>ppt_x</p:attrName>
                                        </p:attrNameLst>
                                      </p:cBhvr>
                                      <p:tavLst>
                                        <p:tav tm="0">
                                          <p:val>
                                            <p:strVal val="#ppt_x"/>
                                          </p:val>
                                        </p:tav>
                                        <p:tav tm="100000">
                                          <p:val>
                                            <p:strVal val="#ppt_x"/>
                                          </p:val>
                                        </p:tav>
                                      </p:tavLst>
                                    </p:anim>
                                    <p:anim calcmode="lin" valueType="num">
                                      <p:cBhvr additive="base">
                                        <p:cTn id="8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5" grpId="0" animBg="1"/>
      <p:bldP spid="16" grpId="0" animBg="1"/>
      <p:bldP spid="17" grpId="0" animBg="1"/>
      <p:bldP spid="18" grpId="0" animBg="1"/>
      <p:bldP spid="19" grpId="0" animBg="1"/>
      <p:bldP spid="2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4"/>
          <p:cNvSpPr>
            <a:spLocks noGrp="1"/>
          </p:cNvSpPr>
          <p:nvPr>
            <p:ph sz="half" idx="1"/>
          </p:nvPr>
        </p:nvSpPr>
        <p:spPr>
          <a:xfrm>
            <a:off x="144380" y="48126"/>
            <a:ext cx="5951620" cy="6858000"/>
          </a:xfrm>
          <a:solidFill>
            <a:schemeClr val="accent4">
              <a:lumMod val="40000"/>
              <a:lumOff val="60000"/>
            </a:schemeClr>
          </a:solidFill>
        </p:spPr>
        <p:txBody>
          <a:bodyPr>
            <a:noAutofit/>
          </a:bodyPr>
          <a:lstStyle/>
          <a:p>
            <a:pPr marL="0" marR="0" indent="0" algn="just">
              <a:spcBef>
                <a:spcPts val="0"/>
              </a:spcBef>
              <a:spcAft>
                <a:spcPts val="0"/>
              </a:spcAft>
              <a:buNone/>
            </a:pPr>
            <a:r>
              <a:rPr lang="en-US" altLang="zh-CN" kern="100" dirty="0">
                <a:latin typeface="Times New Roman" panose="02020603050405020304" pitchFamily="18" charset="0"/>
                <a:ea typeface="等线" panose="02010600030101010101" pitchFamily="2" charset="-122"/>
                <a:cs typeface="Times New Roman" panose="02020603050405020304" pitchFamily="18" charset="0"/>
              </a:rPr>
              <a:t>       </a:t>
            </a:r>
            <a:r>
              <a:rPr lang="en-US" altLang="zh-CN" kern="100" dirty="0">
                <a:effectLst/>
                <a:latin typeface="Times New Roman" panose="02020603050405020304" pitchFamily="18" charset="0"/>
                <a:ea typeface="等线" panose="02010600030101010101" pitchFamily="2" charset="-122"/>
                <a:cs typeface="Times New Roman" panose="02020603050405020304" pitchFamily="18" charset="0"/>
              </a:rPr>
              <a:t>During the holidays, a wide variety of volunteer opportunities exist to help give back to the surrounding community during times of need. </a:t>
            </a:r>
            <a:r>
              <a:rPr lang="en-US" altLang="zh-CN" u="sng" kern="100" dirty="0">
                <a:effectLst/>
                <a:latin typeface="Times New Roman" panose="02020603050405020304" pitchFamily="18" charset="0"/>
                <a:ea typeface="等线" panose="02010600030101010101" pitchFamily="2" charset="-122"/>
                <a:cs typeface="Times New Roman" panose="02020603050405020304" pitchFamily="18" charset="0"/>
              </a:rPr>
              <a:t>    38</a:t>
            </a:r>
            <a:r>
              <a:rPr lang="en-US" altLang="zh-CN" u="sng" kern="100" dirty="0">
                <a:solidFill>
                  <a:srgbClr val="FF0000"/>
                </a:solidFill>
                <a:effectLst/>
                <a:latin typeface="Times New Roman" panose="02020603050405020304" pitchFamily="18" charset="0"/>
                <a:ea typeface="等线" panose="02010600030101010101" pitchFamily="2" charset="-122"/>
                <a:cs typeface="Times New Roman" panose="02020603050405020304" pitchFamily="18" charset="0"/>
              </a:rPr>
              <a:t>G</a:t>
            </a:r>
            <a:r>
              <a:rPr lang="en-US" altLang="zh-CN" u="sng" kern="100" dirty="0">
                <a:effectLst/>
                <a:latin typeface="Times New Roman" panose="02020603050405020304" pitchFamily="18" charset="0"/>
                <a:ea typeface="等线" panose="02010600030101010101" pitchFamily="2" charset="-122"/>
                <a:cs typeface="Times New Roman" panose="02020603050405020304" pitchFamily="18" charset="0"/>
              </a:rPr>
              <a:t>    </a:t>
            </a:r>
            <a:r>
              <a:rPr lang="en-US" altLang="zh-CN" kern="100" dirty="0">
                <a:effectLst/>
                <a:latin typeface="Times New Roman" panose="02020603050405020304" pitchFamily="18" charset="0"/>
                <a:ea typeface="等线" panose="02010600030101010101" pitchFamily="2" charset="-122"/>
                <a:cs typeface="Times New Roman" panose="02020603050405020304" pitchFamily="18" charset="0"/>
              </a:rPr>
              <a:t>Helping to organize a toy drive or hand out donated gifts is another way for teenagers to get involved during the holiday season.</a:t>
            </a:r>
            <a:r>
              <a:rPr lang="en-US" altLang="zh-CN" kern="100" dirty="0">
                <a:latin typeface="Times New Roman" panose="02020603050405020304" pitchFamily="18" charset="0"/>
                <a:ea typeface="等线" panose="02010600030101010101" pitchFamily="2" charset="-122"/>
                <a:cs typeface="Times New Roman" panose="02020603050405020304" pitchFamily="18" charset="0"/>
              </a:rPr>
              <a:t>    </a:t>
            </a:r>
          </a:p>
          <a:p>
            <a:pPr marL="0" marR="0" indent="0" algn="just">
              <a:spcBef>
                <a:spcPts val="0"/>
              </a:spcBef>
              <a:spcAft>
                <a:spcPts val="0"/>
              </a:spcAft>
              <a:buNone/>
            </a:pPr>
            <a:r>
              <a:rPr lang="en-US" altLang="zh-CN" kern="100" dirty="0">
                <a:effectLst/>
                <a:latin typeface="Times New Roman" panose="02020603050405020304" pitchFamily="18" charset="0"/>
                <a:ea typeface="等线" panose="02010600030101010101" pitchFamily="2" charset="-122"/>
                <a:cs typeface="Times New Roman" panose="02020603050405020304" pitchFamily="18" charset="0"/>
              </a:rPr>
              <a:t>      Volunteering to help pets is an option for teenagers with a love of animals. </a:t>
            </a:r>
            <a:r>
              <a:rPr lang="en-US" altLang="zh-CN" u="sng" kern="100" dirty="0">
                <a:effectLst/>
                <a:latin typeface="Times New Roman" panose="02020603050405020304" pitchFamily="18" charset="0"/>
                <a:ea typeface="等线" panose="02010600030101010101" pitchFamily="2" charset="-122"/>
                <a:cs typeface="Times New Roman" panose="02020603050405020304" pitchFamily="18" charset="0"/>
              </a:rPr>
              <a:t>    39</a:t>
            </a:r>
            <a:r>
              <a:rPr lang="en-US" altLang="zh-CN" u="sng" kern="100" dirty="0">
                <a:solidFill>
                  <a:srgbClr val="FF0000"/>
                </a:solidFill>
                <a:effectLst/>
                <a:latin typeface="Times New Roman" panose="02020603050405020304" pitchFamily="18" charset="0"/>
                <a:ea typeface="等线" panose="02010600030101010101" pitchFamily="2" charset="-122"/>
                <a:cs typeface="Times New Roman" panose="02020603050405020304" pitchFamily="18" charset="0"/>
              </a:rPr>
              <a:t>B</a:t>
            </a:r>
            <a:r>
              <a:rPr lang="en-US" altLang="zh-CN" u="sng" kern="100" dirty="0">
                <a:effectLst/>
                <a:latin typeface="Times New Roman" panose="02020603050405020304" pitchFamily="18" charset="0"/>
                <a:ea typeface="等线" panose="02010600030101010101" pitchFamily="2" charset="-122"/>
                <a:cs typeface="Times New Roman" panose="02020603050405020304" pitchFamily="18" charset="0"/>
              </a:rPr>
              <a:t>    </a:t>
            </a:r>
            <a:r>
              <a:rPr lang="en-US" altLang="zh-CN" kern="100" dirty="0">
                <a:effectLst/>
                <a:latin typeface="Times New Roman" panose="02020603050405020304" pitchFamily="18" charset="0"/>
                <a:ea typeface="等线" panose="02010600030101010101" pitchFamily="2" charset="-122"/>
                <a:cs typeface="Times New Roman" panose="02020603050405020304" pitchFamily="18" charset="0"/>
              </a:rPr>
              <a:t>Teenagers who intend to enter professions handling animals can benefit from the learning experience of handling a wide range of animals while sharing love and care with animals in need.</a:t>
            </a:r>
          </a:p>
        </p:txBody>
      </p:sp>
      <p:sp>
        <p:nvSpPr>
          <p:cNvPr id="6" name="内容占位符 5"/>
          <p:cNvSpPr>
            <a:spLocks noGrp="1"/>
          </p:cNvSpPr>
          <p:nvPr>
            <p:ph sz="half" idx="2"/>
          </p:nvPr>
        </p:nvSpPr>
        <p:spPr>
          <a:xfrm>
            <a:off x="6481012" y="140898"/>
            <a:ext cx="5455918" cy="6858000"/>
          </a:xfrm>
          <a:solidFill>
            <a:schemeClr val="accent1">
              <a:lumMod val="40000"/>
              <a:lumOff val="60000"/>
            </a:schemeClr>
          </a:solidFill>
        </p:spPr>
        <p:txBody>
          <a:bodyPr>
            <a:normAutofit/>
          </a:bodyPr>
          <a:lstStyle/>
          <a:p>
            <a:pPr marL="342900" marR="0" lvl="0" indent="-342900" algn="just">
              <a:spcBef>
                <a:spcPts val="0"/>
              </a:spcBef>
              <a:spcAft>
                <a:spcPts val="0"/>
              </a:spcAft>
              <a:buFont typeface="+mj-lt"/>
              <a:buAutoNum type="alphaUcPeriod"/>
            </a:pPr>
            <a:r>
              <a:rPr lang="en-US" altLang="zh-CN" kern="100" dirty="0">
                <a:effectLst/>
                <a:latin typeface="Times New Roman" panose="02020603050405020304" pitchFamily="18" charset="0"/>
                <a:ea typeface="等线" panose="02010600030101010101" pitchFamily="2" charset="-122"/>
                <a:cs typeface="Times New Roman" panose="02020603050405020304" pitchFamily="18" charset="0"/>
              </a:rPr>
              <a:t>Options may also vary according to a child’s age.</a:t>
            </a:r>
          </a:p>
          <a:p>
            <a:pPr marL="342900" marR="0" lvl="0" indent="-342900" algn="just">
              <a:spcBef>
                <a:spcPts val="0"/>
              </a:spcBef>
              <a:spcAft>
                <a:spcPts val="0"/>
              </a:spcAft>
              <a:buFont typeface="+mj-lt"/>
              <a:buAutoNum type="alphaUcPeriod"/>
            </a:pPr>
            <a:r>
              <a:rPr lang="en-US" altLang="zh-CN" kern="100" dirty="0">
                <a:effectLst/>
                <a:latin typeface="Times New Roman" panose="02020603050405020304" pitchFamily="18" charset="0"/>
                <a:ea typeface="等线" panose="02010600030101010101" pitchFamily="2" charset="-122"/>
                <a:cs typeface="Times New Roman" panose="02020603050405020304" pitchFamily="18" charset="0"/>
              </a:rPr>
              <a:t>Volunteers can help keep animals clean, fed, and exercised.</a:t>
            </a:r>
          </a:p>
          <a:p>
            <a:pPr marL="342900" marR="0" lvl="0" indent="-342900" algn="just">
              <a:spcBef>
                <a:spcPts val="0"/>
              </a:spcBef>
              <a:spcAft>
                <a:spcPts val="0"/>
              </a:spcAft>
              <a:buFont typeface="+mj-lt"/>
              <a:buAutoNum type="alphaUcPeriod"/>
            </a:pPr>
            <a:r>
              <a:rPr lang="en-US" altLang="zh-CN" kern="100" dirty="0">
                <a:effectLst/>
                <a:latin typeface="Times New Roman" panose="02020603050405020304" pitchFamily="18" charset="0"/>
                <a:ea typeface="等线" panose="02010600030101010101" pitchFamily="2" charset="-122"/>
                <a:cs typeface="Times New Roman" panose="02020603050405020304" pitchFamily="18" charset="0"/>
              </a:rPr>
              <a:t>Working with the elderly is another opportunity for teenagers.</a:t>
            </a:r>
          </a:p>
          <a:p>
            <a:pPr marL="342900" marR="0" lvl="0" indent="-342900" algn="just">
              <a:spcBef>
                <a:spcPts val="0"/>
              </a:spcBef>
              <a:spcAft>
                <a:spcPts val="0"/>
              </a:spcAft>
              <a:buFont typeface="+mj-lt"/>
              <a:buAutoNum type="alphaUcPeriod"/>
            </a:pPr>
            <a:r>
              <a:rPr lang="en-US" altLang="zh-CN" kern="100" dirty="0">
                <a:effectLst/>
                <a:latin typeface="Times New Roman" panose="02020603050405020304" pitchFamily="18" charset="0"/>
                <a:ea typeface="等线" panose="02010600030101010101" pitchFamily="2" charset="-122"/>
                <a:cs typeface="Times New Roman" panose="02020603050405020304" pitchFamily="18" charset="0"/>
              </a:rPr>
              <a:t>It’s necessary to do some research to find volunteer opportunities. </a:t>
            </a:r>
          </a:p>
          <a:p>
            <a:pPr marL="342900" marR="0" lvl="0" indent="-342900" algn="just">
              <a:spcBef>
                <a:spcPts val="0"/>
              </a:spcBef>
              <a:spcAft>
                <a:spcPts val="0"/>
              </a:spcAft>
              <a:buFont typeface="+mj-lt"/>
              <a:buAutoNum type="alphaUcPeriod"/>
            </a:pPr>
            <a:r>
              <a:rPr lang="en-US" altLang="zh-CN" kern="100" dirty="0">
                <a:effectLst/>
                <a:latin typeface="Times New Roman" panose="02020603050405020304" pitchFamily="18" charset="0"/>
                <a:ea typeface="等线" panose="02010600030101010101" pitchFamily="2" charset="-122"/>
                <a:cs typeface="Times New Roman" panose="02020603050405020304" pitchFamily="18" charset="0"/>
              </a:rPr>
              <a:t>They are available after school, during the summer, and over the holidays.</a:t>
            </a:r>
          </a:p>
          <a:p>
            <a:pPr marL="342900" marR="0" lvl="0" indent="-342900" algn="just">
              <a:spcBef>
                <a:spcPts val="0"/>
              </a:spcBef>
              <a:spcAft>
                <a:spcPts val="0"/>
              </a:spcAft>
              <a:buFont typeface="+mj-lt"/>
              <a:buAutoNum type="alphaUcPeriod"/>
            </a:pPr>
            <a:r>
              <a:rPr lang="en-US" altLang="zh-CN" kern="100" dirty="0">
                <a:effectLst/>
                <a:latin typeface="Times New Roman" panose="02020603050405020304" pitchFamily="18" charset="0"/>
                <a:ea typeface="等线" panose="02010600030101010101" pitchFamily="2" charset="-122"/>
                <a:cs typeface="Times New Roman" panose="02020603050405020304" pitchFamily="18" charset="0"/>
              </a:rPr>
              <a:t>These opportunities can often be found through local schools or community centers.</a:t>
            </a:r>
          </a:p>
          <a:p>
            <a:pPr marL="342900" marR="0" lvl="0" indent="-342900" algn="just">
              <a:spcBef>
                <a:spcPts val="0"/>
              </a:spcBef>
              <a:spcAft>
                <a:spcPts val="0"/>
              </a:spcAft>
              <a:buFont typeface="+mj-lt"/>
              <a:buAutoNum type="alphaUcPeriod"/>
            </a:pPr>
            <a:r>
              <a:rPr lang="en-US" altLang="zh-CN" kern="100" dirty="0">
                <a:effectLst/>
                <a:latin typeface="Times New Roman" panose="02020603050405020304" pitchFamily="18" charset="0"/>
                <a:ea typeface="等线" panose="02010600030101010101" pitchFamily="2" charset="-122"/>
                <a:cs typeface="Times New Roman" panose="02020603050405020304" pitchFamily="18" charset="0"/>
              </a:rPr>
              <a:t>Volunteering at food banks and homeless shelters is a good way to help the less fortunate.</a:t>
            </a:r>
          </a:p>
          <a:p>
            <a:pPr marL="0" indent="0">
              <a:buNone/>
            </a:pPr>
            <a:endParaRPr lang="zh-CN" altLang="en-US" dirty="0"/>
          </a:p>
          <a:p>
            <a:endParaRPr lang="zh-CN" altLang="en-US" dirty="0"/>
          </a:p>
        </p:txBody>
      </p:sp>
      <p:sp>
        <p:nvSpPr>
          <p:cNvPr id="7" name="文本框 6">
            <a:extLst>
              <a:ext uri="{FF2B5EF4-FFF2-40B4-BE49-F238E27FC236}">
                <a16:creationId xmlns:a16="http://schemas.microsoft.com/office/drawing/2014/main" id="{D3D28F51-76D7-4261-B375-7C1F1C598D37}"/>
              </a:ext>
            </a:extLst>
          </p:cNvPr>
          <p:cNvSpPr txBox="1"/>
          <p:nvPr/>
        </p:nvSpPr>
        <p:spPr>
          <a:xfrm>
            <a:off x="4210010" y="2031872"/>
            <a:ext cx="1830579" cy="369332"/>
          </a:xfrm>
          <a:prstGeom prst="rect">
            <a:avLst/>
          </a:prstGeom>
          <a:noFill/>
          <a:ln w="38100">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44546A"/>
              </a:solidFill>
              <a:effectLst/>
              <a:uLnTx/>
              <a:uFillTx/>
              <a:latin typeface="等线" panose="020F0502020204030204"/>
              <a:ea typeface="等线" panose="02010600030101010101" pitchFamily="2" charset="-122"/>
              <a:cs typeface="+mn-cs"/>
            </a:endParaRPr>
          </a:p>
        </p:txBody>
      </p:sp>
      <p:sp>
        <p:nvSpPr>
          <p:cNvPr id="12" name="文本框 11">
            <a:extLst>
              <a:ext uri="{FF2B5EF4-FFF2-40B4-BE49-F238E27FC236}">
                <a16:creationId xmlns:a16="http://schemas.microsoft.com/office/drawing/2014/main" id="{3F6210D0-BB1C-4D19-A12B-F55509F3E173}"/>
              </a:ext>
            </a:extLst>
          </p:cNvPr>
          <p:cNvSpPr txBox="1"/>
          <p:nvPr/>
        </p:nvSpPr>
        <p:spPr>
          <a:xfrm>
            <a:off x="9753598" y="5919955"/>
            <a:ext cx="2063263" cy="455182"/>
          </a:xfrm>
          <a:prstGeom prst="rect">
            <a:avLst/>
          </a:prstGeom>
          <a:noFill/>
          <a:ln w="38100">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endParaRPr>
          </a:p>
        </p:txBody>
      </p:sp>
      <p:cxnSp>
        <p:nvCxnSpPr>
          <p:cNvPr id="13" name="直接箭头连接符 12">
            <a:extLst>
              <a:ext uri="{FF2B5EF4-FFF2-40B4-BE49-F238E27FC236}">
                <a16:creationId xmlns:a16="http://schemas.microsoft.com/office/drawing/2014/main" id="{A3FE39C7-8818-4A79-8D29-45CE0FB28BF0}"/>
              </a:ext>
            </a:extLst>
          </p:cNvPr>
          <p:cNvCxnSpPr>
            <a:cxnSpLocks/>
          </p:cNvCxnSpPr>
          <p:nvPr/>
        </p:nvCxnSpPr>
        <p:spPr>
          <a:xfrm flipV="1">
            <a:off x="1491174" y="1325661"/>
            <a:ext cx="5237760" cy="2642641"/>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直接箭头连接符 13">
            <a:extLst>
              <a:ext uri="{FF2B5EF4-FFF2-40B4-BE49-F238E27FC236}">
                <a16:creationId xmlns:a16="http://schemas.microsoft.com/office/drawing/2014/main" id="{D3932587-7F20-4A8F-9670-FE1DE00F8E0D}"/>
              </a:ext>
            </a:extLst>
          </p:cNvPr>
          <p:cNvCxnSpPr>
            <a:cxnSpLocks/>
          </p:cNvCxnSpPr>
          <p:nvPr/>
        </p:nvCxnSpPr>
        <p:spPr>
          <a:xfrm>
            <a:off x="1154838" y="2031872"/>
            <a:ext cx="8598760" cy="388808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文本框 14">
            <a:extLst>
              <a:ext uri="{FF2B5EF4-FFF2-40B4-BE49-F238E27FC236}">
                <a16:creationId xmlns:a16="http://schemas.microsoft.com/office/drawing/2014/main" id="{2AE3BDE1-EED3-410C-BACE-F6C77D7E1CA7}"/>
              </a:ext>
            </a:extLst>
          </p:cNvPr>
          <p:cNvSpPr txBox="1"/>
          <p:nvPr/>
        </p:nvSpPr>
        <p:spPr>
          <a:xfrm>
            <a:off x="4262511" y="3200566"/>
            <a:ext cx="708304" cy="369332"/>
          </a:xfrm>
          <a:prstGeom prst="rect">
            <a:avLst/>
          </a:prstGeom>
          <a:noFill/>
          <a:ln w="38100">
            <a:solidFill>
              <a:srgbClr val="00206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44546A"/>
              </a:solidFill>
              <a:effectLst/>
              <a:uLnTx/>
              <a:uFillTx/>
              <a:latin typeface="等线" panose="020F0502020204030204"/>
              <a:ea typeface="等线" panose="02010600030101010101" pitchFamily="2" charset="-122"/>
              <a:cs typeface="+mn-cs"/>
            </a:endParaRPr>
          </a:p>
        </p:txBody>
      </p:sp>
      <p:sp>
        <p:nvSpPr>
          <p:cNvPr id="21" name="文本框 20">
            <a:extLst>
              <a:ext uri="{FF2B5EF4-FFF2-40B4-BE49-F238E27FC236}">
                <a16:creationId xmlns:a16="http://schemas.microsoft.com/office/drawing/2014/main" id="{47A641C8-E470-4FF4-A797-43EFD5165450}"/>
              </a:ext>
            </a:extLst>
          </p:cNvPr>
          <p:cNvSpPr txBox="1"/>
          <p:nvPr/>
        </p:nvSpPr>
        <p:spPr>
          <a:xfrm>
            <a:off x="220505" y="3968302"/>
            <a:ext cx="1270669" cy="369332"/>
          </a:xfrm>
          <a:prstGeom prst="rect">
            <a:avLst/>
          </a:prstGeom>
          <a:noFill/>
          <a:ln w="38100">
            <a:solidFill>
              <a:srgbClr val="00206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44546A"/>
              </a:solidFill>
              <a:effectLst/>
              <a:uLnTx/>
              <a:uFillTx/>
              <a:latin typeface="等线" panose="020F0502020204030204"/>
              <a:ea typeface="等线" panose="02010600030101010101" pitchFamily="2" charset="-122"/>
              <a:cs typeface="+mn-cs"/>
            </a:endParaRPr>
          </a:p>
        </p:txBody>
      </p:sp>
      <p:cxnSp>
        <p:nvCxnSpPr>
          <p:cNvPr id="22" name="直接箭头连接符 21">
            <a:extLst>
              <a:ext uri="{FF2B5EF4-FFF2-40B4-BE49-F238E27FC236}">
                <a16:creationId xmlns:a16="http://schemas.microsoft.com/office/drawing/2014/main" id="{4F69F1F1-EE94-49A6-A4EB-289D2856EFE5}"/>
              </a:ext>
            </a:extLst>
          </p:cNvPr>
          <p:cNvCxnSpPr>
            <a:cxnSpLocks/>
          </p:cNvCxnSpPr>
          <p:nvPr/>
        </p:nvCxnSpPr>
        <p:spPr>
          <a:xfrm flipV="1">
            <a:off x="4802896" y="1373788"/>
            <a:ext cx="1978539" cy="1818823"/>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6850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1000"/>
                                        <p:tgtEl>
                                          <p:spTgt spid="21"/>
                                        </p:tgtEl>
                                      </p:cBhvr>
                                    </p:animEffect>
                                    <p:anim calcmode="lin" valueType="num">
                                      <p:cBhvr>
                                        <p:cTn id="25" dur="1000" fill="hold"/>
                                        <p:tgtEl>
                                          <p:spTgt spid="21"/>
                                        </p:tgtEl>
                                        <p:attrNameLst>
                                          <p:attrName>ppt_x</p:attrName>
                                        </p:attrNameLst>
                                      </p:cBhvr>
                                      <p:tavLst>
                                        <p:tav tm="0">
                                          <p:val>
                                            <p:strVal val="#ppt_x"/>
                                          </p:val>
                                        </p:tav>
                                        <p:tav tm="100000">
                                          <p:val>
                                            <p:strVal val="#ppt_x"/>
                                          </p:val>
                                        </p:tav>
                                      </p:tavLst>
                                    </p:anim>
                                    <p:anim calcmode="lin" valueType="num">
                                      <p:cBhvr>
                                        <p:cTn id="26" dur="1000" fill="hold"/>
                                        <p:tgtEl>
                                          <p:spTgt spid="2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1000"/>
                                        <p:tgtEl>
                                          <p:spTgt spid="13"/>
                                        </p:tgtEl>
                                      </p:cBhvr>
                                    </p:animEffect>
                                    <p:anim calcmode="lin" valueType="num">
                                      <p:cBhvr>
                                        <p:cTn id="30" dur="1000" fill="hold"/>
                                        <p:tgtEl>
                                          <p:spTgt spid="13"/>
                                        </p:tgtEl>
                                        <p:attrNameLst>
                                          <p:attrName>ppt_x</p:attrName>
                                        </p:attrNameLst>
                                      </p:cBhvr>
                                      <p:tavLst>
                                        <p:tav tm="0">
                                          <p:val>
                                            <p:strVal val="#ppt_x"/>
                                          </p:val>
                                        </p:tav>
                                        <p:tav tm="100000">
                                          <p:val>
                                            <p:strVal val="#ppt_x"/>
                                          </p:val>
                                        </p:tav>
                                      </p:tavLst>
                                    </p:anim>
                                    <p:anim calcmode="lin" valueType="num">
                                      <p:cBhvr>
                                        <p:cTn id="31" dur="1000" fill="hold"/>
                                        <p:tgtEl>
                                          <p:spTgt spid="13"/>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1000"/>
                                        <p:tgtEl>
                                          <p:spTgt spid="22"/>
                                        </p:tgtEl>
                                      </p:cBhvr>
                                    </p:animEffect>
                                    <p:anim calcmode="lin" valueType="num">
                                      <p:cBhvr>
                                        <p:cTn id="35" dur="1000" fill="hold"/>
                                        <p:tgtEl>
                                          <p:spTgt spid="22"/>
                                        </p:tgtEl>
                                        <p:attrNameLst>
                                          <p:attrName>ppt_x</p:attrName>
                                        </p:attrNameLst>
                                      </p:cBhvr>
                                      <p:tavLst>
                                        <p:tav tm="0">
                                          <p:val>
                                            <p:strVal val="#ppt_x"/>
                                          </p:val>
                                        </p:tav>
                                        <p:tav tm="100000">
                                          <p:val>
                                            <p:strVal val="#ppt_x"/>
                                          </p:val>
                                        </p:tav>
                                      </p:tavLst>
                                    </p:anim>
                                    <p:anim calcmode="lin" valueType="num">
                                      <p:cBhvr>
                                        <p:cTn id="36" dur="1000" fill="hold"/>
                                        <p:tgtEl>
                                          <p:spTgt spid="22"/>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1000"/>
                                        <p:tgtEl>
                                          <p:spTgt spid="15"/>
                                        </p:tgtEl>
                                      </p:cBhvr>
                                    </p:animEffect>
                                    <p:anim calcmode="lin" valueType="num">
                                      <p:cBhvr>
                                        <p:cTn id="40" dur="1000" fill="hold"/>
                                        <p:tgtEl>
                                          <p:spTgt spid="15"/>
                                        </p:tgtEl>
                                        <p:attrNameLst>
                                          <p:attrName>ppt_x</p:attrName>
                                        </p:attrNameLst>
                                      </p:cBhvr>
                                      <p:tavLst>
                                        <p:tav tm="0">
                                          <p:val>
                                            <p:strVal val="#ppt_x"/>
                                          </p:val>
                                        </p:tav>
                                        <p:tav tm="100000">
                                          <p:val>
                                            <p:strVal val="#ppt_x"/>
                                          </p:val>
                                        </p:tav>
                                      </p:tavLst>
                                    </p:anim>
                                    <p:anim calcmode="lin" valueType="num">
                                      <p:cBhvr>
                                        <p:cTn id="4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5" grpId="0" animBg="1"/>
      <p:bldP spid="2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4"/>
          <p:cNvSpPr>
            <a:spLocks noGrp="1"/>
          </p:cNvSpPr>
          <p:nvPr>
            <p:ph sz="half" idx="1"/>
          </p:nvPr>
        </p:nvSpPr>
        <p:spPr>
          <a:xfrm>
            <a:off x="232616" y="98695"/>
            <a:ext cx="5951620" cy="6858000"/>
          </a:xfrm>
          <a:solidFill>
            <a:schemeClr val="accent4">
              <a:lumMod val="40000"/>
              <a:lumOff val="60000"/>
            </a:schemeClr>
          </a:solidFill>
        </p:spPr>
        <p:txBody>
          <a:bodyPr>
            <a:noAutofit/>
          </a:bodyPr>
          <a:lstStyle/>
          <a:p>
            <a:pPr marL="0" marR="0" indent="0" algn="just">
              <a:spcBef>
                <a:spcPts val="0"/>
              </a:spcBef>
              <a:spcAft>
                <a:spcPts val="0"/>
              </a:spcAft>
              <a:buNone/>
            </a:pPr>
            <a:endParaRPr lang="en-US" altLang="zh-CN" u="sng" kern="100" dirty="0">
              <a:latin typeface="Times New Roman" panose="02020603050405020304" pitchFamily="18" charset="0"/>
              <a:ea typeface="等线" panose="02010600030101010101" pitchFamily="2" charset="-122"/>
              <a:cs typeface="Times New Roman" panose="02020603050405020304" pitchFamily="18" charset="0"/>
            </a:endParaRPr>
          </a:p>
          <a:p>
            <a:pPr marL="0" marR="0" indent="0" algn="just">
              <a:spcBef>
                <a:spcPts val="0"/>
              </a:spcBef>
              <a:spcAft>
                <a:spcPts val="0"/>
              </a:spcAft>
              <a:buNone/>
            </a:pPr>
            <a:r>
              <a:rPr lang="en-US" altLang="zh-CN" u="sng" kern="100" dirty="0">
                <a:latin typeface="Times New Roman" panose="02020603050405020304" pitchFamily="18" charset="0"/>
                <a:ea typeface="等线" panose="02010600030101010101" pitchFamily="2" charset="-122"/>
                <a:cs typeface="Times New Roman" panose="02020603050405020304" pitchFamily="18" charset="0"/>
              </a:rPr>
              <a:t>     40   </a:t>
            </a:r>
            <a:r>
              <a:rPr lang="en-US" altLang="zh-CN" kern="100" dirty="0">
                <a:latin typeface="Times New Roman" panose="02020603050405020304" pitchFamily="18" charset="0"/>
                <a:ea typeface="等线" panose="02010600030101010101" pitchFamily="2" charset="-122"/>
                <a:cs typeface="Times New Roman" panose="02020603050405020304" pitchFamily="18" charset="0"/>
              </a:rPr>
              <a:t>Nursing homes can use teenage volunteers for arts and regular visits. In addition, regular volunteer opportunities for teenagers can include visiting elderly neighbors, running errands(</a:t>
            </a:r>
            <a:r>
              <a:rPr lang="zh-CN" altLang="en-US" kern="100" dirty="0">
                <a:latin typeface="Times New Roman" panose="02020603050405020304" pitchFamily="18" charset="0"/>
                <a:ea typeface="等线" panose="02010600030101010101" pitchFamily="2" charset="-122"/>
                <a:cs typeface="Times New Roman" panose="02020603050405020304" pitchFamily="18" charset="0"/>
              </a:rPr>
              <a:t>跑腿</a:t>
            </a:r>
            <a:r>
              <a:rPr lang="en-US" altLang="zh-CN" kern="100" dirty="0">
                <a:latin typeface="Times New Roman" panose="02020603050405020304" pitchFamily="18" charset="0"/>
                <a:ea typeface="等线" panose="02010600030101010101" pitchFamily="2" charset="-122"/>
                <a:cs typeface="Times New Roman" panose="02020603050405020304" pitchFamily="18" charset="0"/>
              </a:rPr>
              <a:t>) for those who have a hard time getting out, and helping them around their own homes with chores and basic upkeep, such as mowing the lawn. </a:t>
            </a:r>
          </a:p>
          <a:p>
            <a:pPr marL="0" marR="0" indent="0" algn="just">
              <a:spcBef>
                <a:spcPts val="0"/>
              </a:spcBef>
              <a:spcAft>
                <a:spcPts val="0"/>
              </a:spcAft>
              <a:buNone/>
            </a:pPr>
            <a:endParaRPr lang="en-US" altLang="zh-CN" kern="100" dirty="0">
              <a:effectLst/>
              <a:latin typeface="Times New Roman" panose="02020603050405020304" pitchFamily="18" charset="0"/>
              <a:ea typeface="等线" panose="02010600030101010101" pitchFamily="2" charset="-122"/>
              <a:cs typeface="Times New Roman" panose="02020603050405020304" pitchFamily="18" charset="0"/>
            </a:endParaRPr>
          </a:p>
        </p:txBody>
      </p:sp>
      <p:sp>
        <p:nvSpPr>
          <p:cNvPr id="6" name="内容占位符 5"/>
          <p:cNvSpPr>
            <a:spLocks noGrp="1"/>
          </p:cNvSpPr>
          <p:nvPr>
            <p:ph sz="half" idx="2"/>
          </p:nvPr>
        </p:nvSpPr>
        <p:spPr>
          <a:xfrm>
            <a:off x="6481012" y="140898"/>
            <a:ext cx="5455918" cy="6858000"/>
          </a:xfrm>
          <a:solidFill>
            <a:schemeClr val="accent1">
              <a:lumMod val="40000"/>
              <a:lumOff val="60000"/>
            </a:schemeClr>
          </a:solidFill>
        </p:spPr>
        <p:txBody>
          <a:bodyPr>
            <a:normAutofit/>
          </a:bodyPr>
          <a:lstStyle/>
          <a:p>
            <a:pPr marL="342900" marR="0" lvl="0" indent="-342900" algn="just">
              <a:spcBef>
                <a:spcPts val="0"/>
              </a:spcBef>
              <a:spcAft>
                <a:spcPts val="0"/>
              </a:spcAft>
              <a:buFont typeface="+mj-lt"/>
              <a:buAutoNum type="alphaUcPeriod"/>
            </a:pPr>
            <a:r>
              <a:rPr lang="en-US" altLang="zh-CN" kern="100" dirty="0">
                <a:effectLst/>
                <a:latin typeface="Times New Roman" panose="02020603050405020304" pitchFamily="18" charset="0"/>
                <a:ea typeface="等线" panose="02010600030101010101" pitchFamily="2" charset="-122"/>
                <a:cs typeface="Times New Roman" panose="02020603050405020304" pitchFamily="18" charset="0"/>
              </a:rPr>
              <a:t>Options may also vary according to a child’s age.</a:t>
            </a:r>
          </a:p>
          <a:p>
            <a:pPr marL="342900" marR="0" lvl="0" indent="-342900" algn="just">
              <a:spcBef>
                <a:spcPts val="0"/>
              </a:spcBef>
              <a:spcAft>
                <a:spcPts val="0"/>
              </a:spcAft>
              <a:buFont typeface="+mj-lt"/>
              <a:buAutoNum type="alphaUcPeriod"/>
            </a:pPr>
            <a:r>
              <a:rPr lang="en-US" altLang="zh-CN" kern="100" dirty="0">
                <a:effectLst/>
                <a:latin typeface="Times New Roman" panose="02020603050405020304" pitchFamily="18" charset="0"/>
                <a:ea typeface="等线" panose="02010600030101010101" pitchFamily="2" charset="-122"/>
                <a:cs typeface="Times New Roman" panose="02020603050405020304" pitchFamily="18" charset="0"/>
              </a:rPr>
              <a:t>Volunteers can help keep animals clean, fed, and exercised.</a:t>
            </a:r>
          </a:p>
          <a:p>
            <a:pPr marL="342900" marR="0" lvl="0" indent="-342900" algn="just">
              <a:spcBef>
                <a:spcPts val="0"/>
              </a:spcBef>
              <a:spcAft>
                <a:spcPts val="0"/>
              </a:spcAft>
              <a:buFont typeface="+mj-lt"/>
              <a:buAutoNum type="alphaUcPeriod"/>
            </a:pPr>
            <a:r>
              <a:rPr lang="en-US" altLang="zh-CN" kern="100" dirty="0">
                <a:effectLst/>
                <a:latin typeface="Times New Roman" panose="02020603050405020304" pitchFamily="18" charset="0"/>
                <a:ea typeface="等线" panose="02010600030101010101" pitchFamily="2" charset="-122"/>
                <a:cs typeface="Times New Roman" panose="02020603050405020304" pitchFamily="18" charset="0"/>
              </a:rPr>
              <a:t>Working with the elderly is another opportunity for teenagers.</a:t>
            </a:r>
          </a:p>
          <a:p>
            <a:pPr marL="342900" marR="0" lvl="0" indent="-342900" algn="just">
              <a:spcBef>
                <a:spcPts val="0"/>
              </a:spcBef>
              <a:spcAft>
                <a:spcPts val="0"/>
              </a:spcAft>
              <a:buFont typeface="+mj-lt"/>
              <a:buAutoNum type="alphaUcPeriod"/>
            </a:pPr>
            <a:r>
              <a:rPr lang="en-US" altLang="zh-CN" kern="100" dirty="0">
                <a:effectLst/>
                <a:latin typeface="Times New Roman" panose="02020603050405020304" pitchFamily="18" charset="0"/>
                <a:ea typeface="等线" panose="02010600030101010101" pitchFamily="2" charset="-122"/>
                <a:cs typeface="Times New Roman" panose="02020603050405020304" pitchFamily="18" charset="0"/>
              </a:rPr>
              <a:t>It’s necessary to do some research to find volunteer opportunities. </a:t>
            </a:r>
          </a:p>
          <a:p>
            <a:pPr marL="342900" marR="0" lvl="0" indent="-342900" algn="just">
              <a:spcBef>
                <a:spcPts val="0"/>
              </a:spcBef>
              <a:spcAft>
                <a:spcPts val="0"/>
              </a:spcAft>
              <a:buFont typeface="+mj-lt"/>
              <a:buAutoNum type="alphaUcPeriod"/>
            </a:pPr>
            <a:r>
              <a:rPr lang="en-US" altLang="zh-CN" kern="100" dirty="0">
                <a:effectLst/>
                <a:latin typeface="Times New Roman" panose="02020603050405020304" pitchFamily="18" charset="0"/>
                <a:ea typeface="等线" panose="02010600030101010101" pitchFamily="2" charset="-122"/>
                <a:cs typeface="Times New Roman" panose="02020603050405020304" pitchFamily="18" charset="0"/>
              </a:rPr>
              <a:t>They are available after school, during the summer, and over the holidays.</a:t>
            </a:r>
          </a:p>
          <a:p>
            <a:pPr marL="342900" marR="0" lvl="0" indent="-342900" algn="just">
              <a:spcBef>
                <a:spcPts val="0"/>
              </a:spcBef>
              <a:spcAft>
                <a:spcPts val="0"/>
              </a:spcAft>
              <a:buFont typeface="+mj-lt"/>
              <a:buAutoNum type="alphaUcPeriod"/>
            </a:pPr>
            <a:r>
              <a:rPr lang="en-US" altLang="zh-CN" kern="100" dirty="0">
                <a:effectLst/>
                <a:latin typeface="Times New Roman" panose="02020603050405020304" pitchFamily="18" charset="0"/>
                <a:ea typeface="等线" panose="02010600030101010101" pitchFamily="2" charset="-122"/>
                <a:cs typeface="Times New Roman" panose="02020603050405020304" pitchFamily="18" charset="0"/>
              </a:rPr>
              <a:t>These opportunities can often be found through local schools or community centers.</a:t>
            </a:r>
          </a:p>
          <a:p>
            <a:pPr marL="342900" marR="0" lvl="0" indent="-342900" algn="just">
              <a:spcBef>
                <a:spcPts val="0"/>
              </a:spcBef>
              <a:spcAft>
                <a:spcPts val="0"/>
              </a:spcAft>
              <a:buFont typeface="+mj-lt"/>
              <a:buAutoNum type="alphaUcPeriod"/>
            </a:pPr>
            <a:r>
              <a:rPr lang="en-US" altLang="zh-CN" kern="100" dirty="0">
                <a:effectLst/>
                <a:latin typeface="Times New Roman" panose="02020603050405020304" pitchFamily="18" charset="0"/>
                <a:ea typeface="等线" panose="02010600030101010101" pitchFamily="2" charset="-122"/>
                <a:cs typeface="Times New Roman" panose="02020603050405020304" pitchFamily="18" charset="0"/>
              </a:rPr>
              <a:t>Volunteering at food banks and homeless shelters is a good way to help the less fortunate.</a:t>
            </a:r>
          </a:p>
          <a:p>
            <a:pPr marL="0" indent="0">
              <a:buNone/>
            </a:pPr>
            <a:endParaRPr lang="zh-CN" altLang="en-US" dirty="0"/>
          </a:p>
          <a:p>
            <a:endParaRPr lang="zh-CN" altLang="en-US" dirty="0"/>
          </a:p>
        </p:txBody>
      </p:sp>
      <p:sp>
        <p:nvSpPr>
          <p:cNvPr id="7" name="文本框 6">
            <a:extLst>
              <a:ext uri="{FF2B5EF4-FFF2-40B4-BE49-F238E27FC236}">
                <a16:creationId xmlns:a16="http://schemas.microsoft.com/office/drawing/2014/main" id="{D3D28F51-76D7-4261-B375-7C1F1C598D37}"/>
              </a:ext>
            </a:extLst>
          </p:cNvPr>
          <p:cNvSpPr txBox="1"/>
          <p:nvPr/>
        </p:nvSpPr>
        <p:spPr>
          <a:xfrm>
            <a:off x="1377847" y="526629"/>
            <a:ext cx="2392295" cy="369332"/>
          </a:xfrm>
          <a:prstGeom prst="rect">
            <a:avLst/>
          </a:prstGeom>
          <a:noFill/>
          <a:ln w="38100">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44546A"/>
              </a:solidFill>
              <a:effectLst/>
              <a:uLnTx/>
              <a:uFillTx/>
              <a:latin typeface="等线" panose="020F0502020204030204"/>
              <a:ea typeface="等线" panose="02010600030101010101" pitchFamily="2" charset="-122"/>
              <a:cs typeface="+mn-cs"/>
            </a:endParaRPr>
          </a:p>
        </p:txBody>
      </p:sp>
      <p:sp>
        <p:nvSpPr>
          <p:cNvPr id="12" name="文本框 11">
            <a:extLst>
              <a:ext uri="{FF2B5EF4-FFF2-40B4-BE49-F238E27FC236}">
                <a16:creationId xmlns:a16="http://schemas.microsoft.com/office/drawing/2014/main" id="{3F6210D0-BB1C-4D19-A12B-F55509F3E173}"/>
              </a:ext>
            </a:extLst>
          </p:cNvPr>
          <p:cNvSpPr txBox="1"/>
          <p:nvPr/>
        </p:nvSpPr>
        <p:spPr>
          <a:xfrm>
            <a:off x="9331568" y="1658753"/>
            <a:ext cx="2063263" cy="455182"/>
          </a:xfrm>
          <a:prstGeom prst="rect">
            <a:avLst/>
          </a:prstGeom>
          <a:noFill/>
          <a:ln w="38100">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endParaRPr>
          </a:p>
        </p:txBody>
      </p:sp>
      <p:sp>
        <p:nvSpPr>
          <p:cNvPr id="16" name="文本框 15">
            <a:extLst>
              <a:ext uri="{FF2B5EF4-FFF2-40B4-BE49-F238E27FC236}">
                <a16:creationId xmlns:a16="http://schemas.microsoft.com/office/drawing/2014/main" id="{78BB50A6-DB41-4241-9D53-4E5927B574E1}"/>
              </a:ext>
            </a:extLst>
          </p:cNvPr>
          <p:cNvSpPr txBox="1"/>
          <p:nvPr/>
        </p:nvSpPr>
        <p:spPr>
          <a:xfrm>
            <a:off x="255070" y="2057663"/>
            <a:ext cx="2628807" cy="369332"/>
          </a:xfrm>
          <a:prstGeom prst="rect">
            <a:avLst/>
          </a:prstGeom>
          <a:noFill/>
          <a:ln w="38100">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44546A"/>
              </a:solidFill>
              <a:effectLst/>
              <a:uLnTx/>
              <a:uFillTx/>
              <a:latin typeface="等线" panose="020F0502020204030204"/>
              <a:ea typeface="等线" panose="02010600030101010101" pitchFamily="2" charset="-122"/>
              <a:cs typeface="+mn-cs"/>
            </a:endParaRPr>
          </a:p>
        </p:txBody>
      </p:sp>
      <p:cxnSp>
        <p:nvCxnSpPr>
          <p:cNvPr id="17" name="直接箭头连接符 16">
            <a:extLst>
              <a:ext uri="{FF2B5EF4-FFF2-40B4-BE49-F238E27FC236}">
                <a16:creationId xmlns:a16="http://schemas.microsoft.com/office/drawing/2014/main" id="{7A40CA22-0EC7-428E-8D79-11841E58485D}"/>
              </a:ext>
            </a:extLst>
          </p:cNvPr>
          <p:cNvCxnSpPr>
            <a:cxnSpLocks/>
          </p:cNvCxnSpPr>
          <p:nvPr/>
        </p:nvCxnSpPr>
        <p:spPr>
          <a:xfrm>
            <a:off x="3800861" y="895961"/>
            <a:ext cx="2788069" cy="91096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直接箭头连接符 17">
            <a:extLst>
              <a:ext uri="{FF2B5EF4-FFF2-40B4-BE49-F238E27FC236}">
                <a16:creationId xmlns:a16="http://schemas.microsoft.com/office/drawing/2014/main" id="{195B3554-BCD4-4F41-A033-DC0AE2011A3C}"/>
              </a:ext>
            </a:extLst>
          </p:cNvPr>
          <p:cNvCxnSpPr>
            <a:cxnSpLocks/>
          </p:cNvCxnSpPr>
          <p:nvPr/>
        </p:nvCxnSpPr>
        <p:spPr>
          <a:xfrm flipV="1">
            <a:off x="2883877" y="1929428"/>
            <a:ext cx="3705053" cy="5104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文本框 19">
            <a:extLst>
              <a:ext uri="{FF2B5EF4-FFF2-40B4-BE49-F238E27FC236}">
                <a16:creationId xmlns:a16="http://schemas.microsoft.com/office/drawing/2014/main" id="{983A63EA-59B3-4DE3-AB9B-4B7B4CB278E6}"/>
              </a:ext>
            </a:extLst>
          </p:cNvPr>
          <p:cNvSpPr txBox="1"/>
          <p:nvPr/>
        </p:nvSpPr>
        <p:spPr>
          <a:xfrm>
            <a:off x="232616" y="4761711"/>
            <a:ext cx="6013786" cy="2123658"/>
          </a:xfrm>
          <a:prstGeom prst="rect">
            <a:avLst/>
          </a:prstGeom>
          <a:solidFill>
            <a:schemeClr val="bg1"/>
          </a:solidFill>
        </p:spPr>
        <p:style>
          <a:lnRef idx="3">
            <a:schemeClr val="lt1"/>
          </a:lnRef>
          <a:fillRef idx="1">
            <a:schemeClr val="accent6"/>
          </a:fillRef>
          <a:effectRef idx="1">
            <a:schemeClr val="accent6"/>
          </a:effectRef>
          <a:fontRef idx="minor">
            <a:schemeClr val="lt1"/>
          </a:fontRef>
        </p:style>
        <p:txBody>
          <a:bodyPr wrap="square" rtlCol="0">
            <a:spAutoFit/>
            <a:scene3d>
              <a:camera prst="orthographicFront"/>
              <a:lightRig rig="threePt" dir="t"/>
            </a:scene3d>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prstClr val="black"/>
                </a:solidFill>
                <a:effectLst>
                  <a:outerShdw blurRad="38100" dist="25400" dir="5400000" algn="ctr" rotWithShape="0">
                    <a:srgbClr val="6E747A">
                      <a:alpha val="43000"/>
                    </a:srgbClr>
                  </a:outerShdw>
                </a:effectLst>
                <a:uLnTx/>
                <a:uFillTx/>
                <a:latin typeface="等线" panose="020F0502020204030204"/>
                <a:ea typeface="等线" panose="02010600030101010101" pitchFamily="2" charset="-122"/>
                <a:cs typeface="+mn-cs"/>
              </a:rPr>
              <a:t>tip</a:t>
            </a:r>
            <a:r>
              <a:rPr kumimoji="0" lang="zh-CN" altLang="en-US" sz="2400" b="1" i="0" u="none" strike="noStrike" kern="1200" cap="none" spc="0" normalizeH="0" baseline="0" noProof="0" dirty="0">
                <a:ln>
                  <a:noFill/>
                </a:ln>
                <a:solidFill>
                  <a:prstClr val="black"/>
                </a:solidFill>
                <a:effectLst>
                  <a:outerShdw blurRad="38100" dist="25400" dir="5400000" algn="ctr" rotWithShape="0">
                    <a:srgbClr val="6E747A">
                      <a:alpha val="43000"/>
                    </a:srgbClr>
                  </a:outerShdw>
                </a:effectLst>
                <a:uLnTx/>
                <a:uFillTx/>
                <a:latin typeface="等线" panose="020F0502020204030204"/>
                <a:ea typeface="等线" panose="02010600030101010101" pitchFamily="2" charset="-122"/>
                <a:cs typeface="+mn-cs"/>
              </a:rPr>
              <a:t>：</a:t>
            </a:r>
            <a:endParaRPr kumimoji="0" lang="en-US" altLang="zh-CN" sz="2400" b="1" i="0" u="none" strike="noStrike" kern="1200" cap="none" spc="0" normalizeH="0" baseline="0" noProof="0" dirty="0">
              <a:ln>
                <a:noFill/>
              </a:ln>
              <a:solidFill>
                <a:prstClr val="black"/>
              </a:solidFill>
              <a:effectLst>
                <a:outerShdw blurRad="38100" dist="25400" dir="5400000" algn="ctr" rotWithShape="0">
                  <a:srgbClr val="6E747A">
                    <a:alpha val="43000"/>
                  </a:srgbClr>
                </a:outerShdw>
              </a:effectLst>
              <a:uLnTx/>
              <a:uFillTx/>
              <a:latin typeface="等线" panose="020F0502020204030204"/>
              <a:ea typeface="等线"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dirty="0">
                <a:ln>
                  <a:noFill/>
                </a:ln>
                <a:solidFill>
                  <a:prstClr val="black"/>
                </a:solidFill>
                <a:effectLst>
                  <a:outerShdw blurRad="38100" dist="25400" dir="5400000" algn="ctr" rotWithShape="0">
                    <a:srgbClr val="6E747A">
                      <a:alpha val="43000"/>
                    </a:srgbClr>
                  </a:outerShdw>
                </a:effectLst>
                <a:uLnTx/>
                <a:uFillTx/>
                <a:latin typeface="Times New Roman" panose="02020603050405020304" pitchFamily="18" charset="0"/>
                <a:ea typeface="等线" panose="02010600030101010101" pitchFamily="2" charset="-122"/>
                <a:cs typeface="Times New Roman" panose="02020603050405020304" pitchFamily="18" charset="0"/>
              </a:rPr>
              <a:t>1</a:t>
            </a:r>
            <a:r>
              <a:rPr kumimoji="0" lang="zh-CN" altLang="en-US" sz="2800" b="1" i="0" u="none" strike="noStrike" kern="1200" cap="none" spc="0" normalizeH="0" baseline="0" noProof="0" dirty="0">
                <a:ln>
                  <a:noFill/>
                </a:ln>
                <a:solidFill>
                  <a:prstClr val="black"/>
                </a:solidFill>
                <a:effectLst>
                  <a:outerShdw blurRad="38100" dist="25400" dir="5400000" algn="ctr" rotWithShape="0">
                    <a:srgbClr val="6E747A">
                      <a:alpha val="43000"/>
                    </a:srgbClr>
                  </a:outerShdw>
                </a:effectLst>
                <a:uLnTx/>
                <a:uFillTx/>
                <a:latin typeface="Times New Roman" panose="02020603050405020304" pitchFamily="18" charset="0"/>
                <a:ea typeface="等线" panose="02010600030101010101" pitchFamily="2" charset="-122"/>
                <a:cs typeface="Times New Roman" panose="02020603050405020304" pitchFamily="18" charset="0"/>
              </a:rPr>
              <a:t>、重视词汇积累，如下文中</a:t>
            </a:r>
            <a:r>
              <a:rPr kumimoji="0" lang="en-US" altLang="zh-CN" sz="2800" b="1" i="0" u="none" strike="noStrike" kern="1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nursing homes</a:t>
            </a:r>
            <a:r>
              <a:rPr kumimoji="0" lang="zh-CN" altLang="en-US" sz="2800" b="1" i="0" u="none" strike="noStrike" kern="1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a:t>
            </a:r>
            <a:r>
              <a:rPr kumimoji="0" lang="zh-CN" altLang="en-US" sz="2800" b="1" i="0" u="none" strike="noStrike" kern="1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Times New Roman" panose="02020603050405020304" pitchFamily="18" charset="0"/>
              </a:rPr>
              <a:t>养老院）；</a:t>
            </a:r>
            <a:r>
              <a:rPr kumimoji="0" lang="en-US" altLang="zh-CN" sz="2800" b="1" i="0" u="none" strike="noStrike" kern="1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Times New Roman" panose="02020603050405020304" pitchFamily="18" charset="0"/>
              </a:rPr>
              <a:t>elderly neighbors</a:t>
            </a:r>
            <a:r>
              <a:rPr kumimoji="0" lang="zh-CN" altLang="en-US" sz="2800" b="1" i="0" u="none" strike="noStrike" kern="1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Times New Roman" panose="02020603050405020304" pitchFamily="18" charset="0"/>
              </a:rPr>
              <a:t>等是重要提示信息。</a:t>
            </a:r>
            <a:endParaRPr kumimoji="0" lang="en-US" altLang="zh-CN" sz="2800" b="1" i="0" u="none" strike="noStrike" kern="1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1" i="0" u="none" strike="noStrike" kern="1200" cap="none" spc="0" normalizeH="0" baseline="0" noProof="0" dirty="0">
              <a:ln>
                <a:noFill/>
              </a:ln>
              <a:solidFill>
                <a:prstClr val="black"/>
              </a:solidFill>
              <a:effectLst>
                <a:outerShdw blurRad="38100" dist="25400" dir="5400000" algn="ctr" rotWithShape="0">
                  <a:srgbClr val="6E747A">
                    <a:alpha val="43000"/>
                  </a:srgbClr>
                </a:outerShdw>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065349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000"/>
                                        <p:tgtEl>
                                          <p:spTgt spid="17"/>
                                        </p:tgtEl>
                                      </p:cBhvr>
                                    </p:animEffect>
                                    <p:anim calcmode="lin" valueType="num">
                                      <p:cBhvr>
                                        <p:cTn id="18" dur="1000" fill="hold"/>
                                        <p:tgtEl>
                                          <p:spTgt spid="17"/>
                                        </p:tgtEl>
                                        <p:attrNameLst>
                                          <p:attrName>ppt_x</p:attrName>
                                        </p:attrNameLst>
                                      </p:cBhvr>
                                      <p:tavLst>
                                        <p:tav tm="0">
                                          <p:val>
                                            <p:strVal val="#ppt_x"/>
                                          </p:val>
                                        </p:tav>
                                        <p:tav tm="100000">
                                          <p:val>
                                            <p:strVal val="#ppt_x"/>
                                          </p:val>
                                        </p:tav>
                                      </p:tavLst>
                                    </p:anim>
                                    <p:anim calcmode="lin" valueType="num">
                                      <p:cBhvr>
                                        <p:cTn id="19" dur="1000" fill="hold"/>
                                        <p:tgtEl>
                                          <p:spTgt spid="1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1000"/>
                                        <p:tgtEl>
                                          <p:spTgt spid="18"/>
                                        </p:tgtEl>
                                      </p:cBhvr>
                                    </p:animEffect>
                                    <p:anim calcmode="lin" valueType="num">
                                      <p:cBhvr>
                                        <p:cTn id="23" dur="1000" fill="hold"/>
                                        <p:tgtEl>
                                          <p:spTgt spid="18"/>
                                        </p:tgtEl>
                                        <p:attrNameLst>
                                          <p:attrName>ppt_x</p:attrName>
                                        </p:attrNameLst>
                                      </p:cBhvr>
                                      <p:tavLst>
                                        <p:tav tm="0">
                                          <p:val>
                                            <p:strVal val="#ppt_x"/>
                                          </p:val>
                                        </p:tav>
                                        <p:tav tm="100000">
                                          <p:val>
                                            <p:strVal val="#ppt_x"/>
                                          </p:val>
                                        </p:tav>
                                      </p:tavLst>
                                    </p:anim>
                                    <p:anim calcmode="lin" valueType="num">
                                      <p:cBhvr>
                                        <p:cTn id="24" dur="1000" fill="hold"/>
                                        <p:tgtEl>
                                          <p:spTgt spid="18"/>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additive="base">
                                        <p:cTn id="34" dur="500" fill="hold"/>
                                        <p:tgtEl>
                                          <p:spTgt spid="20"/>
                                        </p:tgtEl>
                                        <p:attrNameLst>
                                          <p:attrName>ppt_x</p:attrName>
                                        </p:attrNameLst>
                                      </p:cBhvr>
                                      <p:tavLst>
                                        <p:tav tm="0">
                                          <p:val>
                                            <p:strVal val="#ppt_x"/>
                                          </p:val>
                                        </p:tav>
                                        <p:tav tm="100000">
                                          <p:val>
                                            <p:strVal val="#ppt_x"/>
                                          </p:val>
                                        </p:tav>
                                      </p:tavLst>
                                    </p:anim>
                                    <p:anim calcmode="lin" valueType="num">
                                      <p:cBhvr additive="base">
                                        <p:cTn id="35"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6" grpId="0" animBg="1"/>
      <p:bldP spid="2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内容占位符 5">
            <a:extLst>
              <a:ext uri="{FF2B5EF4-FFF2-40B4-BE49-F238E27FC236}">
                <a16:creationId xmlns:a16="http://schemas.microsoft.com/office/drawing/2014/main" id="{13A371E3-13B8-4994-AB10-5417DB7319B4}"/>
              </a:ext>
            </a:extLst>
          </p:cNvPr>
          <p:cNvSpPr>
            <a:spLocks noGrp="1"/>
          </p:cNvSpPr>
          <p:nvPr>
            <p:ph idx="1"/>
          </p:nvPr>
        </p:nvSpPr>
        <p:spPr>
          <a:xfrm>
            <a:off x="406886" y="721895"/>
            <a:ext cx="10960039" cy="5739451"/>
          </a:xfrm>
        </p:spPr>
        <p:txBody>
          <a:bodyPr>
            <a:normAutofit/>
          </a:bodyPr>
          <a:lstStyle/>
          <a:p>
            <a:pPr marL="0" indent="0" algn="ctr">
              <a:buNone/>
            </a:pPr>
            <a:r>
              <a:rPr lang="zh-CN" altLang="en-US" sz="3600" b="1" dirty="0">
                <a:latin typeface="Arial Black" panose="020B0A04020102020204" pitchFamily="34" charset="0"/>
              </a:rPr>
              <a:t>单句语法填空</a:t>
            </a:r>
            <a:endParaRPr lang="en-US" altLang="zh-CN" sz="3600" b="1" dirty="0">
              <a:latin typeface="Arial Black" panose="020B0A04020102020204" pitchFamily="34" charset="0"/>
            </a:endParaRPr>
          </a:p>
          <a:p>
            <a:r>
              <a:rPr lang="zh-CN" altLang="en-US" sz="3600" dirty="0">
                <a:latin typeface="Arial Black" panose="020B0A04020102020204" pitchFamily="34" charset="0"/>
              </a:rPr>
              <a:t>考点：</a:t>
            </a:r>
            <a:r>
              <a:rPr lang="en-US" altLang="zh-CN" sz="3600" dirty="0">
                <a:latin typeface="Arial Black" panose="020B0A04020102020204" pitchFamily="34" charset="0"/>
              </a:rPr>
              <a:t>3</a:t>
            </a:r>
            <a:r>
              <a:rPr lang="zh-CN" altLang="en-US" sz="3600" dirty="0">
                <a:latin typeface="Arial Black" panose="020B0A04020102020204" pitchFamily="34" charset="0"/>
              </a:rPr>
              <a:t>（未提示词）</a:t>
            </a:r>
            <a:r>
              <a:rPr lang="en-US" altLang="zh-CN" sz="3600" dirty="0">
                <a:latin typeface="Arial Black" panose="020B0A04020102020204" pitchFamily="34" charset="0"/>
              </a:rPr>
              <a:t>+7</a:t>
            </a:r>
            <a:r>
              <a:rPr lang="zh-CN" altLang="en-US" sz="3600" dirty="0">
                <a:latin typeface="Arial Black" panose="020B0A04020102020204" pitchFamily="34" charset="0"/>
              </a:rPr>
              <a:t>（有提示词）</a:t>
            </a:r>
          </a:p>
          <a:p>
            <a:r>
              <a:rPr lang="zh-CN" altLang="en-US" sz="3600" dirty="0">
                <a:latin typeface="Arial Black" panose="020B0A04020102020204" pitchFamily="34" charset="0"/>
              </a:rPr>
              <a:t>       三个未提供提示词的主要考察了</a:t>
            </a:r>
            <a:r>
              <a:rPr lang="zh-CN" altLang="en-US" sz="3600" b="1" dirty="0">
                <a:solidFill>
                  <a:srgbClr val="FF0000"/>
                </a:solidFill>
                <a:latin typeface="Arial Black" panose="020B0A04020102020204" pitchFamily="34" charset="0"/>
              </a:rPr>
              <a:t>定语从句</a:t>
            </a:r>
            <a:r>
              <a:rPr lang="zh-CN" altLang="en-US" sz="3600" dirty="0">
                <a:latin typeface="Arial Black" panose="020B0A04020102020204" pitchFamily="34" charset="0"/>
              </a:rPr>
              <a:t>、</a:t>
            </a:r>
            <a:r>
              <a:rPr lang="zh-CN" altLang="en-US" sz="3600" b="1" dirty="0">
                <a:solidFill>
                  <a:srgbClr val="FF0000"/>
                </a:solidFill>
                <a:latin typeface="Arial Black" panose="020B0A04020102020204" pitchFamily="34" charset="0"/>
              </a:rPr>
              <a:t>连词</a:t>
            </a:r>
            <a:r>
              <a:rPr lang="zh-CN" altLang="en-US" sz="3600" dirty="0">
                <a:latin typeface="Arial Black" panose="020B0A04020102020204" pitchFamily="34" charset="0"/>
              </a:rPr>
              <a:t>和</a:t>
            </a:r>
            <a:r>
              <a:rPr lang="zh-CN" altLang="en-US" sz="3600" b="1" dirty="0">
                <a:solidFill>
                  <a:srgbClr val="FF0000"/>
                </a:solidFill>
                <a:latin typeface="Arial Black" panose="020B0A04020102020204" pitchFamily="34" charset="0"/>
              </a:rPr>
              <a:t>固定搭配中的介词</a:t>
            </a:r>
            <a:r>
              <a:rPr lang="zh-CN" altLang="en-US" sz="3600" dirty="0">
                <a:latin typeface="Arial Black" panose="020B0A04020102020204" pitchFamily="34" charset="0"/>
              </a:rPr>
              <a:t>。</a:t>
            </a:r>
          </a:p>
          <a:p>
            <a:r>
              <a:rPr lang="zh-CN" altLang="en-US" sz="3600" dirty="0">
                <a:latin typeface="Arial Black" panose="020B0A04020102020204" pitchFamily="34" charset="0"/>
              </a:rPr>
              <a:t>       七个提示词中，四个动词做了</a:t>
            </a:r>
            <a:r>
              <a:rPr lang="zh-CN" altLang="en-US" sz="3600" b="1" dirty="0">
                <a:solidFill>
                  <a:srgbClr val="FF0000"/>
                </a:solidFill>
                <a:latin typeface="Arial Black" panose="020B0A04020102020204" pitchFamily="34" charset="0"/>
              </a:rPr>
              <a:t>时态语态和非谓语</a:t>
            </a:r>
            <a:r>
              <a:rPr lang="zh-CN" altLang="en-US" sz="3600" dirty="0">
                <a:latin typeface="Arial Black" panose="020B0A04020102020204" pitchFamily="34" charset="0"/>
              </a:rPr>
              <a:t>形式的考察；形容词和名词的</a:t>
            </a:r>
            <a:r>
              <a:rPr lang="zh-CN" altLang="en-US" sz="3600" dirty="0">
                <a:solidFill>
                  <a:srgbClr val="FF0000"/>
                </a:solidFill>
                <a:latin typeface="Arial Black" panose="020B0A04020102020204" pitchFamily="34" charset="0"/>
              </a:rPr>
              <a:t>词性转换</a:t>
            </a:r>
            <a:r>
              <a:rPr lang="zh-CN" altLang="en-US" sz="3600" dirty="0">
                <a:latin typeface="Arial Black" panose="020B0A04020102020204" pitchFamily="34" charset="0"/>
              </a:rPr>
              <a:t>各一个；</a:t>
            </a:r>
            <a:r>
              <a:rPr lang="zh-CN" altLang="en-US" sz="3600" b="1" dirty="0">
                <a:solidFill>
                  <a:srgbClr val="FF0000"/>
                </a:solidFill>
                <a:latin typeface="Arial Black" panose="020B0A04020102020204" pitchFamily="34" charset="0"/>
              </a:rPr>
              <a:t>代词</a:t>
            </a:r>
            <a:r>
              <a:rPr lang="zh-CN" altLang="en-US" sz="3600" dirty="0">
                <a:latin typeface="Arial Black" panose="020B0A04020102020204" pitchFamily="34" charset="0"/>
              </a:rPr>
              <a:t>一个。</a:t>
            </a:r>
          </a:p>
          <a:p>
            <a:endParaRPr lang="zh-CN" altLang="en-US" sz="3600" dirty="0">
              <a:latin typeface="Arial Black" panose="020B0A04020102020204" pitchFamily="34" charset="0"/>
            </a:endParaRPr>
          </a:p>
        </p:txBody>
      </p:sp>
    </p:spTree>
    <p:extLst>
      <p:ext uri="{BB962C8B-B14F-4D97-AF65-F5344CB8AC3E}">
        <p14:creationId xmlns:p14="http://schemas.microsoft.com/office/powerpoint/2010/main" val="25934233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8F738CA7-6E75-4151-A0B7-002FA97877F3}"/>
              </a:ext>
            </a:extLst>
          </p:cNvPr>
          <p:cNvSpPr>
            <a:spLocks noGrp="1"/>
          </p:cNvSpPr>
          <p:nvPr>
            <p:ph sz="half" idx="1"/>
          </p:nvPr>
        </p:nvSpPr>
        <p:spPr>
          <a:xfrm>
            <a:off x="485637" y="1128781"/>
            <a:ext cx="9349631" cy="5511945"/>
          </a:xfrm>
        </p:spPr>
        <p:txBody>
          <a:bodyPr>
            <a:norm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56. Disappointed  </a:t>
            </a:r>
            <a:r>
              <a:rPr lang="en-US" altLang="zh-CN" sz="32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t>
            </a:r>
            <a:r>
              <a:rPr lang="zh-CN" altLang="en-US" sz="32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非谓语</a:t>
            </a:r>
            <a:r>
              <a:rPr kumimoji="0" lang="en-US" altLang="zh-CN" sz="32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57. itself       			</a:t>
            </a:r>
            <a:r>
              <a:rPr kumimoji="0" lang="zh-CN" altLang="en-US" sz="32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代词</a:t>
            </a:r>
            <a:endParaRPr kumimoji="0" lang="en-US" altLang="zh-CN" sz="32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58. but   				</a:t>
            </a:r>
            <a:r>
              <a:rPr kumimoji="0" lang="zh-CN" altLang="en-US" sz="32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连词</a:t>
            </a:r>
            <a:endParaRPr kumimoji="0" lang="en-US" altLang="zh-CN" sz="32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59. with     			</a:t>
            </a:r>
            <a:r>
              <a:rPr kumimoji="0" lang="zh-CN" altLang="en-US" sz="32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介词</a:t>
            </a:r>
            <a:endParaRPr kumimoji="0" lang="en-US" altLang="zh-CN" sz="32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60. Celebrating 			</a:t>
            </a:r>
            <a:r>
              <a:rPr kumimoji="0" lang="zh-CN" altLang="en-US" sz="32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非谓语</a:t>
            </a:r>
            <a:endParaRPr kumimoji="0" lang="zh-CN" altLang="zh-CN" sz="3200" b="0" i="0"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61. strength 			</a:t>
            </a:r>
            <a:r>
              <a:rPr lang="zh-CN" altLang="en-US" sz="32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名词</a:t>
            </a:r>
            <a:r>
              <a:rPr kumimoji="0" lang="en-US" altLang="zh-CN" sz="32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62. astonished 			</a:t>
            </a:r>
            <a:r>
              <a:rPr kumimoji="0" lang="zh-CN" altLang="en-US" sz="32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时态</a:t>
            </a:r>
            <a:endParaRPr kumimoji="0" lang="en-US" altLang="zh-CN" sz="32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63. scientific 			</a:t>
            </a:r>
            <a:r>
              <a:rPr kumimoji="0" lang="zh-CN" altLang="en-US" sz="32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形容词</a:t>
            </a:r>
            <a:endParaRPr kumimoji="0" lang="en-US" altLang="zh-CN" sz="32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64. who 				</a:t>
            </a:r>
            <a:r>
              <a:rPr lang="zh-CN" altLang="en-US" sz="32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关系代词</a:t>
            </a:r>
            <a:r>
              <a:rPr lang="en-US" altLang="zh-CN" sz="32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a:t>
            </a:r>
            <a:r>
              <a:rPr lang="zh-CN" altLang="en-US" sz="32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定语从句</a:t>
            </a:r>
            <a:endParaRPr kumimoji="0" lang="en-US" altLang="zh-CN" sz="32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65. are captured 			</a:t>
            </a:r>
            <a:r>
              <a:rPr kumimoji="0" lang="zh-CN" altLang="en-US" sz="32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时态语态</a:t>
            </a:r>
            <a:endParaRPr kumimoji="0" lang="zh-CN" altLang="zh-CN" sz="3200" b="0" i="0"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Times New Roman" panose="02020603050405020304" pitchFamily="18" charset="0"/>
            </a:endParaRPr>
          </a:p>
          <a:p>
            <a:pPr>
              <a:lnSpc>
                <a:spcPct val="100000"/>
              </a:lnSpc>
            </a:pPr>
            <a:endParaRPr lang="zh-CN" altLang="en-US" sz="7200" dirty="0"/>
          </a:p>
        </p:txBody>
      </p:sp>
      <p:sp>
        <p:nvSpPr>
          <p:cNvPr id="7" name="文本框 6">
            <a:extLst>
              <a:ext uri="{FF2B5EF4-FFF2-40B4-BE49-F238E27FC236}">
                <a16:creationId xmlns:a16="http://schemas.microsoft.com/office/drawing/2014/main" id="{0B70CEB3-20DE-421E-8B2F-E3529036ED50}"/>
              </a:ext>
            </a:extLst>
          </p:cNvPr>
          <p:cNvSpPr txBox="1"/>
          <p:nvPr/>
        </p:nvSpPr>
        <p:spPr>
          <a:xfrm>
            <a:off x="1596919" y="450638"/>
            <a:ext cx="9275253" cy="646331"/>
          </a:xfrm>
          <a:prstGeom prst="rect">
            <a:avLst/>
          </a:prstGeom>
          <a:noFill/>
        </p:spPr>
        <p:txBody>
          <a:bodyPr wrap="square" rtlCol="0">
            <a:spAutoFit/>
          </a:bodyPr>
          <a:lstStyle/>
          <a:p>
            <a:r>
              <a:rPr lang="zh-CN" altLang="en-US" sz="3600" b="1" dirty="0">
                <a:solidFill>
                  <a:srgbClr val="FF0000"/>
                </a:solidFill>
                <a:latin typeface="楷体" panose="02010609060101010101" pitchFamily="49" charset="-122"/>
                <a:ea typeface="楷体" panose="02010609060101010101" pitchFamily="49" charset="-122"/>
              </a:rPr>
              <a:t>答案   </a:t>
            </a:r>
            <a:r>
              <a:rPr lang="en-US" altLang="zh-CN" sz="3600" b="1" dirty="0">
                <a:solidFill>
                  <a:srgbClr val="FF0000"/>
                </a:solidFill>
                <a:latin typeface="楷体" panose="02010609060101010101" pitchFamily="49" charset="-122"/>
                <a:ea typeface="楷体" panose="02010609060101010101" pitchFamily="49" charset="-122"/>
              </a:rPr>
              <a:t>		   </a:t>
            </a:r>
            <a:r>
              <a:rPr lang="zh-CN" altLang="en-US" sz="3600" b="1" dirty="0">
                <a:solidFill>
                  <a:srgbClr val="FF0000"/>
                </a:solidFill>
                <a:latin typeface="楷体" panose="02010609060101010101" pitchFamily="49" charset="-122"/>
                <a:ea typeface="楷体" panose="02010609060101010101" pitchFamily="49" charset="-122"/>
              </a:rPr>
              <a:t>考点</a:t>
            </a:r>
          </a:p>
        </p:txBody>
      </p:sp>
    </p:spTree>
    <p:extLst>
      <p:ext uri="{BB962C8B-B14F-4D97-AF65-F5344CB8AC3E}">
        <p14:creationId xmlns:p14="http://schemas.microsoft.com/office/powerpoint/2010/main" val="23779119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9000"/>
            <a:lum/>
          </a:blip>
          <a:srcRect/>
          <a:stretch>
            <a:fillRect t="-9000" b="-9000"/>
          </a:stretch>
        </a:blipFill>
        <a:effectLst/>
      </p:bgPr>
    </p:bg>
    <p:spTree>
      <p:nvGrpSpPr>
        <p:cNvPr id="1" name=""/>
        <p:cNvGrpSpPr/>
        <p:nvPr/>
      </p:nvGrpSpPr>
      <p:grpSpPr>
        <a:xfrm>
          <a:off x="0" y="0"/>
          <a:ext cx="0" cy="0"/>
          <a:chOff x="0" y="0"/>
          <a:chExt cx="0" cy="0"/>
        </a:xfrm>
      </p:grpSpPr>
      <p:sp>
        <p:nvSpPr>
          <p:cNvPr id="16" name="椭圆 15"/>
          <p:cNvSpPr/>
          <p:nvPr/>
        </p:nvSpPr>
        <p:spPr bwMode="auto">
          <a:xfrm rot="2140418">
            <a:off x="5695539" y="2089451"/>
            <a:ext cx="896569" cy="692803"/>
          </a:xfrm>
          <a:prstGeom prst="ellipse">
            <a:avLst/>
          </a:prstGeom>
          <a:gradFill flip="none" rotWithShape="1">
            <a:gsLst>
              <a:gs pos="0">
                <a:srgbClr val="FFFFFF">
                  <a:alpha val="0"/>
                </a:srgbClr>
              </a:gs>
              <a:gs pos="16000">
                <a:srgbClr val="FFFFFF">
                  <a:alpha val="87000"/>
                </a:srgbClr>
              </a:gs>
              <a:gs pos="30000">
                <a:srgbClr val="FFFFFF">
                  <a:alpha val="0"/>
                </a:srgbClr>
              </a:gs>
            </a:gsLst>
            <a:lin ang="2700000" scaled="1"/>
            <a:tileRect/>
          </a:gradFill>
          <a:ln w="25400" cap="flat" cmpd="sng" algn="ctr">
            <a:noFill/>
            <a:prstDash val="solid"/>
          </a:ln>
          <a:effectLst/>
          <a:scene3d>
            <a:camera prst="orthographicFront">
              <a:rot lat="0" lon="0" rev="0"/>
            </a:camera>
            <a:lightRig rig="glow" dir="t">
              <a:rot lat="0" lon="0" rev="14100000"/>
            </a:lightRig>
          </a:scene3d>
          <a:sp3d prstMaterial="softEdge"/>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dirty="0">
              <a:ln>
                <a:noFill/>
              </a:ln>
              <a:solidFill>
                <a:srgbClr val="FFFFFF"/>
              </a:solidFill>
              <a:effectLst/>
              <a:uLnTx/>
              <a:uFillTx/>
              <a:latin typeface="宋体" panose="02010600030101010101" pitchFamily="2" charset="-122"/>
              <a:ea typeface="宋体" panose="02010600030101010101" pitchFamily="2" charset="-122"/>
              <a:cs typeface="+mn-cs"/>
            </a:endParaRPr>
          </a:p>
        </p:txBody>
      </p:sp>
      <p:sp>
        <p:nvSpPr>
          <p:cNvPr id="2" name="矩形 1"/>
          <p:cNvSpPr/>
          <p:nvPr/>
        </p:nvSpPr>
        <p:spPr>
          <a:xfrm>
            <a:off x="0" y="1772816"/>
            <a:ext cx="12192000" cy="4524315"/>
          </a:xfrm>
          <a:prstGeom prst="rect">
            <a:avLst/>
          </a:prstGeom>
          <a:solidFill>
            <a:schemeClr val="bg1">
              <a:lumMod val="95000"/>
              <a:alpha val="82000"/>
            </a:schemeClr>
          </a:solid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32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rPr>
              <a:t>你校英文报</a:t>
            </a:r>
            <a:r>
              <a:rPr kumimoji="0" lang="en-US" altLang="zh-CN" sz="32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rPr>
              <a:t>Sports</a:t>
            </a:r>
            <a:r>
              <a:rPr kumimoji="0" lang="zh-CN" altLang="en-US" sz="32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rPr>
              <a:t>栏目</a:t>
            </a:r>
            <a:r>
              <a:rPr kumimoji="0" lang="zh-CN" altLang="en-US" sz="3200" b="1" i="0" u="sng" strike="noStrike" kern="12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rPr>
              <a:t>征稿</a:t>
            </a:r>
            <a:r>
              <a:rPr kumimoji="0" lang="zh-CN" altLang="en-US" sz="32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rPr>
              <a:t>，请你撰稿</a:t>
            </a:r>
            <a:r>
              <a:rPr kumimoji="0" lang="zh-CN" altLang="en-US" sz="3200" b="1" i="0" u="sng" strike="noStrike" kern="12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rPr>
              <a:t>推荐</a:t>
            </a:r>
            <a:r>
              <a:rPr kumimoji="0" lang="zh-CN" altLang="en-US" sz="32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rPr>
              <a:t>一项自己</a:t>
            </a:r>
            <a:r>
              <a:rPr kumimoji="0" lang="zh-CN" altLang="en-US" sz="3200" b="1" i="0" u="sng" strike="noStrike" kern="12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rPr>
              <a:t>最喜爱的团队运动项目</a:t>
            </a:r>
            <a:r>
              <a:rPr kumimoji="0" lang="zh-CN" altLang="en-US" sz="32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rPr>
              <a:t>，内容包括：</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3200" b="1" i="0" strike="noStrike" kern="12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rPr>
              <a:t>1. </a:t>
            </a:r>
            <a:r>
              <a:rPr kumimoji="0" lang="zh-CN" altLang="en-US" sz="3200" b="1" i="0" u="sng" strike="noStrike" kern="12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rPr>
              <a:t>项目名称</a:t>
            </a:r>
            <a:r>
              <a:rPr kumimoji="0" lang="zh-CN" altLang="en-US" sz="3200" b="1" i="0" strike="noStrike" kern="12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3200" b="1" i="0" strike="noStrike" kern="12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rPr>
              <a:t>2. </a:t>
            </a:r>
            <a:r>
              <a:rPr kumimoji="0" lang="zh-CN" altLang="en-US" sz="3200" b="1" i="0" u="sng" strike="noStrike" kern="12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rPr>
              <a:t>推荐理由</a:t>
            </a:r>
            <a:r>
              <a:rPr kumimoji="0" lang="zh-CN" altLang="en-US" sz="3200" b="1" i="0" strike="noStrike" kern="12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3200" b="1" i="0" strike="noStrike" kern="12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rPr>
              <a:t>3. </a:t>
            </a:r>
            <a:r>
              <a:rPr kumimoji="0" lang="zh-CN" altLang="en-US" sz="3200" b="1" i="0" u="sng" strike="noStrike" kern="12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rPr>
              <a:t>号召大家参与</a:t>
            </a:r>
            <a:r>
              <a:rPr kumimoji="0" lang="zh-CN" altLang="en-US" sz="3200" b="0" i="0" u="none" strike="noStrike" kern="12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32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rPr>
              <a:t>注意：</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rPr>
              <a:t>1. </a:t>
            </a:r>
            <a:r>
              <a:rPr kumimoji="0" lang="zh-CN" altLang="en-US" sz="32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rPr>
              <a:t>写作词数应为</a:t>
            </a:r>
            <a:r>
              <a:rPr kumimoji="0" lang="en-US" altLang="zh-CN" sz="3200" b="1" i="0" u="none" strike="noStrike" kern="12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rPr>
              <a:t>100</a:t>
            </a:r>
            <a:r>
              <a:rPr kumimoji="0" lang="zh-CN" altLang="en-US" sz="32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rPr>
              <a:t>左右；</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rPr>
              <a:t>2. </a:t>
            </a:r>
            <a:r>
              <a:rPr kumimoji="0" lang="zh-CN" altLang="en-US" sz="32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rPr>
              <a:t>请按如下格式在答题卡的相应位置作答。</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My Favorite Team Sport</a:t>
            </a:r>
            <a:endParaRPr kumimoji="0" lang="zh-CN"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4" name="TextBox 3"/>
          <p:cNvSpPr txBox="1"/>
          <p:nvPr/>
        </p:nvSpPr>
        <p:spPr>
          <a:xfrm>
            <a:off x="695400" y="260648"/>
            <a:ext cx="2592288" cy="652486"/>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marL="0" marR="0" lvl="0" indent="0" algn="l" defTabSz="457200" rtl="0" eaLnBrk="1" fontAlgn="auto" latinLnBrk="0" hangingPunct="1">
              <a:lnSpc>
                <a:spcPct val="130000"/>
              </a:lnSpc>
              <a:spcBef>
                <a:spcPts val="0"/>
              </a:spcBef>
              <a:spcAft>
                <a:spcPts val="0"/>
              </a:spcAft>
              <a:buClrTx/>
              <a:buSzTx/>
              <a:buFontTx/>
              <a:buNone/>
              <a:tabLst/>
              <a:defRPr/>
            </a:pPr>
            <a:r>
              <a:rPr kumimoji="0" lang="zh-CN" altLang="en-US" sz="280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rPr>
              <a:t>一、原文解读</a:t>
            </a:r>
          </a:p>
        </p:txBody>
      </p:sp>
    </p:spTree>
    <p:extLst>
      <p:ext uri="{BB962C8B-B14F-4D97-AF65-F5344CB8AC3E}">
        <p14:creationId xmlns:p14="http://schemas.microsoft.com/office/powerpoint/2010/main" val="353518310"/>
      </p:ext>
    </p:extLst>
  </p:cSld>
  <p:clrMapOvr>
    <a:masterClrMapping/>
  </p:clrMapOvr>
  <mc:AlternateContent xmlns:mc="http://schemas.openxmlformats.org/markup-compatibility/2006" xmlns:p14="http://schemas.microsoft.com/office/powerpoint/2010/main">
    <mc:Choice Requires="p14">
      <p:transition p14:dur="9" advClick="0" advTm="2000"/>
    </mc:Choice>
    <mc:Fallback xmlns="">
      <p:transition advClick="0" advTm="2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298952" y="67241"/>
            <a:ext cx="631586" cy="546713"/>
          </a:xfrm>
        </p:spPr>
        <p:txBody>
          <a:bodyPr>
            <a:normAutofit fontScale="90000"/>
          </a:bodyPr>
          <a:lstStyle/>
          <a:p>
            <a:r>
              <a:rPr lang="en-US" altLang="zh-CN" b="1" dirty="0">
                <a:latin typeface="方正粗黑宋简体" panose="02000000000000000000" pitchFamily="2" charset="-122"/>
                <a:ea typeface="方正粗黑宋简体" panose="02000000000000000000" pitchFamily="2" charset="-122"/>
              </a:rPr>
              <a:t>A</a:t>
            </a:r>
            <a:endParaRPr lang="zh-CN" altLang="en-US" b="1" dirty="0">
              <a:latin typeface="方正粗黑宋简体" panose="02000000000000000000" pitchFamily="2" charset="-122"/>
              <a:ea typeface="方正粗黑宋简体" panose="02000000000000000000" pitchFamily="2" charset="-122"/>
            </a:endParaRPr>
          </a:p>
        </p:txBody>
      </p:sp>
      <p:sp>
        <p:nvSpPr>
          <p:cNvPr id="3" name="内容占位符 2"/>
          <p:cNvSpPr>
            <a:spLocks noGrp="1"/>
          </p:cNvSpPr>
          <p:nvPr>
            <p:ph idx="1"/>
          </p:nvPr>
        </p:nvSpPr>
        <p:spPr>
          <a:xfrm>
            <a:off x="0" y="548639"/>
            <a:ext cx="12192000" cy="6309361"/>
          </a:xfrm>
          <a:solidFill>
            <a:schemeClr val="accent5">
              <a:lumMod val="20000"/>
              <a:lumOff val="80000"/>
            </a:schemeClr>
          </a:solidFill>
        </p:spPr>
        <p:txBody>
          <a:bodyPr>
            <a:normAutofit/>
          </a:bodyPr>
          <a:lstStyle/>
          <a:p>
            <a:pPr marL="0" marR="0" lvl="0" indent="0" algn="just">
              <a:spcBef>
                <a:spcPts val="0"/>
              </a:spcBef>
              <a:spcAft>
                <a:spcPts val="0"/>
              </a:spcAft>
              <a:buNone/>
            </a:pPr>
            <a:r>
              <a:rPr lang="en-US" altLang="zh-CN" kern="100" dirty="0">
                <a:effectLst/>
                <a:latin typeface="Times New Roman" panose="02020603050405020304" pitchFamily="18" charset="0"/>
                <a:ea typeface="宋体" panose="02010600030101010101" pitchFamily="2" charset="-122"/>
                <a:cs typeface="Times New Roman" panose="02020603050405020304" pitchFamily="18" charset="0"/>
              </a:rPr>
              <a:t>22.What is special about </a:t>
            </a:r>
            <a:r>
              <a:rPr lang="en-US" altLang="zh-CN" b="1" kern="100" dirty="0">
                <a:solidFill>
                  <a:srgbClr val="FF0000"/>
                </a:solidFill>
                <a:latin typeface="三极榜书" panose="00000500000000000000" pitchFamily="2" charset="-122"/>
                <a:ea typeface="三极榜书" panose="00000500000000000000" pitchFamily="2" charset="-122"/>
                <a:cs typeface="Times New Roman" panose="02020603050405020304" pitchFamily="18" charset="0"/>
              </a:rPr>
              <a:t>WOOF</a:t>
            </a:r>
            <a:r>
              <a:rPr lang="en-US" altLang="zh-CN" kern="100" dirty="0">
                <a:effectLst/>
                <a:latin typeface="Times New Roman" panose="02020603050405020304" pitchFamily="18" charset="0"/>
                <a:ea typeface="宋体" panose="02010600030101010101" pitchFamily="2" charset="-122"/>
                <a:cs typeface="Times New Roman" panose="02020603050405020304" pitchFamily="18" charset="0"/>
              </a:rPr>
              <a:t>?</a:t>
            </a:r>
          </a:p>
          <a:p>
            <a:pPr marL="0" marR="0" lvl="0" indent="0" algn="just">
              <a:spcBef>
                <a:spcPts val="0"/>
              </a:spcBef>
              <a:spcAft>
                <a:spcPts val="0"/>
              </a:spcAft>
              <a:buNone/>
            </a:pPr>
            <a:r>
              <a:rPr lang="en-US" altLang="zh-CN" kern="100" dirty="0">
                <a:effectLst/>
                <a:latin typeface="Times New Roman" panose="02020603050405020304" pitchFamily="18" charset="0"/>
                <a:ea typeface="宋体" panose="02010600030101010101" pitchFamily="2" charset="-122"/>
                <a:cs typeface="Times New Roman" panose="02020603050405020304" pitchFamily="18" charset="0"/>
              </a:rPr>
              <a:t>    A. It has saved over 350 cats and dogs.</a:t>
            </a:r>
          </a:p>
          <a:p>
            <a:pPr marL="0" marR="0" lvl="0" indent="0" algn="just">
              <a:spcBef>
                <a:spcPts val="0"/>
              </a:spcBef>
              <a:spcAft>
                <a:spcPts val="0"/>
              </a:spcAft>
              <a:buNone/>
            </a:pPr>
            <a:r>
              <a:rPr lang="en-US" altLang="zh-CN" kern="100" dirty="0">
                <a:effectLst/>
                <a:latin typeface="Times New Roman" panose="02020603050405020304" pitchFamily="18" charset="0"/>
                <a:ea typeface="宋体" panose="02010600030101010101" pitchFamily="2" charset="-122"/>
                <a:cs typeface="Times New Roman" panose="02020603050405020304" pitchFamily="18" charset="0"/>
              </a:rPr>
              <a:t>    B. It will donate all the income to ARK.</a:t>
            </a:r>
          </a:p>
          <a:p>
            <a:pPr marL="0" marR="0" lvl="0" indent="0" algn="just">
              <a:spcBef>
                <a:spcPts val="0"/>
              </a:spcBef>
              <a:spcAft>
                <a:spcPts val="0"/>
              </a:spcAft>
              <a:buNone/>
            </a:pPr>
            <a:r>
              <a:rPr lang="en-US" altLang="zh-CN" kern="100" dirty="0">
                <a:effectLst/>
                <a:latin typeface="Times New Roman" panose="02020603050405020304" pitchFamily="18" charset="0"/>
                <a:ea typeface="宋体" panose="02010600030101010101" pitchFamily="2" charset="-122"/>
                <a:cs typeface="Times New Roman" panose="02020603050405020304" pitchFamily="18" charset="0"/>
              </a:rPr>
              <a:t>    C. A doggy day will last through the show.</a:t>
            </a:r>
          </a:p>
          <a:p>
            <a:pPr marL="0" marR="0" lvl="0" indent="0" algn="just">
              <a:spcBef>
                <a:spcPts val="0"/>
              </a:spcBef>
              <a:spcAft>
                <a:spcPts val="0"/>
              </a:spcAft>
              <a:buNone/>
            </a:pPr>
            <a:r>
              <a:rPr lang="en-US" altLang="zh-CN" kern="100" dirty="0">
                <a:effectLst/>
                <a:latin typeface="Times New Roman" panose="02020603050405020304" pitchFamily="18" charset="0"/>
                <a:ea typeface="宋体" panose="02010600030101010101" pitchFamily="2" charset="-122"/>
                <a:cs typeface="Times New Roman" panose="02020603050405020304" pitchFamily="18" charset="0"/>
              </a:rPr>
              <a:t>    D. It will exhibit some dog figures made of stone.</a:t>
            </a:r>
          </a:p>
        </p:txBody>
      </p:sp>
      <p:sp>
        <p:nvSpPr>
          <p:cNvPr id="4" name="文本框 3">
            <a:extLst>
              <a:ext uri="{FF2B5EF4-FFF2-40B4-BE49-F238E27FC236}">
                <a16:creationId xmlns:a16="http://schemas.microsoft.com/office/drawing/2014/main" id="{314CEE96-B2EC-4565-961F-91D158085325}"/>
              </a:ext>
            </a:extLst>
          </p:cNvPr>
          <p:cNvSpPr txBox="1"/>
          <p:nvPr/>
        </p:nvSpPr>
        <p:spPr>
          <a:xfrm>
            <a:off x="0" y="2800614"/>
            <a:ext cx="12192000" cy="3416320"/>
          </a:xfrm>
          <a:prstGeom prst="rect">
            <a:avLst/>
          </a:prstGeom>
          <a:solidFill>
            <a:schemeClr val="accent4">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0" noProof="0" dirty="0">
                <a:ln>
                  <a:noFill/>
                </a:ln>
                <a:solidFill>
                  <a:srgbClr val="FF0000"/>
                </a:solidFill>
                <a:effectLst/>
                <a:uLnTx/>
                <a:uFillTx/>
                <a:latin typeface="等线" panose="020F0502020204030204"/>
                <a:ea typeface="等线" panose="02010600030101010101" pitchFamily="2" charset="-122"/>
                <a:cs typeface="+mn-cs"/>
              </a:rPr>
              <a:t>细节理解题；</a:t>
            </a:r>
            <a:r>
              <a:rPr kumimoji="0" lang="zh-CN" alt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等线" panose="02010600030101010101" pitchFamily="2" charset="-122"/>
                <a:cs typeface="Times New Roman" panose="02020603050405020304" pitchFamily="18" charset="0"/>
              </a:rPr>
              <a:t>考察查找具体信息的能力。</a:t>
            </a:r>
            <a:endParaRPr kumimoji="0" lang="en-US" altLang="zh-CN" sz="2400" b="1" i="0" u="none" strike="noStrike" kern="1200" cap="none" spc="0" normalizeH="0" baseline="0" noProof="0" dirty="0">
              <a:ln>
                <a:noFill/>
              </a:ln>
              <a:solidFill>
                <a:srgbClr val="FF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a:p>
            <a:pPr marL="0" marR="0" lvl="0" indent="306070" algn="just"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WOOF</a:t>
            </a:r>
            <a:endParaRPr kumimoji="0" lang="en-US" altLang="zh-CN" sz="24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306070" algn="just"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SATURDAY 10 AUG TO SATURDAY 31 AUG, 2021</a:t>
            </a:r>
            <a:endParaRPr kumimoji="0" lang="en-US" altLang="zh-CN" sz="24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304800" algn="just"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Box Galleries are holding a special exhibition WOOF from 10th - 31st August in cooperation with Animal Rescue Kefalonia (ARK) offering 10% of all sale intake to the charity, in which over 350 cats and dogs have been rescued and are looking for donations/adoption/volunteering. It will feature an collection of stone dog sculptures. We will be holding an doggy day on the 10th August from 11am-2pm. All dogs are welcome and will be gifted with a doggy treat bag.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2400" b="1" i="0" u="none" strike="noStrike" kern="1200" cap="none" spc="0" normalizeH="0" baseline="0" noProof="0" dirty="0">
              <a:ln>
                <a:noFill/>
              </a:ln>
              <a:solidFill>
                <a:srgbClr val="FF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5" name="文本框 4">
            <a:extLst>
              <a:ext uri="{FF2B5EF4-FFF2-40B4-BE49-F238E27FC236}">
                <a16:creationId xmlns:a16="http://schemas.microsoft.com/office/drawing/2014/main" id="{DEACDEC1-44CB-46DD-AF53-70830A913D3E}"/>
              </a:ext>
            </a:extLst>
          </p:cNvPr>
          <p:cNvSpPr txBox="1"/>
          <p:nvPr/>
        </p:nvSpPr>
        <p:spPr>
          <a:xfrm>
            <a:off x="312672" y="2120915"/>
            <a:ext cx="7466762" cy="455182"/>
          </a:xfrm>
          <a:prstGeom prst="rect">
            <a:avLst/>
          </a:prstGeom>
          <a:noFill/>
          <a:ln w="38100">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endParaRPr>
          </a:p>
        </p:txBody>
      </p:sp>
      <p:sp>
        <p:nvSpPr>
          <p:cNvPr id="11" name="标题 1">
            <a:extLst>
              <a:ext uri="{FF2B5EF4-FFF2-40B4-BE49-F238E27FC236}">
                <a16:creationId xmlns:a16="http://schemas.microsoft.com/office/drawing/2014/main" id="{724FD4B0-9AEC-4038-B6B2-BD79A872C369}"/>
              </a:ext>
            </a:extLst>
          </p:cNvPr>
          <p:cNvSpPr txBox="1">
            <a:spLocks/>
          </p:cNvSpPr>
          <p:nvPr/>
        </p:nvSpPr>
        <p:spPr>
          <a:xfrm>
            <a:off x="676588" y="933137"/>
            <a:ext cx="676588" cy="5467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zh-CN" sz="3200" b="1" i="0" u="none" strike="noStrike" kern="1200" cap="none" spc="0" normalizeH="0" baseline="0" noProof="0" dirty="0">
                <a:ln>
                  <a:noFill/>
                </a:ln>
                <a:solidFill>
                  <a:srgbClr val="FF0000"/>
                </a:solidFill>
                <a:effectLst/>
                <a:uLnTx/>
                <a:uFillTx/>
                <a:latin typeface="Verdana" panose="020B0604030504040204" pitchFamily="34" charset="0"/>
                <a:ea typeface="Verdana" panose="020B0604030504040204" pitchFamily="34" charset="0"/>
                <a:cs typeface="+mj-cs"/>
              </a:rPr>
              <a:t>X</a:t>
            </a:r>
            <a:endParaRPr kumimoji="0" lang="zh-CN" altLang="en-US" sz="3200" b="1" i="0" u="none" strike="noStrike" kern="1200" cap="none" spc="0" normalizeH="0" baseline="0" noProof="0" dirty="0">
              <a:ln>
                <a:noFill/>
              </a:ln>
              <a:solidFill>
                <a:srgbClr val="FF0000"/>
              </a:solidFill>
              <a:effectLst/>
              <a:uLnTx/>
              <a:uFillTx/>
              <a:latin typeface="Verdana" panose="020B0604030504040204" pitchFamily="34" charset="0"/>
              <a:ea typeface="方正粗黑宋简体" panose="02000000000000000000" pitchFamily="2" charset="-122"/>
              <a:cs typeface="+mj-cs"/>
            </a:endParaRPr>
          </a:p>
        </p:txBody>
      </p:sp>
      <p:sp>
        <p:nvSpPr>
          <p:cNvPr id="12" name="标题 1">
            <a:extLst>
              <a:ext uri="{FF2B5EF4-FFF2-40B4-BE49-F238E27FC236}">
                <a16:creationId xmlns:a16="http://schemas.microsoft.com/office/drawing/2014/main" id="{B2D56F73-EADD-406D-88A5-1BA6F9032F0D}"/>
              </a:ext>
            </a:extLst>
          </p:cNvPr>
          <p:cNvSpPr txBox="1">
            <a:spLocks/>
          </p:cNvSpPr>
          <p:nvPr/>
        </p:nvSpPr>
        <p:spPr>
          <a:xfrm>
            <a:off x="2808240" y="1326337"/>
            <a:ext cx="676588" cy="5467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zh-CN" sz="3200" b="1" i="0" u="none" strike="noStrike" kern="1200" cap="none" spc="0" normalizeH="0" baseline="0" noProof="0" dirty="0">
                <a:ln>
                  <a:noFill/>
                </a:ln>
                <a:solidFill>
                  <a:srgbClr val="FF0000"/>
                </a:solidFill>
                <a:effectLst/>
                <a:uLnTx/>
                <a:uFillTx/>
                <a:latin typeface="Verdana" panose="020B0604030504040204" pitchFamily="34" charset="0"/>
                <a:ea typeface="Verdana" panose="020B0604030504040204" pitchFamily="34" charset="0"/>
                <a:cs typeface="+mj-cs"/>
              </a:rPr>
              <a:t>X</a:t>
            </a:r>
            <a:endParaRPr kumimoji="0" lang="zh-CN" altLang="en-US" sz="3200" b="1" i="0" u="none" strike="noStrike" kern="1200" cap="none" spc="0" normalizeH="0" baseline="0" noProof="0" dirty="0">
              <a:ln>
                <a:noFill/>
              </a:ln>
              <a:solidFill>
                <a:srgbClr val="FF0000"/>
              </a:solidFill>
              <a:effectLst/>
              <a:uLnTx/>
              <a:uFillTx/>
              <a:latin typeface="Verdana" panose="020B0604030504040204" pitchFamily="34" charset="0"/>
              <a:ea typeface="方正粗黑宋简体" panose="02000000000000000000" pitchFamily="2" charset="-122"/>
              <a:cs typeface="+mj-cs"/>
            </a:endParaRPr>
          </a:p>
        </p:txBody>
      </p:sp>
      <p:sp>
        <p:nvSpPr>
          <p:cNvPr id="13" name="标题 1">
            <a:extLst>
              <a:ext uri="{FF2B5EF4-FFF2-40B4-BE49-F238E27FC236}">
                <a16:creationId xmlns:a16="http://schemas.microsoft.com/office/drawing/2014/main" id="{A39E65C9-9674-4934-8623-930E10C68D4C}"/>
              </a:ext>
            </a:extLst>
          </p:cNvPr>
          <p:cNvSpPr txBox="1">
            <a:spLocks/>
          </p:cNvSpPr>
          <p:nvPr/>
        </p:nvSpPr>
        <p:spPr>
          <a:xfrm>
            <a:off x="4046053" y="1636947"/>
            <a:ext cx="676588" cy="5467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zh-CN" sz="3200" b="1" i="0" u="none" strike="noStrike" kern="1200" cap="none" spc="0" normalizeH="0" baseline="0" noProof="0" dirty="0">
                <a:ln>
                  <a:noFill/>
                </a:ln>
                <a:solidFill>
                  <a:srgbClr val="FF0000"/>
                </a:solidFill>
                <a:effectLst/>
                <a:uLnTx/>
                <a:uFillTx/>
                <a:latin typeface="Verdana" panose="020B0604030504040204" pitchFamily="34" charset="0"/>
                <a:ea typeface="Verdana" panose="020B0604030504040204" pitchFamily="34" charset="0"/>
                <a:cs typeface="+mj-cs"/>
              </a:rPr>
              <a:t>X</a:t>
            </a:r>
            <a:endParaRPr kumimoji="0" lang="zh-CN" altLang="en-US" sz="3200" b="1" i="0" u="none" strike="noStrike" kern="1200" cap="none" spc="0" normalizeH="0" baseline="0" noProof="0" dirty="0">
              <a:ln>
                <a:noFill/>
              </a:ln>
              <a:solidFill>
                <a:srgbClr val="FF0000"/>
              </a:solidFill>
              <a:effectLst/>
              <a:uLnTx/>
              <a:uFillTx/>
              <a:latin typeface="Verdana" panose="020B0604030504040204" pitchFamily="34" charset="0"/>
              <a:ea typeface="方正粗黑宋简体" panose="02000000000000000000" pitchFamily="2" charset="-122"/>
              <a:cs typeface="+mj-cs"/>
            </a:endParaRPr>
          </a:p>
        </p:txBody>
      </p:sp>
      <p:sp>
        <p:nvSpPr>
          <p:cNvPr id="14" name="文本框 13">
            <a:extLst>
              <a:ext uri="{FF2B5EF4-FFF2-40B4-BE49-F238E27FC236}">
                <a16:creationId xmlns:a16="http://schemas.microsoft.com/office/drawing/2014/main" id="{B1D874DA-9C3D-47A7-B8A7-589A1BA8BD97}"/>
              </a:ext>
            </a:extLst>
          </p:cNvPr>
          <p:cNvSpPr txBox="1"/>
          <p:nvPr/>
        </p:nvSpPr>
        <p:spPr>
          <a:xfrm>
            <a:off x="19385" y="5072336"/>
            <a:ext cx="5613009" cy="376184"/>
          </a:xfrm>
          <a:prstGeom prst="rect">
            <a:avLst/>
          </a:prstGeom>
          <a:noFill/>
          <a:ln w="38100">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endParaRPr>
          </a:p>
        </p:txBody>
      </p:sp>
      <p:sp>
        <p:nvSpPr>
          <p:cNvPr id="15" name="文本框 14">
            <a:extLst>
              <a:ext uri="{FF2B5EF4-FFF2-40B4-BE49-F238E27FC236}">
                <a16:creationId xmlns:a16="http://schemas.microsoft.com/office/drawing/2014/main" id="{832B42ED-5DDE-4A7F-81DC-086D8D7638F9}"/>
              </a:ext>
            </a:extLst>
          </p:cNvPr>
          <p:cNvSpPr txBox="1"/>
          <p:nvPr/>
        </p:nvSpPr>
        <p:spPr>
          <a:xfrm>
            <a:off x="11282288" y="4688872"/>
            <a:ext cx="907976" cy="376184"/>
          </a:xfrm>
          <a:prstGeom prst="rect">
            <a:avLst/>
          </a:prstGeom>
          <a:noFill/>
          <a:ln w="38100">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endParaRPr>
          </a:p>
        </p:txBody>
      </p:sp>
      <p:sp>
        <p:nvSpPr>
          <p:cNvPr id="16" name="标注: 弯曲线形 15">
            <a:extLst>
              <a:ext uri="{FF2B5EF4-FFF2-40B4-BE49-F238E27FC236}">
                <a16:creationId xmlns:a16="http://schemas.microsoft.com/office/drawing/2014/main" id="{8CB35766-B18C-4EE6-A8C6-A7DBA3554B7E}"/>
              </a:ext>
            </a:extLst>
          </p:cNvPr>
          <p:cNvSpPr/>
          <p:nvPr/>
        </p:nvSpPr>
        <p:spPr>
          <a:xfrm>
            <a:off x="6315388" y="767322"/>
            <a:ext cx="914400" cy="455182"/>
          </a:xfrm>
          <a:prstGeom prst="borderCallout2">
            <a:avLst>
              <a:gd name="adj1" fmla="val 18750"/>
              <a:gd name="adj2" fmla="val -8333"/>
              <a:gd name="adj3" fmla="val 120739"/>
              <a:gd name="adj4" fmla="val -21283"/>
              <a:gd name="adj5" fmla="val 123708"/>
              <a:gd name="adj6" fmla="val -572821"/>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000" b="1" i="0" u="none" strike="noStrike" kern="1200" cap="none" spc="0" normalizeH="0" baseline="0" noProof="0" dirty="0">
                <a:ln>
                  <a:noFill/>
                </a:ln>
                <a:solidFill>
                  <a:srgbClr val="FF0000"/>
                </a:solidFill>
                <a:effectLst/>
                <a:uLnTx/>
                <a:uFillTx/>
                <a:latin typeface="等线" panose="020F0502020204030204"/>
                <a:ea typeface="等线" panose="02010600030101010101" pitchFamily="2" charset="-122"/>
                <a:cs typeface="+mn-cs"/>
              </a:rPr>
              <a:t>ARK</a:t>
            </a:r>
            <a:endParaRPr kumimoji="0" lang="zh-CN" altLang="en-US" sz="2000" b="1" i="0" u="none" strike="noStrike" kern="1200" cap="none" spc="0" normalizeH="0" baseline="0" noProof="0" dirty="0">
              <a:ln>
                <a:noFill/>
              </a:ln>
              <a:solidFill>
                <a:srgbClr val="FF0000"/>
              </a:solidFill>
              <a:effectLst/>
              <a:uLnTx/>
              <a:uFillTx/>
              <a:latin typeface="等线" panose="020F0502020204030204"/>
              <a:ea typeface="等线" panose="02010600030101010101" pitchFamily="2" charset="-122"/>
              <a:cs typeface="+mn-cs"/>
            </a:endParaRPr>
          </a:p>
        </p:txBody>
      </p:sp>
      <p:sp>
        <p:nvSpPr>
          <p:cNvPr id="17" name="标注: 弯曲线形 16">
            <a:extLst>
              <a:ext uri="{FF2B5EF4-FFF2-40B4-BE49-F238E27FC236}">
                <a16:creationId xmlns:a16="http://schemas.microsoft.com/office/drawing/2014/main" id="{F4B42318-CDD8-46FE-9076-564DF3F5753A}"/>
              </a:ext>
            </a:extLst>
          </p:cNvPr>
          <p:cNvSpPr/>
          <p:nvPr/>
        </p:nvSpPr>
        <p:spPr>
          <a:xfrm>
            <a:off x="6367810" y="1325884"/>
            <a:ext cx="1163071" cy="455182"/>
          </a:xfrm>
          <a:prstGeom prst="borderCallout2">
            <a:avLst>
              <a:gd name="adj1" fmla="val 18750"/>
              <a:gd name="adj2" fmla="val -8333"/>
              <a:gd name="adj3" fmla="val 83652"/>
              <a:gd name="adj4" fmla="val -16667"/>
              <a:gd name="adj5" fmla="val 89711"/>
              <a:gd name="adj6" fmla="val -285611"/>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000" b="1" i="0" u="none" strike="noStrike" kern="1200" cap="none" spc="0" normalizeH="0" baseline="0" noProof="0" dirty="0">
                <a:ln>
                  <a:noFill/>
                </a:ln>
                <a:solidFill>
                  <a:srgbClr val="FF0000"/>
                </a:solidFill>
                <a:effectLst/>
                <a:uLnTx/>
                <a:uFillTx/>
                <a:latin typeface="等线" panose="020F0502020204030204"/>
                <a:ea typeface="等线" panose="02010600030101010101" pitchFamily="2" charset="-122"/>
                <a:cs typeface="+mn-cs"/>
              </a:rPr>
              <a:t>10%</a:t>
            </a:r>
            <a:endParaRPr kumimoji="0" lang="zh-CN" altLang="en-US" sz="2000" b="1" i="0" u="none" strike="noStrike" kern="1200" cap="none" spc="0" normalizeH="0" baseline="0" noProof="0" dirty="0">
              <a:ln>
                <a:noFill/>
              </a:ln>
              <a:solidFill>
                <a:srgbClr val="FF0000"/>
              </a:solidFill>
              <a:effectLst/>
              <a:uLnTx/>
              <a:uFillTx/>
              <a:latin typeface="等线" panose="020F0502020204030204"/>
              <a:ea typeface="等线" panose="02010600030101010101" pitchFamily="2" charset="-122"/>
              <a:cs typeface="+mn-cs"/>
            </a:endParaRPr>
          </a:p>
        </p:txBody>
      </p:sp>
      <p:sp>
        <p:nvSpPr>
          <p:cNvPr id="23" name="标注: 弯曲线形 22">
            <a:extLst>
              <a:ext uri="{FF2B5EF4-FFF2-40B4-BE49-F238E27FC236}">
                <a16:creationId xmlns:a16="http://schemas.microsoft.com/office/drawing/2014/main" id="{906168AA-8467-404F-9CE3-2A958DAAC6A6}"/>
              </a:ext>
            </a:extLst>
          </p:cNvPr>
          <p:cNvSpPr/>
          <p:nvPr/>
        </p:nvSpPr>
        <p:spPr>
          <a:xfrm>
            <a:off x="7765002" y="1432773"/>
            <a:ext cx="3733381" cy="750999"/>
          </a:xfrm>
          <a:prstGeom prst="borderCallout2">
            <a:avLst>
              <a:gd name="adj1" fmla="val 28116"/>
              <a:gd name="adj2" fmla="val -1550"/>
              <a:gd name="adj3" fmla="val 83652"/>
              <a:gd name="adj4" fmla="val -16667"/>
              <a:gd name="adj5" fmla="val 87838"/>
              <a:gd name="adj6" fmla="val -97486"/>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000" b="1" i="0" u="none" strike="noStrike" kern="1200" cap="none" spc="0" normalizeH="0" baseline="0" noProof="0" dirty="0">
                <a:ln>
                  <a:noFill/>
                </a:ln>
                <a:solidFill>
                  <a:srgbClr val="FF0000"/>
                </a:solidFill>
                <a:effectLst/>
                <a:uLnTx/>
                <a:uFillTx/>
                <a:latin typeface="等线" panose="020F0502020204030204"/>
                <a:ea typeface="等线" panose="02010600030101010101" pitchFamily="2" charset="-122"/>
                <a:cs typeface="+mn-cs"/>
              </a:rPr>
              <a:t>an doggy day on the 10th August from 11am-2pm</a:t>
            </a:r>
            <a:endParaRPr kumimoji="0" lang="zh-CN" altLang="en-US" sz="2000" b="1" i="0" u="none" strike="noStrike" kern="1200" cap="none" spc="0" normalizeH="0" baseline="0" noProof="0" dirty="0">
              <a:ln>
                <a:noFill/>
              </a:ln>
              <a:solidFill>
                <a:srgbClr val="FF0000"/>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224040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additive="base">
                                        <p:cTn id="18" dur="500" fill="hold"/>
                                        <p:tgtEl>
                                          <p:spTgt spid="14"/>
                                        </p:tgtEl>
                                        <p:attrNameLst>
                                          <p:attrName>ppt_x</p:attrName>
                                        </p:attrNameLst>
                                      </p:cBhvr>
                                      <p:tavLst>
                                        <p:tav tm="0">
                                          <p:val>
                                            <p:strVal val="#ppt_x"/>
                                          </p:val>
                                        </p:tav>
                                        <p:tav tm="100000">
                                          <p:val>
                                            <p:strVal val="#ppt_x"/>
                                          </p:val>
                                        </p:tav>
                                      </p:tavLst>
                                    </p:anim>
                                    <p:anim calcmode="lin" valueType="num">
                                      <p:cBhvr additive="base">
                                        <p:cTn id="19" dur="500" fill="hold"/>
                                        <p:tgtEl>
                                          <p:spTgt spid="14"/>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additive="base">
                                        <p:cTn id="22" dur="500" fill="hold"/>
                                        <p:tgtEl>
                                          <p:spTgt spid="15"/>
                                        </p:tgtEl>
                                        <p:attrNameLst>
                                          <p:attrName>ppt_x</p:attrName>
                                        </p:attrNameLst>
                                      </p:cBhvr>
                                      <p:tavLst>
                                        <p:tav tm="0">
                                          <p:val>
                                            <p:strVal val="#ppt_x"/>
                                          </p:val>
                                        </p:tav>
                                        <p:tav tm="100000">
                                          <p:val>
                                            <p:strVal val="#ppt_x"/>
                                          </p:val>
                                        </p:tav>
                                      </p:tavLst>
                                    </p:anim>
                                    <p:anim calcmode="lin" valueType="num">
                                      <p:cBhvr additive="base">
                                        <p:cTn id="2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additive="base">
                                        <p:cTn id="28" dur="500" fill="hold"/>
                                        <p:tgtEl>
                                          <p:spTgt spid="16"/>
                                        </p:tgtEl>
                                        <p:attrNameLst>
                                          <p:attrName>ppt_x</p:attrName>
                                        </p:attrNameLst>
                                      </p:cBhvr>
                                      <p:tavLst>
                                        <p:tav tm="0">
                                          <p:val>
                                            <p:strVal val="#ppt_x"/>
                                          </p:val>
                                        </p:tav>
                                        <p:tav tm="100000">
                                          <p:val>
                                            <p:strVal val="#ppt_x"/>
                                          </p:val>
                                        </p:tav>
                                      </p:tavLst>
                                    </p:anim>
                                    <p:anim calcmode="lin" valueType="num">
                                      <p:cBhvr additive="base">
                                        <p:cTn id="29" dur="500" fill="hold"/>
                                        <p:tgtEl>
                                          <p:spTgt spid="16"/>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additive="base">
                                        <p:cTn id="40" dur="500" fill="hold"/>
                                        <p:tgtEl>
                                          <p:spTgt spid="17"/>
                                        </p:tgtEl>
                                        <p:attrNameLst>
                                          <p:attrName>ppt_x</p:attrName>
                                        </p:attrNameLst>
                                      </p:cBhvr>
                                      <p:tavLst>
                                        <p:tav tm="0">
                                          <p:val>
                                            <p:strVal val="#ppt_x"/>
                                          </p:val>
                                        </p:tav>
                                        <p:tav tm="100000">
                                          <p:val>
                                            <p:strVal val="#ppt_x"/>
                                          </p:val>
                                        </p:tav>
                                      </p:tavLst>
                                    </p:anim>
                                    <p:anim calcmode="lin" valueType="num">
                                      <p:cBhvr additive="base">
                                        <p:cTn id="41" dur="500" fill="hold"/>
                                        <p:tgtEl>
                                          <p:spTgt spid="17"/>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13"/>
                                        </p:tgtEl>
                                        <p:attrNameLst>
                                          <p:attrName>style.visibility</p:attrName>
                                        </p:attrNameLst>
                                      </p:cBhvr>
                                      <p:to>
                                        <p:strVal val="visible"/>
                                      </p:to>
                                    </p:set>
                                    <p:anim calcmode="lin" valueType="num">
                                      <p:cBhvr additive="base">
                                        <p:cTn id="44" dur="500" fill="hold"/>
                                        <p:tgtEl>
                                          <p:spTgt spid="13"/>
                                        </p:tgtEl>
                                        <p:attrNameLst>
                                          <p:attrName>ppt_x</p:attrName>
                                        </p:attrNameLst>
                                      </p:cBhvr>
                                      <p:tavLst>
                                        <p:tav tm="0">
                                          <p:val>
                                            <p:strVal val="#ppt_x"/>
                                          </p:val>
                                        </p:tav>
                                        <p:tav tm="100000">
                                          <p:val>
                                            <p:strVal val="#ppt_x"/>
                                          </p:val>
                                        </p:tav>
                                      </p:tavLst>
                                    </p:anim>
                                    <p:anim calcmode="lin" valueType="num">
                                      <p:cBhvr additive="base">
                                        <p:cTn id="45" dur="500" fill="hold"/>
                                        <p:tgtEl>
                                          <p:spTgt spid="13"/>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ppt_x"/>
                                          </p:val>
                                        </p:tav>
                                        <p:tav tm="100000">
                                          <p:val>
                                            <p:strVal val="#ppt_x"/>
                                          </p:val>
                                        </p:tav>
                                      </p:tavLst>
                                    </p:anim>
                                    <p:anim calcmode="lin" valueType="num">
                                      <p:cBhvr additive="base">
                                        <p:cTn id="49"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1" grpId="0"/>
      <p:bldP spid="12" grpId="0"/>
      <p:bldP spid="13" grpId="0"/>
      <p:bldP spid="14" grpId="0" animBg="1"/>
      <p:bldP spid="15" grpId="0" animBg="1"/>
      <p:bldP spid="16" grpId="0" animBg="1"/>
      <p:bldP spid="17" grpId="0" animBg="1"/>
      <p:bldP spid="2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911424" y="604954"/>
            <a:ext cx="2088232" cy="669286"/>
          </a:xfrm>
        </p:spPr>
        <p:style>
          <a:lnRef idx="0">
            <a:schemeClr val="accent1"/>
          </a:lnRef>
          <a:fillRef idx="3">
            <a:schemeClr val="accent1"/>
          </a:fillRef>
          <a:effectRef idx="3">
            <a:schemeClr val="accent1"/>
          </a:effectRef>
          <a:fontRef idx="minor">
            <a:schemeClr val="lt1"/>
          </a:fontRef>
        </p:style>
        <p:txBody>
          <a:bodyPr wrap="square" rtlCol="0">
            <a:spAutoFit/>
          </a:bodyPr>
          <a:lstStyle/>
          <a:p>
            <a:pPr defTabSz="457200">
              <a:lnSpc>
                <a:spcPct val="130000"/>
              </a:lnSpc>
            </a:pPr>
            <a:r>
              <a:rPr lang="zh-CN" altLang="en-US" sz="3200" b="1" dirty="0">
                <a:solidFill>
                  <a:schemeClr val="bg1"/>
                </a:solidFill>
                <a:latin typeface="Arial" panose="020B0604020202020204" pitchFamily="34" charset="0"/>
                <a:ea typeface="微软雅黑" panose="020B0503020204020204" pitchFamily="34" charset="-122"/>
                <a:cs typeface="+mn-cs"/>
              </a:rPr>
              <a:t>解析</a:t>
            </a:r>
          </a:p>
        </p:txBody>
      </p:sp>
      <p:sp>
        <p:nvSpPr>
          <p:cNvPr id="3" name="TextBox 2"/>
          <p:cNvSpPr txBox="1"/>
          <p:nvPr/>
        </p:nvSpPr>
        <p:spPr>
          <a:xfrm>
            <a:off x="263352" y="1700808"/>
            <a:ext cx="12055156" cy="385201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4400" b="1" i="0" u="none" strike="noStrike" kern="1200" cap="none" spc="0" normalizeH="0" baseline="0" noProof="0" dirty="0">
                <a:ln>
                  <a:noFill/>
                </a:ln>
                <a:solidFill>
                  <a:srgbClr val="000000"/>
                </a:solidFill>
                <a:effectLst/>
                <a:uLnTx/>
                <a:uFillTx/>
                <a:latin typeface="方正粗黑宋简体" panose="02000000000000000000" pitchFamily="2" charset="-122"/>
                <a:ea typeface="方正粗黑宋简体" panose="02000000000000000000" pitchFamily="2" charset="-122"/>
                <a:cs typeface="+mn-cs"/>
              </a:rPr>
              <a:t>语篇类型</a:t>
            </a:r>
            <a:r>
              <a:rPr kumimoji="0" lang="zh-CN" altLang="en-US" sz="4400" b="0" i="0" u="none" strike="noStrike" kern="1200" cap="none" spc="0" normalizeH="0" baseline="0" noProof="0" dirty="0">
                <a:ln>
                  <a:noFill/>
                </a:ln>
                <a:solidFill>
                  <a:srgbClr val="000000"/>
                </a:solidFill>
                <a:effectLst/>
                <a:uLnTx/>
                <a:uFillTx/>
                <a:latin typeface="汉仪松阳体 W" panose="00020600040101010101" pitchFamily="18" charset="-122"/>
                <a:ea typeface="汉仪松阳体 W" panose="00020600040101010101" pitchFamily="18" charset="-122"/>
                <a:cs typeface="+mn-cs"/>
              </a:rPr>
              <a:t>：</a:t>
            </a:r>
            <a:r>
              <a:rPr kumimoji="0" lang="zh-CN" altLang="en-US" sz="4400" b="1" i="0" u="none" strike="noStrike" kern="12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rPr>
              <a:t>应用文 投稿</a:t>
            </a:r>
            <a:endParaRPr kumimoji="0" lang="en-US" altLang="zh-CN" sz="4400" b="1" i="0" u="none" strike="noStrike" kern="12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4400" b="1" i="0" u="none" strike="noStrike" kern="1200" cap="none" spc="0" normalizeH="0" baseline="0" noProof="0" dirty="0">
                <a:ln>
                  <a:noFill/>
                </a:ln>
                <a:solidFill>
                  <a:srgbClr val="000000"/>
                </a:solidFill>
                <a:effectLst/>
                <a:uLnTx/>
                <a:uFillTx/>
                <a:latin typeface="方正粗黑宋简体" panose="02000000000000000000" pitchFamily="2" charset="-122"/>
                <a:ea typeface="方正粗黑宋简体" panose="02000000000000000000" pitchFamily="2" charset="-122"/>
                <a:cs typeface="+mn-cs"/>
              </a:rPr>
              <a:t>话题：</a:t>
            </a:r>
            <a:r>
              <a:rPr kumimoji="0" lang="zh-CN" altLang="en-US" sz="44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rPr>
              <a:t>体育运动</a:t>
            </a:r>
            <a:endParaRPr kumimoji="0" lang="en-US" altLang="zh-CN" sz="44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4400" b="1" i="0" u="none" strike="noStrike" kern="1200" cap="none" spc="0" normalizeH="0" baseline="0" noProof="0" dirty="0">
                <a:ln>
                  <a:noFill/>
                </a:ln>
                <a:solidFill>
                  <a:srgbClr val="000000"/>
                </a:solidFill>
                <a:effectLst/>
                <a:uLnTx/>
                <a:uFillTx/>
                <a:latin typeface="方正粗黑宋简体" panose="02000000000000000000" pitchFamily="2" charset="-122"/>
                <a:ea typeface="方正粗黑宋简体" panose="02000000000000000000" pitchFamily="2" charset="-122"/>
                <a:cs typeface="+mn-cs"/>
              </a:rPr>
              <a:t>对象</a:t>
            </a:r>
            <a:r>
              <a:rPr kumimoji="0" lang="zh-CN" altLang="en-US" sz="4400" b="1"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rPr>
              <a:t>：</a:t>
            </a:r>
            <a:r>
              <a:rPr lang="zh-CN" altLang="en-US" sz="4400" dirty="0"/>
              <a:t>英文报</a:t>
            </a:r>
            <a:r>
              <a:rPr lang="en-US" altLang="zh-CN" sz="4400" dirty="0"/>
              <a:t>Sports</a:t>
            </a:r>
            <a:r>
              <a:rPr lang="zh-CN" altLang="en-US" sz="4400" dirty="0"/>
              <a:t>栏目</a:t>
            </a:r>
            <a:endParaRPr kumimoji="0" lang="zh-CN" altLang="en-US" sz="44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4400" b="1" i="0" u="none" strike="noStrike" kern="1200" cap="none" spc="0" normalizeH="0" baseline="0" noProof="0" dirty="0">
                <a:ln>
                  <a:noFill/>
                </a:ln>
                <a:solidFill>
                  <a:srgbClr val="000000"/>
                </a:solidFill>
                <a:effectLst/>
                <a:uLnTx/>
                <a:uFillTx/>
                <a:latin typeface="方正粗黑宋简体" panose="02000000000000000000" pitchFamily="2" charset="-122"/>
                <a:ea typeface="方正粗黑宋简体" panose="02000000000000000000" pitchFamily="2" charset="-122"/>
                <a:cs typeface="+mn-cs"/>
              </a:rPr>
              <a:t>内容：</a:t>
            </a:r>
            <a:r>
              <a:rPr lang="zh-CN" altLang="en-US" sz="4400" dirty="0"/>
              <a:t>撰稿推荐一项自己最喜爱的团队运动项目</a:t>
            </a:r>
            <a:r>
              <a:rPr kumimoji="0" lang="zh-CN" altLang="en-US" sz="4400" b="1" i="0" u="none" strike="noStrike" kern="1200" cap="none" spc="0" normalizeH="0" baseline="0" noProof="0" dirty="0">
                <a:ln>
                  <a:noFill/>
                </a:ln>
                <a:solidFill>
                  <a:srgbClr val="000000"/>
                </a:solidFill>
                <a:effectLst/>
                <a:uLnTx/>
                <a:uFillTx/>
                <a:latin typeface="方正粗黑宋简体" panose="02000000000000000000" pitchFamily="2" charset="-122"/>
                <a:ea typeface="方正粗黑宋简体" panose="02000000000000000000" pitchFamily="2" charset="-122"/>
                <a:cs typeface="+mn-cs"/>
              </a:rPr>
              <a:t>时态：</a:t>
            </a:r>
            <a:r>
              <a:rPr kumimoji="0" lang="zh-CN" altLang="en-US" sz="44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rPr>
              <a:t>应以一般现在时为主。</a:t>
            </a:r>
          </a:p>
          <a:p>
            <a:pPr marL="0" marR="0" lvl="0" indent="0" algn="l" defTabSz="457200" rtl="0" eaLnBrk="1" fontAlgn="auto" latinLnBrk="0" hangingPunct="1">
              <a:lnSpc>
                <a:spcPts val="2900"/>
              </a:lnSpc>
              <a:spcBef>
                <a:spcPts val="0"/>
              </a:spcBef>
              <a:spcAft>
                <a:spcPts val="0"/>
              </a:spcAft>
              <a:buClrTx/>
              <a:buSzTx/>
              <a:buFontTx/>
              <a:buNone/>
              <a:tabLst/>
              <a:defRPr/>
            </a:pPr>
            <a:endParaRPr kumimoji="0" lang="en-US" altLang="zh-CN" sz="4400" b="1"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endParaRPr>
          </a:p>
        </p:txBody>
      </p:sp>
    </p:spTree>
    <p:extLst>
      <p:ext uri="{BB962C8B-B14F-4D97-AF65-F5344CB8AC3E}">
        <p14:creationId xmlns:p14="http://schemas.microsoft.com/office/powerpoint/2010/main" val="1001783504"/>
      </p:ext>
    </p:extLst>
  </p:cSld>
  <p:clrMapOvr>
    <a:masterClrMapping/>
  </p:clrMapOvr>
  <mc:AlternateContent xmlns:mc="http://schemas.openxmlformats.org/markup-compatibility/2006" xmlns:p14="http://schemas.microsoft.com/office/powerpoint/2010/main">
    <mc:Choice Requires="p14">
      <p:transition p14:dur="9" advClick="0" advTm="2000">
        <p14:vortex dir="r"/>
      </p:transition>
    </mc:Choice>
    <mc:Fallback xmlns="">
      <p:transition advClick="0" advTm="2000">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95400" y="404664"/>
            <a:ext cx="2982496" cy="741357"/>
          </a:xfrm>
        </p:spPr>
        <p:style>
          <a:lnRef idx="0">
            <a:schemeClr val="accent1"/>
          </a:lnRef>
          <a:fillRef idx="3">
            <a:schemeClr val="accent1"/>
          </a:fillRef>
          <a:effectRef idx="3">
            <a:schemeClr val="accent1"/>
          </a:effectRef>
          <a:fontRef idx="minor">
            <a:schemeClr val="lt1"/>
          </a:fontRef>
        </p:style>
        <p:txBody>
          <a:bodyPr vert="horz" wrap="square" lIns="91440" tIns="45720" rIns="91440" bIns="45720" rtlCol="0" anchor="b">
            <a:spAutoFit/>
          </a:bodyPr>
          <a:lstStyle/>
          <a:p>
            <a:pPr defTabSz="457200">
              <a:lnSpc>
                <a:spcPct val="130000"/>
              </a:lnSpc>
            </a:pPr>
            <a:r>
              <a:rPr lang="zh-CN" altLang="zh-CN" sz="3600" b="1" dirty="0">
                <a:solidFill>
                  <a:schemeClr val="bg1"/>
                </a:solidFill>
                <a:latin typeface="Arial" panose="020B0604020202020204" pitchFamily="34" charset="0"/>
                <a:ea typeface="微软雅黑" panose="020B0503020204020204" pitchFamily="34" charset="-122"/>
                <a:cs typeface="+mn-cs"/>
              </a:rPr>
              <a:t>三个要点</a:t>
            </a:r>
            <a:endParaRPr lang="zh-CN" altLang="en-US" sz="3600" b="1" dirty="0">
              <a:solidFill>
                <a:schemeClr val="bg1"/>
              </a:solidFill>
              <a:latin typeface="Arial" panose="020B0604020202020204" pitchFamily="34" charset="0"/>
              <a:ea typeface="微软雅黑" panose="020B0503020204020204" pitchFamily="34" charset="-122"/>
              <a:cs typeface="+mn-cs"/>
            </a:endParaRPr>
          </a:p>
        </p:txBody>
      </p:sp>
      <p:sp>
        <p:nvSpPr>
          <p:cNvPr id="3" name="矩形 2"/>
          <p:cNvSpPr/>
          <p:nvPr/>
        </p:nvSpPr>
        <p:spPr>
          <a:xfrm>
            <a:off x="0" y="2132856"/>
            <a:ext cx="12192000" cy="2554545"/>
          </a:xfrm>
          <a:prstGeom prst="rect">
            <a:avLst/>
          </a:prstGeom>
        </p:spPr>
        <p:txBody>
          <a:bodyPr wrap="square">
            <a:spAutoFit/>
          </a:bodyPr>
          <a:lstStyle/>
          <a:p>
            <a:pPr algn="just" defTabSz="457200">
              <a:defRPr/>
            </a:pPr>
            <a:r>
              <a:rPr kumimoji="0" lang="en-US" altLang="zh-CN" sz="4000" b="1" i="0" u="none" strike="noStrike" kern="1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Times New Roman" panose="02020603050405020304" pitchFamily="18" charset="0"/>
              </a:rPr>
              <a:t>1.</a:t>
            </a:r>
            <a:r>
              <a:rPr lang="zh-CN" altLang="en-US" sz="4000" b="1" kern="100" dirty="0">
                <a:solidFill>
                  <a:srgbClr val="000000"/>
                </a:solidFill>
                <a:latin typeface="宋体" panose="02010600030101010101" pitchFamily="2" charset="-122"/>
                <a:ea typeface="宋体" panose="02010600030101010101" pitchFamily="2" charset="-122"/>
                <a:cs typeface="Times New Roman" panose="02020603050405020304" pitchFamily="18" charset="0"/>
              </a:rPr>
              <a:t>项目名称：</a:t>
            </a:r>
            <a:r>
              <a:rPr lang="zh-CN" altLang="en-US" sz="4000" b="1" kern="100" dirty="0">
                <a:solidFill>
                  <a:srgbClr val="FF0000"/>
                </a:solidFill>
                <a:latin typeface="宋体" panose="02010600030101010101" pitchFamily="2" charset="-122"/>
                <a:ea typeface="宋体" panose="02010600030101010101" pitchFamily="2" charset="-122"/>
                <a:cs typeface="Times New Roman" panose="02020603050405020304" pitchFamily="18" charset="0"/>
              </a:rPr>
              <a:t>最喜爱的团队运动项目</a:t>
            </a:r>
            <a:endParaRPr kumimoji="0" lang="en-US" altLang="zh-CN" sz="4000" b="1" i="0" u="none" strike="noStrike" kern="1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Times New Roman" panose="02020603050405020304" pitchFamily="18" charset="0"/>
              </a:rPr>
              <a:t>2.</a:t>
            </a:r>
            <a:r>
              <a:rPr kumimoji="0" lang="zh-CN" altLang="en-US" sz="4000" b="1" i="0" u="none" strike="noStrike" kern="1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Times New Roman" panose="02020603050405020304" pitchFamily="18" charset="0"/>
              </a:rPr>
              <a:t>推荐理由</a:t>
            </a:r>
            <a:r>
              <a:rPr kumimoji="0" lang="zh-CN" altLang="zh-CN" sz="4000" b="1" i="0" u="none" strike="noStrike" kern="1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Times New Roman" panose="02020603050405020304" pitchFamily="18" charset="0"/>
              </a:rPr>
              <a:t>：</a:t>
            </a:r>
            <a:r>
              <a:rPr kumimoji="0" lang="en-US" altLang="zh-CN" sz="4000" b="1" i="0" u="none" strike="noStrike" kern="1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Times New Roman" panose="02020603050405020304" pitchFamily="18" charset="0"/>
              </a:rPr>
              <a:t>1</a:t>
            </a:r>
            <a:r>
              <a:rPr kumimoji="0" lang="zh-CN" altLang="en-US" sz="4000" b="1" i="0" u="none" strike="noStrike" kern="1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Times New Roman" panose="02020603050405020304" pitchFamily="18" charset="0"/>
              </a:rPr>
              <a:t>）锻炼身体 </a:t>
            </a:r>
            <a:r>
              <a:rPr lang="en-US" altLang="zh-CN" sz="4000" b="1" kern="100" dirty="0">
                <a:solidFill>
                  <a:srgbClr val="FF0000"/>
                </a:solidFill>
                <a:latin typeface="宋体" panose="02010600030101010101" pitchFamily="2" charset="-122"/>
                <a:ea typeface="宋体" panose="02010600030101010101" pitchFamily="2" charset="-122"/>
                <a:cs typeface="Times New Roman" panose="02020603050405020304" pitchFamily="18" charset="0"/>
              </a:rPr>
              <a:t>2</a:t>
            </a:r>
            <a:r>
              <a:rPr lang="zh-CN" altLang="en-US" sz="4000" b="1" kern="100" dirty="0">
                <a:solidFill>
                  <a:srgbClr val="FF0000"/>
                </a:solidFill>
                <a:latin typeface="宋体" panose="02010600030101010101" pitchFamily="2" charset="-122"/>
                <a:ea typeface="宋体" panose="02010600030101010101" pitchFamily="2" charset="-122"/>
                <a:cs typeface="Times New Roman" panose="02020603050405020304" pitchFamily="18" charset="0"/>
              </a:rPr>
              <a:t>）有挑战性 </a:t>
            </a:r>
            <a:r>
              <a:rPr kumimoji="0" lang="en-US" altLang="zh-CN" sz="4000" b="1" i="0" u="none" strike="noStrike" kern="1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Times New Roman" panose="02020603050405020304" pitchFamily="18" charset="0"/>
              </a:rPr>
              <a:t>3</a:t>
            </a:r>
            <a:r>
              <a:rPr kumimoji="0" lang="zh-CN" altLang="en-US" sz="4000" b="1" i="0" u="none" strike="noStrike" kern="1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Times New Roman" panose="02020603050405020304" pitchFamily="18" charset="0"/>
              </a:rPr>
              <a:t>）团队意识</a:t>
            </a:r>
            <a:endParaRPr kumimoji="0" lang="zh-CN" altLang="zh-CN" sz="4000" b="1" i="0" u="none" strike="noStrike" kern="1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Times New Roman" panose="02020603050405020304" pitchFamily="18" charset="0"/>
            </a:endParaRPr>
          </a:p>
          <a:p>
            <a:pPr algn="just" defTabSz="457200">
              <a:defRPr/>
            </a:pPr>
            <a:r>
              <a:rPr kumimoji="0" lang="en-US" altLang="zh-CN" sz="4000" b="1" i="0" u="none" strike="noStrike" kern="1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Times New Roman" panose="02020603050405020304" pitchFamily="18" charset="0"/>
              </a:rPr>
              <a:t>3.</a:t>
            </a:r>
            <a:r>
              <a:rPr kumimoji="0" lang="zh-CN" altLang="en-US" sz="4000" b="1" i="0" u="none" strike="noStrike" kern="1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Times New Roman" panose="02020603050405020304" pitchFamily="18" charset="0"/>
              </a:rPr>
              <a:t>号召大家参与：</a:t>
            </a:r>
            <a:r>
              <a:rPr kumimoji="0" lang="zh-CN" altLang="en-US" sz="4000" b="1" i="0" u="none" strike="noStrike" kern="1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Times New Roman" panose="02020603050405020304" pitchFamily="18" charset="0"/>
              </a:rPr>
              <a:t>共同参与，提高身体素质。</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zh-CN" altLang="zh-CN" sz="4000" b="0" i="0" u="none" strike="noStrike" kern="100" cap="none" spc="0" normalizeH="0" baseline="0" noProof="0" dirty="0">
              <a:ln>
                <a:noFill/>
              </a:ln>
              <a:solidFill>
                <a:srgbClr val="000000"/>
              </a:solidFill>
              <a:effectLst/>
              <a:uLnTx/>
              <a:uFillTx/>
              <a:latin typeface="等线" panose="02010600030101010101" pitchFamily="2" charset="-122"/>
              <a:ea typeface="等线"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74402171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advClick="0" advTm="2000">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椭圆 15"/>
          <p:cNvSpPr/>
          <p:nvPr/>
        </p:nvSpPr>
        <p:spPr bwMode="auto">
          <a:xfrm rot="2140418">
            <a:off x="5695539" y="2089451"/>
            <a:ext cx="896569" cy="692803"/>
          </a:xfrm>
          <a:prstGeom prst="ellipse">
            <a:avLst/>
          </a:prstGeom>
          <a:gradFill flip="none" rotWithShape="1">
            <a:gsLst>
              <a:gs pos="0">
                <a:srgbClr val="FFFFFF">
                  <a:alpha val="0"/>
                </a:srgbClr>
              </a:gs>
              <a:gs pos="16000">
                <a:srgbClr val="FFFFFF">
                  <a:alpha val="87000"/>
                </a:srgbClr>
              </a:gs>
              <a:gs pos="30000">
                <a:srgbClr val="FFFFFF">
                  <a:alpha val="0"/>
                </a:srgbClr>
              </a:gs>
            </a:gsLst>
            <a:lin ang="2700000" scaled="1"/>
            <a:tileRect/>
          </a:gradFill>
          <a:ln w="25400" cap="flat" cmpd="sng" algn="ctr">
            <a:noFill/>
            <a:prstDash val="solid"/>
          </a:ln>
          <a:effectLst/>
          <a:scene3d>
            <a:camera prst="orthographicFront">
              <a:rot lat="0" lon="0" rev="0"/>
            </a:camera>
            <a:lightRig rig="glow" dir="t">
              <a:rot lat="0" lon="0" rev="14100000"/>
            </a:lightRig>
          </a:scene3d>
          <a:sp3d prstMaterial="softEdge"/>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dirty="0">
              <a:ln>
                <a:noFill/>
              </a:ln>
              <a:solidFill>
                <a:srgbClr val="FFFFFF"/>
              </a:solidFill>
              <a:effectLst/>
              <a:uLnTx/>
              <a:uFillTx/>
              <a:latin typeface="宋体" panose="02010600030101010101" pitchFamily="2" charset="-122"/>
              <a:ea typeface="宋体" panose="02010600030101010101" pitchFamily="2" charset="-122"/>
              <a:cs typeface="+mn-cs"/>
            </a:endParaRPr>
          </a:p>
        </p:txBody>
      </p:sp>
      <p:sp>
        <p:nvSpPr>
          <p:cNvPr id="2" name="矩形 1"/>
          <p:cNvSpPr/>
          <p:nvPr/>
        </p:nvSpPr>
        <p:spPr>
          <a:xfrm>
            <a:off x="0" y="908721"/>
            <a:ext cx="12192000" cy="4401205"/>
          </a:xfrm>
          <a:prstGeom prst="rect">
            <a:avLst/>
          </a:prstGeom>
          <a:solidFill>
            <a:schemeClr val="bg1"/>
          </a:solid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My Favorite Team Sport</a:t>
            </a:r>
          </a:p>
          <a:p>
            <a:pPr marL="0" marR="0" lvl="0" indent="0" defTabSz="457200" rtl="0" eaLnBrk="1" fontAlgn="auto" latinLnBrk="0" hangingPunct="1">
              <a:lnSpc>
                <a:spcPct val="100000"/>
              </a:lnSpc>
              <a:spcBef>
                <a:spcPts val="0"/>
              </a:spcBef>
              <a:spcAft>
                <a:spcPts val="0"/>
              </a:spcAft>
              <a:buClrTx/>
              <a:buSzTx/>
              <a:buFontTx/>
              <a:buNone/>
              <a:tabLst/>
              <a:defRPr/>
            </a:pPr>
            <a:r>
              <a:rPr kumimoji="0" lang="en-US" altLang="zh-CN" sz="280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	When it comes to team sports, I’d like to recommend relay-race. </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altLang="zh-CN" sz="280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	It does me good in many aspects. It goes without saying that it builds up my physical strength, making me energetic. Another major factor is that it brings the whole body into action and I must react swiftly, which is really challenging. Every time I play it with my teammates, I feel very happy and relaxed. Relay-race provides me with more chances to make friends and we enjoy the team spirit of cooperation. </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altLang="zh-CN" sz="280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	Relay-race is such an attractive team sport that I expect more and more people join in the fun. </a:t>
            </a:r>
          </a:p>
        </p:txBody>
      </p:sp>
      <p:sp>
        <p:nvSpPr>
          <p:cNvPr id="5" name="TextBox 4"/>
          <p:cNvSpPr txBox="1"/>
          <p:nvPr/>
        </p:nvSpPr>
        <p:spPr>
          <a:xfrm>
            <a:off x="13522" y="0"/>
            <a:ext cx="3275856" cy="812530"/>
          </a:xfrm>
          <a:prstGeom prst="rect">
            <a:avLst/>
          </a:prstGeom>
        </p:spPr>
        <p:style>
          <a:lnRef idx="0">
            <a:schemeClr val="accent1"/>
          </a:lnRef>
          <a:fillRef idx="3">
            <a:schemeClr val="accent1"/>
          </a:fillRef>
          <a:effectRef idx="3">
            <a:schemeClr val="accent1"/>
          </a:effectRef>
          <a:fontRef idx="minor">
            <a:schemeClr val="lt1"/>
          </a:fontRef>
        </p:style>
        <p:txBody>
          <a:bodyPr vert="horz" wrap="square" lIns="91440" tIns="45720" rIns="91440" bIns="45720" rtlCol="0" anchor="b">
            <a:spAutoFit/>
          </a:bodyPr>
          <a:lstStyle>
            <a:lvl1pPr>
              <a:lnSpc>
                <a:spcPct val="130000"/>
              </a:lnSpc>
              <a:spcBef>
                <a:spcPct val="0"/>
              </a:spcBef>
              <a:buNone/>
              <a:defRPr sz="3600" b="1" spc="-50" baseline="0">
                <a:solidFill>
                  <a:schemeClr val="bg1"/>
                </a:solidFill>
                <a:latin typeface="Arial" panose="020B0604020202020204" pitchFamily="34" charset="0"/>
                <a:ea typeface="微软雅黑" panose="020B0503020204020204" pitchFamily="34" charset="-122"/>
              </a:defRPr>
            </a:lvl1pPr>
          </a:lstStyle>
          <a:p>
            <a:pPr marL="0" marR="0" lvl="0" indent="0" algn="l" defTabSz="457200" rtl="0" eaLnBrk="1" fontAlgn="auto" latinLnBrk="0" hangingPunct="1">
              <a:lnSpc>
                <a:spcPct val="130000"/>
              </a:lnSpc>
              <a:spcBef>
                <a:spcPct val="0"/>
              </a:spcBef>
              <a:spcAft>
                <a:spcPts val="0"/>
              </a:spcAft>
              <a:buClrTx/>
              <a:buSzTx/>
              <a:buFontTx/>
              <a:buNone/>
              <a:tabLst/>
              <a:defRPr/>
            </a:pPr>
            <a:r>
              <a:rPr kumimoji="0" lang="zh-CN" altLang="en-US" sz="3600" b="1" i="0" u="none" strike="noStrike" kern="1200" cap="none" spc="-5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rPr>
              <a:t>二、参考范文</a:t>
            </a:r>
          </a:p>
        </p:txBody>
      </p:sp>
    </p:spTree>
    <p:extLst>
      <p:ext uri="{BB962C8B-B14F-4D97-AF65-F5344CB8AC3E}">
        <p14:creationId xmlns:p14="http://schemas.microsoft.com/office/powerpoint/2010/main" val="3056537791"/>
      </p:ext>
    </p:extLst>
  </p:cSld>
  <p:clrMapOvr>
    <a:masterClrMapping/>
  </p:clrMapOvr>
  <mc:AlternateContent xmlns:mc="http://schemas.openxmlformats.org/markup-compatibility/2006" xmlns:p14="http://schemas.microsoft.com/office/powerpoint/2010/main">
    <mc:Choice Requires="p14">
      <p:transition p14:dur="9" advClick="0" advTm="2000"/>
    </mc:Choice>
    <mc:Fallback xmlns="">
      <p:transition advClick="0" advTm="200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980728"/>
            <a:ext cx="12192000" cy="4801314"/>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34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rPr>
              <a:t>1.</a:t>
            </a:r>
            <a:r>
              <a:rPr kumimoji="0" lang="zh-CN" altLang="en-US" sz="34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rPr>
              <a:t>本题总分为</a:t>
            </a:r>
            <a:r>
              <a:rPr kumimoji="0" lang="en-US" altLang="zh-CN" sz="3400" b="1" i="0" u="none" strike="noStrike" kern="1200" cap="none" spc="0" normalizeH="0" baseline="0" noProof="0" dirty="0">
                <a:ln>
                  <a:noFill/>
                </a:ln>
                <a:solidFill>
                  <a:srgbClr val="FF0000"/>
                </a:solidFill>
                <a:effectLst/>
                <a:uLnTx/>
                <a:uFillTx/>
                <a:latin typeface="方正粗黑宋简体" panose="02000000000000000000" pitchFamily="2" charset="-122"/>
                <a:ea typeface="方正粗黑宋简体" panose="02000000000000000000" pitchFamily="2" charset="-122"/>
                <a:cs typeface="+mn-cs"/>
              </a:rPr>
              <a:t>25</a:t>
            </a:r>
            <a:r>
              <a:rPr kumimoji="0" lang="zh-CN" altLang="en-US" sz="3400" b="1" i="0" u="none" strike="noStrike" kern="1200" cap="none" spc="0" normalizeH="0" baseline="0" noProof="0" dirty="0">
                <a:ln>
                  <a:noFill/>
                </a:ln>
                <a:solidFill>
                  <a:srgbClr val="FF0000"/>
                </a:solidFill>
                <a:effectLst/>
                <a:uLnTx/>
                <a:uFillTx/>
                <a:latin typeface="方正粗黑宋简体" panose="02000000000000000000" pitchFamily="2" charset="-122"/>
                <a:ea typeface="方正粗黑宋简体" panose="02000000000000000000" pitchFamily="2" charset="-122"/>
                <a:cs typeface="+mn-cs"/>
              </a:rPr>
              <a:t>分</a:t>
            </a:r>
            <a:r>
              <a:rPr kumimoji="0" lang="zh-CN" altLang="en-US" sz="34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rPr>
              <a:t>，按</a:t>
            </a:r>
            <a:r>
              <a:rPr kumimoji="0" lang="en-US" altLang="zh-CN" sz="3400" b="1" i="0" u="none" strike="noStrike" kern="1200" cap="none" spc="0" normalizeH="0" baseline="0" noProof="0" dirty="0">
                <a:ln>
                  <a:noFill/>
                </a:ln>
                <a:solidFill>
                  <a:srgbClr val="FF0000"/>
                </a:solidFill>
                <a:effectLst/>
                <a:uLnTx/>
                <a:uFillTx/>
                <a:latin typeface="方正粗黑宋简体" panose="02000000000000000000" pitchFamily="2" charset="-122"/>
                <a:ea typeface="方正粗黑宋简体" panose="02000000000000000000" pitchFamily="2" charset="-122"/>
                <a:cs typeface="+mn-cs"/>
              </a:rPr>
              <a:t>6</a:t>
            </a:r>
            <a:r>
              <a:rPr kumimoji="0" lang="zh-CN" altLang="en-US" sz="3400" b="1" i="0" u="none" strike="noStrike" kern="1200" cap="none" spc="0" normalizeH="0" baseline="0" noProof="0" dirty="0">
                <a:ln>
                  <a:noFill/>
                </a:ln>
                <a:solidFill>
                  <a:srgbClr val="FF0000"/>
                </a:solidFill>
                <a:effectLst/>
                <a:uLnTx/>
                <a:uFillTx/>
                <a:latin typeface="方正粗黑宋简体" panose="02000000000000000000" pitchFamily="2" charset="-122"/>
                <a:ea typeface="方正粗黑宋简体" panose="02000000000000000000" pitchFamily="2" charset="-122"/>
                <a:cs typeface="+mn-cs"/>
              </a:rPr>
              <a:t>个层次</a:t>
            </a:r>
            <a:r>
              <a:rPr kumimoji="0" lang="zh-CN" altLang="en-US" sz="34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rPr>
              <a:t>给分。</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34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rPr>
              <a:t>2.</a:t>
            </a:r>
            <a:r>
              <a:rPr kumimoji="0" lang="zh-CN" altLang="en-US" sz="34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rPr>
              <a:t>评分时，先根据文章的</a:t>
            </a:r>
            <a:r>
              <a:rPr kumimoji="0" lang="zh-CN" altLang="en-US" sz="3400" b="1" i="0" u="none" strike="noStrike" kern="1200" cap="none" spc="0" normalizeH="0" baseline="0" noProof="0" dirty="0">
                <a:ln>
                  <a:noFill/>
                </a:ln>
                <a:solidFill>
                  <a:srgbClr val="FF0000"/>
                </a:solidFill>
                <a:effectLst/>
                <a:uLnTx/>
                <a:uFillTx/>
                <a:latin typeface="方正粗黑宋简体" panose="02000000000000000000" pitchFamily="2" charset="-122"/>
                <a:ea typeface="方正粗黑宋简体" panose="02000000000000000000" pitchFamily="2" charset="-122"/>
                <a:cs typeface="+mn-cs"/>
              </a:rPr>
              <a:t>内容和语言</a:t>
            </a:r>
            <a:r>
              <a:rPr kumimoji="0" lang="zh-CN" altLang="en-US" sz="34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rPr>
              <a:t>初步确定其所属档次，然后以该档次的要求来衡量，确定或调整档次，最后给分。（评分时，应注意的</a:t>
            </a:r>
            <a:r>
              <a:rPr kumimoji="0" lang="zh-CN" altLang="en-US" sz="3400" b="1" i="0" u="none" strike="noStrike" kern="1200" cap="none" spc="0" normalizeH="0" baseline="0" noProof="0" dirty="0">
                <a:ln>
                  <a:noFill/>
                </a:ln>
                <a:solidFill>
                  <a:srgbClr val="FF0000"/>
                </a:solidFill>
                <a:effectLst/>
                <a:uLnTx/>
                <a:uFillTx/>
                <a:latin typeface="方正粗黑宋简体" panose="02000000000000000000" pitchFamily="2" charset="-122"/>
                <a:ea typeface="方正粗黑宋简体" panose="02000000000000000000" pitchFamily="2" charset="-122"/>
                <a:cs typeface="+mn-cs"/>
              </a:rPr>
              <a:t>主要内容为</a:t>
            </a:r>
            <a:r>
              <a:rPr kumimoji="0" lang="en-US" altLang="zh-CN" sz="34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rPr>
              <a:t>:</a:t>
            </a:r>
            <a:r>
              <a:rPr kumimoji="0" lang="zh-CN" altLang="en-US" sz="34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rPr>
              <a:t>内容</a:t>
            </a:r>
            <a:r>
              <a:rPr kumimoji="0" lang="zh-CN" altLang="en-US" sz="3400" b="1" i="0" u="sng"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rPr>
              <a:t>要点</a:t>
            </a:r>
            <a:r>
              <a:rPr kumimoji="0" lang="zh-CN" altLang="en-US" sz="34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rPr>
              <a:t>、应用词汇和语法结构的丰富性和准确性及上下文的连贯性。）</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34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rPr>
              <a:t>3.</a:t>
            </a:r>
            <a:r>
              <a:rPr kumimoji="0" lang="zh-CN" altLang="en-US" sz="3400" b="1" i="0" u="none" strike="noStrike" kern="1200" cap="none" spc="0" normalizeH="0" baseline="0" noProof="0" dirty="0">
                <a:ln>
                  <a:noFill/>
                </a:ln>
                <a:solidFill>
                  <a:srgbClr val="FF0000"/>
                </a:solidFill>
                <a:effectLst/>
                <a:uLnTx/>
                <a:uFillTx/>
                <a:latin typeface="方正粗黑宋简体" panose="02000000000000000000" pitchFamily="2" charset="-122"/>
                <a:ea typeface="方正粗黑宋简体" panose="02000000000000000000" pitchFamily="2" charset="-122"/>
                <a:cs typeface="+mn-cs"/>
              </a:rPr>
              <a:t>词数</a:t>
            </a:r>
            <a:r>
              <a:rPr kumimoji="0" lang="zh-CN" altLang="en-US" sz="34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rPr>
              <a:t>少于</a:t>
            </a:r>
            <a:r>
              <a:rPr kumimoji="0" lang="en-US" altLang="zh-CN" sz="34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rPr>
              <a:t>80</a:t>
            </a:r>
            <a:r>
              <a:rPr kumimoji="0" lang="zh-CN" altLang="en-US" sz="34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rPr>
              <a:t>和多于</a:t>
            </a:r>
            <a:r>
              <a:rPr kumimoji="0" lang="en-US" altLang="zh-CN" sz="34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rPr>
              <a:t>120</a:t>
            </a:r>
            <a:r>
              <a:rPr kumimoji="0" lang="zh-CN" altLang="en-US" sz="34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rPr>
              <a:t>的，从总分中减去</a:t>
            </a:r>
            <a:r>
              <a:rPr kumimoji="0" lang="en-US" altLang="zh-CN" sz="3400" b="1" i="0" u="none" strike="noStrike" kern="1200" cap="none" spc="0" normalizeH="0" baseline="0" noProof="0" dirty="0">
                <a:ln>
                  <a:noFill/>
                </a:ln>
                <a:solidFill>
                  <a:srgbClr val="FF0000"/>
                </a:solidFill>
                <a:effectLst/>
                <a:uLnTx/>
                <a:uFillTx/>
                <a:latin typeface="楷体" panose="02010609060101010101" pitchFamily="49" charset="-122"/>
                <a:ea typeface="楷体" panose="02010609060101010101" pitchFamily="49" charset="-122"/>
                <a:cs typeface="+mn-cs"/>
              </a:rPr>
              <a:t>2</a:t>
            </a:r>
            <a:r>
              <a:rPr kumimoji="0" lang="zh-CN" altLang="en-US" sz="34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rPr>
              <a:t>分。</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34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rPr>
              <a:t>4.</a:t>
            </a:r>
            <a:r>
              <a:rPr kumimoji="0" lang="zh-CN" altLang="en-US" sz="3400" b="1" i="0" u="none" strike="noStrike" kern="1200" cap="none" spc="0" normalizeH="0" baseline="0" noProof="0" dirty="0">
                <a:ln>
                  <a:noFill/>
                </a:ln>
                <a:solidFill>
                  <a:srgbClr val="FF0000"/>
                </a:solidFill>
                <a:effectLst/>
                <a:uLnTx/>
                <a:uFillTx/>
                <a:latin typeface="方正粗黑宋简体" panose="02000000000000000000" pitchFamily="2" charset="-122"/>
                <a:ea typeface="方正粗黑宋简体" panose="02000000000000000000" pitchFamily="2" charset="-122"/>
                <a:cs typeface="+mn-cs"/>
              </a:rPr>
              <a:t>拼写与标点符号</a:t>
            </a:r>
            <a:r>
              <a:rPr kumimoji="0" lang="zh-CN" altLang="en-US" sz="34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rPr>
              <a:t>是语言准确性的一个方面，评分时，应视其对交际的影响程度予以考虑。英、美拼写及词汇用法均可接受。</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34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rPr>
              <a:t>5.</a:t>
            </a:r>
            <a:r>
              <a:rPr kumimoji="0" lang="zh-CN" altLang="en-US" sz="34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rPr>
              <a:t>如</a:t>
            </a:r>
            <a:r>
              <a:rPr kumimoji="0" lang="zh-CN" altLang="en-US" sz="3400" b="1" i="0" u="none" strike="noStrike" kern="1200" cap="none" spc="0" normalizeH="0" baseline="0" noProof="0" dirty="0">
                <a:ln>
                  <a:noFill/>
                </a:ln>
                <a:solidFill>
                  <a:srgbClr val="FF0000"/>
                </a:solidFill>
                <a:effectLst/>
                <a:uLnTx/>
                <a:uFillTx/>
                <a:latin typeface="方正粗黑宋简体" panose="02000000000000000000" pitchFamily="2" charset="-122"/>
                <a:ea typeface="方正粗黑宋简体" panose="02000000000000000000" pitchFamily="2" charset="-122"/>
                <a:cs typeface="+mn-cs"/>
              </a:rPr>
              <a:t>书写</a:t>
            </a:r>
            <a:r>
              <a:rPr lang="zh-CN" altLang="en-US" sz="3400" b="1" dirty="0">
                <a:solidFill>
                  <a:srgbClr val="FF0000"/>
                </a:solidFill>
                <a:ea typeface="方正粗黑宋简体" panose="02000000000000000000" pitchFamily="2" charset="-122"/>
              </a:rPr>
              <a:t>较差</a:t>
            </a:r>
            <a:r>
              <a:rPr kumimoji="0" lang="zh-CN" altLang="en-US" sz="34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rPr>
              <a:t>，以致影响交际，可将分数</a:t>
            </a:r>
            <a:r>
              <a:rPr lang="zh-CN" altLang="en-US" sz="3400" b="1" dirty="0">
                <a:solidFill>
                  <a:srgbClr val="FF0000"/>
                </a:solidFill>
                <a:ea typeface="方正粗黑宋简体" panose="02000000000000000000" pitchFamily="2" charset="-122"/>
              </a:rPr>
              <a:t>降低一个档次</a:t>
            </a:r>
            <a:r>
              <a:rPr kumimoji="0" lang="zh-CN" altLang="en-US" sz="34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rPr>
              <a:t>。</a:t>
            </a:r>
          </a:p>
        </p:txBody>
      </p:sp>
      <p:sp>
        <p:nvSpPr>
          <p:cNvPr id="4" name="TextBox 3"/>
          <p:cNvSpPr txBox="1"/>
          <p:nvPr/>
        </p:nvSpPr>
        <p:spPr>
          <a:xfrm>
            <a:off x="0" y="8496"/>
            <a:ext cx="3215680" cy="812530"/>
          </a:xfrm>
          <a:prstGeom prst="rect">
            <a:avLst/>
          </a:prstGeom>
        </p:spPr>
        <p:style>
          <a:lnRef idx="0">
            <a:schemeClr val="accent1"/>
          </a:lnRef>
          <a:fillRef idx="3">
            <a:schemeClr val="accent1"/>
          </a:fillRef>
          <a:effectRef idx="3">
            <a:schemeClr val="accent1"/>
          </a:effectRef>
          <a:fontRef idx="minor">
            <a:schemeClr val="lt1"/>
          </a:fontRef>
        </p:style>
        <p:txBody>
          <a:bodyPr vert="horz" wrap="square" lIns="91440" tIns="45720" rIns="91440" bIns="45720" rtlCol="0" anchor="b">
            <a:spAutoFit/>
          </a:bodyPr>
          <a:lstStyle>
            <a:lvl1pPr>
              <a:lnSpc>
                <a:spcPct val="130000"/>
              </a:lnSpc>
              <a:spcBef>
                <a:spcPct val="0"/>
              </a:spcBef>
              <a:buNone/>
              <a:defRPr sz="3600" b="1" spc="-50" baseline="0">
                <a:solidFill>
                  <a:schemeClr val="bg1"/>
                </a:solidFill>
                <a:latin typeface="Arial" panose="020B0604020202020204" pitchFamily="34" charset="0"/>
                <a:ea typeface="微软雅黑" panose="020B0503020204020204" pitchFamily="34" charset="-122"/>
              </a:defRPr>
            </a:lvl1pPr>
          </a:lstStyle>
          <a:p>
            <a:pPr marL="0" marR="0" lvl="0" indent="0" algn="l" defTabSz="457200" rtl="0" eaLnBrk="1" fontAlgn="auto" latinLnBrk="0" hangingPunct="1">
              <a:lnSpc>
                <a:spcPct val="130000"/>
              </a:lnSpc>
              <a:spcBef>
                <a:spcPct val="0"/>
              </a:spcBef>
              <a:spcAft>
                <a:spcPts val="0"/>
              </a:spcAft>
              <a:buClrTx/>
              <a:buSzTx/>
              <a:buFontTx/>
              <a:buNone/>
              <a:tabLst/>
              <a:defRPr/>
            </a:pPr>
            <a:r>
              <a:rPr kumimoji="0" lang="zh-CN" altLang="en-US" sz="3600" b="1" i="0" u="none" strike="noStrike" kern="1200" cap="none" spc="-5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rPr>
              <a:t>三、评分标准</a:t>
            </a:r>
          </a:p>
        </p:txBody>
      </p:sp>
      <p:sp>
        <p:nvSpPr>
          <p:cNvPr id="3" name="文本框 2"/>
          <p:cNvSpPr txBox="1"/>
          <p:nvPr/>
        </p:nvSpPr>
        <p:spPr>
          <a:xfrm>
            <a:off x="7032104" y="1556792"/>
            <a:ext cx="1728192" cy="535596"/>
          </a:xfrm>
          <a:prstGeom prst="rect">
            <a:avLst/>
          </a:prstGeom>
          <a:noFill/>
          <a:ln w="28575">
            <a:solidFill>
              <a:srgbClr val="FF0000"/>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a:ea typeface="宋体" panose="02010600030101010101" pitchFamily="2" charset="-122"/>
              <a:cs typeface="+mn-cs"/>
            </a:endParaRPr>
          </a:p>
        </p:txBody>
      </p:sp>
      <p:sp>
        <p:nvSpPr>
          <p:cNvPr id="5" name="文本框 4"/>
          <p:cNvSpPr txBox="1"/>
          <p:nvPr/>
        </p:nvSpPr>
        <p:spPr>
          <a:xfrm>
            <a:off x="5519936" y="2564904"/>
            <a:ext cx="1728192" cy="535596"/>
          </a:xfrm>
          <a:prstGeom prst="rect">
            <a:avLst/>
          </a:prstGeom>
          <a:noFill/>
          <a:ln w="28575">
            <a:solidFill>
              <a:srgbClr val="FF0000"/>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a:ea typeface="宋体" panose="02010600030101010101" pitchFamily="2" charset="-122"/>
              <a:cs typeface="+mn-cs"/>
            </a:endParaRPr>
          </a:p>
        </p:txBody>
      </p:sp>
      <p:sp>
        <p:nvSpPr>
          <p:cNvPr id="6" name="文本框 5"/>
          <p:cNvSpPr txBox="1"/>
          <p:nvPr/>
        </p:nvSpPr>
        <p:spPr>
          <a:xfrm>
            <a:off x="7680176" y="2588420"/>
            <a:ext cx="1728192" cy="535596"/>
          </a:xfrm>
          <a:prstGeom prst="rect">
            <a:avLst/>
          </a:prstGeom>
          <a:noFill/>
          <a:ln w="28575">
            <a:solidFill>
              <a:srgbClr val="FF0000"/>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a:ea typeface="宋体" panose="02010600030101010101" pitchFamily="2" charset="-122"/>
              <a:cs typeface="+mn-cs"/>
            </a:endParaRPr>
          </a:p>
        </p:txBody>
      </p:sp>
      <p:sp>
        <p:nvSpPr>
          <p:cNvPr id="7" name="文本框 6"/>
          <p:cNvSpPr txBox="1"/>
          <p:nvPr/>
        </p:nvSpPr>
        <p:spPr>
          <a:xfrm>
            <a:off x="9840416" y="2588420"/>
            <a:ext cx="1728192" cy="535596"/>
          </a:xfrm>
          <a:prstGeom prst="rect">
            <a:avLst/>
          </a:prstGeom>
          <a:noFill/>
          <a:ln w="28575">
            <a:solidFill>
              <a:srgbClr val="FF0000"/>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916254950"/>
      </p:ext>
    </p:extLst>
  </p:cSld>
  <p:clrMapOvr>
    <a:masterClrMapping/>
  </p:clrMapOvr>
  <mc:AlternateContent xmlns:mc="http://schemas.openxmlformats.org/markup-compatibility/2006" xmlns:p14="http://schemas.microsoft.com/office/powerpoint/2010/main">
    <mc:Choice Requires="p14">
      <p:transition p14:dur="9" advClick="0" advTm="2000"/>
    </mc:Choice>
    <mc:Fallback xmlns="">
      <p:transition advClick="0" advTm="200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279576" y="-62475"/>
            <a:ext cx="4852610" cy="523220"/>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2800" b="1" i="0" u="none" strike="noStrike" kern="12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rPr>
              <a:t>二、</a:t>
            </a:r>
            <a:r>
              <a:rPr kumimoji="0" lang="zh-CN" altLang="zh-CN" sz="2800" b="1" i="0" u="none" strike="noStrike" kern="12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rPr>
              <a:t>各档次的给分范围和要求</a:t>
            </a:r>
          </a:p>
        </p:txBody>
      </p:sp>
      <p:graphicFrame>
        <p:nvGraphicFramePr>
          <p:cNvPr id="3" name="表格 2"/>
          <p:cNvGraphicFramePr>
            <a:graphicFrameLocks noGrp="1"/>
          </p:cNvGraphicFramePr>
          <p:nvPr>
            <p:extLst>
              <p:ext uri="{D42A27DB-BD31-4B8C-83A1-F6EECF244321}">
                <p14:modId xmlns:p14="http://schemas.microsoft.com/office/powerpoint/2010/main" val="2426858662"/>
              </p:ext>
            </p:extLst>
          </p:nvPr>
        </p:nvGraphicFramePr>
        <p:xfrm>
          <a:off x="26354" y="446276"/>
          <a:ext cx="12000655" cy="5859139"/>
        </p:xfrm>
        <a:graphic>
          <a:graphicData uri="http://schemas.openxmlformats.org/drawingml/2006/table">
            <a:tbl>
              <a:tblPr firstRow="1" firstCol="1" bandRow="1"/>
              <a:tblGrid>
                <a:gridCol w="2348872">
                  <a:extLst>
                    <a:ext uri="{9D8B030D-6E8A-4147-A177-3AD203B41FA5}">
                      <a16:colId xmlns:a16="http://schemas.microsoft.com/office/drawing/2014/main" val="20000"/>
                    </a:ext>
                  </a:extLst>
                </a:gridCol>
                <a:gridCol w="9651783">
                  <a:extLst>
                    <a:ext uri="{9D8B030D-6E8A-4147-A177-3AD203B41FA5}">
                      <a16:colId xmlns:a16="http://schemas.microsoft.com/office/drawing/2014/main" val="20001"/>
                    </a:ext>
                  </a:extLst>
                </a:gridCol>
              </a:tblGrid>
              <a:tr h="366196">
                <a:tc>
                  <a:txBody>
                    <a:bodyPr/>
                    <a:lstStyle/>
                    <a:p>
                      <a:pPr algn="just">
                        <a:spcAft>
                          <a:spcPts val="0"/>
                        </a:spcAft>
                      </a:pPr>
                      <a:r>
                        <a:rPr lang="zh-CN" sz="2400" b="1" kern="100" dirty="0">
                          <a:solidFill>
                            <a:srgbClr val="C00000"/>
                          </a:solidFill>
                          <a:effectLst/>
                          <a:latin typeface="Calibri" panose="020F0502020204030204"/>
                          <a:ea typeface="宋体" panose="02010600030101010101" pitchFamily="2" charset="-122"/>
                          <a:cs typeface="Times New Roman" panose="02020603050405020304"/>
                        </a:rPr>
                        <a:t>档次</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2400" b="1" kern="100" dirty="0">
                          <a:solidFill>
                            <a:srgbClr val="C00000"/>
                          </a:solidFill>
                          <a:effectLst/>
                          <a:latin typeface="Calibri" panose="020F0502020204030204"/>
                          <a:ea typeface="宋体" panose="02010600030101010101" pitchFamily="2" charset="-122"/>
                          <a:cs typeface="Times New Roman" panose="02020603050405020304"/>
                        </a:rPr>
                        <a:t>描述</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929570">
                <a:tc>
                  <a:txBody>
                    <a:bodyPr/>
                    <a:lstStyle/>
                    <a:p>
                      <a:pPr algn="just">
                        <a:spcAft>
                          <a:spcPts val="0"/>
                        </a:spcAft>
                      </a:pPr>
                      <a:r>
                        <a:rPr lang="zh-CN" sz="2400" b="1" kern="100" dirty="0">
                          <a:solidFill>
                            <a:srgbClr val="000000"/>
                          </a:solidFill>
                          <a:effectLst/>
                          <a:latin typeface="Calibri" panose="020F0502020204030204"/>
                          <a:ea typeface="宋体" panose="02010600030101010101" pitchFamily="2" charset="-122"/>
                          <a:cs typeface="Times New Roman" panose="02020603050405020304"/>
                        </a:rPr>
                        <a:t>第五档</a:t>
                      </a:r>
                    </a:p>
                    <a:p>
                      <a:pPr algn="just">
                        <a:spcAft>
                          <a:spcPts val="0"/>
                        </a:spcAft>
                      </a:pPr>
                      <a:r>
                        <a:rPr lang="en-US" sz="2400" b="1" kern="100" dirty="0">
                          <a:solidFill>
                            <a:srgbClr val="000000"/>
                          </a:solidFill>
                          <a:effectLst/>
                          <a:latin typeface="+mn-lt"/>
                          <a:ea typeface="宋体" panose="02010600030101010101" pitchFamily="2" charset="-122"/>
                          <a:cs typeface="Times New Roman" panose="02020603050405020304"/>
                        </a:rPr>
                        <a:t>(21-25</a:t>
                      </a:r>
                      <a:r>
                        <a:rPr lang="en-US" altLang="zh-CN" sz="2400" b="1" kern="100" dirty="0">
                          <a:solidFill>
                            <a:srgbClr val="000000"/>
                          </a:solidFill>
                          <a:effectLst/>
                          <a:latin typeface="Calibri" panose="020F0502020204030204"/>
                          <a:ea typeface="宋体" panose="02010600030101010101" pitchFamily="2" charset="-122"/>
                          <a:cs typeface="Times New Roman" panose="02020603050405020304"/>
                        </a:rPr>
                        <a:t>)</a:t>
                      </a:r>
                      <a:endParaRPr lang="zh-CN" sz="2400" b="1" kern="100" dirty="0">
                        <a:solidFill>
                          <a:srgbClr val="000000"/>
                        </a:solidFill>
                        <a:effectLst/>
                        <a:latin typeface="Calibri" panose="020F05020202040302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indent="-342900" algn="just">
                        <a:spcAft>
                          <a:spcPts val="0"/>
                        </a:spcAft>
                        <a:buFont typeface="Wingdings" panose="05000000000000000000" pitchFamily="2" charset="2"/>
                        <a:buChar char="l"/>
                      </a:pPr>
                      <a:r>
                        <a:rPr lang="zh-CN" sz="2400" b="0" kern="100" dirty="0">
                          <a:solidFill>
                            <a:srgbClr val="FF0000"/>
                          </a:solidFill>
                          <a:effectLst/>
                          <a:latin typeface="Calibri" panose="020F0502020204030204"/>
                          <a:ea typeface="宋体" panose="02010600030101010101" pitchFamily="2" charset="-122"/>
                          <a:cs typeface="Times New Roman" panose="02020603050405020304"/>
                        </a:rPr>
                        <a:t>完全</a:t>
                      </a:r>
                      <a:r>
                        <a:rPr lang="zh-CN" sz="2400" b="0" kern="100" dirty="0">
                          <a:solidFill>
                            <a:srgbClr val="000000"/>
                          </a:solidFill>
                          <a:effectLst/>
                          <a:latin typeface="Calibri" panose="020F0502020204030204"/>
                          <a:ea typeface="宋体" panose="02010600030101010101" pitchFamily="2" charset="-122"/>
                          <a:cs typeface="Times New Roman" panose="02020603050405020304"/>
                        </a:rPr>
                        <a:t>完成了试题规定的任务。</a:t>
                      </a:r>
                    </a:p>
                    <a:p>
                      <a:pPr marL="342900" indent="-342900" algn="just">
                        <a:spcAft>
                          <a:spcPts val="0"/>
                        </a:spcAft>
                        <a:buFont typeface="Wingdings" panose="05000000000000000000" pitchFamily="2" charset="2"/>
                        <a:buChar char="l"/>
                      </a:pPr>
                      <a:r>
                        <a:rPr lang="en-US" sz="2400" b="0" kern="100" dirty="0">
                          <a:solidFill>
                            <a:srgbClr val="000000"/>
                          </a:solidFill>
                          <a:effectLst/>
                          <a:latin typeface="Calibri" panose="020F0502020204030204"/>
                          <a:ea typeface="宋体" panose="02010600030101010101" pitchFamily="2" charset="-122"/>
                          <a:cs typeface="Times New Roman" panose="02020603050405020304"/>
                        </a:rPr>
                        <a:t>-</a:t>
                      </a:r>
                      <a:r>
                        <a:rPr lang="zh-CN" sz="2400" b="1" kern="100" dirty="0">
                          <a:solidFill>
                            <a:srgbClr val="FF0000"/>
                          </a:solidFill>
                          <a:effectLst/>
                          <a:latin typeface="Calibri" panose="020F0502020204030204"/>
                          <a:ea typeface="宋体" panose="02010600030101010101" pitchFamily="2" charset="-122"/>
                          <a:cs typeface="Times New Roman" panose="02020603050405020304"/>
                        </a:rPr>
                        <a:t>覆盖所有</a:t>
                      </a:r>
                      <a:r>
                        <a:rPr lang="zh-CN" sz="2400" b="0" kern="100" dirty="0">
                          <a:solidFill>
                            <a:srgbClr val="000000"/>
                          </a:solidFill>
                          <a:effectLst/>
                          <a:latin typeface="Calibri" panose="020F0502020204030204"/>
                          <a:ea typeface="宋体" panose="02010600030101010101" pitchFamily="2" charset="-122"/>
                          <a:cs typeface="Times New Roman" panose="02020603050405020304"/>
                        </a:rPr>
                        <a:t>内容要点。</a:t>
                      </a:r>
                    </a:p>
                    <a:p>
                      <a:pPr marL="342900" indent="-342900" algn="just">
                        <a:spcAft>
                          <a:spcPts val="0"/>
                        </a:spcAft>
                        <a:buFont typeface="Wingdings" panose="05000000000000000000" pitchFamily="2" charset="2"/>
                        <a:buChar char="l"/>
                      </a:pPr>
                      <a:r>
                        <a:rPr lang="en-US" sz="2400" b="0" kern="100" dirty="0">
                          <a:solidFill>
                            <a:srgbClr val="000000"/>
                          </a:solidFill>
                          <a:effectLst/>
                          <a:latin typeface="Calibri" panose="020F0502020204030204"/>
                          <a:ea typeface="宋体" panose="02010600030101010101" pitchFamily="2" charset="-122"/>
                          <a:cs typeface="Times New Roman" panose="02020603050405020304"/>
                        </a:rPr>
                        <a:t>-</a:t>
                      </a:r>
                      <a:r>
                        <a:rPr lang="zh-CN" sz="2400" b="0" kern="100" dirty="0">
                          <a:solidFill>
                            <a:srgbClr val="000000"/>
                          </a:solidFill>
                          <a:effectLst/>
                          <a:latin typeface="Calibri" panose="020F0502020204030204"/>
                          <a:ea typeface="宋体" panose="02010600030101010101" pitchFamily="2" charset="-122"/>
                          <a:cs typeface="Times New Roman" panose="02020603050405020304"/>
                        </a:rPr>
                        <a:t>应用了</a:t>
                      </a:r>
                      <a:r>
                        <a:rPr lang="zh-CN" sz="2400" b="1" kern="100" dirty="0">
                          <a:solidFill>
                            <a:srgbClr val="FF0000"/>
                          </a:solidFill>
                          <a:effectLst/>
                          <a:latin typeface="Calibri" panose="020F0502020204030204"/>
                          <a:ea typeface="宋体" panose="02010600030101010101" pitchFamily="2" charset="-122"/>
                          <a:cs typeface="Times New Roman" panose="02020603050405020304"/>
                        </a:rPr>
                        <a:t>较多的</a:t>
                      </a:r>
                      <a:r>
                        <a:rPr lang="zh-CN" sz="2400" b="0" kern="100" dirty="0">
                          <a:solidFill>
                            <a:srgbClr val="000000"/>
                          </a:solidFill>
                          <a:effectLst/>
                          <a:latin typeface="Calibri" panose="020F0502020204030204"/>
                          <a:ea typeface="宋体" panose="02010600030101010101" pitchFamily="2" charset="-122"/>
                          <a:cs typeface="Times New Roman" panose="02020603050405020304"/>
                        </a:rPr>
                        <a:t>语法结构和词汇。</a:t>
                      </a:r>
                    </a:p>
                    <a:p>
                      <a:pPr marL="342900" indent="-342900" algn="just">
                        <a:spcAft>
                          <a:spcPts val="0"/>
                        </a:spcAft>
                        <a:buFont typeface="Wingdings" panose="05000000000000000000" pitchFamily="2" charset="2"/>
                        <a:buChar char="l"/>
                      </a:pPr>
                      <a:r>
                        <a:rPr lang="en-US" sz="2400" b="0" kern="100" dirty="0">
                          <a:solidFill>
                            <a:srgbClr val="000000"/>
                          </a:solidFill>
                          <a:effectLst/>
                          <a:latin typeface="Calibri" panose="020F0502020204030204"/>
                          <a:ea typeface="宋体" panose="02010600030101010101" pitchFamily="2" charset="-122"/>
                          <a:cs typeface="Times New Roman" panose="02020603050405020304"/>
                        </a:rPr>
                        <a:t>-</a:t>
                      </a:r>
                      <a:r>
                        <a:rPr lang="zh-CN" sz="2400" b="0" kern="100" dirty="0">
                          <a:solidFill>
                            <a:srgbClr val="000000"/>
                          </a:solidFill>
                          <a:effectLst/>
                          <a:latin typeface="Calibri" panose="020F0502020204030204"/>
                          <a:ea typeface="宋体" panose="02010600030101010101" pitchFamily="2" charset="-122"/>
                          <a:cs typeface="Times New Roman" panose="02020603050405020304"/>
                        </a:rPr>
                        <a:t>语法结构或词汇方面</a:t>
                      </a:r>
                      <a:r>
                        <a:rPr lang="zh-CN" sz="2400" b="1" kern="100" dirty="0">
                          <a:solidFill>
                            <a:srgbClr val="FF0000"/>
                          </a:solidFill>
                          <a:effectLst/>
                          <a:latin typeface="Calibri" panose="020F0502020204030204"/>
                          <a:ea typeface="宋体" panose="02010600030101010101" pitchFamily="2" charset="-122"/>
                          <a:cs typeface="Times New Roman" panose="02020603050405020304"/>
                        </a:rPr>
                        <a:t>有些许</a:t>
                      </a:r>
                      <a:r>
                        <a:rPr lang="zh-CN" sz="2400" b="0" kern="100" dirty="0">
                          <a:solidFill>
                            <a:srgbClr val="000000"/>
                          </a:solidFill>
                          <a:effectLst/>
                          <a:latin typeface="Calibri" panose="020F0502020204030204"/>
                          <a:ea typeface="宋体" panose="02010600030101010101" pitchFamily="2" charset="-122"/>
                          <a:cs typeface="Times New Roman" panose="02020603050405020304"/>
                        </a:rPr>
                        <a:t>错误，但为尽力使用较复杂结构或</a:t>
                      </a:r>
                      <a:r>
                        <a:rPr lang="zh-CN" sz="2400" b="1" kern="100" dirty="0">
                          <a:solidFill>
                            <a:srgbClr val="FF0000"/>
                          </a:solidFill>
                          <a:effectLst/>
                          <a:latin typeface="Calibri" panose="020F0502020204030204"/>
                          <a:ea typeface="宋体" panose="02010600030101010101" pitchFamily="2" charset="-122"/>
                          <a:cs typeface="Times New Roman" panose="02020603050405020304"/>
                        </a:rPr>
                        <a:t>较高级词汇</a:t>
                      </a:r>
                      <a:r>
                        <a:rPr lang="zh-CN" sz="2400" b="0" kern="100" dirty="0">
                          <a:solidFill>
                            <a:srgbClr val="000000"/>
                          </a:solidFill>
                          <a:effectLst/>
                          <a:latin typeface="Calibri" panose="020F0502020204030204"/>
                          <a:ea typeface="宋体" panose="02010600030101010101" pitchFamily="2" charset="-122"/>
                          <a:cs typeface="Times New Roman" panose="02020603050405020304"/>
                        </a:rPr>
                        <a:t>所致</a:t>
                      </a:r>
                      <a:r>
                        <a:rPr lang="en-US" sz="2400" b="0" kern="100" dirty="0">
                          <a:solidFill>
                            <a:srgbClr val="000000"/>
                          </a:solidFill>
                          <a:effectLst/>
                          <a:latin typeface="Calibri" panose="020F0502020204030204"/>
                          <a:ea typeface="宋体" panose="02010600030101010101" pitchFamily="2" charset="-122"/>
                          <a:cs typeface="Times New Roman" panose="02020603050405020304"/>
                        </a:rPr>
                        <a:t>;</a:t>
                      </a:r>
                      <a:r>
                        <a:rPr lang="zh-CN" sz="2400" b="0" kern="100" dirty="0">
                          <a:solidFill>
                            <a:srgbClr val="000000"/>
                          </a:solidFill>
                          <a:effectLst/>
                          <a:latin typeface="Calibri" panose="020F0502020204030204"/>
                          <a:ea typeface="宋体" panose="02010600030101010101" pitchFamily="2" charset="-122"/>
                          <a:cs typeface="Times New Roman" panose="02020603050405020304"/>
                        </a:rPr>
                        <a:t>具备</a:t>
                      </a:r>
                      <a:r>
                        <a:rPr lang="zh-CN" sz="2400" b="1" kern="100" dirty="0">
                          <a:solidFill>
                            <a:srgbClr val="FF0000"/>
                          </a:solidFill>
                          <a:effectLst/>
                          <a:latin typeface="Calibri" panose="020F0502020204030204"/>
                          <a:ea typeface="宋体" panose="02010600030101010101" pitchFamily="2" charset="-122"/>
                          <a:cs typeface="Times New Roman" panose="02020603050405020304"/>
                        </a:rPr>
                        <a:t>较强的语言运用能力</a:t>
                      </a:r>
                      <a:r>
                        <a:rPr lang="zh-CN" sz="2400" b="0" kern="100" dirty="0">
                          <a:solidFill>
                            <a:srgbClr val="000000"/>
                          </a:solidFill>
                          <a:effectLst/>
                          <a:latin typeface="Calibri" panose="020F0502020204030204"/>
                          <a:ea typeface="宋体" panose="02010600030101010101" pitchFamily="2" charset="-122"/>
                          <a:cs typeface="Times New Roman" panose="02020603050405020304"/>
                        </a:rPr>
                        <a:t>。</a:t>
                      </a:r>
                    </a:p>
                    <a:p>
                      <a:pPr marL="342900" indent="-342900" algn="just">
                        <a:spcAft>
                          <a:spcPts val="0"/>
                        </a:spcAft>
                        <a:buFont typeface="Wingdings" panose="05000000000000000000" pitchFamily="2" charset="2"/>
                        <a:buChar char="l"/>
                      </a:pPr>
                      <a:r>
                        <a:rPr lang="en-US" sz="2400" b="0" kern="100" dirty="0">
                          <a:solidFill>
                            <a:srgbClr val="000000"/>
                          </a:solidFill>
                          <a:effectLst/>
                          <a:latin typeface="Calibri" panose="020F0502020204030204"/>
                          <a:ea typeface="宋体" panose="02010600030101010101" pitchFamily="2" charset="-122"/>
                          <a:cs typeface="Times New Roman" panose="02020603050405020304"/>
                        </a:rPr>
                        <a:t>-</a:t>
                      </a:r>
                      <a:r>
                        <a:rPr lang="zh-CN" sz="2400" b="1" kern="100" dirty="0">
                          <a:solidFill>
                            <a:srgbClr val="FF0000"/>
                          </a:solidFill>
                          <a:effectLst/>
                          <a:latin typeface="Calibri" panose="020F0502020204030204"/>
                          <a:ea typeface="宋体" panose="02010600030101010101" pitchFamily="2" charset="-122"/>
                          <a:cs typeface="Times New Roman" panose="02020603050405020304"/>
                        </a:rPr>
                        <a:t>有效地</a:t>
                      </a:r>
                      <a:r>
                        <a:rPr lang="zh-CN" sz="2400" b="0" kern="100" dirty="0">
                          <a:solidFill>
                            <a:srgbClr val="000000"/>
                          </a:solidFill>
                          <a:effectLst/>
                          <a:latin typeface="Calibri" panose="020F0502020204030204"/>
                          <a:ea typeface="宋体" panose="02010600030101010101" pitchFamily="2" charset="-122"/>
                          <a:cs typeface="Times New Roman" panose="02020603050405020304"/>
                        </a:rPr>
                        <a:t>使用了语句间的连接成分，使全文</a:t>
                      </a:r>
                      <a:r>
                        <a:rPr lang="zh-CN" sz="2400" b="1" kern="100" dirty="0">
                          <a:solidFill>
                            <a:srgbClr val="FF0000"/>
                          </a:solidFill>
                          <a:effectLst/>
                          <a:latin typeface="Calibri" panose="020F0502020204030204"/>
                          <a:ea typeface="宋体" panose="02010600030101010101" pitchFamily="2" charset="-122"/>
                          <a:cs typeface="Times New Roman" panose="02020603050405020304"/>
                        </a:rPr>
                        <a:t>结构紧凑</a:t>
                      </a:r>
                      <a:r>
                        <a:rPr lang="zh-CN" sz="2400" b="0" kern="100" dirty="0">
                          <a:solidFill>
                            <a:srgbClr val="000000"/>
                          </a:solidFill>
                          <a:effectLst/>
                          <a:latin typeface="Calibri" panose="020F0502020204030204"/>
                          <a:ea typeface="宋体" panose="02010600030101010101" pitchFamily="2" charset="-122"/>
                          <a:cs typeface="Times New Roman" panose="02020603050405020304"/>
                        </a:rPr>
                        <a:t>。</a:t>
                      </a:r>
                    </a:p>
                    <a:p>
                      <a:pPr marL="342900" indent="-342900" algn="just">
                        <a:spcAft>
                          <a:spcPts val="0"/>
                        </a:spcAft>
                        <a:buFont typeface="Wingdings" panose="05000000000000000000" pitchFamily="2" charset="2"/>
                        <a:buChar char="l"/>
                      </a:pPr>
                      <a:r>
                        <a:rPr lang="zh-CN" sz="2400" b="1" kern="100" dirty="0">
                          <a:solidFill>
                            <a:srgbClr val="FF0000"/>
                          </a:solidFill>
                          <a:effectLst/>
                          <a:latin typeface="Calibri" panose="020F0502020204030204"/>
                          <a:ea typeface="宋体" panose="02010600030101010101" pitchFamily="2" charset="-122"/>
                          <a:cs typeface="Times New Roman" panose="02020603050405020304"/>
                        </a:rPr>
                        <a:t>完全达到</a:t>
                      </a:r>
                      <a:r>
                        <a:rPr lang="zh-CN" sz="2400" b="0" kern="100" dirty="0">
                          <a:solidFill>
                            <a:srgbClr val="000000"/>
                          </a:solidFill>
                          <a:effectLst/>
                          <a:latin typeface="Calibri" panose="020F0502020204030204"/>
                          <a:ea typeface="宋体" panose="02010600030101010101" pitchFamily="2" charset="-122"/>
                          <a:cs typeface="Times New Roman" panose="02020603050405020304"/>
                        </a:rPr>
                        <a:t>了预期的写作目的。</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563373">
                <a:tc>
                  <a:txBody>
                    <a:bodyPr/>
                    <a:lstStyle/>
                    <a:p>
                      <a:pPr algn="just">
                        <a:spcAft>
                          <a:spcPts val="0"/>
                        </a:spcAft>
                      </a:pPr>
                      <a:r>
                        <a:rPr lang="zh-CN" sz="2400" b="1" kern="100" dirty="0">
                          <a:solidFill>
                            <a:srgbClr val="000000"/>
                          </a:solidFill>
                          <a:effectLst/>
                          <a:latin typeface="Calibri" panose="020F0502020204030204"/>
                          <a:ea typeface="宋体" panose="02010600030101010101" pitchFamily="2" charset="-122"/>
                          <a:cs typeface="Times New Roman" panose="02020603050405020304"/>
                        </a:rPr>
                        <a:t>第四档</a:t>
                      </a:r>
                    </a:p>
                    <a:p>
                      <a:pPr algn="just">
                        <a:spcAft>
                          <a:spcPts val="0"/>
                        </a:spcAft>
                      </a:pPr>
                      <a:r>
                        <a:rPr lang="en-US" sz="2400" b="1" kern="100" dirty="0">
                          <a:solidFill>
                            <a:srgbClr val="000000"/>
                          </a:solidFill>
                          <a:effectLst/>
                          <a:latin typeface="Calibri" panose="020F0502020204030204"/>
                          <a:ea typeface="宋体" panose="02010600030101010101" pitchFamily="2" charset="-122"/>
                          <a:cs typeface="Times New Roman" panose="02020603050405020304"/>
                        </a:rPr>
                        <a:t>(16-20</a:t>
                      </a:r>
                      <a:r>
                        <a:rPr lang="zh-CN" sz="2400" b="1" kern="100" dirty="0">
                          <a:solidFill>
                            <a:srgbClr val="000000"/>
                          </a:solidFill>
                          <a:effectLst/>
                          <a:latin typeface="Calibri" panose="020F0502020204030204"/>
                          <a:ea typeface="宋体" panose="02010600030101010101" pitchFamily="2" charset="-122"/>
                          <a:cs typeface="Times New Roman" panose="02020603050405020304"/>
                        </a:rPr>
                        <a:t>分</a:t>
                      </a:r>
                      <a:r>
                        <a:rPr lang="en-US" altLang="zh-CN" sz="2400" b="1" kern="100" dirty="0">
                          <a:solidFill>
                            <a:srgbClr val="000000"/>
                          </a:solidFill>
                          <a:effectLst/>
                          <a:latin typeface="Calibri" panose="020F0502020204030204"/>
                          <a:ea typeface="宋体" panose="02010600030101010101" pitchFamily="2" charset="-122"/>
                          <a:cs typeface="Times New Roman" panose="02020603050405020304"/>
                        </a:rPr>
                        <a:t>)</a:t>
                      </a:r>
                      <a:endParaRPr lang="zh-CN" sz="2400" b="1" kern="100" dirty="0">
                        <a:solidFill>
                          <a:srgbClr val="000000"/>
                        </a:solidFill>
                        <a:effectLst/>
                        <a:latin typeface="Calibri" panose="020F05020202040302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indent="-342900" algn="just">
                        <a:spcAft>
                          <a:spcPts val="0"/>
                        </a:spcAft>
                        <a:buFont typeface="Wingdings" panose="05000000000000000000" pitchFamily="2" charset="2"/>
                        <a:buChar char="l"/>
                      </a:pPr>
                      <a:r>
                        <a:rPr lang="zh-CN" altLang="en-US" sz="2400" b="1" kern="100" dirty="0">
                          <a:solidFill>
                            <a:srgbClr val="00B0F0"/>
                          </a:solidFill>
                          <a:effectLst/>
                          <a:latin typeface="Calibri" panose="020F0502020204030204"/>
                          <a:ea typeface="宋体" panose="02010600030101010101" pitchFamily="2" charset="-122"/>
                          <a:cs typeface="Times New Roman" panose="02020603050405020304"/>
                        </a:rPr>
                        <a:t>完全</a:t>
                      </a:r>
                      <a:r>
                        <a:rPr lang="zh-CN" sz="2400" b="0" kern="100" dirty="0">
                          <a:solidFill>
                            <a:srgbClr val="000000"/>
                          </a:solidFill>
                          <a:effectLst/>
                          <a:latin typeface="Calibri" panose="020F0502020204030204"/>
                          <a:ea typeface="宋体" panose="02010600030101010101" pitchFamily="2" charset="-122"/>
                          <a:cs typeface="Times New Roman" panose="02020603050405020304"/>
                        </a:rPr>
                        <a:t>完成了试题规定的任务。</a:t>
                      </a:r>
                    </a:p>
                    <a:p>
                      <a:pPr marL="342900" indent="-342900" algn="just">
                        <a:spcAft>
                          <a:spcPts val="0"/>
                        </a:spcAft>
                        <a:buFont typeface="Wingdings" panose="05000000000000000000" pitchFamily="2" charset="2"/>
                        <a:buChar char="l"/>
                      </a:pPr>
                      <a:r>
                        <a:rPr lang="en-US" sz="2400" b="0" kern="100" dirty="0">
                          <a:solidFill>
                            <a:srgbClr val="000000"/>
                          </a:solidFill>
                          <a:effectLst/>
                          <a:latin typeface="Calibri" panose="020F0502020204030204"/>
                          <a:ea typeface="宋体" panose="02010600030101010101" pitchFamily="2" charset="-122"/>
                          <a:cs typeface="Times New Roman" panose="02020603050405020304"/>
                        </a:rPr>
                        <a:t>-</a:t>
                      </a:r>
                      <a:r>
                        <a:rPr lang="zh-CN" sz="2400" b="0" kern="100" dirty="0">
                          <a:solidFill>
                            <a:srgbClr val="000000"/>
                          </a:solidFill>
                          <a:effectLst/>
                          <a:latin typeface="Calibri" panose="020F0502020204030204"/>
                          <a:ea typeface="宋体" panose="02010600030101010101" pitchFamily="2" charset="-122"/>
                          <a:cs typeface="Times New Roman" panose="02020603050405020304"/>
                        </a:rPr>
                        <a:t>虽</a:t>
                      </a:r>
                      <a:r>
                        <a:rPr lang="zh-CN" sz="2400" b="1" kern="100" dirty="0">
                          <a:solidFill>
                            <a:srgbClr val="00B0F0"/>
                          </a:solidFill>
                          <a:effectLst/>
                          <a:latin typeface="Calibri" panose="020F0502020204030204"/>
                          <a:ea typeface="宋体" panose="02010600030101010101" pitchFamily="2" charset="-122"/>
                          <a:cs typeface="Times New Roman" panose="02020603050405020304"/>
                        </a:rPr>
                        <a:t>漏掉</a:t>
                      </a:r>
                      <a:r>
                        <a:rPr lang="en-US" sz="2400" b="1" kern="100" dirty="0">
                          <a:solidFill>
                            <a:srgbClr val="00B0F0"/>
                          </a:solidFill>
                          <a:effectLst/>
                          <a:latin typeface="Calibri" panose="020F0502020204030204"/>
                          <a:ea typeface="宋体" panose="02010600030101010101" pitchFamily="2" charset="-122"/>
                          <a:cs typeface="Times New Roman" panose="02020603050405020304"/>
                        </a:rPr>
                        <a:t>1</a:t>
                      </a:r>
                      <a:r>
                        <a:rPr lang="zh-CN" sz="2400" b="1" kern="100" dirty="0">
                          <a:solidFill>
                            <a:srgbClr val="00B0F0"/>
                          </a:solidFill>
                          <a:effectLst/>
                          <a:latin typeface="Calibri" panose="020F0502020204030204"/>
                          <a:ea typeface="宋体" panose="02010600030101010101" pitchFamily="2" charset="-122"/>
                          <a:cs typeface="Times New Roman" panose="02020603050405020304"/>
                        </a:rPr>
                        <a:t>、</a:t>
                      </a:r>
                      <a:r>
                        <a:rPr lang="en-US" sz="2400" b="1" kern="100" dirty="0">
                          <a:solidFill>
                            <a:srgbClr val="00B0F0"/>
                          </a:solidFill>
                          <a:effectLst/>
                          <a:latin typeface="Calibri" panose="020F0502020204030204"/>
                          <a:ea typeface="宋体" panose="02010600030101010101" pitchFamily="2" charset="-122"/>
                          <a:cs typeface="Times New Roman" panose="02020603050405020304"/>
                        </a:rPr>
                        <a:t>2</a:t>
                      </a:r>
                      <a:r>
                        <a:rPr lang="zh-CN" sz="2400" b="1" kern="100" dirty="0">
                          <a:solidFill>
                            <a:srgbClr val="00B0F0"/>
                          </a:solidFill>
                          <a:effectLst/>
                          <a:latin typeface="Calibri" panose="020F0502020204030204"/>
                          <a:ea typeface="宋体" panose="02010600030101010101" pitchFamily="2" charset="-122"/>
                          <a:cs typeface="Times New Roman" panose="02020603050405020304"/>
                        </a:rPr>
                        <a:t>个次重点</a:t>
                      </a:r>
                      <a:r>
                        <a:rPr lang="zh-CN" sz="2400" b="0" kern="100" dirty="0">
                          <a:solidFill>
                            <a:srgbClr val="000000"/>
                          </a:solidFill>
                          <a:effectLst/>
                          <a:latin typeface="Calibri" panose="020F0502020204030204"/>
                          <a:ea typeface="宋体" panose="02010600030101010101" pitchFamily="2" charset="-122"/>
                          <a:cs typeface="Times New Roman" panose="02020603050405020304"/>
                        </a:rPr>
                        <a:t>，但覆盖所有主要内容。</a:t>
                      </a:r>
                    </a:p>
                    <a:p>
                      <a:pPr marL="342900" indent="-342900" algn="just">
                        <a:spcAft>
                          <a:spcPts val="0"/>
                        </a:spcAft>
                        <a:buFont typeface="Wingdings" panose="05000000000000000000" pitchFamily="2" charset="2"/>
                        <a:buChar char="l"/>
                      </a:pPr>
                      <a:r>
                        <a:rPr lang="en-US" sz="2400" b="0" kern="100" dirty="0">
                          <a:solidFill>
                            <a:srgbClr val="000000"/>
                          </a:solidFill>
                          <a:effectLst/>
                          <a:latin typeface="Calibri" panose="020F0502020204030204"/>
                          <a:ea typeface="宋体" panose="02010600030101010101" pitchFamily="2" charset="-122"/>
                          <a:cs typeface="Times New Roman" panose="02020603050405020304"/>
                        </a:rPr>
                        <a:t>-</a:t>
                      </a:r>
                      <a:r>
                        <a:rPr lang="zh-CN" sz="2400" b="0" kern="100" dirty="0">
                          <a:solidFill>
                            <a:srgbClr val="000000"/>
                          </a:solidFill>
                          <a:effectLst/>
                          <a:latin typeface="Calibri" panose="020F0502020204030204"/>
                          <a:ea typeface="宋体" panose="02010600030101010101" pitchFamily="2" charset="-122"/>
                          <a:cs typeface="Times New Roman" panose="02020603050405020304"/>
                        </a:rPr>
                        <a:t>应用的语法结构和词汇</a:t>
                      </a:r>
                      <a:r>
                        <a:rPr lang="zh-CN" sz="2400" b="1" kern="100" dirty="0">
                          <a:solidFill>
                            <a:srgbClr val="00B0F0"/>
                          </a:solidFill>
                          <a:effectLst/>
                          <a:latin typeface="Calibri" panose="020F0502020204030204"/>
                          <a:ea typeface="宋体" panose="02010600030101010101" pitchFamily="2" charset="-122"/>
                          <a:cs typeface="Times New Roman" panose="02020603050405020304"/>
                        </a:rPr>
                        <a:t>能满足任务</a:t>
                      </a:r>
                      <a:r>
                        <a:rPr lang="zh-CN" sz="2400" b="0" kern="100" dirty="0">
                          <a:solidFill>
                            <a:srgbClr val="000000"/>
                          </a:solidFill>
                          <a:effectLst/>
                          <a:latin typeface="Calibri" panose="020F0502020204030204"/>
                          <a:ea typeface="宋体" panose="02010600030101010101" pitchFamily="2" charset="-122"/>
                          <a:cs typeface="Times New Roman" panose="02020603050405020304"/>
                        </a:rPr>
                        <a:t>的要求。</a:t>
                      </a:r>
                    </a:p>
                    <a:p>
                      <a:pPr marL="342900" indent="-342900" algn="just">
                        <a:spcAft>
                          <a:spcPts val="0"/>
                        </a:spcAft>
                        <a:buFont typeface="Wingdings" panose="05000000000000000000" pitchFamily="2" charset="2"/>
                        <a:buChar char="l"/>
                      </a:pPr>
                      <a:r>
                        <a:rPr lang="en-US" sz="2400" b="0" kern="100" dirty="0">
                          <a:solidFill>
                            <a:srgbClr val="000000"/>
                          </a:solidFill>
                          <a:effectLst/>
                          <a:latin typeface="Calibri" panose="020F0502020204030204"/>
                          <a:ea typeface="宋体" panose="02010600030101010101" pitchFamily="2" charset="-122"/>
                          <a:cs typeface="Times New Roman" panose="02020603050405020304"/>
                        </a:rPr>
                        <a:t>-</a:t>
                      </a:r>
                      <a:r>
                        <a:rPr lang="zh-CN" sz="2400" b="0" kern="100" dirty="0">
                          <a:solidFill>
                            <a:srgbClr val="000000"/>
                          </a:solidFill>
                          <a:effectLst/>
                          <a:latin typeface="Calibri" panose="020F0502020204030204"/>
                          <a:ea typeface="宋体" panose="02010600030101010101" pitchFamily="2" charset="-122"/>
                          <a:cs typeface="Times New Roman" panose="02020603050405020304"/>
                        </a:rPr>
                        <a:t>语法结构或词汇方面应用</a:t>
                      </a:r>
                      <a:r>
                        <a:rPr lang="zh-CN" sz="2400" b="1" kern="100" dirty="0">
                          <a:solidFill>
                            <a:srgbClr val="00B0F0"/>
                          </a:solidFill>
                          <a:effectLst/>
                          <a:latin typeface="Calibri" panose="020F0502020204030204"/>
                          <a:ea typeface="宋体" panose="02010600030101010101" pitchFamily="2" charset="-122"/>
                          <a:cs typeface="Times New Roman" panose="02020603050405020304"/>
                        </a:rPr>
                        <a:t>基本准确</a:t>
                      </a:r>
                      <a:r>
                        <a:rPr lang="zh-CN" sz="2400" b="0" kern="100" dirty="0">
                          <a:solidFill>
                            <a:srgbClr val="000000"/>
                          </a:solidFill>
                          <a:effectLst/>
                          <a:latin typeface="Calibri" panose="020F0502020204030204"/>
                          <a:ea typeface="宋体" panose="02010600030101010101" pitchFamily="2" charset="-122"/>
                          <a:cs typeface="Times New Roman" panose="02020603050405020304"/>
                        </a:rPr>
                        <a:t>，些许错误主要是因尝试</a:t>
                      </a:r>
                      <a:r>
                        <a:rPr lang="zh-CN" sz="2400" b="1" kern="100" dirty="0">
                          <a:solidFill>
                            <a:srgbClr val="00B0F0"/>
                          </a:solidFill>
                          <a:effectLst/>
                          <a:latin typeface="Calibri" panose="020F0502020204030204"/>
                          <a:ea typeface="宋体" panose="02010600030101010101" pitchFamily="2" charset="-122"/>
                          <a:cs typeface="Times New Roman" panose="02020603050405020304"/>
                        </a:rPr>
                        <a:t>较复杂</a:t>
                      </a:r>
                      <a:r>
                        <a:rPr lang="zh-CN" sz="2400" b="0" kern="100" dirty="0">
                          <a:solidFill>
                            <a:srgbClr val="000000"/>
                          </a:solidFill>
                          <a:effectLst/>
                          <a:latin typeface="Calibri" panose="020F0502020204030204"/>
                          <a:ea typeface="宋体" panose="02010600030101010101" pitchFamily="2" charset="-122"/>
                          <a:cs typeface="Times New Roman" panose="02020603050405020304"/>
                        </a:rPr>
                        <a:t>语法结构或词汇所致。</a:t>
                      </a:r>
                    </a:p>
                    <a:p>
                      <a:pPr marL="342900" indent="-342900" algn="just">
                        <a:spcAft>
                          <a:spcPts val="0"/>
                        </a:spcAft>
                        <a:buFont typeface="Wingdings" panose="05000000000000000000" pitchFamily="2" charset="2"/>
                        <a:buChar char="l"/>
                      </a:pPr>
                      <a:r>
                        <a:rPr lang="en-US" sz="2400" b="0" kern="100" dirty="0">
                          <a:solidFill>
                            <a:srgbClr val="000000"/>
                          </a:solidFill>
                          <a:effectLst/>
                          <a:latin typeface="Calibri" panose="020F0502020204030204"/>
                          <a:ea typeface="宋体" panose="02010600030101010101" pitchFamily="2" charset="-122"/>
                          <a:cs typeface="Times New Roman" panose="02020603050405020304"/>
                        </a:rPr>
                        <a:t>-</a:t>
                      </a:r>
                      <a:r>
                        <a:rPr lang="zh-CN" sz="2400" b="0" kern="100" dirty="0">
                          <a:solidFill>
                            <a:srgbClr val="000000"/>
                          </a:solidFill>
                          <a:effectLst/>
                          <a:latin typeface="Calibri" panose="020F0502020204030204"/>
                          <a:ea typeface="宋体" panose="02010600030101010101" pitchFamily="2" charset="-122"/>
                          <a:cs typeface="Times New Roman" panose="02020603050405020304"/>
                        </a:rPr>
                        <a:t>应用简</a:t>
                      </a:r>
                      <a:r>
                        <a:rPr lang="zh-CN" sz="2400" b="1" kern="100" dirty="0">
                          <a:solidFill>
                            <a:srgbClr val="00B0F0"/>
                          </a:solidFill>
                          <a:effectLst/>
                          <a:latin typeface="Calibri" panose="020F0502020204030204"/>
                          <a:ea typeface="宋体" panose="02010600030101010101" pitchFamily="2" charset="-122"/>
                          <a:cs typeface="Times New Roman" panose="02020603050405020304"/>
                        </a:rPr>
                        <a:t>单</a:t>
                      </a:r>
                      <a:r>
                        <a:rPr lang="zh-CN" sz="2400" b="0" kern="100" dirty="0">
                          <a:solidFill>
                            <a:srgbClr val="000000"/>
                          </a:solidFill>
                          <a:effectLst/>
                          <a:latin typeface="Calibri" panose="020F0502020204030204"/>
                          <a:ea typeface="宋体" panose="02010600030101010101" pitchFamily="2" charset="-122"/>
                          <a:cs typeface="Times New Roman" panose="02020603050405020304"/>
                        </a:rPr>
                        <a:t>的语句间连接成分，使全文</a:t>
                      </a:r>
                      <a:r>
                        <a:rPr lang="zh-CN" sz="2400" b="1" kern="100" dirty="0">
                          <a:solidFill>
                            <a:srgbClr val="00B0F0"/>
                          </a:solidFill>
                          <a:effectLst/>
                          <a:latin typeface="Calibri" panose="020F0502020204030204"/>
                          <a:ea typeface="宋体" panose="02010600030101010101" pitchFamily="2" charset="-122"/>
                          <a:cs typeface="Times New Roman" panose="02020603050405020304"/>
                        </a:rPr>
                        <a:t>结构紧凑</a:t>
                      </a:r>
                      <a:r>
                        <a:rPr lang="zh-CN" sz="2400" b="0" kern="100" dirty="0">
                          <a:solidFill>
                            <a:srgbClr val="000000"/>
                          </a:solidFill>
                          <a:effectLst/>
                          <a:latin typeface="Calibri" panose="020F0502020204030204"/>
                          <a:ea typeface="宋体" panose="02010600030101010101" pitchFamily="2" charset="-122"/>
                          <a:cs typeface="Times New Roman" panose="02020603050405020304"/>
                        </a:rPr>
                        <a:t>。</a:t>
                      </a:r>
                    </a:p>
                    <a:p>
                      <a:pPr marL="342900" indent="-342900" algn="just">
                        <a:spcAft>
                          <a:spcPts val="0"/>
                        </a:spcAft>
                        <a:buFont typeface="Wingdings" panose="05000000000000000000" pitchFamily="2" charset="2"/>
                        <a:buChar char="l"/>
                      </a:pPr>
                      <a:r>
                        <a:rPr lang="zh-CN" sz="2400" b="1" kern="100" dirty="0">
                          <a:solidFill>
                            <a:srgbClr val="00B0F0"/>
                          </a:solidFill>
                          <a:effectLst/>
                          <a:latin typeface="Calibri" panose="020F0502020204030204"/>
                          <a:ea typeface="宋体" panose="02010600030101010101" pitchFamily="2" charset="-122"/>
                          <a:cs typeface="Times New Roman" panose="02020603050405020304"/>
                        </a:rPr>
                        <a:t>达到了</a:t>
                      </a:r>
                      <a:r>
                        <a:rPr lang="zh-CN" sz="2400" b="0" kern="100" dirty="0">
                          <a:solidFill>
                            <a:srgbClr val="000000"/>
                          </a:solidFill>
                          <a:effectLst/>
                          <a:latin typeface="Calibri" panose="020F0502020204030204"/>
                          <a:ea typeface="宋体" panose="02010600030101010101" pitchFamily="2" charset="-122"/>
                          <a:cs typeface="Times New Roman" panose="02020603050405020304"/>
                        </a:rPr>
                        <a:t>预期的写作目的。</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4" name="TextBox 3"/>
          <p:cNvSpPr txBox="1"/>
          <p:nvPr/>
        </p:nvSpPr>
        <p:spPr>
          <a:xfrm>
            <a:off x="8976320" y="918147"/>
            <a:ext cx="2119028" cy="741357"/>
          </a:xfrm>
          <a:prstGeom prst="rect">
            <a:avLst/>
          </a:prstGeom>
          <a:solidFill>
            <a:srgbClr val="FFFF00"/>
          </a:solidFill>
        </p:spPr>
        <p:txBody>
          <a:bodyPr wrap="square" rtlCol="0">
            <a:spAutoFit/>
          </a:bodyPr>
          <a:lstStyle/>
          <a:p>
            <a:pPr marL="0" marR="0" lvl="0" indent="0" algn="l" defTabSz="457200" rtl="0" eaLnBrk="1" fontAlgn="auto" latinLnBrk="0" hangingPunct="1">
              <a:lnSpc>
                <a:spcPct val="130000"/>
              </a:lnSpc>
              <a:spcBef>
                <a:spcPts val="0"/>
              </a:spcBef>
              <a:spcAft>
                <a:spcPts val="0"/>
              </a:spcAft>
              <a:buClrTx/>
              <a:buSzTx/>
              <a:buFontTx/>
              <a:buNone/>
              <a:tabLst/>
              <a:defRPr/>
            </a:pPr>
            <a:r>
              <a:rPr kumimoji="0" lang="zh-CN" altLang="en-US" sz="3600" b="1" i="0" u="none" strike="noStrike" kern="1200" cap="none" spc="0" normalizeH="0" baseline="0" noProof="0" dirty="0">
                <a:ln>
                  <a:noFill/>
                </a:ln>
                <a:solidFill>
                  <a:srgbClr val="FF0000"/>
                </a:solidFill>
                <a:effectLst/>
                <a:uLnTx/>
                <a:uFillTx/>
                <a:latin typeface="Arial" panose="020B0604020202020204" pitchFamily="34" charset="0"/>
                <a:ea typeface="微软雅黑" panose="020B0503020204020204" pitchFamily="34" charset="-122"/>
                <a:cs typeface="+mn-cs"/>
              </a:rPr>
              <a:t>漂漂亮亮</a:t>
            </a:r>
          </a:p>
        </p:txBody>
      </p:sp>
      <p:sp>
        <p:nvSpPr>
          <p:cNvPr id="5" name="TextBox 4"/>
          <p:cNvSpPr txBox="1"/>
          <p:nvPr/>
        </p:nvSpPr>
        <p:spPr>
          <a:xfrm>
            <a:off x="8976320" y="3933056"/>
            <a:ext cx="2119028" cy="741357"/>
          </a:xfrm>
          <a:prstGeom prst="rect">
            <a:avLst/>
          </a:prstGeom>
          <a:solidFill>
            <a:srgbClr val="FFFF00"/>
          </a:solidFill>
        </p:spPr>
        <p:txBody>
          <a:bodyPr wrap="square" rtlCol="0">
            <a:spAutoFit/>
          </a:bodyPr>
          <a:lstStyle>
            <a:defPPr>
              <a:defRPr lang="zh-CN"/>
            </a:defPPr>
            <a:lvl1pPr marR="0" lvl="0" indent="0" defTabSz="457200" fontAlgn="auto">
              <a:lnSpc>
                <a:spcPct val="130000"/>
              </a:lnSpc>
              <a:spcBef>
                <a:spcPts val="0"/>
              </a:spcBef>
              <a:spcAft>
                <a:spcPts val="0"/>
              </a:spcAft>
              <a:buClrTx/>
              <a:buSzTx/>
              <a:buFontTx/>
              <a:buNone/>
              <a:tabLst/>
              <a:defRPr kumimoji="0" sz="3600" b="1" i="0" u="none" strike="noStrike" cap="none" spc="0" normalizeH="0" baseline="0">
                <a:ln>
                  <a:noFill/>
                </a:ln>
                <a:solidFill>
                  <a:srgbClr val="FF0000"/>
                </a:solidFill>
                <a:effectLst/>
                <a:uLnTx/>
                <a:uFillTx/>
                <a:latin typeface="Arial" panose="020B0604020202020204" pitchFamily="34" charset="0"/>
                <a:ea typeface="微软雅黑" panose="020B0503020204020204" pitchFamily="34" charset="-122"/>
              </a:defRPr>
            </a:lvl1pPr>
          </a:lstStyle>
          <a:p>
            <a:r>
              <a:rPr lang="zh-CN" altLang="en-US" dirty="0"/>
              <a:t>清清楚楚</a:t>
            </a:r>
          </a:p>
        </p:txBody>
      </p:sp>
    </p:spTree>
    <p:extLst>
      <p:ext uri="{BB962C8B-B14F-4D97-AF65-F5344CB8AC3E}">
        <p14:creationId xmlns:p14="http://schemas.microsoft.com/office/powerpoint/2010/main" val="1178762120"/>
      </p:ext>
    </p:extLst>
  </p:cSld>
  <p:clrMapOvr>
    <a:masterClrMapping/>
  </p:clrMapOvr>
  <mc:AlternateContent xmlns:mc="http://schemas.openxmlformats.org/markup-compatibility/2006" xmlns:p14="http://schemas.microsoft.com/office/powerpoint/2010/main">
    <mc:Choice Requires="p14">
      <p:transition p14:dur="9" advClick="0" advTm="2000"/>
    </mc:Choice>
    <mc:Fallback xmlns="">
      <p:transition advClick="0"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extLst>
              <p:ext uri="{D42A27DB-BD31-4B8C-83A1-F6EECF244321}">
                <p14:modId xmlns:p14="http://schemas.microsoft.com/office/powerpoint/2010/main" val="2014521128"/>
              </p:ext>
            </p:extLst>
          </p:nvPr>
        </p:nvGraphicFramePr>
        <p:xfrm>
          <a:off x="0" y="260647"/>
          <a:ext cx="12192000" cy="5120640"/>
        </p:xfrm>
        <a:graphic>
          <a:graphicData uri="http://schemas.openxmlformats.org/drawingml/2006/table">
            <a:tbl>
              <a:tblPr firstRow="1" firstCol="1" bandRow="1"/>
              <a:tblGrid>
                <a:gridCol w="1631504">
                  <a:extLst>
                    <a:ext uri="{9D8B030D-6E8A-4147-A177-3AD203B41FA5}">
                      <a16:colId xmlns:a16="http://schemas.microsoft.com/office/drawing/2014/main" val="20000"/>
                    </a:ext>
                  </a:extLst>
                </a:gridCol>
                <a:gridCol w="10560496">
                  <a:extLst>
                    <a:ext uri="{9D8B030D-6E8A-4147-A177-3AD203B41FA5}">
                      <a16:colId xmlns:a16="http://schemas.microsoft.com/office/drawing/2014/main" val="20001"/>
                    </a:ext>
                  </a:extLst>
                </a:gridCol>
              </a:tblGrid>
              <a:tr h="2560319">
                <a:tc>
                  <a:txBody>
                    <a:bodyPr/>
                    <a:lstStyle/>
                    <a:p>
                      <a:pPr algn="just">
                        <a:spcAft>
                          <a:spcPts val="0"/>
                        </a:spcAft>
                      </a:pPr>
                      <a:r>
                        <a:rPr lang="zh-CN" sz="2800" b="1" kern="100" dirty="0">
                          <a:solidFill>
                            <a:srgbClr val="000000"/>
                          </a:solidFill>
                          <a:effectLst/>
                          <a:latin typeface="Calibri" panose="020F0502020204030204"/>
                          <a:ea typeface="宋体" panose="02010600030101010101" pitchFamily="2" charset="-122"/>
                          <a:cs typeface="Times New Roman" panose="02020603050405020304"/>
                        </a:rPr>
                        <a:t>第三档</a:t>
                      </a:r>
                    </a:p>
                    <a:p>
                      <a:pPr algn="just">
                        <a:spcAft>
                          <a:spcPts val="0"/>
                        </a:spcAft>
                      </a:pPr>
                      <a:r>
                        <a:rPr lang="en-US" sz="2800" b="1" kern="100" dirty="0">
                          <a:solidFill>
                            <a:srgbClr val="000000"/>
                          </a:solidFill>
                          <a:effectLst/>
                          <a:latin typeface="Calibri" panose="020F0502020204030204"/>
                          <a:ea typeface="宋体" panose="02010600030101010101" pitchFamily="2" charset="-122"/>
                          <a:cs typeface="Times New Roman" panose="02020603050405020304"/>
                        </a:rPr>
                        <a:t>(11-15</a:t>
                      </a:r>
                      <a:r>
                        <a:rPr lang="zh-CN" sz="2800" b="1" kern="100" dirty="0">
                          <a:solidFill>
                            <a:srgbClr val="000000"/>
                          </a:solidFill>
                          <a:effectLst/>
                          <a:latin typeface="Calibri" panose="020F0502020204030204"/>
                          <a:ea typeface="宋体" panose="02010600030101010101" pitchFamily="2" charset="-122"/>
                          <a:cs typeface="Times New Roman" panose="02020603050405020304"/>
                        </a:rPr>
                        <a:t>分</a:t>
                      </a:r>
                      <a:r>
                        <a:rPr lang="en-US" altLang="zh-CN" sz="2800" b="1" kern="100" dirty="0">
                          <a:solidFill>
                            <a:srgbClr val="000000"/>
                          </a:solidFill>
                          <a:effectLst/>
                          <a:latin typeface="Calibri" panose="020F0502020204030204"/>
                          <a:ea typeface="宋体" panose="02010600030101010101" pitchFamily="2" charset="-122"/>
                          <a:cs typeface="Times New Roman" panose="02020603050405020304"/>
                        </a:rPr>
                        <a:t>)</a:t>
                      </a:r>
                      <a:endParaRPr lang="zh-CN" sz="2800" b="1" kern="100" dirty="0">
                        <a:solidFill>
                          <a:srgbClr val="000000"/>
                        </a:solidFill>
                        <a:effectLst/>
                        <a:latin typeface="Calibri" panose="020F05020202040302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indent="-457200" algn="just">
                        <a:spcAft>
                          <a:spcPts val="0"/>
                        </a:spcAft>
                        <a:buFont typeface="Wingdings" panose="05000000000000000000" pitchFamily="2" charset="2"/>
                        <a:buChar char="l"/>
                      </a:pPr>
                      <a:r>
                        <a:rPr lang="zh-CN" sz="2800" b="1" kern="100" dirty="0">
                          <a:solidFill>
                            <a:srgbClr val="3333CC"/>
                          </a:solidFill>
                          <a:effectLst/>
                          <a:latin typeface="Calibri" panose="020F0502020204030204"/>
                          <a:ea typeface="宋体" panose="02010600030101010101" pitchFamily="2" charset="-122"/>
                          <a:cs typeface="Times New Roman" panose="02020603050405020304"/>
                        </a:rPr>
                        <a:t>基本完成</a:t>
                      </a:r>
                      <a:r>
                        <a:rPr lang="zh-CN" sz="2800" b="0" kern="100" dirty="0">
                          <a:solidFill>
                            <a:srgbClr val="000000"/>
                          </a:solidFill>
                          <a:effectLst/>
                          <a:latin typeface="Calibri" panose="020F0502020204030204"/>
                          <a:ea typeface="宋体" panose="02010600030101010101" pitchFamily="2" charset="-122"/>
                          <a:cs typeface="Times New Roman" panose="02020603050405020304"/>
                        </a:rPr>
                        <a:t>了试题规定的任务。</a:t>
                      </a:r>
                    </a:p>
                    <a:p>
                      <a:pPr marL="457200" indent="-457200" algn="just">
                        <a:spcAft>
                          <a:spcPts val="0"/>
                        </a:spcAft>
                        <a:buFont typeface="Wingdings" panose="05000000000000000000" pitchFamily="2" charset="2"/>
                        <a:buChar char="l"/>
                      </a:pPr>
                      <a:r>
                        <a:rPr lang="en-US" sz="2800" b="0" kern="100" dirty="0">
                          <a:solidFill>
                            <a:srgbClr val="000000"/>
                          </a:solidFill>
                          <a:effectLst/>
                          <a:latin typeface="Calibri" panose="020F0502020204030204"/>
                          <a:ea typeface="宋体" panose="02010600030101010101" pitchFamily="2" charset="-122"/>
                          <a:cs typeface="Times New Roman" panose="02020603050405020304"/>
                        </a:rPr>
                        <a:t>-</a:t>
                      </a:r>
                      <a:r>
                        <a:rPr lang="zh-CN" sz="2800" b="0" kern="100" dirty="0">
                          <a:solidFill>
                            <a:srgbClr val="000000"/>
                          </a:solidFill>
                          <a:effectLst/>
                          <a:latin typeface="Calibri" panose="020F0502020204030204"/>
                          <a:ea typeface="宋体" panose="02010600030101010101" pitchFamily="2" charset="-122"/>
                          <a:cs typeface="Times New Roman" panose="02020603050405020304"/>
                        </a:rPr>
                        <a:t>虽</a:t>
                      </a:r>
                      <a:r>
                        <a:rPr lang="zh-CN" sz="2800" b="1" kern="100" dirty="0">
                          <a:solidFill>
                            <a:srgbClr val="3333CC"/>
                          </a:solidFill>
                          <a:effectLst/>
                          <a:latin typeface="Calibri" panose="020F0502020204030204"/>
                          <a:ea typeface="宋体" panose="02010600030101010101" pitchFamily="2" charset="-122"/>
                          <a:cs typeface="Times New Roman" panose="02020603050405020304"/>
                        </a:rPr>
                        <a:t>漏掉一些内容</a:t>
                      </a:r>
                      <a:r>
                        <a:rPr lang="zh-CN" sz="2800" b="0" kern="100" dirty="0">
                          <a:solidFill>
                            <a:srgbClr val="000000"/>
                          </a:solidFill>
                          <a:effectLst/>
                          <a:latin typeface="Calibri" panose="020F0502020204030204"/>
                          <a:ea typeface="宋体" panose="02010600030101010101" pitchFamily="2" charset="-122"/>
                          <a:cs typeface="Times New Roman" panose="02020603050405020304"/>
                        </a:rPr>
                        <a:t>，但覆能所有主要内容。</a:t>
                      </a:r>
                    </a:p>
                    <a:p>
                      <a:pPr marL="457200" indent="-457200" algn="just">
                        <a:spcAft>
                          <a:spcPts val="0"/>
                        </a:spcAft>
                        <a:buFont typeface="Wingdings" panose="05000000000000000000" pitchFamily="2" charset="2"/>
                        <a:buChar char="l"/>
                      </a:pPr>
                      <a:r>
                        <a:rPr lang="en-US" sz="2800" b="0" kern="100" dirty="0">
                          <a:solidFill>
                            <a:srgbClr val="000000"/>
                          </a:solidFill>
                          <a:effectLst/>
                          <a:latin typeface="Calibri" panose="020F0502020204030204"/>
                          <a:ea typeface="宋体" panose="02010600030101010101" pitchFamily="2" charset="-122"/>
                          <a:cs typeface="Times New Roman" panose="02020603050405020304"/>
                        </a:rPr>
                        <a:t>-</a:t>
                      </a:r>
                      <a:r>
                        <a:rPr lang="zh-CN" sz="2800" b="0" kern="100" dirty="0">
                          <a:solidFill>
                            <a:srgbClr val="000000"/>
                          </a:solidFill>
                          <a:effectLst/>
                          <a:latin typeface="Calibri" panose="020F0502020204030204"/>
                          <a:ea typeface="宋体" panose="02010600030101010101" pitchFamily="2" charset="-122"/>
                          <a:cs typeface="Times New Roman" panose="02020603050405020304"/>
                        </a:rPr>
                        <a:t>应用的语法结构和词汇</a:t>
                      </a:r>
                      <a:r>
                        <a:rPr lang="zh-CN" sz="2800" b="1" kern="100" dirty="0">
                          <a:solidFill>
                            <a:srgbClr val="3333CC"/>
                          </a:solidFill>
                          <a:effectLst/>
                          <a:latin typeface="Calibri" panose="020F0502020204030204"/>
                          <a:ea typeface="宋体" panose="02010600030101010101" pitchFamily="2" charset="-122"/>
                          <a:cs typeface="Times New Roman" panose="02020603050405020304"/>
                        </a:rPr>
                        <a:t>能满足任务</a:t>
                      </a:r>
                      <a:r>
                        <a:rPr lang="zh-CN" sz="2800" b="0" kern="100" dirty="0">
                          <a:solidFill>
                            <a:srgbClr val="000000"/>
                          </a:solidFill>
                          <a:effectLst/>
                          <a:latin typeface="Calibri" panose="020F0502020204030204"/>
                          <a:ea typeface="宋体" panose="02010600030101010101" pitchFamily="2" charset="-122"/>
                          <a:cs typeface="Times New Roman" panose="02020603050405020304"/>
                        </a:rPr>
                        <a:t>的要求。</a:t>
                      </a:r>
                      <a:r>
                        <a:rPr lang="en-US" sz="2800" b="0" kern="100" dirty="0">
                          <a:solidFill>
                            <a:srgbClr val="000000"/>
                          </a:solidFill>
                          <a:effectLst/>
                          <a:latin typeface="Calibri" panose="020F0502020204030204"/>
                          <a:ea typeface="宋体" panose="02010600030101010101" pitchFamily="2" charset="-122"/>
                          <a:cs typeface="Times New Roman" panose="02020603050405020304"/>
                        </a:rPr>
                        <a:t>  </a:t>
                      </a:r>
                      <a:endParaRPr lang="zh-CN" sz="2800" b="0" kern="100" dirty="0">
                        <a:solidFill>
                          <a:srgbClr val="000000"/>
                        </a:solidFill>
                        <a:effectLst/>
                        <a:latin typeface="Calibri" panose="020F0502020204030204"/>
                        <a:ea typeface="宋体" panose="02010600030101010101" pitchFamily="2" charset="-122"/>
                        <a:cs typeface="Times New Roman" panose="02020603050405020304"/>
                      </a:endParaRPr>
                    </a:p>
                    <a:p>
                      <a:pPr marL="457200" indent="-457200" algn="just">
                        <a:spcAft>
                          <a:spcPts val="0"/>
                        </a:spcAft>
                        <a:buFont typeface="Wingdings" panose="05000000000000000000" pitchFamily="2" charset="2"/>
                        <a:buChar char="l"/>
                      </a:pPr>
                      <a:r>
                        <a:rPr lang="en-US" sz="2800" b="0" kern="100" dirty="0">
                          <a:solidFill>
                            <a:srgbClr val="000000"/>
                          </a:solidFill>
                          <a:effectLst/>
                          <a:latin typeface="Calibri" panose="020F0502020204030204"/>
                          <a:ea typeface="宋体" panose="02010600030101010101" pitchFamily="2" charset="-122"/>
                          <a:cs typeface="Times New Roman" panose="02020603050405020304"/>
                        </a:rPr>
                        <a:t>-</a:t>
                      </a:r>
                      <a:r>
                        <a:rPr lang="zh-CN" sz="2800" b="1" kern="100" dirty="0">
                          <a:solidFill>
                            <a:srgbClr val="3333CC"/>
                          </a:solidFill>
                          <a:effectLst/>
                          <a:latin typeface="Calibri" panose="020F0502020204030204"/>
                          <a:ea typeface="宋体" panose="02010600030101010101" pitchFamily="2" charset="-122"/>
                          <a:cs typeface="Times New Roman" panose="02020603050405020304"/>
                        </a:rPr>
                        <a:t>有一些</a:t>
                      </a:r>
                      <a:r>
                        <a:rPr lang="zh-CN" sz="2800" b="0" kern="100" dirty="0">
                          <a:solidFill>
                            <a:srgbClr val="000000"/>
                          </a:solidFill>
                          <a:effectLst/>
                          <a:latin typeface="Calibri" panose="020F0502020204030204"/>
                          <a:ea typeface="宋体" panose="02010600030101010101" pitchFamily="2" charset="-122"/>
                          <a:cs typeface="Times New Roman" panose="02020603050405020304"/>
                        </a:rPr>
                        <a:t>语法结构或词汇方面的</a:t>
                      </a:r>
                      <a:r>
                        <a:rPr lang="zh-CN" sz="2800" b="1" kern="100" dirty="0">
                          <a:solidFill>
                            <a:srgbClr val="3333CC"/>
                          </a:solidFill>
                          <a:effectLst/>
                          <a:latin typeface="Calibri" panose="020F0502020204030204"/>
                          <a:ea typeface="宋体" panose="02010600030101010101" pitchFamily="2" charset="-122"/>
                          <a:cs typeface="Times New Roman" panose="02020603050405020304"/>
                        </a:rPr>
                        <a:t>错误</a:t>
                      </a:r>
                      <a:r>
                        <a:rPr lang="zh-CN" sz="2800" b="0" kern="100" dirty="0">
                          <a:solidFill>
                            <a:srgbClr val="000000"/>
                          </a:solidFill>
                          <a:effectLst/>
                          <a:latin typeface="Calibri" panose="020F0502020204030204"/>
                          <a:ea typeface="宋体" panose="02010600030101010101" pitchFamily="2" charset="-122"/>
                          <a:cs typeface="Times New Roman" panose="02020603050405020304"/>
                        </a:rPr>
                        <a:t>，但不能响理解。</a:t>
                      </a:r>
                    </a:p>
                    <a:p>
                      <a:pPr marL="457200" indent="-457200" algn="just">
                        <a:spcAft>
                          <a:spcPts val="0"/>
                        </a:spcAft>
                        <a:buFont typeface="Wingdings" panose="05000000000000000000" pitchFamily="2" charset="2"/>
                        <a:buChar char="l"/>
                      </a:pPr>
                      <a:r>
                        <a:rPr lang="en-US" sz="2800" b="0" kern="100" dirty="0">
                          <a:solidFill>
                            <a:srgbClr val="000000"/>
                          </a:solidFill>
                          <a:effectLst/>
                          <a:latin typeface="Calibri" panose="020F0502020204030204"/>
                          <a:ea typeface="宋体" panose="02010600030101010101" pitchFamily="2" charset="-122"/>
                          <a:cs typeface="Times New Roman" panose="02020603050405020304"/>
                        </a:rPr>
                        <a:t>-</a:t>
                      </a:r>
                      <a:r>
                        <a:rPr lang="zh-CN" sz="2800" b="0" kern="100" dirty="0">
                          <a:solidFill>
                            <a:srgbClr val="000000"/>
                          </a:solidFill>
                          <a:effectLst/>
                          <a:latin typeface="Calibri" panose="020F0502020204030204"/>
                          <a:ea typeface="宋体" panose="02010600030101010101" pitchFamily="2" charset="-122"/>
                          <a:cs typeface="Times New Roman" panose="02020603050405020304"/>
                        </a:rPr>
                        <a:t>应用</a:t>
                      </a:r>
                      <a:r>
                        <a:rPr lang="zh-CN" sz="2800" b="1" kern="100" dirty="0">
                          <a:solidFill>
                            <a:srgbClr val="3333CC"/>
                          </a:solidFill>
                          <a:effectLst/>
                          <a:latin typeface="Calibri" panose="020F0502020204030204"/>
                          <a:ea typeface="宋体" panose="02010600030101010101" pitchFamily="2" charset="-122"/>
                          <a:cs typeface="Times New Roman" panose="02020603050405020304"/>
                        </a:rPr>
                        <a:t>简单的语句</a:t>
                      </a:r>
                      <a:r>
                        <a:rPr lang="zh-CN" sz="2800" b="0" kern="100" dirty="0">
                          <a:solidFill>
                            <a:srgbClr val="000000"/>
                          </a:solidFill>
                          <a:effectLst/>
                          <a:latin typeface="Calibri" panose="020F0502020204030204"/>
                          <a:ea typeface="宋体" panose="02010600030101010101" pitchFamily="2" charset="-122"/>
                          <a:cs typeface="Times New Roman" panose="02020603050405020304"/>
                        </a:rPr>
                        <a:t>间连接成分，使全文内容连贯。</a:t>
                      </a:r>
                      <a:r>
                        <a:rPr lang="en-US" sz="2800" b="0" kern="100" dirty="0">
                          <a:solidFill>
                            <a:srgbClr val="000000"/>
                          </a:solidFill>
                          <a:effectLst/>
                          <a:latin typeface="Calibri" panose="020F0502020204030204"/>
                          <a:ea typeface="宋体" panose="02010600030101010101" pitchFamily="2" charset="-122"/>
                          <a:cs typeface="Times New Roman" panose="02020603050405020304"/>
                        </a:rPr>
                        <a:t>  </a:t>
                      </a:r>
                      <a:endParaRPr lang="zh-CN" sz="2800" b="0" kern="100" dirty="0">
                        <a:solidFill>
                          <a:srgbClr val="000000"/>
                        </a:solidFill>
                        <a:effectLst/>
                        <a:latin typeface="Calibri" panose="020F0502020204030204"/>
                        <a:ea typeface="宋体" panose="02010600030101010101" pitchFamily="2" charset="-122"/>
                        <a:cs typeface="Times New Roman" panose="02020603050405020304"/>
                      </a:endParaRPr>
                    </a:p>
                    <a:p>
                      <a:pPr marL="457200" indent="-457200" algn="just">
                        <a:spcAft>
                          <a:spcPts val="0"/>
                        </a:spcAft>
                        <a:buFont typeface="Wingdings" panose="05000000000000000000" pitchFamily="2" charset="2"/>
                        <a:buChar char="l"/>
                      </a:pPr>
                      <a:r>
                        <a:rPr lang="zh-CN" sz="2800" b="0" kern="100" dirty="0">
                          <a:solidFill>
                            <a:srgbClr val="000000"/>
                          </a:solidFill>
                          <a:effectLst/>
                          <a:latin typeface="Calibri" panose="020F0502020204030204"/>
                          <a:ea typeface="宋体" panose="02010600030101010101" pitchFamily="2" charset="-122"/>
                          <a:cs typeface="Times New Roman" panose="02020603050405020304"/>
                        </a:rPr>
                        <a:t>整体而言，</a:t>
                      </a:r>
                      <a:r>
                        <a:rPr lang="zh-CN" sz="2800" b="1" kern="100" dirty="0">
                          <a:solidFill>
                            <a:srgbClr val="3333CC"/>
                          </a:solidFill>
                          <a:effectLst/>
                          <a:latin typeface="Calibri" panose="020F0502020204030204"/>
                          <a:ea typeface="宋体" panose="02010600030101010101" pitchFamily="2" charset="-122"/>
                          <a:cs typeface="Times New Roman" panose="02020603050405020304"/>
                        </a:rPr>
                        <a:t>基本达到</a:t>
                      </a:r>
                      <a:r>
                        <a:rPr lang="zh-CN" sz="2800" b="0" kern="100" dirty="0">
                          <a:solidFill>
                            <a:srgbClr val="000000"/>
                          </a:solidFill>
                          <a:effectLst/>
                          <a:latin typeface="Calibri" panose="020F0502020204030204"/>
                          <a:ea typeface="宋体" panose="02010600030101010101" pitchFamily="2" charset="-122"/>
                          <a:cs typeface="Times New Roman" panose="02020603050405020304"/>
                        </a:rPr>
                        <a:t>了预期的写作</a:t>
                      </a:r>
                      <a:r>
                        <a:rPr lang="zh-CN" sz="2800" b="1" kern="100" dirty="0">
                          <a:solidFill>
                            <a:srgbClr val="3333CC"/>
                          </a:solidFill>
                          <a:effectLst/>
                          <a:latin typeface="Calibri" panose="020F0502020204030204"/>
                          <a:ea typeface="宋体" panose="02010600030101010101" pitchFamily="2" charset="-122"/>
                          <a:cs typeface="Times New Roman" panose="02020603050405020304"/>
                        </a:rPr>
                        <a:t>目的</a:t>
                      </a:r>
                      <a:r>
                        <a:rPr lang="zh-CN" sz="2800" b="0" kern="100" dirty="0">
                          <a:solidFill>
                            <a:srgbClr val="000000"/>
                          </a:solidFill>
                          <a:effectLst/>
                          <a:latin typeface="Calibri" panose="020F0502020204030204"/>
                          <a:ea typeface="宋体" panose="02010600030101010101" pitchFamily="2" charset="-122"/>
                          <a:cs typeface="Times New Roman" panose="02020603050405020304"/>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901012">
                <a:tc>
                  <a:txBody>
                    <a:bodyPr/>
                    <a:lstStyle/>
                    <a:p>
                      <a:pPr algn="just">
                        <a:spcAft>
                          <a:spcPts val="0"/>
                        </a:spcAft>
                      </a:pPr>
                      <a:r>
                        <a:rPr lang="zh-CN" sz="2800" b="1" kern="100" dirty="0">
                          <a:solidFill>
                            <a:srgbClr val="000000"/>
                          </a:solidFill>
                          <a:effectLst/>
                          <a:latin typeface="Calibri" panose="020F0502020204030204"/>
                          <a:ea typeface="宋体" panose="02010600030101010101" pitchFamily="2" charset="-122"/>
                          <a:cs typeface="Times New Roman" panose="02020603050405020304"/>
                        </a:rPr>
                        <a:t>第二档</a:t>
                      </a:r>
                    </a:p>
                    <a:p>
                      <a:pPr algn="just">
                        <a:spcAft>
                          <a:spcPts val="0"/>
                        </a:spcAft>
                      </a:pPr>
                      <a:r>
                        <a:rPr lang="en-US" sz="2800" b="1" kern="100" dirty="0">
                          <a:solidFill>
                            <a:srgbClr val="000000"/>
                          </a:solidFill>
                          <a:effectLst/>
                          <a:latin typeface="Calibri" panose="020F0502020204030204"/>
                          <a:ea typeface="宋体" panose="02010600030101010101" pitchFamily="2" charset="-122"/>
                          <a:cs typeface="Times New Roman" panose="02020603050405020304"/>
                        </a:rPr>
                        <a:t>(6-10</a:t>
                      </a:r>
                      <a:r>
                        <a:rPr lang="zh-CN" sz="2800" b="1" kern="100" dirty="0">
                          <a:solidFill>
                            <a:srgbClr val="000000"/>
                          </a:solidFill>
                          <a:effectLst/>
                          <a:latin typeface="Calibri" panose="020F0502020204030204"/>
                          <a:ea typeface="宋体" panose="02010600030101010101" pitchFamily="2" charset="-122"/>
                          <a:cs typeface="Times New Roman" panose="02020603050405020304"/>
                        </a:rPr>
                        <a:t>分</a:t>
                      </a:r>
                      <a:r>
                        <a:rPr lang="en-US" altLang="zh-CN" sz="2800" b="1" kern="100" dirty="0">
                          <a:solidFill>
                            <a:srgbClr val="000000"/>
                          </a:solidFill>
                          <a:effectLst/>
                          <a:latin typeface="Calibri" panose="020F0502020204030204"/>
                          <a:ea typeface="宋体" panose="02010600030101010101" pitchFamily="2" charset="-122"/>
                          <a:cs typeface="Times New Roman" panose="02020603050405020304"/>
                        </a:rPr>
                        <a:t>)</a:t>
                      </a:r>
                      <a:endParaRPr lang="zh-CN" sz="2800" b="1" kern="100" dirty="0">
                        <a:solidFill>
                          <a:srgbClr val="000000"/>
                        </a:solidFill>
                        <a:effectLst/>
                        <a:latin typeface="Calibri" panose="020F05020202040302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indent="-457200" algn="just">
                        <a:spcAft>
                          <a:spcPts val="0"/>
                        </a:spcAft>
                        <a:buFont typeface="Wingdings" panose="05000000000000000000" pitchFamily="2" charset="2"/>
                        <a:buChar char="l"/>
                      </a:pPr>
                      <a:r>
                        <a:rPr lang="zh-CN" sz="2800" b="1" kern="100" dirty="0">
                          <a:solidFill>
                            <a:srgbClr val="008000"/>
                          </a:solidFill>
                          <a:effectLst/>
                          <a:latin typeface="Calibri" panose="020F0502020204030204"/>
                          <a:ea typeface="宋体" panose="02010600030101010101" pitchFamily="2" charset="-122"/>
                          <a:cs typeface="Times New Roman" panose="02020603050405020304"/>
                        </a:rPr>
                        <a:t>未适当完成</a:t>
                      </a:r>
                      <a:r>
                        <a:rPr lang="zh-CN" sz="2800" b="0" kern="100" dirty="0">
                          <a:solidFill>
                            <a:srgbClr val="000000"/>
                          </a:solidFill>
                          <a:effectLst/>
                          <a:latin typeface="Calibri" panose="020F0502020204030204"/>
                          <a:ea typeface="宋体" panose="02010600030101010101" pitchFamily="2" charset="-122"/>
                          <a:cs typeface="Times New Roman" panose="02020603050405020304"/>
                        </a:rPr>
                        <a:t>试题规定的任务。</a:t>
                      </a:r>
                    </a:p>
                    <a:p>
                      <a:pPr marL="457200" indent="-457200" algn="just">
                        <a:spcAft>
                          <a:spcPts val="0"/>
                        </a:spcAft>
                        <a:buFont typeface="Wingdings" panose="05000000000000000000" pitchFamily="2" charset="2"/>
                        <a:buChar char="l"/>
                      </a:pPr>
                      <a:r>
                        <a:rPr lang="en-US" sz="2800" b="0" kern="100" dirty="0">
                          <a:solidFill>
                            <a:srgbClr val="000000"/>
                          </a:solidFill>
                          <a:effectLst/>
                          <a:latin typeface="Calibri" panose="020F0502020204030204"/>
                          <a:ea typeface="宋体" panose="02010600030101010101" pitchFamily="2" charset="-122"/>
                          <a:cs typeface="Times New Roman" panose="02020603050405020304"/>
                        </a:rPr>
                        <a:t>-</a:t>
                      </a:r>
                      <a:r>
                        <a:rPr lang="zh-CN" sz="2800" b="1" kern="100" dirty="0">
                          <a:solidFill>
                            <a:srgbClr val="008000"/>
                          </a:solidFill>
                          <a:effectLst/>
                          <a:latin typeface="Calibri" panose="020F0502020204030204"/>
                          <a:ea typeface="宋体" panose="02010600030101010101" pitchFamily="2" charset="-122"/>
                          <a:cs typeface="Times New Roman" panose="02020603050405020304"/>
                        </a:rPr>
                        <a:t>漏掉或未描述清楚</a:t>
                      </a:r>
                      <a:r>
                        <a:rPr lang="zh-CN" sz="2800" b="0" kern="100" dirty="0">
                          <a:solidFill>
                            <a:srgbClr val="000000"/>
                          </a:solidFill>
                          <a:effectLst/>
                          <a:latin typeface="Calibri" panose="020F0502020204030204"/>
                          <a:ea typeface="宋体" panose="02010600030101010101" pitchFamily="2" charset="-122"/>
                          <a:cs typeface="Times New Roman" panose="02020603050405020304"/>
                        </a:rPr>
                        <a:t>一些主要内容，</a:t>
                      </a:r>
                      <a:r>
                        <a:rPr lang="en-US" sz="2800" b="0" kern="100" dirty="0">
                          <a:solidFill>
                            <a:srgbClr val="000000"/>
                          </a:solidFill>
                          <a:effectLst/>
                          <a:latin typeface="Calibri" panose="020F0502020204030204"/>
                          <a:ea typeface="宋体" panose="02010600030101010101" pitchFamily="2" charset="-122"/>
                          <a:cs typeface="Times New Roman" panose="02020603050405020304"/>
                        </a:rPr>
                        <a:t> </a:t>
                      </a:r>
                      <a:r>
                        <a:rPr lang="zh-CN" sz="2800" b="0" kern="100" dirty="0">
                          <a:solidFill>
                            <a:srgbClr val="000000"/>
                          </a:solidFill>
                          <a:effectLst/>
                          <a:latin typeface="Calibri" panose="020F0502020204030204"/>
                          <a:ea typeface="宋体" panose="02010600030101010101" pitchFamily="2" charset="-122"/>
                          <a:cs typeface="Times New Roman" panose="02020603050405020304"/>
                        </a:rPr>
                        <a:t>写了一些无关内容。</a:t>
                      </a:r>
                      <a:r>
                        <a:rPr lang="en-US" sz="2800" b="0" kern="100" dirty="0">
                          <a:solidFill>
                            <a:srgbClr val="000000"/>
                          </a:solidFill>
                          <a:effectLst/>
                          <a:latin typeface="Calibri" panose="020F0502020204030204"/>
                          <a:ea typeface="宋体" panose="02010600030101010101" pitchFamily="2" charset="-122"/>
                          <a:cs typeface="Times New Roman" panose="02020603050405020304"/>
                        </a:rPr>
                        <a:t>  </a:t>
                      </a:r>
                      <a:r>
                        <a:rPr lang="zh-CN" sz="2800" b="0" kern="100" dirty="0">
                          <a:solidFill>
                            <a:srgbClr val="000000"/>
                          </a:solidFill>
                          <a:effectLst/>
                          <a:latin typeface="Calibri" panose="020F0502020204030204"/>
                          <a:ea typeface="宋体" panose="02010600030101010101" pitchFamily="2" charset="-122"/>
                          <a:cs typeface="Times New Roman" panose="02020603050405020304"/>
                        </a:rPr>
                        <a:t>语法结构单调、词汇项目有限。</a:t>
                      </a:r>
                    </a:p>
                    <a:p>
                      <a:pPr marL="457200" indent="-457200" algn="just">
                        <a:spcAft>
                          <a:spcPts val="0"/>
                        </a:spcAft>
                        <a:buFont typeface="Wingdings" panose="05000000000000000000" pitchFamily="2" charset="2"/>
                        <a:buChar char="l"/>
                      </a:pPr>
                      <a:r>
                        <a:rPr lang="en-US" sz="2800" b="0" kern="100" dirty="0">
                          <a:solidFill>
                            <a:srgbClr val="000000"/>
                          </a:solidFill>
                          <a:effectLst/>
                          <a:latin typeface="Calibri" panose="020F0502020204030204"/>
                          <a:ea typeface="宋体" panose="02010600030101010101" pitchFamily="2" charset="-122"/>
                          <a:cs typeface="Times New Roman" panose="02020603050405020304"/>
                        </a:rPr>
                        <a:t>-</a:t>
                      </a:r>
                      <a:r>
                        <a:rPr lang="zh-CN" sz="2800" b="1" kern="100" dirty="0">
                          <a:solidFill>
                            <a:srgbClr val="008000"/>
                          </a:solidFill>
                          <a:effectLst/>
                          <a:latin typeface="Calibri" panose="020F0502020204030204"/>
                          <a:ea typeface="宋体" panose="02010600030101010101" pitchFamily="2" charset="-122"/>
                          <a:cs typeface="Times New Roman" panose="02020603050405020304"/>
                        </a:rPr>
                        <a:t>有一些</a:t>
                      </a:r>
                      <a:r>
                        <a:rPr lang="zh-CN" sz="2800" b="0" kern="100" dirty="0">
                          <a:solidFill>
                            <a:srgbClr val="000000"/>
                          </a:solidFill>
                          <a:effectLst/>
                          <a:latin typeface="Calibri" panose="020F0502020204030204"/>
                          <a:ea typeface="宋体" panose="02010600030101010101" pitchFamily="2" charset="-122"/>
                          <a:cs typeface="Times New Roman" panose="02020603050405020304"/>
                        </a:rPr>
                        <a:t>语法结构或词汇方面的</a:t>
                      </a:r>
                      <a:r>
                        <a:rPr lang="zh-CN" sz="2800" b="1" kern="100" dirty="0">
                          <a:solidFill>
                            <a:srgbClr val="008000"/>
                          </a:solidFill>
                          <a:effectLst/>
                          <a:latin typeface="Calibri" panose="020F0502020204030204"/>
                          <a:ea typeface="宋体" panose="02010600030101010101" pitchFamily="2" charset="-122"/>
                          <a:cs typeface="Times New Roman" panose="02020603050405020304"/>
                        </a:rPr>
                        <a:t>错误</a:t>
                      </a:r>
                      <a:r>
                        <a:rPr lang="zh-CN" sz="2800" b="0" kern="100" dirty="0">
                          <a:solidFill>
                            <a:srgbClr val="000000"/>
                          </a:solidFill>
                          <a:effectLst/>
                          <a:latin typeface="Calibri" panose="020F0502020204030204"/>
                          <a:ea typeface="宋体" panose="02010600030101010101" pitchFamily="2" charset="-122"/>
                          <a:cs typeface="Times New Roman" panose="02020603050405020304"/>
                        </a:rPr>
                        <a:t>，</a:t>
                      </a:r>
                      <a:r>
                        <a:rPr lang="zh-CN" altLang="en-US" sz="2800" b="1" kern="100" dirty="0">
                          <a:solidFill>
                            <a:srgbClr val="008000"/>
                          </a:solidFill>
                          <a:effectLst/>
                          <a:latin typeface="Calibri" panose="020F0502020204030204"/>
                          <a:ea typeface="宋体" panose="02010600030101010101" pitchFamily="2" charset="-122"/>
                          <a:cs typeface="Times New Roman" panose="02020603050405020304"/>
                        </a:rPr>
                        <a:t>影</a:t>
                      </a:r>
                      <a:r>
                        <a:rPr lang="zh-CN" sz="2800" b="1" kern="100" dirty="0">
                          <a:solidFill>
                            <a:srgbClr val="008000"/>
                          </a:solidFill>
                          <a:effectLst/>
                          <a:latin typeface="Calibri" panose="020F0502020204030204"/>
                          <a:ea typeface="宋体" panose="02010600030101010101" pitchFamily="2" charset="-122"/>
                          <a:cs typeface="Times New Roman" panose="02020603050405020304"/>
                        </a:rPr>
                        <a:t>响</a:t>
                      </a:r>
                      <a:r>
                        <a:rPr lang="zh-CN" sz="2800" b="0" kern="100" dirty="0">
                          <a:solidFill>
                            <a:srgbClr val="000000"/>
                          </a:solidFill>
                          <a:effectLst/>
                          <a:latin typeface="Calibri" panose="020F0502020204030204"/>
                          <a:ea typeface="宋体" panose="02010600030101010101" pitchFamily="2" charset="-122"/>
                          <a:cs typeface="Times New Roman" panose="02020603050405020304"/>
                        </a:rPr>
                        <a:t>了对写作内容的</a:t>
                      </a:r>
                      <a:r>
                        <a:rPr lang="zh-CN" sz="2800" b="1" kern="100" dirty="0">
                          <a:solidFill>
                            <a:srgbClr val="008000"/>
                          </a:solidFill>
                          <a:effectLst/>
                          <a:latin typeface="Calibri" panose="020F0502020204030204"/>
                          <a:ea typeface="宋体" panose="02010600030101010101" pitchFamily="2" charset="-122"/>
                          <a:cs typeface="Times New Roman" panose="02020603050405020304"/>
                        </a:rPr>
                        <a:t>理解。</a:t>
                      </a:r>
                    </a:p>
                    <a:p>
                      <a:pPr marL="457200" indent="-457200" algn="just">
                        <a:spcAft>
                          <a:spcPts val="0"/>
                        </a:spcAft>
                        <a:buFont typeface="Wingdings" panose="05000000000000000000" pitchFamily="2" charset="2"/>
                        <a:buChar char="l"/>
                      </a:pPr>
                      <a:r>
                        <a:rPr lang="en-US" sz="2800" b="0" kern="100" dirty="0">
                          <a:solidFill>
                            <a:srgbClr val="000000"/>
                          </a:solidFill>
                          <a:effectLst/>
                          <a:latin typeface="Calibri" panose="020F0502020204030204"/>
                          <a:ea typeface="宋体" panose="02010600030101010101" pitchFamily="2" charset="-122"/>
                          <a:cs typeface="Times New Roman" panose="02020603050405020304"/>
                        </a:rPr>
                        <a:t>-</a:t>
                      </a:r>
                      <a:r>
                        <a:rPr lang="zh-CN" sz="2800" b="1" kern="100" dirty="0">
                          <a:solidFill>
                            <a:srgbClr val="008000"/>
                          </a:solidFill>
                          <a:effectLst/>
                          <a:latin typeface="Calibri" panose="020F0502020204030204"/>
                          <a:ea typeface="宋体" panose="02010600030101010101" pitchFamily="2" charset="-122"/>
                          <a:cs typeface="Times New Roman" panose="02020603050405020304"/>
                        </a:rPr>
                        <a:t>较少使用</a:t>
                      </a:r>
                      <a:r>
                        <a:rPr lang="zh-CN" sz="2800" b="0" kern="100" dirty="0">
                          <a:solidFill>
                            <a:srgbClr val="000000"/>
                          </a:solidFill>
                          <a:effectLst/>
                          <a:latin typeface="Calibri" panose="020F0502020204030204"/>
                          <a:ea typeface="宋体" panose="02010600030101010101" pitchFamily="2" charset="-122"/>
                          <a:cs typeface="Times New Roman" panose="02020603050405020304"/>
                        </a:rPr>
                        <a:t>语句间的连接成分，</a:t>
                      </a:r>
                      <a:r>
                        <a:rPr lang="zh-CN" sz="2800" b="1" kern="100" dirty="0">
                          <a:solidFill>
                            <a:srgbClr val="008000"/>
                          </a:solidFill>
                          <a:effectLst/>
                          <a:latin typeface="Calibri" panose="020F0502020204030204"/>
                          <a:ea typeface="宋体" panose="02010600030101010101" pitchFamily="2" charset="-122"/>
                          <a:cs typeface="Times New Roman" panose="02020603050405020304"/>
                        </a:rPr>
                        <a:t>内容缺少连贯性</a:t>
                      </a:r>
                      <a:r>
                        <a:rPr lang="zh-CN" altLang="en-US" sz="2800" b="0" kern="100" dirty="0">
                          <a:solidFill>
                            <a:srgbClr val="000000"/>
                          </a:solidFill>
                          <a:effectLst/>
                          <a:latin typeface="Calibri" panose="020F0502020204030204"/>
                          <a:ea typeface="宋体" panose="02010600030101010101" pitchFamily="2" charset="-122"/>
                          <a:cs typeface="Times New Roman" panose="02020603050405020304"/>
                        </a:rPr>
                        <a:t>。</a:t>
                      </a:r>
                      <a:endParaRPr lang="zh-CN" sz="2800" b="0" kern="100" dirty="0">
                        <a:solidFill>
                          <a:srgbClr val="000000"/>
                        </a:solidFill>
                        <a:effectLst/>
                        <a:latin typeface="Calibri" panose="020F0502020204030204"/>
                        <a:ea typeface="宋体" panose="02010600030101010101" pitchFamily="2" charset="-122"/>
                        <a:cs typeface="Times New Roman" panose="02020603050405020304"/>
                      </a:endParaRPr>
                    </a:p>
                    <a:p>
                      <a:pPr marL="457200" indent="-457200" algn="just">
                        <a:spcAft>
                          <a:spcPts val="0"/>
                        </a:spcAft>
                        <a:buFont typeface="Wingdings" panose="05000000000000000000" pitchFamily="2" charset="2"/>
                        <a:buChar char="l"/>
                      </a:pPr>
                      <a:r>
                        <a:rPr lang="zh-CN" sz="2800" b="0" kern="100" dirty="0">
                          <a:solidFill>
                            <a:srgbClr val="000000"/>
                          </a:solidFill>
                          <a:effectLst/>
                          <a:latin typeface="Calibri" panose="020F0502020204030204"/>
                          <a:ea typeface="宋体" panose="02010600030101010101" pitchFamily="2" charset="-122"/>
                          <a:cs typeface="Times New Roman" panose="02020603050405020304"/>
                        </a:rPr>
                        <a:t>信息</a:t>
                      </a:r>
                      <a:r>
                        <a:rPr lang="zh-CN" sz="2800" b="1" kern="100" dirty="0">
                          <a:solidFill>
                            <a:srgbClr val="008000"/>
                          </a:solidFill>
                          <a:effectLst/>
                          <a:latin typeface="Calibri" panose="020F0502020204030204"/>
                          <a:ea typeface="宋体" panose="02010600030101010101" pitchFamily="2" charset="-122"/>
                          <a:cs typeface="Times New Roman" panose="02020603050405020304"/>
                        </a:rPr>
                        <a:t>未能清楚地传达</a:t>
                      </a:r>
                      <a:r>
                        <a:rPr lang="zh-CN" sz="2800" b="0" kern="100" dirty="0">
                          <a:solidFill>
                            <a:srgbClr val="000000"/>
                          </a:solidFill>
                          <a:effectLst/>
                          <a:latin typeface="Calibri" panose="020F0502020204030204"/>
                          <a:ea typeface="宋体" panose="02010600030101010101" pitchFamily="2" charset="-122"/>
                          <a:cs typeface="Times New Roman" panose="02020603050405020304"/>
                        </a:rPr>
                        <a:t>给读者。</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4" name="TextBox 3"/>
          <p:cNvSpPr txBox="1"/>
          <p:nvPr/>
        </p:nvSpPr>
        <p:spPr>
          <a:xfrm>
            <a:off x="9552384" y="404664"/>
            <a:ext cx="2056725" cy="741357"/>
          </a:xfrm>
          <a:prstGeom prst="rect">
            <a:avLst/>
          </a:prstGeom>
          <a:solidFill>
            <a:srgbClr val="FFFF00"/>
          </a:solidFill>
        </p:spPr>
        <p:txBody>
          <a:bodyPr wrap="square" rtlCol="0">
            <a:spAutoFit/>
          </a:bodyPr>
          <a:lstStyle>
            <a:defPPr>
              <a:defRPr lang="zh-CN"/>
            </a:defPPr>
            <a:lvl1pPr marR="0" lvl="0" indent="0" defTabSz="457200" fontAlgn="auto">
              <a:lnSpc>
                <a:spcPct val="130000"/>
              </a:lnSpc>
              <a:spcBef>
                <a:spcPts val="0"/>
              </a:spcBef>
              <a:spcAft>
                <a:spcPts val="0"/>
              </a:spcAft>
              <a:buClrTx/>
              <a:buSzTx/>
              <a:buFontTx/>
              <a:buNone/>
              <a:tabLst/>
              <a:defRPr kumimoji="0" sz="3600" b="1" i="0" u="none" strike="noStrike" cap="none" spc="0" normalizeH="0" baseline="0">
                <a:ln>
                  <a:noFill/>
                </a:ln>
                <a:solidFill>
                  <a:srgbClr val="FF0000"/>
                </a:solidFill>
                <a:effectLst/>
                <a:uLnTx/>
                <a:uFillTx/>
                <a:latin typeface="Arial" panose="020B0604020202020204" pitchFamily="34" charset="0"/>
                <a:ea typeface="微软雅黑" panose="020B0503020204020204" pitchFamily="34" charset="-122"/>
              </a:defRPr>
            </a:lvl1pPr>
          </a:lstStyle>
          <a:p>
            <a:r>
              <a:rPr lang="zh-CN" altLang="en-US" dirty="0"/>
              <a:t>马马虎虎</a:t>
            </a:r>
          </a:p>
        </p:txBody>
      </p:sp>
      <p:sp>
        <p:nvSpPr>
          <p:cNvPr id="5" name="TextBox 4"/>
          <p:cNvSpPr txBox="1"/>
          <p:nvPr/>
        </p:nvSpPr>
        <p:spPr>
          <a:xfrm>
            <a:off x="9552384" y="4528161"/>
            <a:ext cx="2108850" cy="741357"/>
          </a:xfrm>
          <a:prstGeom prst="rect">
            <a:avLst/>
          </a:prstGeom>
          <a:solidFill>
            <a:srgbClr val="FFFF00"/>
          </a:solidFill>
        </p:spPr>
        <p:txBody>
          <a:bodyPr wrap="square" rtlCol="0">
            <a:spAutoFit/>
          </a:bodyPr>
          <a:lstStyle>
            <a:defPPr>
              <a:defRPr lang="zh-CN"/>
            </a:defPPr>
            <a:lvl1pPr marR="0" lvl="0" indent="0" defTabSz="457200" fontAlgn="auto">
              <a:lnSpc>
                <a:spcPct val="130000"/>
              </a:lnSpc>
              <a:spcBef>
                <a:spcPts val="0"/>
              </a:spcBef>
              <a:spcAft>
                <a:spcPts val="0"/>
              </a:spcAft>
              <a:buClrTx/>
              <a:buSzTx/>
              <a:buFontTx/>
              <a:buNone/>
              <a:tabLst/>
              <a:defRPr kumimoji="0" sz="3600" b="1" i="0" u="none" strike="noStrike" cap="none" spc="0" normalizeH="0" baseline="0">
                <a:ln>
                  <a:noFill/>
                </a:ln>
                <a:solidFill>
                  <a:srgbClr val="FF0000"/>
                </a:solidFill>
                <a:effectLst/>
                <a:uLnTx/>
                <a:uFillTx/>
                <a:latin typeface="Arial" panose="020B0604020202020204" pitchFamily="34" charset="0"/>
                <a:ea typeface="微软雅黑" panose="020B0503020204020204" pitchFamily="34" charset="-122"/>
              </a:defRPr>
            </a:lvl1pPr>
          </a:lstStyle>
          <a:p>
            <a:r>
              <a:rPr lang="zh-CN" altLang="en-US" dirty="0"/>
              <a:t>糊里糊涂</a:t>
            </a:r>
          </a:p>
        </p:txBody>
      </p:sp>
    </p:spTree>
    <p:extLst>
      <p:ext uri="{BB962C8B-B14F-4D97-AF65-F5344CB8AC3E}">
        <p14:creationId xmlns:p14="http://schemas.microsoft.com/office/powerpoint/2010/main" val="1874145179"/>
      </p:ext>
    </p:extLst>
  </p:cSld>
  <p:clrMapOvr>
    <a:masterClrMapping/>
  </p:clrMapOvr>
  <mc:AlternateContent xmlns:mc="http://schemas.openxmlformats.org/markup-compatibility/2006" xmlns:p14="http://schemas.microsoft.com/office/powerpoint/2010/main">
    <mc:Choice Requires="p14">
      <p:transition p14:dur="9" advClick="0" advTm="2000"/>
    </mc:Choice>
    <mc:Fallback xmlns="">
      <p:transition advClick="0"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0" y="188640"/>
          <a:ext cx="12192000" cy="5616624"/>
        </p:xfrm>
        <a:graphic>
          <a:graphicData uri="http://schemas.openxmlformats.org/drawingml/2006/table">
            <a:tbl>
              <a:tblPr firstRow="1" firstCol="1" bandRow="1"/>
              <a:tblGrid>
                <a:gridCol w="1698886">
                  <a:extLst>
                    <a:ext uri="{9D8B030D-6E8A-4147-A177-3AD203B41FA5}">
                      <a16:colId xmlns:a16="http://schemas.microsoft.com/office/drawing/2014/main" val="20000"/>
                    </a:ext>
                  </a:extLst>
                </a:gridCol>
                <a:gridCol w="10493114">
                  <a:extLst>
                    <a:ext uri="{9D8B030D-6E8A-4147-A177-3AD203B41FA5}">
                      <a16:colId xmlns:a16="http://schemas.microsoft.com/office/drawing/2014/main" val="20001"/>
                    </a:ext>
                  </a:extLst>
                </a:gridCol>
              </a:tblGrid>
              <a:tr h="3847285">
                <a:tc>
                  <a:txBody>
                    <a:bodyPr/>
                    <a:lstStyle/>
                    <a:p>
                      <a:pPr algn="just">
                        <a:spcAft>
                          <a:spcPts val="0"/>
                        </a:spcAft>
                      </a:pPr>
                      <a:r>
                        <a:rPr lang="zh-CN" sz="2800" b="1" kern="100" dirty="0">
                          <a:solidFill>
                            <a:srgbClr val="000000"/>
                          </a:solidFill>
                          <a:effectLst/>
                          <a:latin typeface="Calibri" panose="020F0502020204030204"/>
                          <a:ea typeface="宋体" panose="02010600030101010101" pitchFamily="2" charset="-122"/>
                          <a:cs typeface="Times New Roman" panose="02020603050405020304"/>
                        </a:rPr>
                        <a:t>第一档</a:t>
                      </a:r>
                    </a:p>
                    <a:p>
                      <a:pPr algn="just">
                        <a:spcAft>
                          <a:spcPts val="0"/>
                        </a:spcAft>
                      </a:pPr>
                      <a:r>
                        <a:rPr lang="en-US" sz="2800" b="1" kern="100" dirty="0">
                          <a:solidFill>
                            <a:srgbClr val="000000"/>
                          </a:solidFill>
                          <a:effectLst/>
                          <a:latin typeface="Calibri" panose="020F0502020204030204"/>
                          <a:ea typeface="宋体" panose="02010600030101010101" pitchFamily="2" charset="-122"/>
                          <a:cs typeface="Times New Roman" panose="02020603050405020304"/>
                        </a:rPr>
                        <a:t>(1-5</a:t>
                      </a:r>
                      <a:r>
                        <a:rPr lang="zh-CN" sz="2800" b="1" kern="100" dirty="0">
                          <a:solidFill>
                            <a:srgbClr val="000000"/>
                          </a:solidFill>
                          <a:effectLst/>
                          <a:latin typeface="Calibri" panose="020F0502020204030204"/>
                          <a:ea typeface="宋体" panose="02010600030101010101" pitchFamily="2" charset="-122"/>
                          <a:cs typeface="Times New Roman" panose="02020603050405020304"/>
                        </a:rPr>
                        <a:t>分</a:t>
                      </a:r>
                      <a:r>
                        <a:rPr lang="en-US" altLang="zh-CN" sz="2800" b="1" kern="100" dirty="0">
                          <a:solidFill>
                            <a:srgbClr val="000000"/>
                          </a:solidFill>
                          <a:effectLst/>
                          <a:latin typeface="Calibri" panose="020F0502020204030204"/>
                          <a:ea typeface="宋体" panose="02010600030101010101" pitchFamily="2" charset="-122"/>
                          <a:cs typeface="Times New Roman" panose="02020603050405020304"/>
                        </a:rPr>
                        <a:t>)</a:t>
                      </a:r>
                      <a:endParaRPr lang="zh-CN" sz="2800" b="1" kern="100" dirty="0">
                        <a:solidFill>
                          <a:srgbClr val="000000"/>
                        </a:solidFill>
                        <a:effectLst/>
                        <a:latin typeface="Calibri" panose="020F05020202040302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indent="-457200" algn="just">
                        <a:spcAft>
                          <a:spcPts val="0"/>
                        </a:spcAft>
                        <a:buFont typeface="Wingdings" panose="05000000000000000000" pitchFamily="2" charset="2"/>
                        <a:buChar char="l"/>
                      </a:pPr>
                      <a:r>
                        <a:rPr lang="zh-CN" sz="2800" b="1" kern="100" dirty="0">
                          <a:solidFill>
                            <a:srgbClr val="CC0099"/>
                          </a:solidFill>
                          <a:effectLst/>
                          <a:latin typeface="Calibri" panose="020F0502020204030204"/>
                          <a:ea typeface="宋体" panose="02010600030101010101" pitchFamily="2" charset="-122"/>
                          <a:cs typeface="Times New Roman" panose="02020603050405020304"/>
                        </a:rPr>
                        <a:t>未完成</a:t>
                      </a:r>
                      <a:r>
                        <a:rPr lang="zh-CN" sz="2800" b="0" kern="100" dirty="0">
                          <a:solidFill>
                            <a:srgbClr val="000000"/>
                          </a:solidFill>
                          <a:effectLst/>
                          <a:latin typeface="Calibri" panose="020F0502020204030204"/>
                          <a:ea typeface="宋体" panose="02010600030101010101" pitchFamily="2" charset="-122"/>
                          <a:cs typeface="Times New Roman" panose="02020603050405020304"/>
                        </a:rPr>
                        <a:t>试题规定的任务。</a:t>
                      </a:r>
                    </a:p>
                    <a:p>
                      <a:pPr marL="457200" indent="-457200" algn="just">
                        <a:spcAft>
                          <a:spcPts val="0"/>
                        </a:spcAft>
                        <a:buFont typeface="Wingdings" panose="05000000000000000000" pitchFamily="2" charset="2"/>
                        <a:buChar char="l"/>
                      </a:pPr>
                      <a:r>
                        <a:rPr lang="en-US" sz="2800" b="0" kern="100" dirty="0">
                          <a:solidFill>
                            <a:srgbClr val="000000"/>
                          </a:solidFill>
                          <a:effectLst/>
                          <a:latin typeface="Calibri" panose="020F0502020204030204"/>
                          <a:ea typeface="宋体" panose="02010600030101010101" pitchFamily="2" charset="-122"/>
                          <a:cs typeface="Times New Roman" panose="02020603050405020304"/>
                        </a:rPr>
                        <a:t>-</a:t>
                      </a:r>
                      <a:r>
                        <a:rPr lang="zh-CN" sz="2800" b="1" kern="100" dirty="0">
                          <a:solidFill>
                            <a:srgbClr val="CC0099"/>
                          </a:solidFill>
                          <a:effectLst/>
                          <a:latin typeface="Calibri" panose="020F0502020204030204"/>
                          <a:ea typeface="宋体" panose="02010600030101010101" pitchFamily="2" charset="-122"/>
                          <a:cs typeface="Times New Roman" panose="02020603050405020304"/>
                        </a:rPr>
                        <a:t>明显遗漏</a:t>
                      </a:r>
                      <a:r>
                        <a:rPr lang="zh-CN" sz="2800" b="0" kern="100" dirty="0">
                          <a:solidFill>
                            <a:srgbClr val="000000"/>
                          </a:solidFill>
                          <a:effectLst/>
                          <a:latin typeface="Calibri" panose="020F0502020204030204"/>
                          <a:ea typeface="宋体" panose="02010600030101010101" pitchFamily="2" charset="-122"/>
                          <a:cs typeface="Times New Roman" panose="02020603050405020304"/>
                        </a:rPr>
                        <a:t>主要内容，写了一些无关内容，原因可能是未理解试题要求。</a:t>
                      </a:r>
                      <a:endParaRPr lang="en-US" sz="2800" b="0" kern="100" dirty="0">
                        <a:solidFill>
                          <a:srgbClr val="000000"/>
                        </a:solidFill>
                        <a:effectLst/>
                        <a:latin typeface="Calibri" panose="020F0502020204030204"/>
                        <a:ea typeface="宋体" panose="02010600030101010101" pitchFamily="2" charset="-122"/>
                        <a:cs typeface="Times New Roman" panose="02020603050405020304"/>
                      </a:endParaRPr>
                    </a:p>
                    <a:p>
                      <a:pPr marL="457200" indent="-457200" algn="just">
                        <a:spcAft>
                          <a:spcPts val="0"/>
                        </a:spcAft>
                        <a:buFont typeface="Wingdings" panose="05000000000000000000" pitchFamily="2" charset="2"/>
                        <a:buChar char="l"/>
                      </a:pPr>
                      <a:r>
                        <a:rPr lang="en-US" sz="2800" b="0" kern="100" dirty="0">
                          <a:solidFill>
                            <a:srgbClr val="000000"/>
                          </a:solidFill>
                          <a:effectLst/>
                          <a:latin typeface="Calibri" panose="020F0502020204030204"/>
                          <a:ea typeface="宋体" panose="02010600030101010101" pitchFamily="2" charset="-122"/>
                          <a:cs typeface="Times New Roman" panose="02020603050405020304"/>
                        </a:rPr>
                        <a:t>-</a:t>
                      </a:r>
                      <a:r>
                        <a:rPr lang="zh-CN" sz="2800" b="0" kern="100" dirty="0">
                          <a:solidFill>
                            <a:srgbClr val="000000"/>
                          </a:solidFill>
                          <a:effectLst/>
                          <a:latin typeface="Calibri" panose="020F0502020204030204"/>
                          <a:ea typeface="宋体" panose="02010600030101010101" pitchFamily="2" charset="-122"/>
                          <a:cs typeface="Times New Roman" panose="02020603050405020304"/>
                        </a:rPr>
                        <a:t>语法</a:t>
                      </a:r>
                      <a:r>
                        <a:rPr lang="zh-CN" sz="2800" b="1" kern="100" dirty="0">
                          <a:solidFill>
                            <a:srgbClr val="CC0099"/>
                          </a:solidFill>
                          <a:effectLst/>
                          <a:latin typeface="Calibri" panose="020F0502020204030204"/>
                          <a:ea typeface="宋体" panose="02010600030101010101" pitchFamily="2" charset="-122"/>
                          <a:cs typeface="Times New Roman" panose="02020603050405020304"/>
                        </a:rPr>
                        <a:t>结构单调</a:t>
                      </a:r>
                      <a:r>
                        <a:rPr lang="zh-CN" sz="2800" b="0" kern="100" dirty="0">
                          <a:solidFill>
                            <a:srgbClr val="000000"/>
                          </a:solidFill>
                          <a:effectLst/>
                          <a:latin typeface="Calibri" panose="020F0502020204030204"/>
                          <a:ea typeface="宋体" panose="02010600030101010101" pitchFamily="2" charset="-122"/>
                          <a:cs typeface="Times New Roman" panose="02020603050405020304"/>
                        </a:rPr>
                        <a:t>、词汇项目</a:t>
                      </a:r>
                      <a:r>
                        <a:rPr lang="zh-CN" sz="2800" b="1" kern="100" dirty="0">
                          <a:solidFill>
                            <a:srgbClr val="CC0099"/>
                          </a:solidFill>
                          <a:effectLst/>
                          <a:latin typeface="Calibri" panose="020F0502020204030204"/>
                          <a:ea typeface="宋体" panose="02010600030101010101" pitchFamily="2" charset="-122"/>
                          <a:cs typeface="Times New Roman" panose="02020603050405020304"/>
                        </a:rPr>
                        <a:t>有限</a:t>
                      </a:r>
                      <a:r>
                        <a:rPr lang="zh-CN" sz="2800" b="0" kern="100" dirty="0">
                          <a:solidFill>
                            <a:srgbClr val="000000"/>
                          </a:solidFill>
                          <a:effectLst/>
                          <a:latin typeface="Calibri" panose="020F0502020204030204"/>
                          <a:ea typeface="宋体" panose="02010600030101010101" pitchFamily="2" charset="-122"/>
                          <a:cs typeface="Times New Roman" panose="02020603050405020304"/>
                        </a:rPr>
                        <a:t>。</a:t>
                      </a:r>
                    </a:p>
                    <a:p>
                      <a:pPr marL="457200" indent="-457200" algn="just">
                        <a:spcAft>
                          <a:spcPts val="0"/>
                        </a:spcAft>
                        <a:buFont typeface="Wingdings" panose="05000000000000000000" pitchFamily="2" charset="2"/>
                        <a:buChar char="l"/>
                      </a:pPr>
                      <a:r>
                        <a:rPr lang="en-US" sz="2800" b="0" kern="100" dirty="0">
                          <a:solidFill>
                            <a:srgbClr val="000000"/>
                          </a:solidFill>
                          <a:effectLst/>
                          <a:latin typeface="Calibri" panose="020F0502020204030204"/>
                          <a:ea typeface="宋体" panose="02010600030101010101" pitchFamily="2" charset="-122"/>
                          <a:cs typeface="Times New Roman" panose="02020603050405020304"/>
                        </a:rPr>
                        <a:t>-</a:t>
                      </a:r>
                      <a:r>
                        <a:rPr lang="zh-CN" sz="2800" b="1" kern="100" dirty="0">
                          <a:solidFill>
                            <a:srgbClr val="CC0099"/>
                          </a:solidFill>
                          <a:effectLst/>
                          <a:latin typeface="Calibri" panose="020F0502020204030204"/>
                          <a:ea typeface="宋体" panose="02010600030101010101" pitchFamily="2" charset="-122"/>
                          <a:cs typeface="Times New Roman" panose="02020603050405020304"/>
                        </a:rPr>
                        <a:t>较多</a:t>
                      </a:r>
                      <a:r>
                        <a:rPr lang="zh-CN" sz="2800" b="0" kern="100" dirty="0">
                          <a:solidFill>
                            <a:srgbClr val="000000"/>
                          </a:solidFill>
                          <a:effectLst/>
                          <a:latin typeface="Calibri" panose="020F0502020204030204"/>
                          <a:ea typeface="宋体" panose="02010600030101010101" pitchFamily="2" charset="-122"/>
                          <a:cs typeface="Times New Roman" panose="02020603050405020304"/>
                        </a:rPr>
                        <a:t>语法结构或词汇方面的</a:t>
                      </a:r>
                      <a:r>
                        <a:rPr lang="zh-CN" sz="2800" b="1" kern="100" dirty="0">
                          <a:solidFill>
                            <a:srgbClr val="CC0099"/>
                          </a:solidFill>
                          <a:effectLst/>
                          <a:latin typeface="Calibri" panose="020F0502020204030204"/>
                          <a:ea typeface="宋体" panose="02010600030101010101" pitchFamily="2" charset="-122"/>
                          <a:cs typeface="Times New Roman" panose="02020603050405020304"/>
                        </a:rPr>
                        <a:t>错误</a:t>
                      </a:r>
                      <a:r>
                        <a:rPr lang="zh-CN" sz="2800" b="0" kern="100" dirty="0">
                          <a:solidFill>
                            <a:srgbClr val="000000"/>
                          </a:solidFill>
                          <a:effectLst/>
                          <a:latin typeface="Calibri" panose="020F0502020204030204"/>
                          <a:ea typeface="宋体" panose="02010600030101010101" pitchFamily="2" charset="-122"/>
                          <a:cs typeface="Times New Roman" panose="02020603050405020304"/>
                        </a:rPr>
                        <a:t>，</a:t>
                      </a:r>
                      <a:r>
                        <a:rPr lang="zh-CN" sz="2800" b="1" kern="100" dirty="0">
                          <a:solidFill>
                            <a:srgbClr val="CC0099"/>
                          </a:solidFill>
                          <a:effectLst/>
                          <a:latin typeface="Calibri" panose="020F0502020204030204"/>
                          <a:ea typeface="宋体" panose="02010600030101010101" pitchFamily="2" charset="-122"/>
                          <a:cs typeface="Times New Roman" panose="02020603050405020304"/>
                        </a:rPr>
                        <a:t>影响</a:t>
                      </a:r>
                      <a:r>
                        <a:rPr lang="zh-CN" sz="2800" b="0" kern="100" dirty="0">
                          <a:solidFill>
                            <a:srgbClr val="000000"/>
                          </a:solidFill>
                          <a:effectLst/>
                          <a:latin typeface="Calibri" panose="020F0502020204030204"/>
                          <a:ea typeface="宋体" panose="02010600030101010101" pitchFamily="2" charset="-122"/>
                          <a:cs typeface="Times New Roman" panose="02020603050405020304"/>
                        </a:rPr>
                        <a:t>对写作内容的</a:t>
                      </a:r>
                      <a:r>
                        <a:rPr lang="zh-CN" sz="2800" b="1" kern="100" dirty="0">
                          <a:solidFill>
                            <a:srgbClr val="CC0099"/>
                          </a:solidFill>
                          <a:effectLst/>
                          <a:latin typeface="Calibri" panose="020F0502020204030204"/>
                          <a:ea typeface="宋体" panose="02010600030101010101" pitchFamily="2" charset="-122"/>
                          <a:cs typeface="Times New Roman" panose="02020603050405020304"/>
                        </a:rPr>
                        <a:t>理解</a:t>
                      </a:r>
                      <a:r>
                        <a:rPr lang="zh-CN" sz="2800" b="0" kern="100" dirty="0">
                          <a:solidFill>
                            <a:srgbClr val="000000"/>
                          </a:solidFill>
                          <a:effectLst/>
                          <a:latin typeface="Calibri" panose="020F0502020204030204"/>
                          <a:ea typeface="宋体" panose="02010600030101010101" pitchFamily="2" charset="-122"/>
                          <a:cs typeface="Times New Roman" panose="02020603050405020304"/>
                        </a:rPr>
                        <a:t>。</a:t>
                      </a:r>
                    </a:p>
                    <a:p>
                      <a:pPr marL="457200" indent="-457200" algn="just">
                        <a:spcAft>
                          <a:spcPts val="0"/>
                        </a:spcAft>
                        <a:buFont typeface="Wingdings" panose="05000000000000000000" pitchFamily="2" charset="2"/>
                        <a:buChar char="l"/>
                      </a:pPr>
                      <a:r>
                        <a:rPr lang="en-US" sz="2800" b="0" kern="100" dirty="0">
                          <a:solidFill>
                            <a:srgbClr val="000000"/>
                          </a:solidFill>
                          <a:effectLst/>
                          <a:latin typeface="Calibri" panose="020F0502020204030204"/>
                          <a:ea typeface="宋体" panose="02010600030101010101" pitchFamily="2" charset="-122"/>
                          <a:cs typeface="Times New Roman" panose="02020603050405020304"/>
                        </a:rPr>
                        <a:t>-</a:t>
                      </a:r>
                      <a:r>
                        <a:rPr lang="zh-CN" sz="2800" b="1" kern="100" dirty="0">
                          <a:solidFill>
                            <a:srgbClr val="CC0099"/>
                          </a:solidFill>
                          <a:effectLst/>
                          <a:latin typeface="Calibri" panose="020F0502020204030204"/>
                          <a:ea typeface="宋体" panose="02010600030101010101" pitchFamily="2" charset="-122"/>
                          <a:cs typeface="Times New Roman" panose="02020603050405020304"/>
                        </a:rPr>
                        <a:t>缺乏</a:t>
                      </a:r>
                      <a:r>
                        <a:rPr lang="zh-CN" sz="2800" b="0" kern="100" dirty="0">
                          <a:solidFill>
                            <a:srgbClr val="000000"/>
                          </a:solidFill>
                          <a:effectLst/>
                          <a:latin typeface="Calibri" panose="020F0502020204030204"/>
                          <a:ea typeface="宋体" panose="02010600030101010101" pitchFamily="2" charset="-122"/>
                          <a:cs typeface="Times New Roman" panose="02020603050405020304"/>
                        </a:rPr>
                        <a:t>语句间的</a:t>
                      </a:r>
                      <a:r>
                        <a:rPr lang="zh-CN" sz="2800" b="1" kern="100" dirty="0">
                          <a:solidFill>
                            <a:srgbClr val="CC0099"/>
                          </a:solidFill>
                          <a:effectLst/>
                          <a:latin typeface="Calibri" panose="020F0502020204030204"/>
                          <a:ea typeface="宋体" panose="02010600030101010101" pitchFamily="2" charset="-122"/>
                          <a:cs typeface="Times New Roman" panose="02020603050405020304"/>
                        </a:rPr>
                        <a:t>连接成分</a:t>
                      </a:r>
                      <a:r>
                        <a:rPr lang="zh-CN" sz="2800" b="0" kern="100" dirty="0">
                          <a:solidFill>
                            <a:srgbClr val="000000"/>
                          </a:solidFill>
                          <a:effectLst/>
                          <a:latin typeface="Calibri" panose="020F0502020204030204"/>
                          <a:ea typeface="宋体" panose="02010600030101010101" pitchFamily="2" charset="-122"/>
                          <a:cs typeface="Times New Roman" panose="02020603050405020304"/>
                        </a:rPr>
                        <a:t>，内容</a:t>
                      </a:r>
                      <a:r>
                        <a:rPr lang="zh-CN" sz="2800" b="1" kern="100" dirty="0">
                          <a:solidFill>
                            <a:srgbClr val="CC0099"/>
                          </a:solidFill>
                          <a:effectLst/>
                          <a:latin typeface="Calibri" panose="020F0502020204030204"/>
                          <a:ea typeface="宋体" panose="02010600030101010101" pitchFamily="2" charset="-122"/>
                          <a:cs typeface="Times New Roman" panose="02020603050405020304"/>
                        </a:rPr>
                        <a:t>不连贯</a:t>
                      </a:r>
                      <a:r>
                        <a:rPr lang="zh-CN" sz="2800" b="0" kern="100" dirty="0">
                          <a:solidFill>
                            <a:srgbClr val="000000"/>
                          </a:solidFill>
                          <a:effectLst/>
                          <a:latin typeface="Calibri" panose="020F0502020204030204"/>
                          <a:ea typeface="宋体" panose="02010600030101010101" pitchFamily="2" charset="-122"/>
                          <a:cs typeface="Times New Roman" panose="02020603050405020304"/>
                        </a:rPr>
                        <a:t>。</a:t>
                      </a:r>
                    </a:p>
                    <a:p>
                      <a:pPr marL="457200" indent="-457200" algn="just">
                        <a:spcAft>
                          <a:spcPts val="0"/>
                        </a:spcAft>
                        <a:buFont typeface="Wingdings" panose="05000000000000000000" pitchFamily="2" charset="2"/>
                        <a:buChar char="l"/>
                      </a:pPr>
                      <a:r>
                        <a:rPr lang="zh-CN" sz="2800" b="1" kern="100" dirty="0">
                          <a:solidFill>
                            <a:srgbClr val="CC0099"/>
                          </a:solidFill>
                          <a:effectLst/>
                          <a:latin typeface="Calibri" panose="020F0502020204030204"/>
                          <a:ea typeface="宋体" panose="02010600030101010101" pitchFamily="2" charset="-122"/>
                          <a:cs typeface="Times New Roman" panose="02020603050405020304"/>
                        </a:rPr>
                        <a:t>信息未能</a:t>
                      </a:r>
                      <a:r>
                        <a:rPr lang="zh-CN" sz="2800" b="0" kern="100" dirty="0">
                          <a:solidFill>
                            <a:schemeClr val="tx1"/>
                          </a:solidFill>
                          <a:effectLst/>
                          <a:latin typeface="Calibri" panose="020F0502020204030204"/>
                          <a:ea typeface="宋体" panose="02010600030101010101" pitchFamily="2" charset="-122"/>
                          <a:cs typeface="Times New Roman" panose="02020603050405020304"/>
                        </a:rPr>
                        <a:t>传</a:t>
                      </a:r>
                      <a:r>
                        <a:rPr lang="zh-CN" sz="2800" b="0" kern="100" dirty="0">
                          <a:solidFill>
                            <a:srgbClr val="000000"/>
                          </a:solidFill>
                          <a:effectLst/>
                          <a:latin typeface="Calibri" panose="020F0502020204030204"/>
                          <a:ea typeface="宋体" panose="02010600030101010101" pitchFamily="2" charset="-122"/>
                          <a:cs typeface="Times New Roman" panose="02020603050405020304"/>
                        </a:rPr>
                        <a:t>达给读者。</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769339">
                <a:tc>
                  <a:txBody>
                    <a:bodyPr/>
                    <a:lstStyle/>
                    <a:p>
                      <a:pPr algn="just">
                        <a:spcAft>
                          <a:spcPts val="0"/>
                        </a:spcAft>
                      </a:pPr>
                      <a:r>
                        <a:rPr lang="en-US" sz="2800" b="1" kern="100" dirty="0">
                          <a:solidFill>
                            <a:srgbClr val="000000"/>
                          </a:solidFill>
                          <a:effectLst/>
                          <a:latin typeface="Calibri" panose="020F0502020204030204"/>
                          <a:ea typeface="宋体" panose="02010600030101010101" pitchFamily="2" charset="-122"/>
                          <a:cs typeface="Times New Roman" panose="02020603050405020304"/>
                        </a:rPr>
                        <a:t>0</a:t>
                      </a:r>
                      <a:r>
                        <a:rPr lang="zh-CN" sz="2800" b="1" kern="100" dirty="0">
                          <a:solidFill>
                            <a:srgbClr val="000000"/>
                          </a:solidFill>
                          <a:effectLst/>
                          <a:latin typeface="Calibri" panose="020F0502020204030204"/>
                          <a:ea typeface="宋体" panose="02010600030101010101" pitchFamily="2" charset="-122"/>
                          <a:cs typeface="Times New Roman" panose="02020603050405020304"/>
                        </a:rPr>
                        <a:t>分</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2800" b="0" kern="100" dirty="0">
                          <a:solidFill>
                            <a:srgbClr val="000000"/>
                          </a:solidFill>
                          <a:effectLst/>
                          <a:latin typeface="Calibri" panose="020F0502020204030204"/>
                          <a:ea typeface="宋体" panose="02010600030101010101" pitchFamily="2" charset="-122"/>
                          <a:cs typeface="Times New Roman" panose="02020603050405020304"/>
                        </a:rPr>
                        <a:t>未能传达给读者任何信息</a:t>
                      </a:r>
                      <a:r>
                        <a:rPr lang="en-US" sz="2800" b="0" kern="100" dirty="0">
                          <a:solidFill>
                            <a:srgbClr val="000000"/>
                          </a:solidFill>
                          <a:effectLst/>
                          <a:latin typeface="Calibri" panose="020F0502020204030204"/>
                          <a:ea typeface="宋体" panose="02010600030101010101" pitchFamily="2" charset="-122"/>
                          <a:cs typeface="Times New Roman" panose="02020603050405020304"/>
                        </a:rPr>
                        <a:t>:</a:t>
                      </a:r>
                      <a:r>
                        <a:rPr lang="zh-CN" sz="2800" b="0" kern="100" dirty="0">
                          <a:solidFill>
                            <a:srgbClr val="000000"/>
                          </a:solidFill>
                          <a:effectLst/>
                          <a:latin typeface="Calibri" panose="020F0502020204030204"/>
                          <a:ea typeface="宋体" panose="02010600030101010101" pitchFamily="2" charset="-122"/>
                          <a:cs typeface="Times New Roman" panose="02020603050405020304"/>
                        </a:rPr>
                        <a:t>内容太少，无法评判</a:t>
                      </a:r>
                      <a:r>
                        <a:rPr lang="en-US" sz="2800" b="0" kern="100" dirty="0">
                          <a:solidFill>
                            <a:srgbClr val="000000"/>
                          </a:solidFill>
                          <a:effectLst/>
                          <a:latin typeface="Calibri" panose="020F0502020204030204"/>
                          <a:ea typeface="宋体" panose="02010600030101010101" pitchFamily="2" charset="-122"/>
                          <a:cs typeface="Times New Roman" panose="02020603050405020304"/>
                        </a:rPr>
                        <a:t>;</a:t>
                      </a:r>
                      <a:r>
                        <a:rPr lang="zh-CN" sz="2800" b="0" kern="100" dirty="0">
                          <a:solidFill>
                            <a:srgbClr val="000000"/>
                          </a:solidFill>
                          <a:effectLst/>
                          <a:latin typeface="Calibri" panose="020F0502020204030204"/>
                          <a:ea typeface="宋体" panose="02010600030101010101" pitchFamily="2" charset="-122"/>
                          <a:cs typeface="Times New Roman" panose="02020603050405020304"/>
                        </a:rPr>
                        <a:t>写的内容均与所要求内容无关或所写内容无法看清。</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3" name="TextBox 2"/>
          <p:cNvSpPr txBox="1"/>
          <p:nvPr/>
        </p:nvSpPr>
        <p:spPr>
          <a:xfrm>
            <a:off x="8256240" y="2632498"/>
            <a:ext cx="2165092" cy="741357"/>
          </a:xfrm>
          <a:prstGeom prst="rect">
            <a:avLst/>
          </a:prstGeom>
          <a:solidFill>
            <a:srgbClr val="FFFF00"/>
          </a:solidFill>
        </p:spPr>
        <p:txBody>
          <a:bodyPr wrap="square" rtlCol="0">
            <a:spAutoFit/>
          </a:bodyPr>
          <a:lstStyle>
            <a:defPPr>
              <a:defRPr lang="zh-CN"/>
            </a:defPPr>
            <a:lvl1pPr marR="0" lvl="0" indent="0" defTabSz="457200" fontAlgn="auto">
              <a:lnSpc>
                <a:spcPct val="130000"/>
              </a:lnSpc>
              <a:spcBef>
                <a:spcPts val="0"/>
              </a:spcBef>
              <a:spcAft>
                <a:spcPts val="0"/>
              </a:spcAft>
              <a:buClrTx/>
              <a:buSzTx/>
              <a:buFontTx/>
              <a:buNone/>
              <a:tabLst/>
              <a:defRPr kumimoji="0" sz="3600" b="1" i="0" u="none" strike="noStrike" cap="none" spc="0" normalizeH="0" baseline="0">
                <a:ln>
                  <a:noFill/>
                </a:ln>
                <a:solidFill>
                  <a:srgbClr val="FF0000"/>
                </a:solidFill>
                <a:effectLst/>
                <a:uLnTx/>
                <a:uFillTx/>
                <a:latin typeface="Arial" panose="020B0604020202020204" pitchFamily="34" charset="0"/>
                <a:ea typeface="微软雅黑" panose="020B0503020204020204" pitchFamily="34" charset="-122"/>
              </a:defRPr>
            </a:lvl1pPr>
          </a:lstStyle>
          <a:p>
            <a:r>
              <a:rPr lang="zh-CN" altLang="en-US" dirty="0"/>
              <a:t>不知所云</a:t>
            </a:r>
          </a:p>
        </p:txBody>
      </p:sp>
    </p:spTree>
    <p:extLst>
      <p:ext uri="{BB962C8B-B14F-4D97-AF65-F5344CB8AC3E}">
        <p14:creationId xmlns:p14="http://schemas.microsoft.com/office/powerpoint/2010/main" val="4242015940"/>
      </p:ext>
    </p:extLst>
  </p:cSld>
  <p:clrMapOvr>
    <a:masterClrMapping/>
  </p:clrMapOvr>
  <mc:AlternateContent xmlns:mc="http://schemas.openxmlformats.org/markup-compatibility/2006" xmlns:p14="http://schemas.microsoft.com/office/powerpoint/2010/main">
    <mc:Choice Requires="p14">
      <p:transition p14:dur="9" advClick="0" advTm="2000"/>
    </mc:Choice>
    <mc:Fallback xmlns="">
      <p:transition advClick="0"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zh-CN" altLang="en-US" b="1" dirty="0">
                <a:solidFill>
                  <a:srgbClr val="FF0000"/>
                </a:solidFill>
                <a:latin typeface="方正粗黑宋简体" panose="02000000000000000000" pitchFamily="2" charset="-122"/>
                <a:ea typeface="方正粗黑宋简体" panose="02000000000000000000" pitchFamily="2" charset="-122"/>
              </a:rPr>
              <a:t>读后续写阅卷标准</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1"/>
            <a:ext cx="2493818" cy="783146"/>
          </a:xfrm>
        </p:spPr>
        <p:txBody>
          <a:bodyPr/>
          <a:lstStyle/>
          <a:p>
            <a:r>
              <a:rPr lang="zh-CN" altLang="en-US" dirty="0"/>
              <a:t>语篇解读</a:t>
            </a:r>
          </a:p>
        </p:txBody>
      </p:sp>
      <p:sp>
        <p:nvSpPr>
          <p:cNvPr id="4" name="矩形 3"/>
          <p:cNvSpPr/>
          <p:nvPr/>
        </p:nvSpPr>
        <p:spPr>
          <a:xfrm>
            <a:off x="0" y="940552"/>
            <a:ext cx="12191999" cy="575542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600" b="0" i="0" u="none" strike="noStrike" kern="1200" cap="none" spc="0" normalizeH="0" baseline="0" noProof="0" dirty="0">
                <a:ln>
                  <a:noFill/>
                </a:ln>
                <a:solidFill>
                  <a:srgbClr val="FF0000"/>
                </a:solidFill>
                <a:effectLst/>
                <a:uLnTx/>
                <a:uFillTx/>
                <a:latin typeface="方正粗黑宋简体" panose="02000000000000000000" pitchFamily="2" charset="-122"/>
                <a:ea typeface="方正粗黑宋简体" panose="02000000000000000000" pitchFamily="2" charset="-122"/>
                <a:cs typeface="+mn-cs"/>
              </a:rPr>
              <a:t>主题语境：</a:t>
            </a:r>
            <a:r>
              <a:rPr kumimoji="0" lang="zh-CN" altLang="en-US" sz="3600" i="0" u="none" strike="noStrike" kern="1200" cap="none" spc="0" normalizeH="0" baseline="0" noProof="0" dirty="0">
                <a:ln>
                  <a:noFill/>
                </a:ln>
                <a:effectLst/>
                <a:uLnTx/>
                <a:uFillTx/>
                <a:latin typeface="Arial Black" panose="020B0A04020102020204" pitchFamily="34" charset="0"/>
                <a:ea typeface="方正粗黑宋简体" panose="02000000000000000000"/>
              </a:rPr>
              <a:t>人与社会</a:t>
            </a:r>
            <a:r>
              <a:rPr kumimoji="0" lang="en-US" altLang="zh-CN" sz="3600" i="0" u="none" strike="noStrike" kern="1200" cap="none" spc="0" normalizeH="0" baseline="0" noProof="0" dirty="0">
                <a:ln>
                  <a:noFill/>
                </a:ln>
                <a:effectLst/>
                <a:uLnTx/>
                <a:uFillTx/>
                <a:latin typeface="Arial Black" panose="020B0A04020102020204" pitchFamily="34" charset="0"/>
                <a:ea typeface="方正粗黑宋简体" panose="02000000000000000000"/>
              </a:rPr>
              <a:t> </a:t>
            </a:r>
            <a:r>
              <a:rPr kumimoji="0" lang="zh-CN" altLang="en-US" sz="3600" i="0" u="none" strike="noStrike" kern="1200" cap="none" spc="0" normalizeH="0" baseline="0" noProof="0" dirty="0">
                <a:ln>
                  <a:noFill/>
                </a:ln>
                <a:effectLst/>
                <a:uLnTx/>
                <a:uFillTx/>
                <a:latin typeface="Arial Black" panose="020B0A04020102020204" pitchFamily="34" charset="0"/>
                <a:ea typeface="方正粗黑宋简体" panose="02000000000000000000"/>
              </a:rPr>
              <a:t>：家庭生活</a:t>
            </a:r>
            <a:r>
              <a:rPr kumimoji="0" lang="en-US" altLang="zh-CN" sz="3600" i="0" u="none" strike="noStrike" kern="1200" cap="none" spc="0" normalizeH="0" baseline="0" noProof="0" dirty="0">
                <a:ln>
                  <a:noFill/>
                </a:ln>
                <a:effectLst/>
                <a:uLnTx/>
                <a:uFillTx/>
                <a:latin typeface="Arial Black" panose="020B0A04020102020204" pitchFamily="34" charset="0"/>
                <a:ea typeface="方正粗黑宋简体" panose="0200000000000000000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600" b="0" i="0" u="none" strike="noStrike" kern="1200" cap="none" spc="0" normalizeH="0" baseline="0" noProof="0" dirty="0">
                <a:ln>
                  <a:noFill/>
                </a:ln>
                <a:solidFill>
                  <a:srgbClr val="FF0000"/>
                </a:solidFill>
                <a:effectLst/>
                <a:uLnTx/>
                <a:uFillTx/>
                <a:latin typeface="方正粗黑宋简体" panose="02000000000000000000" pitchFamily="2" charset="-122"/>
                <a:ea typeface="方正粗黑宋简体" panose="02000000000000000000" pitchFamily="2" charset="-122"/>
                <a:cs typeface="+mn-cs"/>
              </a:rPr>
              <a:t>语篇话题： </a:t>
            </a:r>
            <a:r>
              <a:rPr kumimoji="0" lang="zh-CN" altLang="en-US" sz="3600" b="0" i="0" u="none" strike="noStrike" kern="1200" cap="none" spc="0" normalizeH="0" baseline="0" noProof="0" dirty="0">
                <a:ln>
                  <a:noFill/>
                </a:ln>
                <a:effectLst/>
                <a:uLnTx/>
                <a:uFillTx/>
                <a:latin typeface="方正粗黑宋简体" panose="02000000000000000000" pitchFamily="2" charset="-122"/>
                <a:ea typeface="方正粗黑宋简体" panose="02000000000000000000" pitchFamily="2" charset="-122"/>
                <a:cs typeface="+mn-cs"/>
              </a:rPr>
              <a:t>祖母与孙子斯宾塞一起练习滑板</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600" b="0" i="0" u="none" strike="noStrike" kern="1200" cap="none" spc="0" normalizeH="0" baseline="0" noProof="0" dirty="0">
                <a:ln>
                  <a:noFill/>
                </a:ln>
                <a:solidFill>
                  <a:srgbClr val="FF0000"/>
                </a:solidFill>
                <a:effectLst/>
                <a:uLnTx/>
                <a:uFillTx/>
                <a:latin typeface="方正粗黑宋简体" panose="02000000000000000000" pitchFamily="2" charset="-122"/>
                <a:ea typeface="方正粗黑宋简体" panose="02000000000000000000" pitchFamily="2" charset="-122"/>
                <a:cs typeface="+mn-cs"/>
              </a:rPr>
              <a:t>内容：</a:t>
            </a:r>
            <a:r>
              <a:rPr kumimoji="0" lang="zh-CN" altLang="en-US" sz="2000" b="0" i="0" u="none" strike="noStrike" kern="1200" cap="none" spc="0" normalizeH="0" baseline="0" noProof="0" dirty="0">
                <a:ln>
                  <a:noFill/>
                </a:ln>
                <a:solidFill>
                  <a:srgbClr val="FF0000"/>
                </a:solidFill>
                <a:effectLst/>
                <a:uLnTx/>
                <a:uFillTx/>
                <a:latin typeface="方正粗黑宋简体" panose="02000000000000000000" pitchFamily="2" charset="-122"/>
                <a:ea typeface="方正粗黑宋简体" panose="02000000000000000000" pitchFamily="2" charset="-122"/>
                <a:cs typeface="+mn-cs"/>
              </a:rPr>
              <a:t>祖父母通常有有趣的名字。这些名字是他们的孙子决定的。我的第一个孙子叫我“娃娃”。我永远不会忘记斯宾塞拥抱我的那一天，当着一屋子人的面，叫我“娃娃”。我的宝贝娃娃</a:t>
            </a:r>
            <a:r>
              <a:rPr kumimoji="0" lang="en-US" altLang="zh-CN" sz="2000" b="0" i="0" u="none" strike="noStrike" kern="1200" cap="none" spc="0" normalizeH="0" baseline="0" noProof="0" dirty="0">
                <a:ln>
                  <a:noFill/>
                </a:ln>
                <a:solidFill>
                  <a:srgbClr val="FF0000"/>
                </a:solidFill>
                <a:effectLst/>
                <a:uLnTx/>
                <a:uFillTx/>
                <a:latin typeface="方正粗黑宋简体" panose="02000000000000000000" pitchFamily="2" charset="-122"/>
                <a:ea typeface="方正粗黑宋简体" panose="02000000000000000000" pitchFamily="2" charset="-122"/>
                <a:cs typeface="+mn-cs"/>
              </a:rPr>
              <a:t>!”</a:t>
            </a:r>
            <a:r>
              <a:rPr kumimoji="0" lang="zh-CN" altLang="en-US" sz="2000" b="0" i="0" u="none" strike="noStrike" kern="1200" cap="none" spc="0" normalizeH="0" baseline="0" noProof="0" dirty="0">
                <a:ln>
                  <a:noFill/>
                </a:ln>
                <a:solidFill>
                  <a:srgbClr val="FF0000"/>
                </a:solidFill>
                <a:effectLst/>
                <a:uLnTx/>
                <a:uFillTx/>
                <a:latin typeface="方正粗黑宋简体" panose="02000000000000000000" pitchFamily="2" charset="-122"/>
                <a:ea typeface="方正粗黑宋简体" panose="02000000000000000000" pitchFamily="2" charset="-122"/>
                <a:cs typeface="+mn-cs"/>
              </a:rPr>
              <a:t>从那时起，我就被叫做“娃娃”或“娃娃宝宝”。</a:t>
            </a:r>
            <a:endParaRPr kumimoji="0" lang="en-US" altLang="zh-CN" sz="2000" b="0" i="0" u="none" strike="noStrike" kern="1200" cap="none" spc="0" normalizeH="0" baseline="0" noProof="0" dirty="0">
              <a:ln>
                <a:noFill/>
              </a:ln>
              <a:solidFill>
                <a:srgbClr val="FF0000"/>
              </a:solidFill>
              <a:effectLst/>
              <a:uLnTx/>
              <a:uFillTx/>
              <a:latin typeface="方正粗黑宋简体" panose="02000000000000000000" pitchFamily="2" charset="-122"/>
              <a:ea typeface="方正粗黑宋简体" panose="02000000000000000000"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000" b="1" i="0" u="none" strike="noStrike" kern="1200" cap="none" spc="0" normalizeH="0" baseline="0" noProof="0" dirty="0">
                <a:ln>
                  <a:noFill/>
                </a:ln>
                <a:solidFill>
                  <a:srgbClr val="0070C0"/>
                </a:solidFill>
                <a:effectLst/>
                <a:uLnTx/>
                <a:uFillTx/>
                <a:latin typeface="Calibri"/>
                <a:ea typeface="宋体" panose="02010600030101010101" pitchFamily="2" charset="-122"/>
                <a:cs typeface="+mn-cs"/>
              </a:rPr>
              <a:t>	</a:t>
            </a:r>
            <a:r>
              <a:rPr kumimoji="0" lang="zh-CN" altLang="en-US" sz="2000" b="1" i="0" u="none" strike="noStrike" kern="1200" cap="none" spc="0" normalizeH="0" baseline="0" noProof="0" dirty="0">
                <a:ln>
                  <a:noFill/>
                </a:ln>
                <a:solidFill>
                  <a:srgbClr val="0070C0"/>
                </a:solidFill>
                <a:effectLst/>
                <a:uLnTx/>
                <a:uFillTx/>
                <a:latin typeface="Calibri"/>
                <a:ea typeface="宋体" panose="02010600030101010101" pitchFamily="2" charset="-122"/>
                <a:cs typeface="+mn-cs"/>
              </a:rPr>
              <a:t>在大多数情况下，听到我的孙子叫我娃娃是很好的，甚至是可爱的。有一次，我从幼儿园把五岁的斯宾塞接回家和我们一起过夜。当我们回到家时，斯宾塞想给我展示他在滑板上学到的新技巧。</a:t>
            </a:r>
            <a:endParaRPr kumimoji="0" lang="en-US" altLang="zh-CN" sz="2000" b="1" i="0" u="none" strike="noStrike" kern="1200" cap="none" spc="0" normalizeH="0" baseline="0" noProof="0" dirty="0">
              <a:ln>
                <a:noFill/>
              </a:ln>
              <a:solidFill>
                <a:srgbClr val="0070C0"/>
              </a:solidFill>
              <a:effectLst/>
              <a:uLnTx/>
              <a:uFillTx/>
              <a:latin typeface="Calibri"/>
              <a:ea typeface="宋体"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000" b="1" i="0" u="none" strike="noStrike" kern="1200" cap="none" spc="0" normalizeH="0" baseline="0" noProof="0" dirty="0">
                <a:ln>
                  <a:noFill/>
                </a:ln>
                <a:solidFill>
                  <a:srgbClr val="FF0000"/>
                </a:solidFill>
                <a:effectLst/>
                <a:uLnTx/>
                <a:uFillTx/>
                <a:latin typeface="Calibri"/>
                <a:ea typeface="宋体" panose="02010600030101010101" pitchFamily="2" charset="-122"/>
                <a:cs typeface="+mn-cs"/>
                <a:sym typeface="+mn-ea"/>
              </a:rPr>
              <a:t>	</a:t>
            </a:r>
            <a:r>
              <a:rPr kumimoji="0" lang="zh-CN" altLang="en-US" sz="2000" b="1" i="0" u="none" strike="noStrike" kern="1200" cap="none" spc="0" normalizeH="0" baseline="0" noProof="0" dirty="0">
                <a:ln>
                  <a:noFill/>
                </a:ln>
                <a:solidFill>
                  <a:srgbClr val="FF0000"/>
                </a:solidFill>
                <a:effectLst/>
                <a:uLnTx/>
                <a:uFillTx/>
                <a:latin typeface="Calibri"/>
                <a:ea typeface="宋体" panose="02010600030101010101" pitchFamily="2" charset="-122"/>
                <a:cs typeface="+mn-cs"/>
                <a:sym typeface="+mn-ea"/>
              </a:rPr>
              <a:t>斯宾塞演得很好。他已经学会了如何踩在滑板的后面，使滑板的前脚翘起来，然后迅速把前脚放在滑板上，然后离开。太酷了</a:t>
            </a:r>
            <a:r>
              <a:rPr kumimoji="0" lang="en-US" altLang="zh-CN" sz="2000" b="1" i="0" u="none" strike="noStrike" kern="1200" cap="none" spc="0" normalizeH="0" baseline="0" noProof="0" dirty="0">
                <a:ln>
                  <a:noFill/>
                </a:ln>
                <a:solidFill>
                  <a:srgbClr val="FF0000"/>
                </a:solidFill>
                <a:effectLst/>
                <a:uLnTx/>
                <a:uFillTx/>
                <a:latin typeface="Calibri"/>
                <a:ea typeface="宋体" panose="02010600030101010101" pitchFamily="2" charset="-122"/>
                <a:cs typeface="+mn-cs"/>
                <a:sym typeface="+mn-ea"/>
              </a:rPr>
              <a:t>!</a:t>
            </a:r>
            <a:r>
              <a:rPr kumimoji="0" lang="zh-CN" altLang="en-US" sz="2000" b="1" i="0" u="none" strike="noStrike" kern="1200" cap="none" spc="0" normalizeH="0" baseline="0" noProof="0" dirty="0">
                <a:ln>
                  <a:noFill/>
                </a:ln>
                <a:solidFill>
                  <a:srgbClr val="FF0000"/>
                </a:solidFill>
                <a:effectLst/>
                <a:uLnTx/>
                <a:uFillTx/>
                <a:latin typeface="Calibri"/>
                <a:ea typeface="宋体" panose="02010600030101010101" pitchFamily="2" charset="-122"/>
                <a:cs typeface="+mn-cs"/>
                <a:sym typeface="+mn-ea"/>
              </a:rPr>
              <a:t>然后轮到我了。幸运的是，我曾经玩过滑板。我把右脚放在滑板的后面，把前面翘起来。到目前为止，一切顺利。我把左脚踩在地上，想向前滚。</a:t>
            </a:r>
            <a:endParaRPr lang="en-US" altLang="zh-CN" sz="2000" b="1" dirty="0">
              <a:solidFill>
                <a:srgbClr val="0070C0"/>
              </a:solidFill>
              <a:latin typeface="Calibri"/>
              <a:ea typeface="宋体" panose="02010600030101010101" pitchFamily="2" charset="-122"/>
              <a:sym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rgbClr val="0070C0"/>
                </a:solidFill>
                <a:effectLst/>
                <a:uLnTx/>
                <a:uFillTx/>
                <a:latin typeface="Calibri"/>
                <a:ea typeface="宋体" panose="02010600030101010101" pitchFamily="2" charset="-122"/>
                <a:cs typeface="+mn-cs"/>
                <a:sym typeface="+mn-ea"/>
              </a:rPr>
              <a:t>   </a:t>
            </a:r>
            <a:r>
              <a:rPr kumimoji="0" lang="en-US" altLang="zh-CN" sz="2000" b="1" i="0" u="none" strike="noStrike" kern="1200" cap="none" spc="0" normalizeH="0" baseline="0" noProof="0" dirty="0">
                <a:ln>
                  <a:noFill/>
                </a:ln>
                <a:solidFill>
                  <a:srgbClr val="0070C0"/>
                </a:solidFill>
                <a:effectLst/>
                <a:uLnTx/>
                <a:uFillTx/>
                <a:latin typeface="Calibri"/>
                <a:ea typeface="宋体" panose="02010600030101010101" pitchFamily="2" charset="-122"/>
                <a:cs typeface="+mn-cs"/>
                <a:sym typeface="+mn-ea"/>
              </a:rPr>
              <a:t>	</a:t>
            </a:r>
            <a:r>
              <a:rPr kumimoji="0" lang="zh-CN" altLang="en-US" sz="2000" b="1" i="0" u="none" strike="noStrike" kern="1200" cap="none" spc="0" normalizeH="0" baseline="0" noProof="0" dirty="0">
                <a:ln>
                  <a:noFill/>
                </a:ln>
                <a:solidFill>
                  <a:srgbClr val="0070C0"/>
                </a:solidFill>
                <a:effectLst/>
                <a:uLnTx/>
                <a:uFillTx/>
                <a:latin typeface="Calibri"/>
                <a:ea typeface="宋体" panose="02010600030101010101" pitchFamily="2" charset="-122"/>
                <a:cs typeface="+mn-cs"/>
                <a:sym typeface="+mn-ea"/>
              </a:rPr>
              <a:t>良好的意图。糟糕的形式。当滑板滑过车道时，我的肘部狠狠地撞了一下。我的伤势并不严重，但斯宾塞冲进屋里，从冰箱里拿了一个波波兔冰袋给我安慰。它帮助了我的手臂，但没有帮助我的骄傲。</a:t>
            </a:r>
            <a:endParaRPr kumimoji="0" lang="en-US" altLang="zh-CN" sz="2000" b="1" i="0" u="none" strike="noStrike" kern="1200" cap="none" spc="0" normalizeH="0" baseline="0" noProof="0" dirty="0">
              <a:ln>
                <a:noFill/>
              </a:ln>
              <a:solidFill>
                <a:srgbClr val="0070C0"/>
              </a:solidFill>
              <a:effectLst/>
              <a:uLnTx/>
              <a:uFillTx/>
              <a:latin typeface="Calibri"/>
              <a:ea typeface="宋体" panose="02010600030101010101" pitchFamily="2" charset="-122"/>
              <a:cs typeface="+mn-cs"/>
              <a:sym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000" b="1" i="0" u="none" strike="noStrike" kern="1200" cap="none" spc="0" normalizeH="0" baseline="0" noProof="0" dirty="0">
                <a:ln>
                  <a:noFill/>
                </a:ln>
                <a:solidFill>
                  <a:srgbClr val="FF0000"/>
                </a:solidFill>
                <a:effectLst/>
                <a:uLnTx/>
                <a:uFillTx/>
                <a:latin typeface="Calibri"/>
                <a:ea typeface="宋体" panose="02010600030101010101" pitchFamily="2" charset="-122"/>
                <a:cs typeface="+mn-cs"/>
                <a:sym typeface="+mn-ea"/>
              </a:rPr>
              <a:t>	</a:t>
            </a:r>
            <a:r>
              <a:rPr kumimoji="0" lang="zh-CN" altLang="en-US" sz="2000" b="1" i="0" u="none" strike="noStrike" kern="1200" cap="none" spc="0" normalizeH="0" baseline="0" noProof="0" dirty="0">
                <a:ln>
                  <a:noFill/>
                </a:ln>
                <a:solidFill>
                  <a:srgbClr val="FF0000"/>
                </a:solidFill>
                <a:effectLst/>
                <a:uLnTx/>
                <a:uFillTx/>
                <a:latin typeface="Calibri"/>
                <a:ea typeface="宋体" panose="02010600030101010101" pitchFamily="2" charset="-122"/>
                <a:cs typeface="+mn-cs"/>
                <a:sym typeface="+mn-ea"/>
              </a:rPr>
              <a:t>看到这一幕，我丈夫汤姆狠狠地责备了我。“你知道那会有多糟糕吗</a:t>
            </a:r>
            <a:r>
              <a:rPr kumimoji="0" lang="en-US" altLang="zh-CN" sz="2000" b="1" i="0" u="none" strike="noStrike" kern="1200" cap="none" spc="0" normalizeH="0" baseline="0" noProof="0" dirty="0">
                <a:ln>
                  <a:noFill/>
                </a:ln>
                <a:solidFill>
                  <a:srgbClr val="FF0000"/>
                </a:solidFill>
                <a:effectLst/>
                <a:uLnTx/>
                <a:uFillTx/>
                <a:latin typeface="Calibri"/>
                <a:ea typeface="宋体" panose="02010600030101010101" pitchFamily="2" charset="-122"/>
                <a:cs typeface="+mn-cs"/>
                <a:sym typeface="+mn-ea"/>
              </a:rPr>
              <a:t>?”</a:t>
            </a:r>
            <a:r>
              <a:rPr kumimoji="0" lang="zh-CN" altLang="en-US" sz="2000" b="1" i="0" u="none" strike="noStrike" kern="1200" cap="none" spc="0" normalizeH="0" baseline="0" noProof="0" dirty="0">
                <a:ln>
                  <a:noFill/>
                </a:ln>
                <a:solidFill>
                  <a:srgbClr val="FF0000"/>
                </a:solidFill>
                <a:effectLst/>
                <a:uLnTx/>
                <a:uFillTx/>
                <a:latin typeface="Calibri"/>
                <a:ea typeface="宋体" panose="02010600030101010101" pitchFamily="2" charset="-122"/>
                <a:cs typeface="+mn-cs"/>
                <a:sym typeface="+mn-ea"/>
              </a:rPr>
              <a:t>他喊道。“我的意思是，如果你撞到了头，失去了知觉怎么办</a:t>
            </a:r>
            <a:r>
              <a:rPr kumimoji="0" lang="en-US" altLang="zh-CN" sz="2000" b="1" i="0" u="none" strike="noStrike" kern="1200" cap="none" spc="0" normalizeH="0" baseline="0" noProof="0" dirty="0">
                <a:ln>
                  <a:noFill/>
                </a:ln>
                <a:solidFill>
                  <a:srgbClr val="FF0000"/>
                </a:solidFill>
                <a:effectLst/>
                <a:uLnTx/>
                <a:uFillTx/>
                <a:latin typeface="Calibri"/>
                <a:ea typeface="宋体" panose="02010600030101010101" pitchFamily="2" charset="-122"/>
                <a:cs typeface="+mn-cs"/>
                <a:sym typeface="+mn-ea"/>
              </a:rPr>
              <a:t>?”</a:t>
            </a:r>
            <a:r>
              <a:rPr kumimoji="0" lang="zh-CN" altLang="en-US" sz="2000" b="1" i="0" u="none" strike="noStrike" kern="1200" cap="none" spc="0" normalizeH="0" baseline="0" noProof="0" dirty="0">
                <a:ln>
                  <a:noFill/>
                </a:ln>
                <a:solidFill>
                  <a:srgbClr val="FF0000"/>
                </a:solidFill>
                <a:effectLst/>
                <a:uLnTx/>
                <a:uFillTx/>
                <a:latin typeface="Calibri"/>
                <a:ea typeface="宋体" panose="02010600030101010101" pitchFamily="2" charset="-122"/>
                <a:cs typeface="+mn-cs"/>
                <a:sym typeface="+mn-ea"/>
              </a:rPr>
              <a:t>他是对的。那天晚上，斯宾塞爬上了我们的床。汤姆表扬他去拿了啵啵兔，还照顾了我。“如果多尔伤得很重怎么办，斯宾塞</a:t>
            </a:r>
            <a:r>
              <a:rPr kumimoji="0" lang="en-US" altLang="zh-CN" sz="2000" b="1" i="0" u="none" strike="noStrike" kern="1200" cap="none" spc="0" normalizeH="0" baseline="0" noProof="0" dirty="0">
                <a:ln>
                  <a:noFill/>
                </a:ln>
                <a:solidFill>
                  <a:srgbClr val="FF0000"/>
                </a:solidFill>
                <a:effectLst/>
                <a:uLnTx/>
                <a:uFillTx/>
                <a:latin typeface="Calibri"/>
                <a:ea typeface="宋体" panose="02010600030101010101" pitchFamily="2" charset="-122"/>
                <a:cs typeface="+mn-cs"/>
                <a:sym typeface="+mn-ea"/>
              </a:rPr>
              <a:t>?”</a:t>
            </a:r>
            <a:r>
              <a:rPr kumimoji="0" lang="zh-CN" altLang="en-US" sz="2000" b="1" i="0" u="none" strike="noStrike" kern="1200" cap="none" spc="0" normalizeH="0" baseline="0" noProof="0" dirty="0">
                <a:ln>
                  <a:noFill/>
                </a:ln>
                <a:solidFill>
                  <a:srgbClr val="FF0000"/>
                </a:solidFill>
                <a:effectLst/>
                <a:uLnTx/>
                <a:uFillTx/>
                <a:latin typeface="Calibri"/>
                <a:ea typeface="宋体" panose="02010600030101010101" pitchFamily="2" charset="-122"/>
                <a:cs typeface="+mn-cs"/>
                <a:sym typeface="+mn-ea"/>
              </a:rPr>
              <a:t>你知道在紧急情况下该怎么做吗</a:t>
            </a:r>
            <a:r>
              <a:rPr kumimoji="0" lang="en-US" altLang="zh-CN" sz="2000" b="1" i="0" u="none" strike="noStrike" kern="1200" cap="none" spc="0" normalizeH="0" baseline="0" noProof="0" dirty="0">
                <a:ln>
                  <a:noFill/>
                </a:ln>
                <a:solidFill>
                  <a:srgbClr val="FF0000"/>
                </a:solidFill>
                <a:effectLst/>
                <a:uLnTx/>
                <a:uFillTx/>
                <a:latin typeface="Calibri"/>
                <a:ea typeface="宋体" panose="02010600030101010101" pitchFamily="2" charset="-122"/>
                <a:cs typeface="+mn-cs"/>
                <a:sym typeface="+mn-ea"/>
              </a:rPr>
              <a:t>?”</a:t>
            </a:r>
            <a:r>
              <a:rPr kumimoji="0" lang="zh-CN" altLang="en-US" sz="2000" b="1" i="0" u="none" strike="noStrike" kern="1200" cap="none" spc="0" normalizeH="0" baseline="0" noProof="0" dirty="0">
                <a:ln>
                  <a:noFill/>
                </a:ln>
                <a:solidFill>
                  <a:srgbClr val="FF0000"/>
                </a:solidFill>
                <a:effectLst/>
                <a:uLnTx/>
                <a:uFillTx/>
                <a:latin typeface="Calibri"/>
                <a:ea typeface="宋体" panose="02010600030101010101" pitchFamily="2" charset="-122"/>
                <a:cs typeface="+mn-cs"/>
                <a:sym typeface="+mn-ea"/>
              </a:rPr>
              <a:t>汤姆问。“是啊</a:t>
            </a:r>
            <a:r>
              <a:rPr kumimoji="0" lang="en-US" altLang="zh-CN" sz="2000" b="1" i="0" u="none" strike="noStrike" kern="1200" cap="none" spc="0" normalizeH="0" baseline="0" noProof="0" dirty="0">
                <a:ln>
                  <a:noFill/>
                </a:ln>
                <a:solidFill>
                  <a:srgbClr val="FF0000"/>
                </a:solidFill>
                <a:effectLst/>
                <a:uLnTx/>
                <a:uFillTx/>
                <a:latin typeface="Calibri"/>
                <a:ea typeface="宋体" panose="02010600030101010101" pitchFamily="2" charset="-122"/>
                <a:cs typeface="+mn-cs"/>
                <a:sym typeface="+mn-ea"/>
              </a:rPr>
              <a:t>!</a:t>
            </a:r>
            <a:r>
              <a:rPr kumimoji="0" lang="zh-CN" altLang="en-US" sz="2000" b="1" i="0" u="none" strike="noStrike" kern="1200" cap="none" spc="0" normalizeH="0" baseline="0" noProof="0" dirty="0">
                <a:ln>
                  <a:noFill/>
                </a:ln>
                <a:solidFill>
                  <a:srgbClr val="FF0000"/>
                </a:solidFill>
                <a:effectLst/>
                <a:uLnTx/>
                <a:uFillTx/>
                <a:latin typeface="Calibri"/>
                <a:ea typeface="宋体" panose="02010600030101010101" pitchFamily="2" charset="-122"/>
                <a:cs typeface="+mn-cs"/>
                <a:sym typeface="+mn-ea"/>
              </a:rPr>
              <a:t>叫</a:t>
            </a:r>
            <a:r>
              <a:rPr kumimoji="0" lang="en-US" altLang="zh-CN" sz="2000" b="1" i="0" u="none" strike="noStrike" kern="1200" cap="none" spc="0" normalizeH="0" baseline="0" noProof="0" dirty="0">
                <a:ln>
                  <a:noFill/>
                </a:ln>
                <a:solidFill>
                  <a:srgbClr val="FF0000"/>
                </a:solidFill>
                <a:effectLst/>
                <a:uLnTx/>
                <a:uFillTx/>
                <a:latin typeface="Calibri"/>
                <a:ea typeface="宋体" panose="02010600030101010101" pitchFamily="2" charset="-122"/>
                <a:cs typeface="+mn-cs"/>
                <a:sym typeface="+mn-ea"/>
              </a:rPr>
              <a:t>9-1-1 !”</a:t>
            </a:r>
            <a:r>
              <a:rPr kumimoji="0" lang="zh-CN" altLang="en-US" sz="2000" b="1" i="0" u="none" strike="noStrike" kern="1200" cap="none" spc="0" normalizeH="0" baseline="0" noProof="0" dirty="0">
                <a:ln>
                  <a:noFill/>
                </a:ln>
                <a:solidFill>
                  <a:srgbClr val="FF0000"/>
                </a:solidFill>
                <a:effectLst/>
                <a:uLnTx/>
                <a:uFillTx/>
                <a:latin typeface="Calibri"/>
                <a:ea typeface="宋体" panose="02010600030101010101" pitchFamily="2" charset="-122"/>
                <a:cs typeface="+mn-cs"/>
                <a:sym typeface="+mn-ea"/>
              </a:rPr>
              <a:t>斯宾塞很自豪，因为他记得该怎么做。</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内容占位符 4"/>
          <p:cNvGraphicFramePr>
            <a:graphicFrameLocks noGrp="1"/>
          </p:cNvGraphicFramePr>
          <p:nvPr>
            <p:ph sz="half" idx="1"/>
            <p:extLst>
              <p:ext uri="{D42A27DB-BD31-4B8C-83A1-F6EECF244321}">
                <p14:modId xmlns:p14="http://schemas.microsoft.com/office/powerpoint/2010/main" val="3708699764"/>
              </p:ext>
            </p:extLst>
          </p:nvPr>
        </p:nvGraphicFramePr>
        <p:xfrm>
          <a:off x="0" y="0"/>
          <a:ext cx="12192000" cy="6857999"/>
        </p:xfrm>
        <a:graphic>
          <a:graphicData uri="http://schemas.openxmlformats.org/drawingml/2006/table">
            <a:tbl>
              <a:tblPr firstRow="1" bandRow="1">
                <a:tableStyleId>{5C22544A-7EE6-4342-B048-85BDC9FD1C3A}</a:tableStyleId>
              </a:tblPr>
              <a:tblGrid>
                <a:gridCol w="1116419">
                  <a:extLst>
                    <a:ext uri="{9D8B030D-6E8A-4147-A177-3AD203B41FA5}">
                      <a16:colId xmlns:a16="http://schemas.microsoft.com/office/drawing/2014/main" val="20000"/>
                    </a:ext>
                  </a:extLst>
                </a:gridCol>
                <a:gridCol w="5781586">
                  <a:extLst>
                    <a:ext uri="{9D8B030D-6E8A-4147-A177-3AD203B41FA5}">
                      <a16:colId xmlns:a16="http://schemas.microsoft.com/office/drawing/2014/main" val="20001"/>
                    </a:ext>
                  </a:extLst>
                </a:gridCol>
                <a:gridCol w="5293995">
                  <a:extLst>
                    <a:ext uri="{9D8B030D-6E8A-4147-A177-3AD203B41FA5}">
                      <a16:colId xmlns:a16="http://schemas.microsoft.com/office/drawing/2014/main" val="20002"/>
                    </a:ext>
                  </a:extLst>
                </a:gridCol>
              </a:tblGrid>
              <a:tr h="486350">
                <a:tc>
                  <a:txBody>
                    <a:bodyPr/>
                    <a:lstStyle/>
                    <a:p>
                      <a:r>
                        <a:rPr lang="zh-CN" altLang="en-US" sz="2000" dirty="0">
                          <a:latin typeface="方正粗黑宋简体" panose="02000000000000000000" pitchFamily="2" charset="-122"/>
                          <a:ea typeface="方正粗黑宋简体" panose="02000000000000000000"/>
                        </a:rPr>
                        <a:t>语篇</a:t>
                      </a:r>
                    </a:p>
                  </a:txBody>
                  <a:tcPr/>
                </a:tc>
                <a:tc>
                  <a:txBody>
                    <a:bodyPr/>
                    <a:lstStyle/>
                    <a:p>
                      <a:r>
                        <a:rPr lang="zh-CN" altLang="en-US" sz="2000" dirty="0">
                          <a:solidFill>
                            <a:srgbClr val="FF0000"/>
                          </a:solidFill>
                          <a:latin typeface="方正粗黑宋简体" panose="02000000000000000000" pitchFamily="2" charset="-122"/>
                          <a:ea typeface="方正粗黑宋简体" panose="02000000000000000000" pitchFamily="2" charset="-122"/>
                        </a:rPr>
                        <a:t>情节线（动作词汇）</a:t>
                      </a:r>
                    </a:p>
                  </a:txBody>
                  <a:tcPr/>
                </a:tc>
                <a:tc>
                  <a:txBody>
                    <a:bodyPr/>
                    <a:lstStyle/>
                    <a:p>
                      <a:r>
                        <a:rPr lang="zh-CN" altLang="en-US" sz="2000" dirty="0">
                          <a:solidFill>
                            <a:srgbClr val="FF0000"/>
                          </a:solidFill>
                          <a:latin typeface="方正粗黑宋简体" panose="02000000000000000000" pitchFamily="2" charset="-122"/>
                          <a:ea typeface="方正粗黑宋简体" panose="02000000000000000000" pitchFamily="2" charset="-122"/>
                        </a:rPr>
                        <a:t>情感线（情感词汇）</a:t>
                      </a:r>
                    </a:p>
                  </a:txBody>
                  <a:tcPr/>
                </a:tc>
                <a:extLst>
                  <a:ext uri="{0D108BD9-81ED-4DB2-BD59-A6C34878D82A}">
                    <a16:rowId xmlns:a16="http://schemas.microsoft.com/office/drawing/2014/main" val="10000"/>
                  </a:ext>
                </a:extLst>
              </a:tr>
              <a:tr h="812192">
                <a:tc>
                  <a:txBody>
                    <a:bodyPr/>
                    <a:lstStyle/>
                    <a:p>
                      <a:r>
                        <a:rPr lang="en-US" altLang="zh-CN" sz="2000" dirty="0">
                          <a:latin typeface="方正粗黑宋简体" panose="02000000000000000000" pitchFamily="2" charset="-122"/>
                          <a:ea typeface="方正粗黑宋简体" panose="02000000000000000000"/>
                        </a:rPr>
                        <a:t>Para 1</a:t>
                      </a:r>
                      <a:endParaRPr lang="zh-CN" altLang="en-US" sz="2000" dirty="0">
                        <a:latin typeface="方正粗黑宋简体" panose="02000000000000000000" pitchFamily="2" charset="-122"/>
                        <a:ea typeface="方正粗黑宋简体" panose="02000000000000000000"/>
                      </a:endParaRPr>
                    </a:p>
                  </a:txBody>
                  <a:tcPr/>
                </a:tc>
                <a:tc>
                  <a:txBody>
                    <a:bodyPr/>
                    <a:lstStyle/>
                    <a:p>
                      <a:r>
                        <a:rPr lang="zh-CN" altLang="en-US" sz="2000" kern="1200" dirty="0">
                          <a:solidFill>
                            <a:schemeClr val="dk1"/>
                          </a:solidFill>
                          <a:effectLst/>
                          <a:latin typeface="+mn-lt"/>
                          <a:ea typeface="+mn-ea"/>
                          <a:cs typeface="+mn-cs"/>
                        </a:rPr>
                        <a:t>祖父母通常有有趣的名字。这些名字是他们的孙子决定的。我的第一个孙子叫我“娃娃”。</a:t>
                      </a:r>
                      <a:endParaRPr lang="zh-CN" altLang="en-US" sz="2000" b="1" kern="1200" dirty="0">
                        <a:solidFill>
                          <a:schemeClr val="dk1"/>
                        </a:solidFill>
                        <a:effectLst/>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2000" dirty="0">
                          <a:ea typeface="方正粗黑宋简体" panose="02000000000000000000"/>
                        </a:rPr>
                        <a:t>    </a:t>
                      </a:r>
                      <a:r>
                        <a:rPr lang="zh-CN" altLang="en-US" sz="2000" b="1" dirty="0">
                          <a:solidFill>
                            <a:srgbClr val="FF0000"/>
                          </a:solidFill>
                          <a:ea typeface="方正粗黑宋简体" panose="02000000000000000000"/>
                        </a:rPr>
                        <a:t>温馨欢乐</a:t>
                      </a:r>
                      <a:r>
                        <a:rPr lang="zh-CN" altLang="en-US" sz="2000" dirty="0">
                          <a:ea typeface="方正粗黑宋简体" panose="02000000000000000000"/>
                        </a:rPr>
                        <a:t>的家庭生活</a:t>
                      </a:r>
                      <a:r>
                        <a:rPr lang="zh-CN" altLang="en-US" sz="2000" dirty="0"/>
                        <a:t>（</a:t>
                      </a:r>
                      <a:r>
                        <a:rPr lang="en-US" altLang="zh-CN" sz="2000" dirty="0">
                          <a:ea typeface="汉仪松阳体 W" panose="00020600040101010101"/>
                        </a:rPr>
                        <a:t>Sweet and happy</a:t>
                      </a:r>
                      <a:r>
                        <a:rPr lang="zh-CN" altLang="en-US" sz="2000" dirty="0"/>
                        <a:t>）</a:t>
                      </a:r>
                      <a:endParaRPr lang="zh-CN" altLang="en-US" sz="2000" dirty="0">
                        <a:latin typeface="方正粗黑宋简体" panose="02000000000000000000" pitchFamily="2" charset="-122"/>
                        <a:ea typeface="方正粗黑宋简体" panose="02000000000000000000" pitchFamily="2" charset="-122"/>
                      </a:endParaRPr>
                    </a:p>
                  </a:txBody>
                  <a:tcPr/>
                </a:tc>
                <a:extLst>
                  <a:ext uri="{0D108BD9-81ED-4DB2-BD59-A6C34878D82A}">
                    <a16:rowId xmlns:a16="http://schemas.microsoft.com/office/drawing/2014/main" val="10001"/>
                  </a:ext>
                </a:extLst>
              </a:tr>
              <a:tr h="1056149">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2000" dirty="0">
                          <a:latin typeface="方正粗黑宋简体" panose="02000000000000000000" pitchFamily="2" charset="-122"/>
                          <a:ea typeface="方正粗黑宋简体" panose="02000000000000000000"/>
                        </a:rPr>
                        <a:t>Para 2</a:t>
                      </a:r>
                      <a:endParaRPr lang="zh-CN" altLang="en-US" sz="2000" dirty="0">
                        <a:latin typeface="方正粗黑宋简体" panose="02000000000000000000" pitchFamily="2" charset="-122"/>
                        <a:ea typeface="方正粗黑宋简体" panose="02000000000000000000"/>
                      </a:endParaRPr>
                    </a:p>
                  </a:txBody>
                  <a:tcPr/>
                </a:tc>
                <a:tc>
                  <a:txBody>
                    <a:bodyPr/>
                    <a:lstStyle/>
                    <a:p>
                      <a:r>
                        <a:rPr lang="zh-CN" altLang="en-US" sz="1800" b="1" dirty="0">
                          <a:effectLst/>
                        </a:rPr>
                        <a:t>听到我的孙子叫我娃娃是很好的，甚至是可爱的。有一次，我从幼儿园把五岁的斯宾塞接回家和我们一起过夜。斯宾塞想我展示他在滑板上学到的新技巧。</a:t>
                      </a:r>
                    </a:p>
                  </a:txBody>
                  <a:tcPr/>
                </a:tc>
                <a:tc>
                  <a:txBody>
                    <a:bodyPr/>
                    <a:lstStyle/>
                    <a:p>
                      <a:r>
                        <a:rPr lang="zh-CN" altLang="en-US" sz="2000" b="1" dirty="0">
                          <a:solidFill>
                            <a:srgbClr val="FF0000"/>
                          </a:solidFill>
                          <a:latin typeface="方正粗黑宋简体" panose="02000000000000000000" pitchFamily="2" charset="-122"/>
                          <a:ea typeface="方正粗黑宋简体" panose="02000000000000000000" pitchFamily="2" charset="-122"/>
                        </a:rPr>
                        <a:t>   </a:t>
                      </a:r>
                      <a:r>
                        <a:rPr lang="zh-CN" altLang="en-US" sz="2000" b="1" dirty="0">
                          <a:solidFill>
                            <a:srgbClr val="00B0F0"/>
                          </a:solidFill>
                          <a:effectLst/>
                          <a:latin typeface="方正粗黑宋简体" panose="02000000000000000000" pitchFamily="2" charset="-122"/>
                          <a:ea typeface="方正粗黑宋简体" panose="02000000000000000000" pitchFamily="2" charset="-122"/>
                          <a:sym typeface="+mn-ea"/>
                        </a:rPr>
                        <a:t>斯宾塞</a:t>
                      </a:r>
                      <a:r>
                        <a:rPr lang="zh-CN" altLang="en-US" sz="2000" b="1" dirty="0">
                          <a:solidFill>
                            <a:srgbClr val="FF0000"/>
                          </a:solidFill>
                          <a:effectLst/>
                          <a:latin typeface="方正粗黑宋简体" panose="02000000000000000000" pitchFamily="2" charset="-122"/>
                          <a:ea typeface="方正粗黑宋简体" panose="02000000000000000000" pitchFamily="2" charset="-122"/>
                          <a:sym typeface="+mn-ea"/>
                        </a:rPr>
                        <a:t>想展示滑板技巧。</a:t>
                      </a:r>
                      <a:r>
                        <a:rPr lang="en-US" altLang="zh-CN" sz="2000" b="1" dirty="0">
                          <a:solidFill>
                            <a:srgbClr val="FF0000"/>
                          </a:solidFill>
                          <a:effectLst/>
                          <a:latin typeface="方正粗黑宋简体" panose="02000000000000000000" pitchFamily="2" charset="-122"/>
                          <a:ea typeface="方正粗黑宋简体" panose="02000000000000000000" pitchFamily="2" charset="-122"/>
                          <a:sym typeface="+mn-ea"/>
                        </a:rPr>
                        <a:t>Want to</a:t>
                      </a:r>
                      <a:endParaRPr lang="en-US" altLang="zh-CN" sz="2000" b="1" dirty="0">
                        <a:solidFill>
                          <a:srgbClr val="FF0000"/>
                        </a:solidFill>
                        <a:latin typeface="方正粗黑宋简体" panose="02000000000000000000" pitchFamily="2" charset="-122"/>
                        <a:ea typeface="方正粗黑宋简体" panose="02000000000000000000" pitchFamily="2" charset="-122"/>
                      </a:endParaRPr>
                    </a:p>
                  </a:txBody>
                  <a:tcPr/>
                </a:tc>
                <a:extLst>
                  <a:ext uri="{0D108BD9-81ED-4DB2-BD59-A6C34878D82A}">
                    <a16:rowId xmlns:a16="http://schemas.microsoft.com/office/drawing/2014/main" val="10002"/>
                  </a:ext>
                </a:extLst>
              </a:tr>
              <a:tr h="924254">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2000" dirty="0">
                          <a:latin typeface="方正粗黑宋简体" panose="02000000000000000000" pitchFamily="2" charset="-122"/>
                          <a:ea typeface="方正粗黑宋简体" panose="02000000000000000000"/>
                        </a:rPr>
                        <a:t>Para 3</a:t>
                      </a:r>
                      <a:endParaRPr lang="zh-CN" altLang="en-US" sz="2000" dirty="0">
                        <a:latin typeface="方正粗黑宋简体" panose="02000000000000000000" pitchFamily="2" charset="-122"/>
                        <a:ea typeface="方正粗黑宋简体" panose="02000000000000000000"/>
                      </a:endParaRPr>
                    </a:p>
                    <a:p>
                      <a:endParaRPr lang="zh-CN" altLang="en-US" sz="2000" dirty="0">
                        <a:latin typeface="方正粗黑宋简体" panose="02000000000000000000" pitchFamily="2" charset="-122"/>
                        <a:ea typeface="方正粗黑宋简体" panose="02000000000000000000"/>
                      </a:endParaRPr>
                    </a:p>
                  </a:txBody>
                  <a:tcPr/>
                </a:tc>
                <a:tc>
                  <a:txBody>
                    <a:bodyPr/>
                    <a:lstStyle/>
                    <a:p>
                      <a:r>
                        <a:rPr lang="zh-CN" altLang="en-US" sz="1800" b="1" dirty="0">
                          <a:effectLst/>
                          <a:sym typeface="+mn-ea"/>
                        </a:rPr>
                        <a:t>看到孙子熟练的展示滑板，曾经玩过滑板的作者一时技痒也和孙子一起练习。并作出了一个向前翻滚的滑板动作。</a:t>
                      </a:r>
                    </a:p>
                  </a:txBody>
                  <a:tcPr/>
                </a:tc>
                <a:tc>
                  <a:txBody>
                    <a:bodyPr/>
                    <a:lstStyle/>
                    <a:p>
                      <a:r>
                        <a:rPr lang="zh-CN" altLang="en-US" sz="1800" dirty="0">
                          <a:latin typeface="方正粗黑宋简体" panose="02000000000000000000" pitchFamily="2" charset="-122"/>
                          <a:ea typeface="方正粗黑宋简体" panose="02000000000000000000" pitchFamily="2" charset="-122"/>
                        </a:rPr>
                        <a:t>   </a:t>
                      </a:r>
                      <a:r>
                        <a:rPr lang="zh-CN" altLang="en-US" sz="1800" b="1" kern="1200" dirty="0">
                          <a:solidFill>
                            <a:srgbClr val="00B0F0"/>
                          </a:solidFill>
                          <a:effectLst/>
                          <a:latin typeface="方正粗黑宋简体" panose="02000000000000000000" pitchFamily="2" charset="-122"/>
                          <a:ea typeface="方正粗黑宋简体" panose="02000000000000000000" pitchFamily="2" charset="-122"/>
                          <a:cs typeface="+mn-cs"/>
                        </a:rPr>
                        <a:t>斯宾塞</a:t>
                      </a:r>
                      <a:r>
                        <a:rPr lang="zh-CN" altLang="en-US" sz="1800" dirty="0">
                          <a:latin typeface="方正粗黑宋简体" panose="02000000000000000000" pitchFamily="2" charset="-122"/>
                          <a:ea typeface="方正粗黑宋简体" panose="02000000000000000000" pitchFamily="2" charset="-122"/>
                        </a:rPr>
                        <a:t>炫酷的滑板动作让</a:t>
                      </a:r>
                      <a:r>
                        <a:rPr lang="zh-CN" altLang="en-US" sz="1800" b="1" dirty="0">
                          <a:solidFill>
                            <a:srgbClr val="FF0000"/>
                          </a:solidFill>
                          <a:latin typeface="方正粗黑宋简体" panose="02000000000000000000" pitchFamily="2" charset="-122"/>
                          <a:ea typeface="方正粗黑宋简体" panose="02000000000000000000" pitchFamily="2" charset="-122"/>
                        </a:rPr>
                        <a:t>作者</a:t>
                      </a:r>
                      <a:r>
                        <a:rPr lang="zh-CN" altLang="en-US" sz="1800" dirty="0">
                          <a:latin typeface="方正粗黑宋简体" panose="02000000000000000000" pitchFamily="2" charset="-122"/>
                          <a:ea typeface="方正粗黑宋简体" panose="02000000000000000000" pitchFamily="2" charset="-122"/>
                        </a:rPr>
                        <a:t>禁不住也练习了起来。并</a:t>
                      </a:r>
                      <a:r>
                        <a:rPr lang="zh-CN" altLang="en-US" sz="1800" b="1" dirty="0">
                          <a:solidFill>
                            <a:srgbClr val="FF0000"/>
                          </a:solidFill>
                          <a:latin typeface="方正粗黑宋简体" panose="02000000000000000000" pitchFamily="2" charset="-122"/>
                          <a:ea typeface="方正粗黑宋简体" panose="02000000000000000000" pitchFamily="2" charset="-122"/>
                        </a:rPr>
                        <a:t>一心想要做一个高难动作</a:t>
                      </a:r>
                      <a:r>
                        <a:rPr lang="zh-CN" altLang="en-US" sz="1800" dirty="0">
                          <a:latin typeface="方正粗黑宋简体" panose="02000000000000000000" pitchFamily="2" charset="-122"/>
                          <a:ea typeface="方正粗黑宋简体" panose="02000000000000000000" pitchFamily="2" charset="-122"/>
                        </a:rPr>
                        <a:t>。</a:t>
                      </a:r>
                      <a:r>
                        <a:rPr lang="en-US" altLang="zh-CN" sz="1800" dirty="0">
                          <a:latin typeface="方正粗黑宋简体" panose="02000000000000000000" pitchFamily="2" charset="-122"/>
                          <a:ea typeface="方正粗黑宋简体" panose="02000000000000000000" pitchFamily="2" charset="-122"/>
                        </a:rPr>
                        <a:t>Cool/Luckily/So far, so good/</a:t>
                      </a:r>
                      <a:r>
                        <a:rPr lang="en-US" altLang="zh-CN" sz="1800" kern="1200" dirty="0">
                          <a:solidFill>
                            <a:schemeClr val="dk1"/>
                          </a:solidFill>
                          <a:latin typeface="+mn-lt"/>
                          <a:ea typeface="方正粗黑宋简体" panose="02000000000000000000" pitchFamily="2" charset="-122"/>
                          <a:cs typeface="+mn-cs"/>
                        </a:rPr>
                        <a:t>with every intention </a:t>
                      </a:r>
                      <a:endParaRPr lang="zh-CN" altLang="en-US" sz="1800" kern="1200" dirty="0">
                        <a:solidFill>
                          <a:schemeClr val="dk1"/>
                        </a:solidFill>
                        <a:latin typeface="方正粗黑宋简体" panose="02000000000000000000" pitchFamily="2" charset="-122"/>
                        <a:ea typeface="方正粗黑宋简体" panose="02000000000000000000" pitchFamily="2" charset="-122"/>
                        <a:cs typeface="+mn-cs"/>
                      </a:endParaRPr>
                    </a:p>
                  </a:txBody>
                  <a:tcPr/>
                </a:tc>
                <a:extLst>
                  <a:ext uri="{0D108BD9-81ED-4DB2-BD59-A6C34878D82A}">
                    <a16:rowId xmlns:a16="http://schemas.microsoft.com/office/drawing/2014/main" val="10003"/>
                  </a:ext>
                </a:extLst>
              </a:tr>
              <a:tr h="10166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000">
                          <a:latin typeface="方正粗黑宋简体" panose="02000000000000000000" pitchFamily="2" charset="-122"/>
                          <a:ea typeface="方正粗黑宋简体" panose="02000000000000000000"/>
                        </a:rPr>
                        <a:t>Para 4</a:t>
                      </a:r>
                      <a:endParaRPr lang="zh-CN" altLang="en-US" sz="2000">
                        <a:latin typeface="方正粗黑宋简体" panose="02000000000000000000" pitchFamily="2" charset="-122"/>
                        <a:ea typeface="方正粗黑宋简体" panose="02000000000000000000"/>
                      </a:endParaRPr>
                    </a:p>
                    <a:p>
                      <a:pPr marL="0" marR="0" lvl="0" indent="0" algn="l" defTabSz="914400" rtl="0" eaLnBrk="1" fontAlgn="auto" latinLnBrk="0" hangingPunct="1">
                        <a:lnSpc>
                          <a:spcPct val="100000"/>
                        </a:lnSpc>
                        <a:spcBef>
                          <a:spcPts val="0"/>
                        </a:spcBef>
                        <a:spcAft>
                          <a:spcPts val="0"/>
                        </a:spcAft>
                        <a:buClrTx/>
                        <a:buSzTx/>
                        <a:buFontTx/>
                        <a:buNone/>
                        <a:defRPr/>
                      </a:pPr>
                      <a:endParaRPr lang="zh-CN" altLang="en-US" sz="2000" dirty="0">
                        <a:latin typeface="方正粗黑宋简体" panose="02000000000000000000" pitchFamily="2" charset="-122"/>
                        <a:ea typeface="方正粗黑宋简体" panose="02000000000000000000"/>
                        <a:sym typeface="+mn-ea"/>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000" b="1" dirty="0"/>
                        <a:t>作者尝试失败，摔到肘部。伤势不重。斯宾塞反应快速，从冰箱取来了冰袋。</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a:ln>
                            <a:noFill/>
                          </a:ln>
                          <a:solidFill>
                            <a:srgbClr val="0070C0"/>
                          </a:solidFill>
                          <a:effectLst/>
                          <a:uLnTx/>
                          <a:uFillTx/>
                          <a:latin typeface="+mn-lt"/>
                          <a:ea typeface="+mn-ea"/>
                          <a:cs typeface="+mn-cs"/>
                          <a:sym typeface="+mn-ea"/>
                        </a:rPr>
                        <a:t>突发意外，</a:t>
                      </a:r>
                      <a:r>
                        <a:rPr lang="zh-CN" altLang="en-US" sz="2000" b="1">
                          <a:solidFill>
                            <a:srgbClr val="00B0F0"/>
                          </a:solidFill>
                          <a:effectLst/>
                          <a:latin typeface="方正粗黑宋简体" panose="02000000000000000000" pitchFamily="2" charset="-122"/>
                          <a:ea typeface="方正粗黑宋简体" panose="02000000000000000000" pitchFamily="2" charset="-122"/>
                          <a:sym typeface="+mn-ea"/>
                        </a:rPr>
                        <a:t>斯宾塞</a:t>
                      </a:r>
                      <a:r>
                        <a:rPr kumimoji="0" lang="zh-CN" altLang="en-US" sz="2000" b="1" i="0" u="none" strike="noStrike" kern="1200" cap="none" spc="0" normalizeH="0" baseline="0" noProof="0">
                          <a:ln>
                            <a:noFill/>
                          </a:ln>
                          <a:solidFill>
                            <a:srgbClr val="0070C0"/>
                          </a:solidFill>
                          <a:effectLst/>
                          <a:uLnTx/>
                          <a:uFillTx/>
                          <a:latin typeface="+mn-lt"/>
                          <a:ea typeface="+mn-ea"/>
                          <a:cs typeface="+mn-cs"/>
                          <a:sym typeface="+mn-ea"/>
                        </a:rPr>
                        <a:t>反应迅速，处理得当。但是</a:t>
                      </a:r>
                      <a:r>
                        <a:rPr lang="zh-CN" altLang="en-US" sz="2000" b="1">
                          <a:solidFill>
                            <a:srgbClr val="FF0000"/>
                          </a:solidFill>
                          <a:latin typeface="方正粗黑宋简体" panose="02000000000000000000" pitchFamily="2" charset="-122"/>
                          <a:ea typeface="方正粗黑宋简体" panose="02000000000000000000" pitchFamily="2" charset="-122"/>
                        </a:rPr>
                        <a:t>作者</a:t>
                      </a:r>
                      <a:r>
                        <a:rPr kumimoji="0" lang="zh-CN" altLang="en-US" sz="2000" b="1" i="0" u="none" strike="noStrike" kern="1200" cap="none" spc="0" normalizeH="0" baseline="0" noProof="0">
                          <a:ln>
                            <a:noFill/>
                          </a:ln>
                          <a:solidFill>
                            <a:srgbClr val="0070C0"/>
                          </a:solidFill>
                          <a:effectLst/>
                          <a:uLnTx/>
                          <a:uFillTx/>
                          <a:latin typeface="+mn-lt"/>
                          <a:ea typeface="+mn-ea"/>
                          <a:cs typeface="+mn-cs"/>
                          <a:sym typeface="+mn-ea"/>
                        </a:rPr>
                        <a:t>的自尊心却受到了那么一点的</a:t>
                      </a:r>
                      <a:r>
                        <a:rPr kumimoji="0" lang="zh-CN" altLang="en-US" sz="2000" b="1" i="0" u="none" strike="noStrike" kern="1200" cap="none" spc="0" normalizeH="0" baseline="0" noProof="0">
                          <a:ln>
                            <a:noFill/>
                          </a:ln>
                          <a:solidFill>
                            <a:srgbClr val="FF0000"/>
                          </a:solidFill>
                          <a:effectLst/>
                          <a:uLnTx/>
                          <a:uFillTx/>
                          <a:latin typeface="+mn-lt"/>
                          <a:ea typeface="+mn-ea"/>
                          <a:cs typeface="+mn-cs"/>
                          <a:sym typeface="+mn-ea"/>
                        </a:rPr>
                        <a:t>挫败</a:t>
                      </a:r>
                      <a:r>
                        <a:rPr kumimoji="0" lang="zh-CN" altLang="en-US" sz="2000" b="1" i="0" u="none" strike="noStrike" kern="1200" cap="none" spc="0" normalizeH="0" baseline="0" noProof="0">
                          <a:ln>
                            <a:noFill/>
                          </a:ln>
                          <a:solidFill>
                            <a:srgbClr val="0070C0"/>
                          </a:solidFill>
                          <a:effectLst/>
                          <a:uLnTx/>
                          <a:uFillTx/>
                          <a:latin typeface="+mn-lt"/>
                          <a:ea typeface="+mn-ea"/>
                          <a:cs typeface="+mn-cs"/>
                          <a:sym typeface="+mn-ea"/>
                        </a:rPr>
                        <a:t>。（</a:t>
                      </a:r>
                      <a:r>
                        <a:rPr kumimoji="0" lang="en-US" altLang="zh-CN" sz="2000" b="1" i="0" u="none" strike="noStrike" kern="1200" cap="none" spc="0" normalizeH="0" baseline="0" noProof="0">
                          <a:ln>
                            <a:noFill/>
                          </a:ln>
                          <a:solidFill>
                            <a:srgbClr val="0070C0"/>
                          </a:solidFill>
                          <a:effectLst/>
                          <a:uLnTx/>
                          <a:uFillTx/>
                          <a:latin typeface="+mn-lt"/>
                          <a:ea typeface="+mn-ea"/>
                          <a:cs typeface="+mn-cs"/>
                          <a:sym typeface="+mn-ea"/>
                        </a:rPr>
                        <a:t>It helped my arm, but not my pride.</a:t>
                      </a:r>
                      <a:r>
                        <a:rPr kumimoji="0" lang="zh-CN" altLang="en-US" sz="2000" b="1" i="0" u="none" strike="noStrike" kern="1200" cap="none" spc="0" normalizeH="0" baseline="0" noProof="0">
                          <a:ln>
                            <a:noFill/>
                          </a:ln>
                          <a:solidFill>
                            <a:srgbClr val="0070C0"/>
                          </a:solidFill>
                          <a:effectLst/>
                          <a:uLnTx/>
                          <a:uFillTx/>
                          <a:latin typeface="+mn-lt"/>
                          <a:ea typeface="+mn-ea"/>
                          <a:cs typeface="+mn-cs"/>
                          <a:sym typeface="+mn-ea"/>
                        </a:rPr>
                        <a:t>）</a:t>
                      </a:r>
                      <a:endParaRPr lang="en-US" altLang="zh-CN" sz="2000" kern="1200" dirty="0">
                        <a:solidFill>
                          <a:schemeClr val="dk1"/>
                        </a:solidFill>
                        <a:latin typeface="方正粗黑宋简体" panose="02000000000000000000" pitchFamily="2" charset="-122"/>
                        <a:ea typeface="方正粗黑宋简体" panose="02000000000000000000" pitchFamily="2" charset="-122"/>
                        <a:cs typeface="+mn-cs"/>
                      </a:endParaRPr>
                    </a:p>
                  </a:txBody>
                  <a:tcPr/>
                </a:tc>
                <a:extLst>
                  <a:ext uri="{0D108BD9-81ED-4DB2-BD59-A6C34878D82A}">
                    <a16:rowId xmlns:a16="http://schemas.microsoft.com/office/drawing/2014/main" val="10004"/>
                  </a:ext>
                </a:extLst>
              </a:tr>
              <a:tr h="9911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000" dirty="0">
                          <a:latin typeface="方正粗黑宋简体" panose="02000000000000000000" pitchFamily="2" charset="-122"/>
                          <a:ea typeface="方正粗黑宋简体" panose="02000000000000000000"/>
                        </a:rPr>
                        <a:t>Para 5</a:t>
                      </a:r>
                      <a:endParaRPr lang="zh-CN" altLang="en-US" sz="2000" dirty="0">
                        <a:latin typeface="方正粗黑宋简体" panose="02000000000000000000" pitchFamily="2" charset="-122"/>
                        <a:ea typeface="方正粗黑宋简体" panose="02000000000000000000"/>
                      </a:endParaRPr>
                    </a:p>
                    <a:p>
                      <a:pPr marL="0" marR="0" lvl="0" indent="0" algn="l" defTabSz="914400" rtl="0" eaLnBrk="1" fontAlgn="auto" latinLnBrk="0" hangingPunct="1">
                        <a:lnSpc>
                          <a:spcPct val="100000"/>
                        </a:lnSpc>
                        <a:spcBef>
                          <a:spcPts val="0"/>
                        </a:spcBef>
                        <a:spcAft>
                          <a:spcPts val="0"/>
                        </a:spcAft>
                        <a:buClrTx/>
                        <a:buSzTx/>
                        <a:buFontTx/>
                        <a:buNone/>
                        <a:defRPr/>
                      </a:pPr>
                      <a:endParaRPr lang="zh-CN" altLang="en-US" sz="2000" dirty="0">
                        <a:latin typeface="方正粗黑宋简体" panose="02000000000000000000" pitchFamily="2" charset="-122"/>
                        <a:ea typeface="方正粗黑宋简体" panose="02000000000000000000"/>
                        <a:sym typeface="+mn-ea"/>
                      </a:endParaRPr>
                    </a:p>
                  </a:txBody>
                  <a:tcPr/>
                </a:tc>
                <a:tc>
                  <a:txBody>
                    <a:bodyPr/>
                    <a:lstStyle/>
                    <a:p>
                      <a:r>
                        <a:rPr lang="zh-CN" altLang="en-US" sz="1800" b="1" dirty="0"/>
                        <a:t>作者被丈夫责备，但是斯宾塞却得到了表扬。斯宾塞很自豪并且说自己懂得在出现紧急情况的时候要拨打</a:t>
                      </a:r>
                      <a:r>
                        <a:rPr lang="en-US" altLang="zh-CN" sz="1800" b="1" dirty="0"/>
                        <a:t>911</a:t>
                      </a:r>
                      <a:r>
                        <a:rPr lang="zh-CN" altLang="en-US" sz="1800" b="1" dirty="0"/>
                        <a:t>电话求助。</a:t>
                      </a:r>
                    </a:p>
                  </a:txBody>
                  <a:tcPr/>
                </a:tc>
                <a:tc>
                  <a:txBody>
                    <a:bodyPr/>
                    <a:lstStyle/>
                    <a:p>
                      <a:r>
                        <a:rPr lang="zh-CN" altLang="en-US" sz="2000" b="1" dirty="0">
                          <a:solidFill>
                            <a:srgbClr val="00B0F0"/>
                          </a:solidFill>
                          <a:effectLst/>
                          <a:latin typeface="方正粗黑宋简体" panose="02000000000000000000" pitchFamily="2" charset="-122"/>
                          <a:ea typeface="方正粗黑宋简体" panose="02000000000000000000" pitchFamily="2" charset="-122"/>
                          <a:sym typeface="+mn-ea"/>
                        </a:rPr>
                        <a:t>斯宾塞</a:t>
                      </a:r>
                      <a:r>
                        <a:rPr lang="zh-CN" altLang="en-US" sz="2000" kern="1200" dirty="0">
                          <a:solidFill>
                            <a:schemeClr val="dk1"/>
                          </a:solidFill>
                          <a:latin typeface="方正粗黑宋简体" panose="02000000000000000000" pitchFamily="2" charset="-122"/>
                          <a:ea typeface="方正粗黑宋简体" panose="02000000000000000000" pitchFamily="2" charset="-122"/>
                          <a:cs typeface="+mn-cs"/>
                        </a:rPr>
                        <a:t>处理得当得到表扬。</a:t>
                      </a:r>
                      <a:r>
                        <a:rPr lang="zh-CN" altLang="en-US" sz="2000" b="1" dirty="0">
                          <a:solidFill>
                            <a:srgbClr val="FF0000"/>
                          </a:solidFill>
                          <a:latin typeface="方正粗黑宋简体" panose="02000000000000000000" pitchFamily="2" charset="-122"/>
                          <a:ea typeface="方正粗黑宋简体" panose="02000000000000000000" pitchFamily="2" charset="-122"/>
                        </a:rPr>
                        <a:t>作者</a:t>
                      </a:r>
                      <a:r>
                        <a:rPr lang="zh-CN" altLang="en-US" sz="2000" kern="1200" dirty="0">
                          <a:solidFill>
                            <a:schemeClr val="dk1"/>
                          </a:solidFill>
                          <a:latin typeface="方正粗黑宋简体" panose="02000000000000000000" pitchFamily="2" charset="-122"/>
                          <a:ea typeface="方正粗黑宋简体" panose="02000000000000000000" pitchFamily="2" charset="-122"/>
                          <a:cs typeface="+mn-cs"/>
                        </a:rPr>
                        <a:t>受到责备。</a:t>
                      </a:r>
                      <a:r>
                        <a:rPr lang="en-US" altLang="zh-CN" sz="2400" kern="1200" dirty="0">
                          <a:solidFill>
                            <a:schemeClr val="dk1"/>
                          </a:solidFill>
                          <a:effectLst/>
                          <a:latin typeface="+mn-lt"/>
                          <a:ea typeface="+mn-ea"/>
                          <a:cs typeface="+mn-cs"/>
                        </a:rPr>
                        <a:t>blame me seriously/praise/</a:t>
                      </a:r>
                      <a:r>
                        <a:rPr lang="en-US" altLang="zh-CN" sz="2800" kern="1200" dirty="0">
                          <a:solidFill>
                            <a:schemeClr val="dk1"/>
                          </a:solidFill>
                          <a:effectLst/>
                          <a:latin typeface="+mn-lt"/>
                          <a:ea typeface="+mn-ea"/>
                          <a:cs typeface="+mn-cs"/>
                        </a:rPr>
                        <a:t>proud</a:t>
                      </a:r>
                      <a:endParaRPr lang="en-US" altLang="zh-CN" sz="2000" kern="1200" dirty="0">
                        <a:solidFill>
                          <a:schemeClr val="dk1"/>
                        </a:solidFill>
                        <a:latin typeface="方正粗黑宋简体" panose="02000000000000000000" pitchFamily="2" charset="-122"/>
                        <a:ea typeface="方正粗黑宋简体" panose="02000000000000000000" pitchFamily="2" charset="-122"/>
                        <a:cs typeface="+mn-cs"/>
                      </a:endParaRPr>
                    </a:p>
                  </a:txBody>
                  <a:tcPr/>
                </a:tc>
                <a:extLst>
                  <a:ext uri="{0D108BD9-81ED-4DB2-BD59-A6C34878D82A}">
                    <a16:rowId xmlns:a16="http://schemas.microsoft.com/office/drawing/2014/main" val="824298071"/>
                  </a:ext>
                </a:extLst>
              </a:tr>
              <a:tr h="1571231">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000" dirty="0">
                          <a:latin typeface="方正粗黑宋简体" panose="02000000000000000000" pitchFamily="2" charset="-122"/>
                          <a:ea typeface="方正粗黑宋简体" panose="02000000000000000000"/>
                          <a:sym typeface="+mn-ea"/>
                        </a:rPr>
                        <a:t>第一段续写</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400" b="1" dirty="0"/>
                        <a:t>     </a:t>
                      </a:r>
                      <a:r>
                        <a:rPr lang="en-US" altLang="zh-CN" sz="1800" b="1" kern="100" dirty="0">
                          <a:effectLst/>
                          <a:latin typeface="Times New Roman" panose="02020603050405020304" pitchFamily="18" charset="0"/>
                          <a:ea typeface="+mn-ea"/>
                        </a:rPr>
                        <a:t>My husband helped Spencer practice calling 9-1-1 emergency call, pretending I hurt my head seriously. </a:t>
                      </a:r>
                      <a:r>
                        <a:rPr lang="zh-CN" altLang="en-US" sz="1800" b="1" dirty="0">
                          <a:solidFill>
                            <a:srgbClr val="FF0000"/>
                          </a:solidFill>
                          <a:latin typeface="方正粗黑宋简体" panose="02000000000000000000" pitchFamily="2" charset="-122"/>
                          <a:ea typeface="方正粗黑宋简体" panose="02000000000000000000" pitchFamily="2" charset="-122"/>
                        </a:rPr>
                        <a:t>我丈夫</a:t>
                      </a:r>
                      <a:r>
                        <a:rPr lang="zh-CN" altLang="en-US" sz="1800" b="1" dirty="0">
                          <a:solidFill>
                            <a:srgbClr val="00B0F0"/>
                          </a:solidFill>
                          <a:latin typeface="方正粗黑宋简体" panose="02000000000000000000" pitchFamily="2" charset="-122"/>
                          <a:ea typeface="方正粗黑宋简体" panose="02000000000000000000" pitchFamily="2" charset="-122"/>
                        </a:rPr>
                        <a:t>帮斯宾塞练习拨打</a:t>
                      </a:r>
                      <a:r>
                        <a:rPr lang="en-US" altLang="zh-CN" sz="1800" b="1" dirty="0">
                          <a:solidFill>
                            <a:srgbClr val="00B0F0"/>
                          </a:solidFill>
                          <a:latin typeface="方正粗黑宋简体" panose="02000000000000000000" pitchFamily="2" charset="-122"/>
                          <a:ea typeface="方正粗黑宋简体" panose="02000000000000000000" pitchFamily="2" charset="-122"/>
                        </a:rPr>
                        <a:t>911</a:t>
                      </a:r>
                      <a:r>
                        <a:rPr lang="zh-CN" altLang="en-US" sz="1800" b="1" dirty="0">
                          <a:solidFill>
                            <a:srgbClr val="FF0000"/>
                          </a:solidFill>
                          <a:latin typeface="方正粗黑宋简体" panose="02000000000000000000" pitchFamily="2" charset="-122"/>
                          <a:ea typeface="方正粗黑宋简体" panose="02000000000000000000" pitchFamily="2" charset="-122"/>
                        </a:rPr>
                        <a:t>紧急电话，假装我的头伤得很严重。</a:t>
                      </a:r>
                      <a:endParaRPr lang="en-US" altLang="zh-CN" sz="1800" b="1" dirty="0">
                        <a:solidFill>
                          <a:srgbClr val="FF0000"/>
                        </a:solidFill>
                        <a:latin typeface="方正粗黑宋简体" panose="02000000000000000000" pitchFamily="2" charset="-122"/>
                        <a:ea typeface="方正粗黑宋简体" panose="02000000000000000000" pitchFamily="2"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800" b="1" dirty="0">
                          <a:solidFill>
                            <a:srgbClr val="FF0000"/>
                          </a:solidFill>
                          <a:latin typeface="方正粗黑宋简体" panose="02000000000000000000" pitchFamily="2" charset="-122"/>
                          <a:ea typeface="方正粗黑宋简体" panose="02000000000000000000" pitchFamily="2" charset="-122"/>
                        </a:rPr>
                        <a:t>斯宾塞的学习拨打</a:t>
                      </a:r>
                      <a:r>
                        <a:rPr lang="en-US" altLang="zh-CN" sz="1800" b="1" dirty="0">
                          <a:solidFill>
                            <a:srgbClr val="FF0000"/>
                          </a:solidFill>
                          <a:latin typeface="方正粗黑宋简体" panose="02000000000000000000" pitchFamily="2" charset="-122"/>
                          <a:ea typeface="方正粗黑宋简体" panose="02000000000000000000" pitchFamily="2" charset="-122"/>
                        </a:rPr>
                        <a:t>911</a:t>
                      </a:r>
                      <a:r>
                        <a:rPr lang="zh-CN" altLang="en-US" sz="1800" b="1" dirty="0">
                          <a:solidFill>
                            <a:srgbClr val="FF0000"/>
                          </a:solidFill>
                          <a:latin typeface="方正粗黑宋简体" panose="02000000000000000000" pitchFamily="2" charset="-122"/>
                          <a:ea typeface="方正粗黑宋简体" panose="02000000000000000000" pitchFamily="2" charset="-122"/>
                        </a:rPr>
                        <a:t>的过程。作者和丈夫提醒和帮助。</a:t>
                      </a:r>
                      <a:endParaRPr lang="en-US" altLang="zh-CN" sz="1800" b="1" dirty="0">
                        <a:solidFill>
                          <a:srgbClr val="FF0000"/>
                        </a:solidFill>
                        <a:latin typeface="方正粗黑宋简体" panose="02000000000000000000" pitchFamily="2" charset="-122"/>
                        <a:ea typeface="方正粗黑宋简体" panose="02000000000000000000" pitchFamily="2" charset="-122"/>
                      </a:endParaRPr>
                    </a:p>
                  </a:txBody>
                  <a:tcPr/>
                </a:tc>
                <a:tc>
                  <a:txBody>
                    <a:bodyPr/>
                    <a:lstStyle/>
                    <a:p>
                      <a:r>
                        <a:rPr lang="zh-CN" altLang="en-US" sz="2000" kern="1200" dirty="0">
                          <a:solidFill>
                            <a:schemeClr val="dk1"/>
                          </a:solidFill>
                          <a:latin typeface="方正粗黑宋简体" panose="02000000000000000000" pitchFamily="2" charset="-122"/>
                          <a:ea typeface="方正粗黑宋简体" panose="02000000000000000000" pitchFamily="2" charset="-122"/>
                          <a:cs typeface="+mn-cs"/>
                        </a:rPr>
                        <a:t>以作者受伤为契机，教斯宾塞学习拨打</a:t>
                      </a:r>
                      <a:r>
                        <a:rPr lang="en-US" altLang="zh-CN" sz="2000" kern="1200" dirty="0">
                          <a:solidFill>
                            <a:schemeClr val="dk1"/>
                          </a:solidFill>
                          <a:latin typeface="方正粗黑宋简体" panose="02000000000000000000" pitchFamily="2" charset="-122"/>
                          <a:ea typeface="方正粗黑宋简体" panose="02000000000000000000" pitchFamily="2" charset="-122"/>
                          <a:cs typeface="+mn-cs"/>
                        </a:rPr>
                        <a:t>911</a:t>
                      </a:r>
                      <a:r>
                        <a:rPr lang="zh-CN" altLang="en-US" sz="2000" kern="1200" dirty="0">
                          <a:solidFill>
                            <a:schemeClr val="dk1"/>
                          </a:solidFill>
                          <a:latin typeface="方正粗黑宋简体" panose="02000000000000000000" pitchFamily="2" charset="-122"/>
                          <a:ea typeface="方正粗黑宋简体" panose="02000000000000000000" pitchFamily="2" charset="-122"/>
                          <a:cs typeface="+mn-cs"/>
                        </a:rPr>
                        <a:t>。</a:t>
                      </a:r>
                      <a:endParaRPr lang="en-US" altLang="zh-CN" sz="2000" kern="1200" dirty="0">
                        <a:solidFill>
                          <a:schemeClr val="dk1"/>
                        </a:solidFill>
                        <a:latin typeface="方正粗黑宋简体" panose="02000000000000000000" pitchFamily="2" charset="-122"/>
                        <a:ea typeface="方正粗黑宋简体" panose="02000000000000000000" pitchFamily="2" charset="-122"/>
                        <a:cs typeface="+mn-cs"/>
                      </a:endParaRPr>
                    </a:p>
                    <a:p>
                      <a:r>
                        <a:rPr lang="zh-CN" altLang="en-US" sz="2000" b="1" kern="1200" dirty="0">
                          <a:solidFill>
                            <a:srgbClr val="00B0F0"/>
                          </a:solidFill>
                          <a:effectLst/>
                          <a:latin typeface="方正粗黑宋简体" panose="02000000000000000000" pitchFamily="2" charset="-122"/>
                          <a:ea typeface="方正粗黑宋简体" panose="02000000000000000000" pitchFamily="2" charset="-122"/>
                          <a:cs typeface="+mn-cs"/>
                        </a:rPr>
                        <a:t>斯宾塞</a:t>
                      </a:r>
                      <a:r>
                        <a:rPr lang="zh-CN" altLang="en-US" sz="2000" kern="1200" dirty="0">
                          <a:solidFill>
                            <a:schemeClr val="dk1"/>
                          </a:solidFill>
                          <a:latin typeface="方正粗黑宋简体" panose="02000000000000000000" pitchFamily="2" charset="-122"/>
                          <a:ea typeface="方正粗黑宋简体" panose="02000000000000000000" pitchFamily="2" charset="-122"/>
                          <a:cs typeface="+mn-cs"/>
                        </a:rPr>
                        <a:t>：兴奋</a:t>
                      </a:r>
                      <a:r>
                        <a:rPr lang="en-US" altLang="zh-CN" sz="2000" kern="1200" dirty="0">
                          <a:solidFill>
                            <a:schemeClr val="dk1"/>
                          </a:solidFill>
                          <a:latin typeface="方正粗黑宋简体" panose="02000000000000000000" pitchFamily="2" charset="-122"/>
                          <a:ea typeface="方正粗黑宋简体" panose="02000000000000000000" pitchFamily="2" charset="-122"/>
                          <a:cs typeface="+mn-cs"/>
                        </a:rPr>
                        <a:t>/</a:t>
                      </a:r>
                      <a:r>
                        <a:rPr lang="zh-CN" altLang="en-US" sz="2000" kern="1200" dirty="0">
                          <a:solidFill>
                            <a:schemeClr val="dk1"/>
                          </a:solidFill>
                          <a:latin typeface="方正粗黑宋简体" panose="02000000000000000000" pitchFamily="2" charset="-122"/>
                          <a:ea typeface="方正粗黑宋简体" panose="02000000000000000000" pitchFamily="2" charset="-122"/>
                          <a:cs typeface="+mn-cs"/>
                        </a:rPr>
                        <a:t>认真</a:t>
                      </a:r>
                      <a:r>
                        <a:rPr lang="en-US" altLang="zh-CN" sz="2000" kern="1200" dirty="0">
                          <a:solidFill>
                            <a:schemeClr val="dk1"/>
                          </a:solidFill>
                          <a:latin typeface="方正粗黑宋简体" panose="02000000000000000000" pitchFamily="2" charset="-122"/>
                          <a:ea typeface="方正粗黑宋简体" panose="02000000000000000000" pitchFamily="2" charset="-122"/>
                          <a:cs typeface="+mn-cs"/>
                        </a:rPr>
                        <a:t>/</a:t>
                      </a:r>
                      <a:r>
                        <a:rPr lang="zh-CN" altLang="en-US" sz="2000" kern="1200" dirty="0">
                          <a:solidFill>
                            <a:schemeClr val="dk1"/>
                          </a:solidFill>
                          <a:latin typeface="方正粗黑宋简体" panose="02000000000000000000" pitchFamily="2" charset="-122"/>
                          <a:ea typeface="方正粗黑宋简体" panose="02000000000000000000" pitchFamily="2" charset="-122"/>
                          <a:cs typeface="+mn-cs"/>
                        </a:rPr>
                        <a:t>？</a:t>
                      </a:r>
                      <a:endParaRPr lang="en-US" altLang="zh-CN" sz="2000" kern="1200" dirty="0">
                        <a:solidFill>
                          <a:schemeClr val="dk1"/>
                        </a:solidFill>
                        <a:latin typeface="方正粗黑宋简体" panose="02000000000000000000" pitchFamily="2" charset="-122"/>
                        <a:ea typeface="方正粗黑宋简体" panose="02000000000000000000" pitchFamily="2" charset="-122"/>
                        <a:cs typeface="+mn-cs"/>
                      </a:endParaRPr>
                    </a:p>
                    <a:p>
                      <a:r>
                        <a:rPr lang="zh-CN" altLang="en-US" sz="2000" b="1" kern="1200" dirty="0">
                          <a:solidFill>
                            <a:srgbClr val="FF0000"/>
                          </a:solidFill>
                          <a:latin typeface="方正粗黑宋简体" panose="02000000000000000000" pitchFamily="2" charset="-122"/>
                          <a:ea typeface="方正粗黑宋简体" panose="02000000000000000000" pitchFamily="2" charset="-122"/>
                          <a:cs typeface="+mn-cs"/>
                        </a:rPr>
                        <a:t>作者和丈夫</a:t>
                      </a:r>
                      <a:r>
                        <a:rPr lang="zh-CN" altLang="en-US" sz="2000" kern="1200" dirty="0">
                          <a:solidFill>
                            <a:schemeClr val="dk1"/>
                          </a:solidFill>
                          <a:latin typeface="方正粗黑宋简体" panose="02000000000000000000" pitchFamily="2" charset="-122"/>
                          <a:ea typeface="方正粗黑宋简体" panose="02000000000000000000" pitchFamily="2" charset="-122"/>
                          <a:cs typeface="+mn-cs"/>
                        </a:rPr>
                        <a:t>：</a:t>
                      </a:r>
                      <a:r>
                        <a:rPr lang="en-US" altLang="zh-CN" sz="2000" kern="1200" dirty="0">
                          <a:solidFill>
                            <a:schemeClr val="dk1"/>
                          </a:solidFill>
                          <a:latin typeface="方正粗黑宋简体" panose="02000000000000000000" pitchFamily="2" charset="-122"/>
                          <a:ea typeface="方正粗黑宋简体" panose="02000000000000000000" pitchFamily="2" charset="-122"/>
                          <a:cs typeface="+mn-cs"/>
                        </a:rPr>
                        <a:t>?</a:t>
                      </a:r>
                    </a:p>
                    <a:p>
                      <a:pPr algn="ctr"/>
                      <a:r>
                        <a:rPr lang="zh-CN" altLang="en-US" sz="2000" b="1" dirty="0">
                          <a:solidFill>
                            <a:srgbClr val="00B0F0"/>
                          </a:solidFill>
                          <a:ea typeface="方正粗黑宋简体" panose="02000000000000000000"/>
                        </a:rPr>
                        <a:t>温馨欢乐</a:t>
                      </a:r>
                      <a:r>
                        <a:rPr lang="zh-CN" altLang="en-US" sz="2000" dirty="0">
                          <a:solidFill>
                            <a:srgbClr val="00B0F0"/>
                          </a:solidFill>
                          <a:ea typeface="方正粗黑宋简体" panose="02000000000000000000"/>
                        </a:rPr>
                        <a:t>的家庭生活</a:t>
                      </a:r>
                      <a:endParaRPr lang="en-US" altLang="zh-CN" sz="2000" kern="1200" dirty="0">
                        <a:solidFill>
                          <a:srgbClr val="00B0F0"/>
                        </a:solidFill>
                        <a:latin typeface="方正粗黑宋简体" panose="02000000000000000000" pitchFamily="2" charset="-122"/>
                        <a:ea typeface="方正粗黑宋简体" panose="02000000000000000000" pitchFamily="2" charset="-122"/>
                        <a:cs typeface="+mn-cs"/>
                      </a:endParaRPr>
                    </a:p>
                  </a:txBody>
                  <a:tcPr/>
                </a:tc>
                <a:extLst>
                  <a:ext uri="{0D108BD9-81ED-4DB2-BD59-A6C34878D82A}">
                    <a16:rowId xmlns:a16="http://schemas.microsoft.com/office/drawing/2014/main" val="232890104"/>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298952" y="67241"/>
            <a:ext cx="631586" cy="546713"/>
          </a:xfrm>
        </p:spPr>
        <p:txBody>
          <a:bodyPr>
            <a:normAutofit fontScale="90000"/>
          </a:bodyPr>
          <a:lstStyle/>
          <a:p>
            <a:r>
              <a:rPr lang="en-US" altLang="zh-CN" b="1" dirty="0">
                <a:latin typeface="方正粗黑宋简体" panose="02000000000000000000" pitchFamily="2" charset="-122"/>
                <a:ea typeface="方正粗黑宋简体" panose="02000000000000000000" pitchFamily="2" charset="-122"/>
              </a:rPr>
              <a:t>A</a:t>
            </a:r>
            <a:endParaRPr lang="zh-CN" altLang="en-US" b="1" dirty="0">
              <a:latin typeface="方正粗黑宋简体" panose="02000000000000000000" pitchFamily="2" charset="-122"/>
              <a:ea typeface="方正粗黑宋简体" panose="02000000000000000000" pitchFamily="2" charset="-122"/>
            </a:endParaRPr>
          </a:p>
        </p:txBody>
      </p:sp>
      <p:sp>
        <p:nvSpPr>
          <p:cNvPr id="3" name="内容占位符 2"/>
          <p:cNvSpPr>
            <a:spLocks noGrp="1"/>
          </p:cNvSpPr>
          <p:nvPr>
            <p:ph idx="1"/>
          </p:nvPr>
        </p:nvSpPr>
        <p:spPr>
          <a:xfrm>
            <a:off x="0" y="548638"/>
            <a:ext cx="12192000" cy="6309361"/>
          </a:xfrm>
          <a:solidFill>
            <a:schemeClr val="accent6">
              <a:lumMod val="20000"/>
              <a:lumOff val="80000"/>
            </a:schemeClr>
          </a:solidFill>
        </p:spPr>
        <p:txBody>
          <a:bodyPr>
            <a:normAutofit/>
          </a:bodyPr>
          <a:lstStyle/>
          <a:p>
            <a:pPr marL="0" marR="0" lvl="0" indent="0" algn="just">
              <a:spcBef>
                <a:spcPts val="0"/>
              </a:spcBef>
              <a:spcAft>
                <a:spcPts val="0"/>
              </a:spcAft>
              <a:buNone/>
            </a:pPr>
            <a:r>
              <a:rPr lang="en-US" altLang="zh-CN" kern="100" dirty="0">
                <a:effectLst/>
                <a:latin typeface="Times New Roman" panose="02020603050405020304" pitchFamily="18" charset="0"/>
                <a:ea typeface="宋体" panose="02010600030101010101" pitchFamily="2" charset="-122"/>
                <a:cs typeface="Times New Roman" panose="02020603050405020304" pitchFamily="18" charset="0"/>
              </a:rPr>
              <a:t>23.What does ILLUMINATI </a:t>
            </a:r>
            <a:r>
              <a:rPr lang="en-US" altLang="zh-CN" kern="100" dirty="0">
                <a:solidFill>
                  <a:srgbClr val="FF0000"/>
                </a:solidFill>
                <a:effectLst/>
                <a:latin typeface="三极榜书" panose="00000500000000000000" pitchFamily="2" charset="-122"/>
                <a:ea typeface="三极榜书" panose="00000500000000000000" pitchFamily="2" charset="-122"/>
                <a:cs typeface="Times New Roman" panose="02020603050405020304" pitchFamily="18" charset="0"/>
              </a:rPr>
              <a:t>have in common</a:t>
            </a:r>
            <a:r>
              <a:rPr lang="en-US" altLang="zh-CN" kern="100" dirty="0">
                <a:effectLst/>
                <a:latin typeface="Times New Roman" panose="02020603050405020304" pitchFamily="18" charset="0"/>
                <a:ea typeface="宋体" panose="02010600030101010101" pitchFamily="2" charset="-122"/>
                <a:cs typeface="Times New Roman" panose="02020603050405020304" pitchFamily="18" charset="0"/>
              </a:rPr>
              <a:t> with FAITH?</a:t>
            </a:r>
          </a:p>
          <a:p>
            <a:pPr marL="0" marR="0" lvl="0" indent="0" algn="just">
              <a:spcBef>
                <a:spcPts val="0"/>
              </a:spcBef>
              <a:spcAft>
                <a:spcPts val="0"/>
              </a:spcAft>
              <a:buNone/>
            </a:pPr>
            <a:r>
              <a:rPr lang="en-US" altLang="zh-CN" kern="100" dirty="0">
                <a:effectLst/>
                <a:latin typeface="Times New Roman" panose="02020603050405020304" pitchFamily="18" charset="0"/>
                <a:ea typeface="宋体" panose="02010600030101010101" pitchFamily="2" charset="-122"/>
                <a:cs typeface="Times New Roman" panose="02020603050405020304" pitchFamily="18" charset="0"/>
              </a:rPr>
              <a:t>     A. Artist’s nationality       		B. Private appointment.		</a:t>
            </a:r>
          </a:p>
          <a:p>
            <a:pPr marL="0" marR="0" lvl="0" indent="0" algn="just">
              <a:spcBef>
                <a:spcPts val="0"/>
              </a:spcBef>
              <a:spcAft>
                <a:spcPts val="0"/>
              </a:spcAft>
              <a:buNone/>
            </a:pPr>
            <a:r>
              <a:rPr lang="en-US" altLang="zh-CN" kern="100" dirty="0">
                <a:effectLst/>
                <a:latin typeface="Times New Roman" panose="02020603050405020304" pitchFamily="18" charset="0"/>
                <a:ea typeface="宋体" panose="02010600030101010101" pitchFamily="2" charset="-122"/>
                <a:cs typeface="Times New Roman" panose="02020603050405020304" pitchFamily="18" charset="0"/>
              </a:rPr>
              <a:t>     C. Time length. 			D. Theme</a:t>
            </a:r>
          </a:p>
          <a:p>
            <a:pPr marL="0" indent="0">
              <a:lnSpc>
                <a:spcPct val="120000"/>
              </a:lnSpc>
              <a:spcBef>
                <a:spcPts val="0"/>
              </a:spcBef>
              <a:buNone/>
            </a:pPr>
            <a:endParaRPr lang="en-US" altLang="zh-CN" b="1" dirty="0">
              <a:solidFill>
                <a:srgbClr val="FF0000"/>
              </a:solidFill>
            </a:endParaRPr>
          </a:p>
        </p:txBody>
      </p:sp>
      <p:sp>
        <p:nvSpPr>
          <p:cNvPr id="4" name="文本框 3">
            <a:extLst>
              <a:ext uri="{FF2B5EF4-FFF2-40B4-BE49-F238E27FC236}">
                <a16:creationId xmlns:a16="http://schemas.microsoft.com/office/drawing/2014/main" id="{314CEE96-B2EC-4565-961F-91D158085325}"/>
              </a:ext>
            </a:extLst>
          </p:cNvPr>
          <p:cNvSpPr txBox="1"/>
          <p:nvPr/>
        </p:nvSpPr>
        <p:spPr>
          <a:xfrm>
            <a:off x="0" y="2027816"/>
            <a:ext cx="12192000" cy="4524315"/>
          </a:xfrm>
          <a:prstGeom prst="rect">
            <a:avLst/>
          </a:prstGeom>
          <a:solidFill>
            <a:schemeClr val="accent4">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0" noProof="0" dirty="0">
                <a:ln>
                  <a:noFill/>
                </a:ln>
                <a:solidFill>
                  <a:srgbClr val="FF0000"/>
                </a:solidFill>
                <a:effectLst/>
                <a:uLnTx/>
                <a:uFillTx/>
                <a:latin typeface="等线" panose="020F0502020204030204"/>
                <a:ea typeface="等线" panose="02010600030101010101" pitchFamily="2" charset="-122"/>
                <a:cs typeface="+mn-cs"/>
              </a:rPr>
              <a:t>细节理解题；</a:t>
            </a:r>
            <a:r>
              <a:rPr kumimoji="0" lang="zh-CN" alt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等线" panose="02010600030101010101" pitchFamily="2" charset="-122"/>
                <a:cs typeface="Times New Roman" panose="02020603050405020304" pitchFamily="18" charset="0"/>
              </a:rPr>
              <a:t>考察查找具体信息的能力。</a:t>
            </a:r>
            <a:endParaRPr kumimoji="0" lang="en-US" altLang="zh-CN" sz="2400" b="1" i="0" u="none" strike="noStrike" kern="1200" cap="none" spc="0" normalizeH="0" baseline="0" noProof="0" dirty="0">
              <a:ln>
                <a:noFill/>
              </a:ln>
              <a:solidFill>
                <a:srgbClr val="FF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      ILLUMINATI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      WEDNESDAY 04 NOV TO WEDNESDAY 18 NOV, 2021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      Box Galleries is proud to announce its forthcoming focus on ‘ILLUMINATI’ by London-based artist, Illuminati Neon. It will be open to the public from 4th - 18th November 2021. The work will showcase how the power of Punk has created a whole dynamic method of expression.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      FAITH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      WEDNESDAY 09 SEP TO WEDNESDAY 30 SEP, 2021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      Box Galleries is proud to launch FAITH, an important focus on the exciting and dynamic work of Tommy Fiendish. This will be the first time for Box Galleries to shine its spotlight on the youngest artistic talent born in the UK. It will be open to the public from 9th - 30th September 2021 with private appointments with both Fiendish and the gallerist available on request. </a:t>
            </a:r>
          </a:p>
        </p:txBody>
      </p:sp>
      <p:sp>
        <p:nvSpPr>
          <p:cNvPr id="5" name="文本框 4">
            <a:extLst>
              <a:ext uri="{FF2B5EF4-FFF2-40B4-BE49-F238E27FC236}">
                <a16:creationId xmlns:a16="http://schemas.microsoft.com/office/drawing/2014/main" id="{DEACDEC1-44CB-46DD-AF53-70830A913D3E}"/>
              </a:ext>
            </a:extLst>
          </p:cNvPr>
          <p:cNvSpPr txBox="1"/>
          <p:nvPr/>
        </p:nvSpPr>
        <p:spPr>
          <a:xfrm>
            <a:off x="397078" y="964236"/>
            <a:ext cx="3344928" cy="413802"/>
          </a:xfrm>
          <a:prstGeom prst="rect">
            <a:avLst/>
          </a:prstGeom>
          <a:noFill/>
          <a:ln w="38100">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endParaRPr>
          </a:p>
        </p:txBody>
      </p:sp>
      <p:sp>
        <p:nvSpPr>
          <p:cNvPr id="6" name="文本框 5">
            <a:extLst>
              <a:ext uri="{FF2B5EF4-FFF2-40B4-BE49-F238E27FC236}">
                <a16:creationId xmlns:a16="http://schemas.microsoft.com/office/drawing/2014/main" id="{F5700927-132F-4ED2-BCDC-42F8AD0C4E27}"/>
              </a:ext>
            </a:extLst>
          </p:cNvPr>
          <p:cNvSpPr txBox="1"/>
          <p:nvPr/>
        </p:nvSpPr>
        <p:spPr>
          <a:xfrm>
            <a:off x="10353822" y="3076136"/>
            <a:ext cx="1661723" cy="455182"/>
          </a:xfrm>
          <a:prstGeom prst="rect">
            <a:avLst/>
          </a:prstGeom>
          <a:noFill/>
          <a:ln w="38100">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endParaRPr>
          </a:p>
        </p:txBody>
      </p:sp>
      <p:sp>
        <p:nvSpPr>
          <p:cNvPr id="7" name="文本框 6">
            <a:extLst>
              <a:ext uri="{FF2B5EF4-FFF2-40B4-BE49-F238E27FC236}">
                <a16:creationId xmlns:a16="http://schemas.microsoft.com/office/drawing/2014/main" id="{5F972340-E5D2-40BB-83A5-E3A7E8252649}"/>
              </a:ext>
            </a:extLst>
          </p:cNvPr>
          <p:cNvSpPr txBox="1"/>
          <p:nvPr/>
        </p:nvSpPr>
        <p:spPr>
          <a:xfrm>
            <a:off x="0" y="3524285"/>
            <a:ext cx="1661723" cy="455182"/>
          </a:xfrm>
          <a:prstGeom prst="rect">
            <a:avLst/>
          </a:prstGeom>
          <a:noFill/>
          <a:ln w="38100">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endParaRPr>
          </a:p>
        </p:txBody>
      </p:sp>
      <p:sp>
        <p:nvSpPr>
          <p:cNvPr id="8" name="文本框 7">
            <a:extLst>
              <a:ext uri="{FF2B5EF4-FFF2-40B4-BE49-F238E27FC236}">
                <a16:creationId xmlns:a16="http://schemas.microsoft.com/office/drawing/2014/main" id="{1490A881-4E7B-4E2E-9205-A6583EEA823A}"/>
              </a:ext>
            </a:extLst>
          </p:cNvPr>
          <p:cNvSpPr txBox="1"/>
          <p:nvPr/>
        </p:nvSpPr>
        <p:spPr>
          <a:xfrm>
            <a:off x="0" y="5686863"/>
            <a:ext cx="4867422" cy="455182"/>
          </a:xfrm>
          <a:prstGeom prst="rect">
            <a:avLst/>
          </a:prstGeom>
          <a:noFill/>
          <a:ln w="38100">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896534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0" y="18256"/>
            <a:ext cx="12192000" cy="1304518"/>
          </a:xfrm>
          <a:solidFill>
            <a:schemeClr val="accent1">
              <a:lumMod val="50000"/>
            </a:schemeClr>
          </a:solidFill>
        </p:spPr>
        <p:txBody>
          <a:bodyPr>
            <a:normAutofit/>
          </a:bodyPr>
          <a:lstStyle/>
          <a:p>
            <a:r>
              <a:rPr lang="en-US" altLang="zh-CN" dirty="0">
                <a:solidFill>
                  <a:schemeClr val="bg1"/>
                </a:solidFill>
              </a:rPr>
              <a:t>02/</a:t>
            </a:r>
            <a:r>
              <a:rPr lang="zh-CN" altLang="en-US" dirty="0">
                <a:solidFill>
                  <a:schemeClr val="bg1"/>
                </a:solidFill>
              </a:rPr>
              <a:t> 续写要点提示</a:t>
            </a:r>
          </a:p>
        </p:txBody>
      </p:sp>
      <p:sp>
        <p:nvSpPr>
          <p:cNvPr id="3" name="内容占位符 2"/>
          <p:cNvSpPr>
            <a:spLocks noGrp="1"/>
          </p:cNvSpPr>
          <p:nvPr>
            <p:ph sz="half" idx="1"/>
          </p:nvPr>
        </p:nvSpPr>
        <p:spPr>
          <a:xfrm>
            <a:off x="-1" y="1322774"/>
            <a:ext cx="12192001" cy="5516969"/>
          </a:xfrm>
          <a:solidFill>
            <a:srgbClr val="FFFF00"/>
          </a:solidFill>
        </p:spPr>
        <p:txBody>
          <a:bodyPr>
            <a:normAutofit fontScale="92500" lnSpcReduction="10000"/>
          </a:bodyPr>
          <a:lstStyle/>
          <a:p>
            <a:pPr marL="0" indent="0">
              <a:lnSpc>
                <a:spcPct val="110000"/>
              </a:lnSpc>
              <a:spcBef>
                <a:spcPts val="0"/>
              </a:spcBef>
              <a:buNone/>
            </a:pPr>
            <a:r>
              <a:rPr lang="zh-CN" altLang="en-US" sz="3300" dirty="0">
                <a:latin typeface="Times New Roman" panose="02020603050405020304" pitchFamily="18" charset="0"/>
                <a:cs typeface="Times New Roman" panose="02020603050405020304" pitchFamily="18" charset="0"/>
              </a:rPr>
              <a:t>第一段</a:t>
            </a:r>
            <a:endParaRPr lang="en-US" altLang="zh-CN" sz="3300" dirty="0">
              <a:latin typeface="Times New Roman" panose="02020603050405020304" pitchFamily="18" charset="0"/>
              <a:cs typeface="Times New Roman" panose="02020603050405020304" pitchFamily="18" charset="0"/>
            </a:endParaRPr>
          </a:p>
          <a:p>
            <a:pPr marL="0" indent="0">
              <a:lnSpc>
                <a:spcPct val="110000"/>
              </a:lnSpc>
              <a:spcBef>
                <a:spcPts val="0"/>
              </a:spcBef>
              <a:buNone/>
            </a:pPr>
            <a:r>
              <a:rPr lang="zh-CN" altLang="en-US" sz="3300" dirty="0">
                <a:latin typeface="Times New Roman" panose="02020603050405020304" pitchFamily="18" charset="0"/>
                <a:cs typeface="Times New Roman" panose="02020603050405020304" pitchFamily="18" charset="0"/>
              </a:rPr>
              <a:t>三个人物 </a:t>
            </a:r>
            <a:r>
              <a:rPr lang="en-US" altLang="zh-CN" sz="3300" dirty="0">
                <a:latin typeface="Times New Roman" panose="02020603050405020304" pitchFamily="18" charset="0"/>
                <a:cs typeface="Times New Roman" panose="02020603050405020304" pitchFamily="18" charset="0"/>
              </a:rPr>
              <a:t>I</a:t>
            </a:r>
            <a:r>
              <a:rPr lang="zh-CN" altLang="en-US" sz="3300" dirty="0">
                <a:latin typeface="Times New Roman" panose="02020603050405020304" pitchFamily="18" charset="0"/>
                <a:cs typeface="Times New Roman" panose="02020603050405020304" pitchFamily="18" charset="0"/>
              </a:rPr>
              <a:t>，</a:t>
            </a:r>
            <a:r>
              <a:rPr lang="en-US" altLang="zh-CN" sz="3300" dirty="0">
                <a:latin typeface="Times New Roman" panose="02020603050405020304" pitchFamily="18" charset="0"/>
                <a:cs typeface="Times New Roman" panose="02020603050405020304" pitchFamily="18" charset="0"/>
              </a:rPr>
              <a:t>my husband</a:t>
            </a:r>
            <a:r>
              <a:rPr lang="zh-CN" altLang="en-US" sz="3300" dirty="0">
                <a:latin typeface="Times New Roman" panose="02020603050405020304" pitchFamily="18" charset="0"/>
                <a:cs typeface="Times New Roman" panose="02020603050405020304" pitchFamily="18" charset="0"/>
              </a:rPr>
              <a:t>和</a:t>
            </a:r>
            <a:r>
              <a:rPr lang="en-US" altLang="zh-CN" sz="3300" dirty="0">
                <a:latin typeface="Times New Roman" panose="02020603050405020304" pitchFamily="18" charset="0"/>
                <a:cs typeface="Times New Roman" panose="02020603050405020304" pitchFamily="18" charset="0"/>
              </a:rPr>
              <a:t>Spencer </a:t>
            </a:r>
            <a:endParaRPr lang="en-US" altLang="zh-CN" sz="3600" dirty="0">
              <a:solidFill>
                <a:schemeClr val="dk1"/>
              </a:solidFill>
            </a:endParaRPr>
          </a:p>
          <a:p>
            <a:pPr marL="0" indent="0">
              <a:lnSpc>
                <a:spcPct val="110000"/>
              </a:lnSpc>
              <a:spcBef>
                <a:spcPts val="0"/>
              </a:spcBef>
              <a:buNone/>
            </a:pPr>
            <a:r>
              <a:rPr lang="zh-CN" altLang="en-US" sz="3300" dirty="0">
                <a:latin typeface="Times New Roman" panose="02020603050405020304" pitchFamily="18" charset="0"/>
                <a:cs typeface="Times New Roman" panose="02020603050405020304" pitchFamily="18" charset="0"/>
              </a:rPr>
              <a:t>本段续写要涉及三个方面</a:t>
            </a:r>
            <a:endParaRPr lang="en-US" altLang="zh-CN" sz="3300" dirty="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0000"/>
              </a:lnSpc>
              <a:spcBef>
                <a:spcPts val="0"/>
              </a:spcBef>
              <a:spcAft>
                <a:spcPts val="0"/>
              </a:spcAft>
              <a:buClrTx/>
              <a:buSzTx/>
              <a:buFontTx/>
              <a:buNone/>
              <a:tabLst/>
              <a:defRPr/>
            </a:pPr>
            <a:r>
              <a:rPr lang="en-US" altLang="zh-CN" sz="3300" dirty="0">
                <a:latin typeface="Times New Roman" panose="02020603050405020304" pitchFamily="18" charset="0"/>
                <a:cs typeface="Times New Roman" panose="02020603050405020304" pitchFamily="18" charset="0"/>
              </a:rPr>
              <a:t>1.</a:t>
            </a:r>
            <a:r>
              <a:rPr lang="zh-CN" altLang="en-US" sz="3600" b="1" dirty="0">
                <a:solidFill>
                  <a:srgbClr val="FF0000"/>
                </a:solidFill>
                <a:latin typeface="方正粗黑宋简体" panose="02000000000000000000" pitchFamily="2" charset="-122"/>
                <a:ea typeface="方正粗黑宋简体" panose="02000000000000000000" pitchFamily="2" charset="-122"/>
              </a:rPr>
              <a:t>斯宾塞模仿打电话</a:t>
            </a:r>
            <a:endParaRPr lang="en-US" altLang="zh-CN" sz="3600" b="1" dirty="0">
              <a:solidFill>
                <a:srgbClr val="FF0000"/>
              </a:solidFill>
              <a:latin typeface="方正粗黑宋简体" panose="02000000000000000000" pitchFamily="2" charset="-122"/>
              <a:ea typeface="方正粗黑宋简体" panose="02000000000000000000" pitchFamily="2" charset="-122"/>
            </a:endParaRPr>
          </a:p>
          <a:p>
            <a:pPr marL="0" marR="0" lvl="0" indent="0" algn="l" defTabSz="914400" rtl="0" eaLnBrk="1" fontAlgn="auto" latinLnBrk="0" hangingPunct="1">
              <a:lnSpc>
                <a:spcPct val="110000"/>
              </a:lnSpc>
              <a:spcBef>
                <a:spcPts val="0"/>
              </a:spcBef>
              <a:spcAft>
                <a:spcPts val="0"/>
              </a:spcAft>
              <a:buClrTx/>
              <a:buSzTx/>
              <a:buFontTx/>
              <a:buNone/>
              <a:tabLst/>
              <a:defRPr/>
            </a:pPr>
            <a:r>
              <a:rPr lang="en-US" altLang="zh-CN" sz="3300" dirty="0">
                <a:latin typeface="Times New Roman" panose="02020603050405020304" pitchFamily="18" charset="0"/>
                <a:cs typeface="Times New Roman" panose="02020603050405020304" pitchFamily="18" charset="0"/>
              </a:rPr>
              <a:t>2.</a:t>
            </a:r>
            <a:r>
              <a:rPr lang="zh-CN" altLang="en-US" sz="3200" b="1" dirty="0">
                <a:solidFill>
                  <a:srgbClr val="FF0000"/>
                </a:solidFill>
                <a:latin typeface="方正粗黑宋简体" panose="02000000000000000000" pitchFamily="2" charset="-122"/>
                <a:ea typeface="方正粗黑宋简体" panose="02000000000000000000" pitchFamily="2" charset="-122"/>
              </a:rPr>
              <a:t>斯宾塞向接线员提供病人情况</a:t>
            </a:r>
            <a:endParaRPr lang="en-US" altLang="zh-CN" sz="3200" b="1" dirty="0">
              <a:solidFill>
                <a:srgbClr val="FF0000"/>
              </a:solidFill>
              <a:latin typeface="方正粗黑宋简体" panose="02000000000000000000" pitchFamily="2" charset="-122"/>
              <a:ea typeface="方正粗黑宋简体" panose="02000000000000000000" pitchFamily="2" charset="-122"/>
            </a:endParaRPr>
          </a:p>
          <a:p>
            <a:pPr marL="0" marR="0" lvl="0" indent="0" algn="l" defTabSz="914400" rtl="0" eaLnBrk="1" fontAlgn="auto" latinLnBrk="0" hangingPunct="1">
              <a:lnSpc>
                <a:spcPct val="110000"/>
              </a:lnSpc>
              <a:spcBef>
                <a:spcPts val="0"/>
              </a:spcBef>
              <a:spcAft>
                <a:spcPts val="0"/>
              </a:spcAft>
              <a:buClrTx/>
              <a:buSzTx/>
              <a:buFontTx/>
              <a:buNone/>
              <a:tabLst/>
              <a:defRPr/>
            </a:pPr>
            <a:r>
              <a:rPr lang="en-US" altLang="zh-CN" sz="3300" dirty="0">
                <a:latin typeface="Times New Roman" panose="02020603050405020304" pitchFamily="18" charset="0"/>
                <a:cs typeface="Times New Roman" panose="02020603050405020304" pitchFamily="18" charset="0"/>
              </a:rPr>
              <a:t>3.</a:t>
            </a:r>
            <a:r>
              <a:rPr lang="zh-CN" altLang="en-US" sz="3300" dirty="0">
                <a:latin typeface="Times New Roman" panose="02020603050405020304" pitchFamily="18" charset="0"/>
                <a:cs typeface="Times New Roman" panose="02020603050405020304" pitchFamily="18" charset="0"/>
              </a:rPr>
              <a:t>误称</a:t>
            </a:r>
            <a:r>
              <a:rPr lang="en-US" altLang="zh-CN" sz="3300" dirty="0">
                <a:latin typeface="Times New Roman" panose="02020603050405020304" pitchFamily="18" charset="0"/>
                <a:cs typeface="Times New Roman" panose="02020603050405020304" pitchFamily="18" charset="0"/>
              </a:rPr>
              <a:t>Grandma</a:t>
            </a:r>
            <a:r>
              <a:rPr lang="zh-CN" altLang="en-US" sz="3300" dirty="0">
                <a:latin typeface="Times New Roman" panose="02020603050405020304" pitchFamily="18" charset="0"/>
                <a:cs typeface="Times New Roman" panose="02020603050405020304" pitchFamily="18" charset="0"/>
              </a:rPr>
              <a:t>为 </a:t>
            </a:r>
            <a:r>
              <a:rPr lang="en-US" altLang="zh-CN" sz="3300" dirty="0">
                <a:latin typeface="Times New Roman" panose="02020603050405020304" pitchFamily="18" charset="0"/>
                <a:cs typeface="Times New Roman" panose="02020603050405020304" pitchFamily="18" charset="0"/>
              </a:rPr>
              <a:t>My Doll</a:t>
            </a:r>
            <a:r>
              <a:rPr lang="zh-CN" altLang="en-US" sz="3300" dirty="0">
                <a:latin typeface="Times New Roman" panose="02020603050405020304" pitchFamily="18" charset="0"/>
                <a:cs typeface="Times New Roman" panose="02020603050405020304" pitchFamily="18" charset="0"/>
              </a:rPr>
              <a:t>。 作者和丈夫友提醒要注意称呼。（</a:t>
            </a:r>
            <a:r>
              <a:rPr lang="zh-CN" altLang="en-US" sz="3300" b="1" dirty="0">
                <a:solidFill>
                  <a:srgbClr val="00B0F0"/>
                </a:solidFill>
                <a:latin typeface="Times New Roman" panose="02020603050405020304" pitchFamily="18" charset="0"/>
                <a:cs typeface="Times New Roman" panose="02020603050405020304" pitchFamily="18" charset="0"/>
              </a:rPr>
              <a:t>此部分学生可根据个人理解去写，注意上下文呼应，合理即可。</a:t>
            </a:r>
            <a:r>
              <a:rPr lang="zh-CN" altLang="en-US" sz="3300" dirty="0">
                <a:latin typeface="Times New Roman" panose="02020603050405020304" pitchFamily="18" charset="0"/>
                <a:cs typeface="Times New Roman" panose="02020603050405020304" pitchFamily="18" charset="0"/>
              </a:rPr>
              <a:t>）</a:t>
            </a:r>
            <a:endParaRPr lang="en-US" altLang="zh-CN" sz="3300" dirty="0">
              <a:latin typeface="Times New Roman" panose="02020603050405020304" pitchFamily="18" charset="0"/>
              <a:cs typeface="Times New Roman" panose="02020603050405020304" pitchFamily="18" charset="0"/>
            </a:endParaRPr>
          </a:p>
          <a:p>
            <a:pPr>
              <a:lnSpc>
                <a:spcPct val="110000"/>
              </a:lnSpc>
              <a:spcBef>
                <a:spcPts val="0"/>
              </a:spcBef>
            </a:pPr>
            <a:r>
              <a:rPr lang="zh-CN" altLang="en-US" sz="3600" b="1" dirty="0">
                <a:solidFill>
                  <a:srgbClr val="FF0000"/>
                </a:solidFill>
              </a:rPr>
              <a:t>动作与语言</a:t>
            </a:r>
            <a:r>
              <a:rPr lang="zh-CN" altLang="en-US" sz="3600" dirty="0"/>
              <a:t>表述要形象生动；</a:t>
            </a:r>
          </a:p>
          <a:p>
            <a:pPr>
              <a:lnSpc>
                <a:spcPct val="110000"/>
              </a:lnSpc>
              <a:spcBef>
                <a:spcPts val="0"/>
              </a:spcBef>
            </a:pPr>
            <a:r>
              <a:rPr lang="zh-CN" altLang="en-US" sz="3600" dirty="0"/>
              <a:t>文末可以</a:t>
            </a:r>
            <a:r>
              <a:rPr lang="zh-CN" altLang="en-US" sz="3600" b="1" dirty="0">
                <a:solidFill>
                  <a:srgbClr val="FF0000"/>
                </a:solidFill>
              </a:rPr>
              <a:t>巧妙点题或升华主题</a:t>
            </a:r>
            <a:r>
              <a:rPr lang="en-US" altLang="zh-CN" sz="3600" dirty="0"/>
              <a:t>:</a:t>
            </a:r>
            <a:r>
              <a:rPr lang="zh-CN" altLang="en-US" sz="3600" b="1" dirty="0">
                <a:solidFill>
                  <a:srgbClr val="00B0F0"/>
                </a:solidFill>
                <a:ea typeface="方正粗黑宋简体" panose="02000000000000000000"/>
              </a:rPr>
              <a:t>温馨欢乐</a:t>
            </a:r>
            <a:r>
              <a:rPr lang="zh-CN" altLang="en-US" sz="3600" dirty="0">
                <a:solidFill>
                  <a:srgbClr val="00B0F0"/>
                </a:solidFill>
                <a:ea typeface="方正粗黑宋简体" panose="02000000000000000000"/>
              </a:rPr>
              <a:t>的家庭生活</a:t>
            </a:r>
            <a:endParaRPr lang="en-US" altLang="zh-CN" sz="3600" kern="1200" dirty="0">
              <a:solidFill>
                <a:srgbClr val="00B0F0"/>
              </a:solidFill>
              <a:latin typeface="方正粗黑宋简体" panose="02000000000000000000" pitchFamily="2" charset="-122"/>
              <a:ea typeface="方正粗黑宋简体" panose="02000000000000000000" pitchFamily="2" charset="-122"/>
              <a:cs typeface="+mn-cs"/>
            </a:endParaRPr>
          </a:p>
          <a:p>
            <a:pPr>
              <a:lnSpc>
                <a:spcPct val="110000"/>
              </a:lnSpc>
              <a:spcBef>
                <a:spcPts val="0"/>
              </a:spcBef>
            </a:pPr>
            <a:r>
              <a:rPr lang="zh-CN" altLang="en-US" sz="3600" b="1" dirty="0"/>
              <a:t>教会学生从细节入手，通过描写某一特定场景点题。</a:t>
            </a:r>
            <a:r>
              <a:rPr lang="en-US" altLang="zh-CN" sz="3600" kern="100" dirty="0">
                <a:effectLst/>
                <a:latin typeface="Times New Roman" panose="02020603050405020304" pitchFamily="18" charset="0"/>
                <a:ea typeface="宋体" panose="02010600030101010101" pitchFamily="2" charset="-122"/>
                <a:cs typeface="Times New Roman" panose="02020603050405020304" pitchFamily="18" charset="0"/>
              </a:rPr>
              <a:t> Spencer nodded, his eyes twinkling with delight.</a:t>
            </a:r>
            <a:endParaRPr lang="en-US" altLang="zh-CN" sz="3600" b="1" dirty="0"/>
          </a:p>
          <a:p>
            <a:pPr marL="0" indent="0">
              <a:lnSpc>
                <a:spcPct val="110000"/>
              </a:lnSpc>
              <a:spcBef>
                <a:spcPts val="0"/>
              </a:spcBef>
              <a:buNone/>
            </a:pPr>
            <a:endParaRPr lang="en-US" altLang="zh-CN" sz="3300" dirty="0">
              <a:latin typeface="Times New Roman" panose="02020603050405020304" pitchFamily="18" charset="0"/>
              <a:cs typeface="Times New Roman" panose="02020603050405020304" pitchFamily="18" charset="0"/>
            </a:endParaRPr>
          </a:p>
          <a:p>
            <a:pPr marL="0" indent="0">
              <a:lnSpc>
                <a:spcPct val="110000"/>
              </a:lnSpc>
              <a:spcBef>
                <a:spcPts val="0"/>
              </a:spcBef>
              <a:buNone/>
            </a:pPr>
            <a:endParaRPr lang="en-US" altLang="zh-CN" sz="3300" dirty="0">
              <a:latin typeface="Times New Roman" panose="02020603050405020304" pitchFamily="18" charset="0"/>
              <a:cs typeface="Times New Roman" panose="02020603050405020304" pitchFamily="18" charset="0"/>
            </a:endParaRPr>
          </a:p>
          <a:p>
            <a:pPr marL="0" indent="0">
              <a:lnSpc>
                <a:spcPct val="110000"/>
              </a:lnSpc>
              <a:spcBef>
                <a:spcPts val="0"/>
              </a:spcBef>
              <a:buNone/>
            </a:pPr>
            <a:endParaRPr lang="en-US" altLang="zh-CN" sz="3300" dirty="0">
              <a:latin typeface="Times New Roman" panose="02020603050405020304" pitchFamily="18" charset="0"/>
              <a:cs typeface="Times New Roman" panose="02020603050405020304" pitchFamily="18" charset="0"/>
            </a:endParaRPr>
          </a:p>
          <a:p>
            <a:pPr marL="0" indent="0">
              <a:lnSpc>
                <a:spcPct val="110000"/>
              </a:lnSpc>
              <a:spcBef>
                <a:spcPts val="0"/>
              </a:spcBef>
              <a:buNone/>
            </a:pPr>
            <a:endParaRPr lang="en-US" altLang="zh-CN" sz="3300" dirty="0">
              <a:latin typeface="Times New Roman" panose="02020603050405020304" pitchFamily="18" charset="0"/>
              <a:cs typeface="Times New Roman" panose="02020603050405020304" pitchFamily="18" charset="0"/>
            </a:endParaRPr>
          </a:p>
          <a:p>
            <a:pPr marL="0" indent="0">
              <a:lnSpc>
                <a:spcPct val="110000"/>
              </a:lnSpc>
              <a:spcBef>
                <a:spcPts val="0"/>
              </a:spcBef>
              <a:buNone/>
            </a:pPr>
            <a:endParaRPr lang="en-US" altLang="zh-CN" sz="3300" dirty="0">
              <a:latin typeface="Times New Roman" panose="02020603050405020304" pitchFamily="18" charset="0"/>
              <a:cs typeface="Times New Roman" panose="02020603050405020304" pitchFamily="18" charset="0"/>
            </a:endParaRPr>
          </a:p>
          <a:p>
            <a:pPr marL="0" indent="0">
              <a:lnSpc>
                <a:spcPct val="110000"/>
              </a:lnSpc>
              <a:spcBef>
                <a:spcPts val="0"/>
              </a:spcBef>
              <a:buNone/>
            </a:pPr>
            <a:endParaRPr lang="en-US" altLang="zh-CN" sz="3300" dirty="0">
              <a:latin typeface="Times New Roman" panose="02020603050405020304" pitchFamily="18" charset="0"/>
              <a:cs typeface="Times New Roman" panose="02020603050405020304" pitchFamily="18" charset="0"/>
            </a:endParaRPr>
          </a:p>
          <a:p>
            <a:pPr marL="0" indent="0">
              <a:lnSpc>
                <a:spcPct val="110000"/>
              </a:lnSpc>
              <a:spcBef>
                <a:spcPts val="0"/>
              </a:spcBef>
              <a:buNone/>
            </a:pPr>
            <a:endParaRPr lang="en-US" altLang="zh-CN" sz="3300" dirty="0">
              <a:latin typeface="Times New Roman" panose="02020603050405020304" pitchFamily="18" charset="0"/>
              <a:cs typeface="Times New Roman" panose="02020603050405020304" pitchFamily="18" charset="0"/>
            </a:endParaRPr>
          </a:p>
          <a:p>
            <a:pPr marL="0" indent="0">
              <a:lnSpc>
                <a:spcPct val="110000"/>
              </a:lnSpc>
              <a:spcBef>
                <a:spcPts val="0"/>
              </a:spcBef>
              <a:buNone/>
            </a:pPr>
            <a:endParaRPr lang="en-US" altLang="zh-CN" sz="3300" dirty="0">
              <a:latin typeface="Times New Roman" panose="02020603050405020304" pitchFamily="18" charset="0"/>
              <a:cs typeface="Times New Roman" panose="02020603050405020304" pitchFamily="18" charset="0"/>
            </a:endParaRPr>
          </a:p>
          <a:p>
            <a:pPr marL="0" indent="0">
              <a:lnSpc>
                <a:spcPct val="110000"/>
              </a:lnSpc>
              <a:spcBef>
                <a:spcPts val="0"/>
              </a:spcBef>
              <a:buNone/>
            </a:pPr>
            <a:endParaRPr lang="en-US" altLang="zh-CN" sz="3300" dirty="0">
              <a:latin typeface="Times New Roman" panose="02020603050405020304" pitchFamily="18" charset="0"/>
              <a:cs typeface="Times New Roman" panose="02020603050405020304" pitchFamily="18" charset="0"/>
            </a:endParaRPr>
          </a:p>
          <a:p>
            <a:pPr marL="0" indent="0">
              <a:lnSpc>
                <a:spcPct val="110000"/>
              </a:lnSpc>
              <a:spcBef>
                <a:spcPts val="0"/>
              </a:spcBef>
              <a:buNone/>
            </a:pPr>
            <a:endParaRPr lang="en-US" altLang="zh-CN" sz="3300" dirty="0">
              <a:latin typeface="Times New Roman" panose="02020603050405020304" pitchFamily="18" charset="0"/>
              <a:cs typeface="Times New Roman" panose="02020603050405020304" pitchFamily="18" charset="0"/>
            </a:endParaRPr>
          </a:p>
          <a:p>
            <a:pPr marL="0" indent="0">
              <a:lnSpc>
                <a:spcPct val="110000"/>
              </a:lnSpc>
              <a:spcBef>
                <a:spcPts val="0"/>
              </a:spcBef>
              <a:buNone/>
            </a:pPr>
            <a:endParaRPr lang="en-US" altLang="zh-CN" sz="3300" dirty="0">
              <a:latin typeface="Times New Roman" panose="02020603050405020304" pitchFamily="18" charset="0"/>
              <a:cs typeface="Times New Roman" panose="02020603050405020304" pitchFamily="18" charset="0"/>
            </a:endParaRPr>
          </a:p>
          <a:p>
            <a:pPr marL="0" indent="0">
              <a:lnSpc>
                <a:spcPct val="110000"/>
              </a:lnSpc>
              <a:spcBef>
                <a:spcPts val="0"/>
              </a:spcBef>
              <a:buNone/>
            </a:pPr>
            <a:endParaRPr lang="en-US" altLang="zh-CN" sz="3300" dirty="0">
              <a:latin typeface="Times New Roman" panose="02020603050405020304" pitchFamily="18" charset="0"/>
              <a:cs typeface="Times New Roman" panose="02020603050405020304" pitchFamily="18" charset="0"/>
            </a:endParaRPr>
          </a:p>
          <a:p>
            <a:pPr marL="0" indent="0">
              <a:lnSpc>
                <a:spcPct val="110000"/>
              </a:lnSpc>
              <a:spcBef>
                <a:spcPts val="0"/>
              </a:spcBef>
              <a:buNone/>
            </a:pPr>
            <a:endParaRPr lang="en-US" altLang="zh-CN" sz="3300" dirty="0">
              <a:latin typeface="Times New Roman" panose="02020603050405020304" pitchFamily="18" charset="0"/>
              <a:cs typeface="Times New Roman" panose="02020603050405020304" pitchFamily="18" charset="0"/>
            </a:endParaRPr>
          </a:p>
          <a:p>
            <a:pPr marL="0" indent="0">
              <a:lnSpc>
                <a:spcPct val="110000"/>
              </a:lnSpc>
              <a:spcBef>
                <a:spcPts val="0"/>
              </a:spcBef>
              <a:buNone/>
            </a:pPr>
            <a:endParaRPr lang="en-US" altLang="zh-CN" sz="3300" dirty="0">
              <a:latin typeface="Times New Roman" panose="02020603050405020304" pitchFamily="18" charset="0"/>
              <a:cs typeface="Times New Roman" panose="02020603050405020304" pitchFamily="18" charset="0"/>
            </a:endParaRPr>
          </a:p>
          <a:p>
            <a:pPr marL="0" indent="0">
              <a:lnSpc>
                <a:spcPct val="110000"/>
              </a:lnSpc>
              <a:spcBef>
                <a:spcPts val="0"/>
              </a:spcBef>
              <a:buNone/>
            </a:pPr>
            <a:endParaRPr lang="en-US" altLang="zh-CN" sz="3300" dirty="0">
              <a:latin typeface="Times New Roman" panose="02020603050405020304" pitchFamily="18" charset="0"/>
              <a:cs typeface="Times New Roman" panose="02020603050405020304" pitchFamily="18" charset="0"/>
            </a:endParaRPr>
          </a:p>
          <a:p>
            <a:pPr marL="0" indent="0">
              <a:lnSpc>
                <a:spcPct val="110000"/>
              </a:lnSpc>
              <a:spcBef>
                <a:spcPts val="0"/>
              </a:spcBef>
              <a:buNone/>
            </a:pPr>
            <a:endParaRPr lang="en-US" altLang="zh-CN" sz="33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a:extLst>
              <a:ext uri="{FF2B5EF4-FFF2-40B4-BE49-F238E27FC236}">
                <a16:creationId xmlns:a16="http://schemas.microsoft.com/office/drawing/2014/main" id="{35D3D1CB-90EC-4596-9610-22E44D46754E}"/>
              </a:ext>
            </a:extLst>
          </p:cNvPr>
          <p:cNvSpPr txBox="1"/>
          <p:nvPr/>
        </p:nvSpPr>
        <p:spPr>
          <a:xfrm>
            <a:off x="79744" y="63794"/>
            <a:ext cx="11839354" cy="6186309"/>
          </a:xfrm>
          <a:prstGeom prst="rect">
            <a:avLst/>
          </a:prstGeom>
          <a:noFill/>
        </p:spPr>
        <p:txBody>
          <a:bodyPr wrap="square">
            <a:spAutoFit/>
          </a:bodyPr>
          <a:lstStyle/>
          <a:p>
            <a:pPr indent="267970" algn="just"/>
            <a:r>
              <a:rPr lang="en-US" altLang="zh-CN" sz="3600" b="1" kern="100" dirty="0">
                <a:effectLst/>
                <a:latin typeface="Times New Roman" panose="02020603050405020304" pitchFamily="18" charset="0"/>
                <a:ea typeface="宋体" panose="02010600030101010101" pitchFamily="2" charset="-122"/>
                <a:cs typeface="Times New Roman" panose="02020603050405020304" pitchFamily="18" charset="0"/>
              </a:rPr>
              <a:t>My husband helped Spencer practice calling 9-1-1 emergency call, pretending I hurt my head seriously. </a:t>
            </a:r>
            <a:r>
              <a:rPr lang="en-US" altLang="zh-CN" sz="3600" b="1"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He put up his hand as if it were the phone, </a:t>
            </a:r>
            <a:r>
              <a:rPr lang="en-US" altLang="zh-CN" sz="3600" kern="100" dirty="0">
                <a:effectLst/>
                <a:latin typeface="Times New Roman" panose="02020603050405020304" pitchFamily="18" charset="0"/>
                <a:ea typeface="宋体" panose="02010600030101010101" pitchFamily="2" charset="-122"/>
                <a:cs typeface="Times New Roman" panose="02020603050405020304" pitchFamily="18" charset="0"/>
              </a:rPr>
              <a:t>his thumb the earphone and his little finger the mouthpiece. “9-1-1. What’s your emergency?” Spencer brought up his pretend hand phone and spoke clearly into his fingers. “</a:t>
            </a:r>
            <a:r>
              <a:rPr lang="en-US" altLang="zh-CN" sz="3600" b="1"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Help! </a:t>
            </a:r>
            <a:r>
              <a:rPr lang="en-US" altLang="zh-CN" sz="36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My </a:t>
            </a:r>
            <a:r>
              <a:rPr lang="en-US" altLang="zh-CN" sz="3600" b="1"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Doll fell off the</a:t>
            </a:r>
            <a:r>
              <a:rPr lang="en-US" altLang="zh-CN" sz="3600"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3600" b="1"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skateboard and hurt her head!” </a:t>
            </a:r>
            <a:r>
              <a:rPr lang="en-US" altLang="zh-CN" sz="3600" kern="100" dirty="0">
                <a:effectLst/>
                <a:latin typeface="Times New Roman" panose="02020603050405020304" pitchFamily="18" charset="0"/>
                <a:ea typeface="宋体" panose="02010600030101010101" pitchFamily="2" charset="-122"/>
                <a:cs typeface="Times New Roman" panose="02020603050405020304" pitchFamily="18" charset="0"/>
              </a:rPr>
              <a:t>On seeing this, Tom and I </a:t>
            </a:r>
            <a:r>
              <a:rPr lang="en-US" altLang="zh-CN" sz="3600" b="1"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smiled at each other and we couldn’t help laughing</a:t>
            </a:r>
            <a:r>
              <a:rPr lang="en-US" altLang="zh-CN" sz="3600" kern="100" dirty="0">
                <a:effectLst/>
                <a:latin typeface="Times New Roman" panose="02020603050405020304" pitchFamily="18" charset="0"/>
                <a:ea typeface="宋体" panose="02010600030101010101" pitchFamily="2" charset="-122"/>
                <a:cs typeface="Times New Roman" panose="02020603050405020304" pitchFamily="18" charset="0"/>
              </a:rPr>
              <a:t>. “Uh, Spencer,” Tom said. “</a:t>
            </a:r>
            <a:r>
              <a:rPr lang="en-US" altLang="zh-CN" sz="3600" b="1"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There are probably times you need to call her Grandma.</a:t>
            </a:r>
            <a:r>
              <a:rPr lang="en-US" altLang="zh-CN" sz="3600" kern="100" dirty="0">
                <a:effectLst/>
                <a:latin typeface="Times New Roman" panose="02020603050405020304" pitchFamily="18" charset="0"/>
                <a:ea typeface="宋体" panose="02010600030101010101" pitchFamily="2" charset="-122"/>
                <a:cs typeface="Times New Roman" panose="02020603050405020304" pitchFamily="18" charset="0"/>
              </a:rPr>
              <a:t>” Spencer nodded, his eyes twinkling with delight.</a:t>
            </a:r>
            <a:endParaRPr lang="zh-CN" altLang="zh-CN" sz="36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1705273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图示 3"/>
          <p:cNvGraphicFramePr/>
          <p:nvPr/>
        </p:nvGraphicFramePr>
        <p:xfrm>
          <a:off x="1535185" y="343949"/>
          <a:ext cx="10352015" cy="59645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725092" y="0"/>
            <a:ext cx="3629297" cy="757646"/>
          </a:xfrm>
        </p:spPr>
        <p:txBody>
          <a:bodyPr/>
          <a:lstStyle/>
          <a:p>
            <a:r>
              <a:rPr lang="en-US" altLang="zh-CN" dirty="0"/>
              <a:t>1. </a:t>
            </a:r>
            <a:r>
              <a:rPr lang="zh-CN" altLang="en-US" dirty="0"/>
              <a:t>评分原则</a:t>
            </a:r>
          </a:p>
        </p:txBody>
      </p:sp>
      <p:graphicFrame>
        <p:nvGraphicFramePr>
          <p:cNvPr id="4" name="内容占位符 3"/>
          <p:cNvGraphicFramePr>
            <a:graphicFrameLocks noGrp="1"/>
          </p:cNvGraphicFramePr>
          <p:nvPr>
            <p:ph idx="1"/>
          </p:nvPr>
        </p:nvGraphicFramePr>
        <p:xfrm>
          <a:off x="0" y="757646"/>
          <a:ext cx="12192000" cy="6215989"/>
        </p:xfrm>
        <a:graphic>
          <a:graphicData uri="http://schemas.openxmlformats.org/drawingml/2006/table">
            <a:tbl>
              <a:tblPr firstRow="1" bandRow="1">
                <a:tableStyleId>{5C22544A-7EE6-4342-B048-85BDC9FD1C3A}</a:tableStyleId>
              </a:tblPr>
              <a:tblGrid>
                <a:gridCol w="2009892">
                  <a:extLst>
                    <a:ext uri="{9D8B030D-6E8A-4147-A177-3AD203B41FA5}">
                      <a16:colId xmlns:a16="http://schemas.microsoft.com/office/drawing/2014/main" val="20000"/>
                    </a:ext>
                  </a:extLst>
                </a:gridCol>
                <a:gridCol w="2737157">
                  <a:extLst>
                    <a:ext uri="{9D8B030D-6E8A-4147-A177-3AD203B41FA5}">
                      <a16:colId xmlns:a16="http://schemas.microsoft.com/office/drawing/2014/main" val="20001"/>
                    </a:ext>
                  </a:extLst>
                </a:gridCol>
                <a:gridCol w="7444951">
                  <a:extLst>
                    <a:ext uri="{9D8B030D-6E8A-4147-A177-3AD203B41FA5}">
                      <a16:colId xmlns:a16="http://schemas.microsoft.com/office/drawing/2014/main" val="20002"/>
                    </a:ext>
                  </a:extLst>
                </a:gridCol>
              </a:tblGrid>
              <a:tr h="630972">
                <a:tc>
                  <a:txBody>
                    <a:bodyPr/>
                    <a:lstStyle/>
                    <a:p>
                      <a:r>
                        <a:rPr lang="zh-CN" altLang="en-US" sz="2800" dirty="0"/>
                        <a:t>档次</a:t>
                      </a:r>
                    </a:p>
                  </a:txBody>
                  <a:tcPr/>
                </a:tc>
                <a:tc>
                  <a:txBody>
                    <a:bodyPr/>
                    <a:lstStyle/>
                    <a:p>
                      <a:r>
                        <a:rPr lang="zh-CN" altLang="en-US" sz="2800" dirty="0"/>
                        <a:t>分值</a:t>
                      </a:r>
                    </a:p>
                  </a:txBody>
                  <a:tcPr/>
                </a:tc>
                <a:tc>
                  <a:txBody>
                    <a:bodyPr/>
                    <a:lstStyle/>
                    <a:p>
                      <a:r>
                        <a:rPr lang="zh-CN" altLang="en-US" sz="2800" dirty="0"/>
                        <a:t>细则</a:t>
                      </a:r>
                    </a:p>
                  </a:txBody>
                  <a:tcPr/>
                </a:tc>
                <a:extLst>
                  <a:ext uri="{0D108BD9-81ED-4DB2-BD59-A6C34878D82A}">
                    <a16:rowId xmlns:a16="http://schemas.microsoft.com/office/drawing/2014/main" val="10000"/>
                  </a:ext>
                </a:extLst>
              </a:tr>
              <a:tr h="1713164">
                <a:tc>
                  <a:txBody>
                    <a:bodyPr/>
                    <a:lstStyle/>
                    <a:p>
                      <a:r>
                        <a:rPr lang="zh-CN" altLang="zh-CN" sz="2800" kern="1200" dirty="0">
                          <a:solidFill>
                            <a:schemeClr val="dk1"/>
                          </a:solidFill>
                          <a:effectLst/>
                          <a:latin typeface="宋体" panose="02010600030101010101" pitchFamily="2" charset="-122"/>
                          <a:ea typeface="宋体" panose="02010600030101010101" pitchFamily="2" charset="-122"/>
                          <a:cs typeface="+mn-cs"/>
                        </a:rPr>
                        <a:t>第</a:t>
                      </a:r>
                      <a:r>
                        <a:rPr lang="zh-CN" altLang="en-US" sz="2800" kern="1200" dirty="0">
                          <a:solidFill>
                            <a:schemeClr val="dk1"/>
                          </a:solidFill>
                          <a:effectLst/>
                          <a:latin typeface="宋体" panose="02010600030101010101" pitchFamily="2" charset="-122"/>
                          <a:ea typeface="宋体" panose="02010600030101010101" pitchFamily="2" charset="-122"/>
                          <a:cs typeface="+mn-cs"/>
                        </a:rPr>
                        <a:t>六</a:t>
                      </a:r>
                      <a:r>
                        <a:rPr lang="zh-CN" altLang="zh-CN" sz="2800" kern="1200" dirty="0">
                          <a:solidFill>
                            <a:schemeClr val="dk1"/>
                          </a:solidFill>
                          <a:effectLst/>
                          <a:latin typeface="宋体" panose="02010600030101010101" pitchFamily="2" charset="-122"/>
                          <a:ea typeface="宋体" panose="02010600030101010101" pitchFamily="2" charset="-122"/>
                          <a:cs typeface="+mn-cs"/>
                        </a:rPr>
                        <a:t>档</a:t>
                      </a:r>
                      <a:r>
                        <a:rPr lang="en-US" altLang="zh-CN" sz="2800" kern="1200" dirty="0">
                          <a:solidFill>
                            <a:schemeClr val="dk1"/>
                          </a:solidFill>
                          <a:effectLst/>
                          <a:latin typeface="宋体" panose="02010600030101010101" pitchFamily="2" charset="-122"/>
                          <a:ea typeface="宋体" panose="02010600030101010101" pitchFamily="2" charset="-122"/>
                          <a:cs typeface="+mn-cs"/>
                        </a:rPr>
                        <a:t>  </a:t>
                      </a:r>
                      <a:endParaRPr lang="zh-CN" altLang="zh-CN" sz="2800" kern="1200" dirty="0">
                        <a:solidFill>
                          <a:schemeClr val="dk1"/>
                        </a:solidFill>
                        <a:effectLst/>
                        <a:latin typeface="宋体" panose="02010600030101010101" pitchFamily="2" charset="-122"/>
                        <a:ea typeface="宋体" panose="02010600030101010101" pitchFamily="2" charset="-122"/>
                        <a:cs typeface="+mn-cs"/>
                      </a:endParaRPr>
                    </a:p>
                    <a:p>
                      <a:r>
                        <a:rPr lang="zh-CN" altLang="zh-CN" sz="2800" kern="1200" dirty="0">
                          <a:solidFill>
                            <a:schemeClr val="dk1"/>
                          </a:solidFill>
                          <a:effectLst/>
                          <a:latin typeface="宋体" panose="02010600030101010101" pitchFamily="2" charset="-122"/>
                          <a:ea typeface="宋体" panose="02010600030101010101" pitchFamily="2" charset="-122"/>
                          <a:cs typeface="+mn-cs"/>
                        </a:rPr>
                        <a:t>漂漂亮亮</a:t>
                      </a:r>
                      <a:endParaRPr lang="zh-CN" altLang="en-US" sz="2800" dirty="0">
                        <a:latin typeface="宋体" panose="02010600030101010101" pitchFamily="2" charset="-122"/>
                        <a:ea typeface="宋体" panose="02010600030101010101" pitchFamily="2" charset="-122"/>
                      </a:endParaRPr>
                    </a:p>
                  </a:txBody>
                  <a:tcPr/>
                </a:tc>
                <a:tc>
                  <a:txBody>
                    <a:bodyPr/>
                    <a:lstStyle/>
                    <a:p>
                      <a:r>
                        <a:rPr lang="zh-CN" altLang="zh-CN" sz="2800" kern="1200" dirty="0">
                          <a:solidFill>
                            <a:schemeClr val="dk1"/>
                          </a:solidFill>
                          <a:effectLst/>
                          <a:latin typeface="宋体" panose="02010600030101010101" pitchFamily="2" charset="-122"/>
                          <a:ea typeface="宋体" panose="02010600030101010101" pitchFamily="2" charset="-122"/>
                          <a:cs typeface="+mn-cs"/>
                        </a:rPr>
                        <a:t>（</a:t>
                      </a:r>
                      <a:r>
                        <a:rPr lang="en-US" altLang="zh-CN" sz="2800" kern="1200" dirty="0">
                          <a:solidFill>
                            <a:schemeClr val="dk1"/>
                          </a:solidFill>
                          <a:effectLst/>
                          <a:latin typeface="宋体" panose="02010600030101010101" pitchFamily="2" charset="-122"/>
                          <a:ea typeface="宋体" panose="02010600030101010101" pitchFamily="2" charset="-122"/>
                          <a:cs typeface="+mn-cs"/>
                        </a:rPr>
                        <a:t>13—15</a:t>
                      </a:r>
                      <a:r>
                        <a:rPr lang="zh-CN" altLang="zh-CN" sz="2800" kern="1200" dirty="0">
                          <a:solidFill>
                            <a:schemeClr val="dk1"/>
                          </a:solidFill>
                          <a:effectLst/>
                          <a:latin typeface="宋体" panose="02010600030101010101" pitchFamily="2" charset="-122"/>
                          <a:ea typeface="宋体" panose="02010600030101010101" pitchFamily="2" charset="-122"/>
                          <a:cs typeface="+mn-cs"/>
                        </a:rPr>
                        <a:t>分）优</a:t>
                      </a:r>
                      <a:endParaRPr lang="zh-CN" altLang="en-US" sz="2800" dirty="0">
                        <a:latin typeface="宋体" panose="02010600030101010101" pitchFamily="2" charset="-122"/>
                        <a:ea typeface="宋体" panose="02010600030101010101" pitchFamily="2" charset="-122"/>
                      </a:endParaRPr>
                    </a:p>
                  </a:txBody>
                  <a:tcPr/>
                </a:tc>
                <a:tc>
                  <a:txBody>
                    <a:bodyPr/>
                    <a:lstStyle/>
                    <a:p>
                      <a:pPr algn="l">
                        <a:spcAft>
                          <a:spcPts val="0"/>
                        </a:spcAft>
                      </a:pPr>
                      <a:r>
                        <a:rPr lang="en-US" sz="2000" kern="1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1</a:t>
                      </a:r>
                      <a:r>
                        <a:rPr lang="zh-CN" sz="2000" kern="1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、创造了丰富、合理的内容，富有逻辑性，续写完整，与原文融洽度高。</a:t>
                      </a:r>
                      <a:endParaRPr lang="zh-CN" sz="2000" kern="100" dirty="0">
                        <a:effectLst/>
                        <a:latin typeface="宋体" panose="02010600030101010101" pitchFamily="2" charset="-122"/>
                        <a:ea typeface="宋体" panose="02010600030101010101" pitchFamily="2" charset="-122"/>
                        <a:cs typeface="Times New Roman" panose="02020603050405020304" pitchFamily="18" charset="0"/>
                      </a:endParaRPr>
                    </a:p>
                    <a:p>
                      <a:pPr algn="l">
                        <a:spcAft>
                          <a:spcPts val="0"/>
                        </a:spcAft>
                      </a:pPr>
                      <a:r>
                        <a:rPr lang="en-US" sz="2000" kern="1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2</a:t>
                      </a:r>
                      <a:r>
                        <a:rPr lang="zh-CN" sz="2000" kern="1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、使用了多样且恰当的词汇和语法结构，表达流畅，语言错误很少，且完全不影响理解。</a:t>
                      </a:r>
                      <a:endParaRPr lang="zh-CN" sz="2000" kern="100" dirty="0">
                        <a:effectLst/>
                        <a:latin typeface="宋体" panose="02010600030101010101" pitchFamily="2" charset="-122"/>
                        <a:ea typeface="宋体" panose="02010600030101010101" pitchFamily="2" charset="-122"/>
                        <a:cs typeface="Times New Roman" panose="02020603050405020304" pitchFamily="18" charset="0"/>
                      </a:endParaRPr>
                    </a:p>
                    <a:p>
                      <a:pPr algn="l">
                        <a:spcAft>
                          <a:spcPts val="0"/>
                        </a:spcAft>
                      </a:pPr>
                      <a:r>
                        <a:rPr lang="en-US" sz="2000" kern="1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3</a:t>
                      </a:r>
                      <a:r>
                        <a:rPr lang="zh-CN" sz="2000" kern="1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、自然有效地使用了段落间、语句间衔接手段，句子结构清晰，前后呼应，全文连贯。</a:t>
                      </a:r>
                      <a:endParaRPr lang="zh-CN" sz="2000" kern="100" dirty="0">
                        <a:effectLst/>
                        <a:latin typeface="宋体" panose="02010600030101010101" pitchFamily="2" charset="-122"/>
                        <a:ea typeface="宋体" panose="02010600030101010101" pitchFamily="2" charset="-122"/>
                        <a:cs typeface="Times New Roman" panose="02020603050405020304" pitchFamily="18" charset="0"/>
                      </a:endParaRPr>
                    </a:p>
                  </a:txBody>
                  <a:tcPr/>
                </a:tc>
                <a:extLst>
                  <a:ext uri="{0D108BD9-81ED-4DB2-BD59-A6C34878D82A}">
                    <a16:rowId xmlns:a16="http://schemas.microsoft.com/office/drawing/2014/main" val="10001"/>
                  </a:ext>
                </a:extLst>
              </a:tr>
              <a:tr h="1951613">
                <a:tc>
                  <a:txBody>
                    <a:bodyPr/>
                    <a:lstStyle/>
                    <a:p>
                      <a:r>
                        <a:rPr lang="zh-CN" altLang="zh-CN" sz="2800" kern="1200" dirty="0">
                          <a:solidFill>
                            <a:schemeClr val="dk1"/>
                          </a:solidFill>
                          <a:effectLst/>
                          <a:latin typeface="宋体" panose="02010600030101010101" pitchFamily="2" charset="-122"/>
                          <a:ea typeface="宋体" panose="02010600030101010101" pitchFamily="2" charset="-122"/>
                          <a:cs typeface="+mn-cs"/>
                        </a:rPr>
                        <a:t>第</a:t>
                      </a:r>
                      <a:r>
                        <a:rPr lang="zh-CN" altLang="en-US" sz="2800" kern="1200" dirty="0">
                          <a:solidFill>
                            <a:schemeClr val="dk1"/>
                          </a:solidFill>
                          <a:effectLst/>
                          <a:latin typeface="宋体" panose="02010600030101010101" pitchFamily="2" charset="-122"/>
                          <a:ea typeface="宋体" panose="02010600030101010101" pitchFamily="2" charset="-122"/>
                          <a:cs typeface="+mn-cs"/>
                        </a:rPr>
                        <a:t>五</a:t>
                      </a:r>
                      <a:r>
                        <a:rPr lang="zh-CN" altLang="zh-CN" sz="2800" kern="1200" dirty="0">
                          <a:solidFill>
                            <a:schemeClr val="dk1"/>
                          </a:solidFill>
                          <a:effectLst/>
                          <a:latin typeface="宋体" panose="02010600030101010101" pitchFamily="2" charset="-122"/>
                          <a:ea typeface="宋体" panose="02010600030101010101" pitchFamily="2" charset="-122"/>
                          <a:cs typeface="+mn-cs"/>
                        </a:rPr>
                        <a:t>档 </a:t>
                      </a:r>
                    </a:p>
                    <a:p>
                      <a:r>
                        <a:rPr lang="zh-CN" altLang="zh-CN" sz="2800" kern="1200" dirty="0">
                          <a:solidFill>
                            <a:schemeClr val="dk1"/>
                          </a:solidFill>
                          <a:effectLst/>
                          <a:latin typeface="宋体" panose="02010600030101010101" pitchFamily="2" charset="-122"/>
                          <a:ea typeface="宋体" panose="02010600030101010101" pitchFamily="2" charset="-122"/>
                          <a:cs typeface="+mn-cs"/>
                        </a:rPr>
                        <a:t>干干净净</a:t>
                      </a:r>
                      <a:endParaRPr lang="zh-CN" altLang="en-US" sz="2800" dirty="0">
                        <a:latin typeface="宋体" panose="02010600030101010101" pitchFamily="2" charset="-122"/>
                        <a:ea typeface="宋体" panose="02010600030101010101" pitchFamily="2" charset="-122"/>
                      </a:endParaRPr>
                    </a:p>
                  </a:txBody>
                  <a:tcPr/>
                </a:tc>
                <a:tc>
                  <a:txBody>
                    <a:bodyPr/>
                    <a:lstStyle/>
                    <a:p>
                      <a:r>
                        <a:rPr lang="zh-CN" altLang="zh-CN" sz="2800" kern="1200" dirty="0">
                          <a:solidFill>
                            <a:schemeClr val="dk1"/>
                          </a:solidFill>
                          <a:effectLst/>
                          <a:latin typeface="宋体" panose="02010600030101010101" pitchFamily="2" charset="-122"/>
                          <a:ea typeface="宋体" panose="02010600030101010101" pitchFamily="2" charset="-122"/>
                          <a:cs typeface="+mn-cs"/>
                        </a:rPr>
                        <a:t>（</a:t>
                      </a:r>
                      <a:r>
                        <a:rPr lang="en-US" altLang="zh-CN" sz="2800" kern="1200" dirty="0">
                          <a:solidFill>
                            <a:schemeClr val="dk1"/>
                          </a:solidFill>
                          <a:effectLst/>
                          <a:latin typeface="宋体" panose="02010600030101010101" pitchFamily="2" charset="-122"/>
                          <a:ea typeface="宋体" panose="02010600030101010101" pitchFamily="2" charset="-122"/>
                          <a:cs typeface="+mn-cs"/>
                        </a:rPr>
                        <a:t>10—12</a:t>
                      </a:r>
                      <a:r>
                        <a:rPr lang="zh-CN" altLang="zh-CN" sz="2800" kern="1200" dirty="0">
                          <a:solidFill>
                            <a:schemeClr val="dk1"/>
                          </a:solidFill>
                          <a:effectLst/>
                          <a:latin typeface="宋体" panose="02010600030101010101" pitchFamily="2" charset="-122"/>
                          <a:ea typeface="宋体" panose="02010600030101010101" pitchFamily="2" charset="-122"/>
                          <a:cs typeface="+mn-cs"/>
                        </a:rPr>
                        <a:t>分）良</a:t>
                      </a:r>
                      <a:endParaRPr lang="zh-CN" altLang="en-US" sz="2800" dirty="0">
                        <a:latin typeface="宋体" panose="02010600030101010101" pitchFamily="2" charset="-122"/>
                        <a:ea typeface="宋体" panose="02010600030101010101" pitchFamily="2" charset="-122"/>
                      </a:endParaRPr>
                    </a:p>
                  </a:txBody>
                  <a:tcPr/>
                </a:tc>
                <a:tc>
                  <a:txBody>
                    <a:bodyPr/>
                    <a:lstStyle/>
                    <a:p>
                      <a:pPr algn="l">
                        <a:spcAft>
                          <a:spcPts val="0"/>
                        </a:spcAft>
                      </a:pPr>
                      <a:r>
                        <a:rPr lang="en-US" sz="2000" kern="1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1</a:t>
                      </a:r>
                      <a:r>
                        <a:rPr lang="zh-CN" sz="2000" kern="1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、创造了比较丰富、合理的内容，比较有逻辑性，续写比较完整，与原文情景融洽度较高。</a:t>
                      </a:r>
                      <a:endParaRPr lang="zh-CN" sz="2000" kern="100" dirty="0">
                        <a:effectLst/>
                        <a:latin typeface="宋体" panose="02010600030101010101" pitchFamily="2" charset="-122"/>
                        <a:ea typeface="宋体" panose="02010600030101010101" pitchFamily="2" charset="-122"/>
                        <a:cs typeface="Times New Roman" panose="02020603050405020304" pitchFamily="18" charset="0"/>
                      </a:endParaRPr>
                    </a:p>
                    <a:p>
                      <a:pPr algn="l">
                        <a:spcAft>
                          <a:spcPts val="0"/>
                        </a:spcAft>
                      </a:pPr>
                      <a:r>
                        <a:rPr lang="en-US" sz="2000" kern="1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2</a:t>
                      </a:r>
                      <a:r>
                        <a:rPr lang="zh-CN" sz="2000" kern="1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、使用了比较多样且恰当的词汇和语法结构，表达较为流畅，有个别错误，但不影响理解。</a:t>
                      </a:r>
                      <a:endParaRPr lang="zh-CN" sz="2000" kern="100" dirty="0">
                        <a:effectLst/>
                        <a:latin typeface="宋体" panose="02010600030101010101" pitchFamily="2" charset="-122"/>
                        <a:ea typeface="宋体" panose="02010600030101010101" pitchFamily="2" charset="-122"/>
                        <a:cs typeface="Times New Roman" panose="02020603050405020304" pitchFamily="18" charset="0"/>
                      </a:endParaRPr>
                    </a:p>
                    <a:p>
                      <a:pPr algn="l">
                        <a:spcAft>
                          <a:spcPts val="0"/>
                        </a:spcAft>
                      </a:pPr>
                      <a:r>
                        <a:rPr lang="en-US" sz="2000" kern="1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3</a:t>
                      </a:r>
                      <a:r>
                        <a:rPr lang="zh-CN" sz="2000" kern="1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、比较有效地使用了语言间的衔接手段，全文结构比较清晰，意义比较连贯。</a:t>
                      </a:r>
                      <a:endParaRPr lang="zh-CN" sz="2000" kern="100" dirty="0">
                        <a:effectLst/>
                        <a:latin typeface="宋体" panose="02010600030101010101" pitchFamily="2" charset="-122"/>
                        <a:ea typeface="宋体" panose="02010600030101010101" pitchFamily="2" charset="-122"/>
                        <a:cs typeface="Times New Roman" panose="02020603050405020304" pitchFamily="18" charset="0"/>
                      </a:endParaRPr>
                    </a:p>
                  </a:txBody>
                  <a:tcPr/>
                </a:tc>
                <a:extLst>
                  <a:ext uri="{0D108BD9-81ED-4DB2-BD59-A6C34878D82A}">
                    <a16:rowId xmlns:a16="http://schemas.microsoft.com/office/drawing/2014/main" val="10002"/>
                  </a:ext>
                </a:extLst>
              </a:tr>
              <a:tr h="1713164">
                <a:tc>
                  <a:txBody>
                    <a:bodyPr/>
                    <a:lstStyle/>
                    <a:p>
                      <a:r>
                        <a:rPr lang="zh-CN" altLang="zh-CN" sz="2800" kern="1200" dirty="0">
                          <a:solidFill>
                            <a:schemeClr val="dk1"/>
                          </a:solidFill>
                          <a:effectLst/>
                          <a:latin typeface="宋体" panose="02010600030101010101" pitchFamily="2" charset="-122"/>
                          <a:ea typeface="宋体" panose="02010600030101010101" pitchFamily="2" charset="-122"/>
                          <a:cs typeface="+mn-cs"/>
                        </a:rPr>
                        <a:t>第</a:t>
                      </a:r>
                      <a:r>
                        <a:rPr lang="zh-CN" altLang="en-US" sz="2800" kern="1200" dirty="0">
                          <a:solidFill>
                            <a:schemeClr val="dk1"/>
                          </a:solidFill>
                          <a:effectLst/>
                          <a:latin typeface="宋体" panose="02010600030101010101" pitchFamily="2" charset="-122"/>
                          <a:ea typeface="宋体" panose="02010600030101010101" pitchFamily="2" charset="-122"/>
                          <a:cs typeface="+mn-cs"/>
                        </a:rPr>
                        <a:t>四</a:t>
                      </a:r>
                      <a:r>
                        <a:rPr lang="zh-CN" altLang="zh-CN" sz="2800" kern="1200" dirty="0">
                          <a:solidFill>
                            <a:schemeClr val="dk1"/>
                          </a:solidFill>
                          <a:effectLst/>
                          <a:latin typeface="宋体" panose="02010600030101010101" pitchFamily="2" charset="-122"/>
                          <a:ea typeface="宋体" panose="02010600030101010101" pitchFamily="2" charset="-122"/>
                          <a:cs typeface="+mn-cs"/>
                        </a:rPr>
                        <a:t>档</a:t>
                      </a:r>
                      <a:r>
                        <a:rPr lang="en-US" altLang="zh-CN" sz="2800" kern="1200" dirty="0">
                          <a:solidFill>
                            <a:schemeClr val="dk1"/>
                          </a:solidFill>
                          <a:effectLst/>
                          <a:latin typeface="宋体" panose="02010600030101010101" pitchFamily="2" charset="-122"/>
                          <a:ea typeface="宋体" panose="02010600030101010101" pitchFamily="2" charset="-122"/>
                          <a:cs typeface="+mn-cs"/>
                        </a:rPr>
                        <a:t>  </a:t>
                      </a:r>
                      <a:endParaRPr lang="zh-CN" altLang="zh-CN" sz="2800" kern="1200" dirty="0">
                        <a:solidFill>
                          <a:schemeClr val="dk1"/>
                        </a:solidFill>
                        <a:effectLst/>
                        <a:latin typeface="宋体" panose="02010600030101010101" pitchFamily="2" charset="-122"/>
                        <a:ea typeface="宋体" panose="02010600030101010101" pitchFamily="2" charset="-122"/>
                        <a:cs typeface="+mn-cs"/>
                      </a:endParaRPr>
                    </a:p>
                    <a:p>
                      <a:r>
                        <a:rPr lang="zh-CN" altLang="zh-CN" sz="2800" kern="1200" dirty="0">
                          <a:solidFill>
                            <a:schemeClr val="dk1"/>
                          </a:solidFill>
                          <a:effectLst/>
                          <a:latin typeface="宋体" panose="02010600030101010101" pitchFamily="2" charset="-122"/>
                          <a:ea typeface="宋体" panose="02010600030101010101" pitchFamily="2" charset="-122"/>
                          <a:cs typeface="+mn-cs"/>
                        </a:rPr>
                        <a:t>勉勉强强</a:t>
                      </a:r>
                      <a:endParaRPr lang="zh-CN" altLang="en-US" sz="2800" dirty="0">
                        <a:latin typeface="宋体" panose="02010600030101010101" pitchFamily="2" charset="-122"/>
                        <a:ea typeface="宋体" panose="02010600030101010101" pitchFamily="2" charset="-122"/>
                      </a:endParaRPr>
                    </a:p>
                  </a:txBody>
                  <a:tcPr/>
                </a:tc>
                <a:tc>
                  <a:txBody>
                    <a:bodyPr/>
                    <a:lstStyle/>
                    <a:p>
                      <a:r>
                        <a:rPr lang="zh-CN" altLang="zh-CN" sz="2800" kern="1200" dirty="0">
                          <a:solidFill>
                            <a:schemeClr val="dk1"/>
                          </a:solidFill>
                          <a:effectLst/>
                          <a:latin typeface="宋体" panose="02010600030101010101" pitchFamily="2" charset="-122"/>
                          <a:ea typeface="宋体" panose="02010600030101010101" pitchFamily="2" charset="-122"/>
                          <a:cs typeface="+mn-cs"/>
                        </a:rPr>
                        <a:t>（</a:t>
                      </a:r>
                      <a:r>
                        <a:rPr lang="en-US" altLang="zh-CN" sz="2800" kern="1200" dirty="0">
                          <a:solidFill>
                            <a:schemeClr val="dk1"/>
                          </a:solidFill>
                          <a:effectLst/>
                          <a:latin typeface="宋体" panose="02010600030101010101" pitchFamily="2" charset="-122"/>
                          <a:ea typeface="宋体" panose="02010600030101010101" pitchFamily="2" charset="-122"/>
                          <a:cs typeface="+mn-cs"/>
                        </a:rPr>
                        <a:t>7—9</a:t>
                      </a:r>
                      <a:r>
                        <a:rPr lang="zh-CN" altLang="zh-CN" sz="2800" kern="1200" dirty="0">
                          <a:solidFill>
                            <a:schemeClr val="dk1"/>
                          </a:solidFill>
                          <a:effectLst/>
                          <a:latin typeface="宋体" panose="02010600030101010101" pitchFamily="2" charset="-122"/>
                          <a:ea typeface="宋体" panose="02010600030101010101" pitchFamily="2" charset="-122"/>
                          <a:cs typeface="+mn-cs"/>
                        </a:rPr>
                        <a:t>分）及格</a:t>
                      </a:r>
                      <a:endParaRPr lang="zh-CN" altLang="en-US" sz="2800" dirty="0">
                        <a:latin typeface="宋体" panose="02010600030101010101" pitchFamily="2" charset="-122"/>
                        <a:ea typeface="宋体" panose="02010600030101010101" pitchFamily="2" charset="-122"/>
                      </a:endParaRPr>
                    </a:p>
                  </a:txBody>
                  <a:tcPr/>
                </a:tc>
                <a:tc>
                  <a:txBody>
                    <a:bodyPr/>
                    <a:lstStyle/>
                    <a:p>
                      <a:r>
                        <a:rPr lang="en-US" altLang="zh-CN" sz="2000" kern="1200" dirty="0">
                          <a:solidFill>
                            <a:schemeClr val="dk1"/>
                          </a:solidFill>
                          <a:effectLst/>
                          <a:latin typeface="宋体" panose="02010600030101010101" pitchFamily="2" charset="-122"/>
                          <a:ea typeface="宋体" panose="02010600030101010101" pitchFamily="2" charset="-122"/>
                          <a:cs typeface="+mn-cs"/>
                        </a:rPr>
                        <a:t>1</a:t>
                      </a:r>
                      <a:r>
                        <a:rPr lang="zh-CN" altLang="zh-CN" sz="2000" kern="1200" dirty="0">
                          <a:solidFill>
                            <a:schemeClr val="dk1"/>
                          </a:solidFill>
                          <a:effectLst/>
                          <a:latin typeface="宋体" panose="02010600030101010101" pitchFamily="2" charset="-122"/>
                          <a:ea typeface="宋体" panose="02010600030101010101" pitchFamily="2" charset="-122"/>
                          <a:cs typeface="+mn-cs"/>
                        </a:rPr>
                        <a:t>、创造了基本合理的内容，有一定的逻辑性，续写基本完整，与原文情景相关。</a:t>
                      </a:r>
                    </a:p>
                    <a:p>
                      <a:r>
                        <a:rPr lang="en-US" altLang="zh-CN" sz="2000" kern="1200" dirty="0">
                          <a:solidFill>
                            <a:schemeClr val="dk1"/>
                          </a:solidFill>
                          <a:effectLst/>
                          <a:latin typeface="宋体" panose="02010600030101010101" pitchFamily="2" charset="-122"/>
                          <a:ea typeface="宋体" panose="02010600030101010101" pitchFamily="2" charset="-122"/>
                          <a:cs typeface="+mn-cs"/>
                        </a:rPr>
                        <a:t>2</a:t>
                      </a:r>
                      <a:r>
                        <a:rPr lang="zh-CN" altLang="zh-CN" sz="2000" kern="1200" dirty="0">
                          <a:solidFill>
                            <a:schemeClr val="dk1"/>
                          </a:solidFill>
                          <a:effectLst/>
                          <a:latin typeface="宋体" panose="02010600030101010101" pitchFamily="2" charset="-122"/>
                          <a:ea typeface="宋体" panose="02010600030101010101" pitchFamily="2" charset="-122"/>
                          <a:cs typeface="+mn-cs"/>
                        </a:rPr>
                        <a:t>、使用了比较恰当的词汇和语法结构，表达方式不够多样性，表达有些许错误，但基本不影响理解。</a:t>
                      </a:r>
                    </a:p>
                    <a:p>
                      <a:r>
                        <a:rPr lang="en-US" altLang="zh-CN" sz="2000" kern="1200" dirty="0">
                          <a:solidFill>
                            <a:schemeClr val="dk1"/>
                          </a:solidFill>
                          <a:effectLst/>
                          <a:latin typeface="宋体" panose="02010600030101010101" pitchFamily="2" charset="-122"/>
                          <a:ea typeface="宋体" panose="02010600030101010101" pitchFamily="2" charset="-122"/>
                          <a:cs typeface="+mn-cs"/>
                        </a:rPr>
                        <a:t>3</a:t>
                      </a:r>
                      <a:r>
                        <a:rPr lang="zh-CN" altLang="zh-CN" sz="2000" kern="1200" dirty="0">
                          <a:solidFill>
                            <a:schemeClr val="dk1"/>
                          </a:solidFill>
                          <a:effectLst/>
                          <a:latin typeface="宋体" panose="02010600030101010101" pitchFamily="2" charset="-122"/>
                          <a:ea typeface="宋体" panose="02010600030101010101" pitchFamily="2" charset="-122"/>
                          <a:cs typeface="+mn-cs"/>
                        </a:rPr>
                        <a:t>、使用了语句间的衔接手段，全文结构比较清晰，意义比较连贯。</a:t>
                      </a:r>
                      <a:endParaRPr lang="zh-CN" altLang="en-US" sz="2000" dirty="0">
                        <a:latin typeface="宋体" panose="02010600030101010101" pitchFamily="2" charset="-122"/>
                        <a:ea typeface="宋体" panose="02010600030101010101" pitchFamily="2" charset="-122"/>
                      </a:endParaRPr>
                    </a:p>
                  </a:txBody>
                  <a:tcPr/>
                </a:tc>
                <a:extLst>
                  <a:ext uri="{0D108BD9-81ED-4DB2-BD59-A6C34878D82A}">
                    <a16:rowId xmlns:a16="http://schemas.microsoft.com/office/drawing/2014/main" val="10003"/>
                  </a:ext>
                </a:extLst>
              </a:tr>
            </a:tbl>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p:cNvGraphicFramePr>
            <a:graphicFrameLocks noGrp="1"/>
          </p:cNvGraphicFramePr>
          <p:nvPr>
            <p:ph idx="1"/>
          </p:nvPr>
        </p:nvGraphicFramePr>
        <p:xfrm>
          <a:off x="0" y="2"/>
          <a:ext cx="12191999" cy="5869719"/>
        </p:xfrm>
        <a:graphic>
          <a:graphicData uri="http://schemas.openxmlformats.org/drawingml/2006/table">
            <a:tbl>
              <a:tblPr firstRow="1" bandRow="1">
                <a:tableStyleId>{5C22544A-7EE6-4342-B048-85BDC9FD1C3A}</a:tableStyleId>
              </a:tblPr>
              <a:tblGrid>
                <a:gridCol w="1987797">
                  <a:extLst>
                    <a:ext uri="{9D8B030D-6E8A-4147-A177-3AD203B41FA5}">
                      <a16:colId xmlns:a16="http://schemas.microsoft.com/office/drawing/2014/main" val="20000"/>
                    </a:ext>
                  </a:extLst>
                </a:gridCol>
                <a:gridCol w="1813018">
                  <a:extLst>
                    <a:ext uri="{9D8B030D-6E8A-4147-A177-3AD203B41FA5}">
                      <a16:colId xmlns:a16="http://schemas.microsoft.com/office/drawing/2014/main" val="20001"/>
                    </a:ext>
                  </a:extLst>
                </a:gridCol>
                <a:gridCol w="8391184">
                  <a:extLst>
                    <a:ext uri="{9D8B030D-6E8A-4147-A177-3AD203B41FA5}">
                      <a16:colId xmlns:a16="http://schemas.microsoft.com/office/drawing/2014/main" val="20002"/>
                    </a:ext>
                  </a:extLst>
                </a:gridCol>
              </a:tblGrid>
              <a:tr h="972329">
                <a:tc>
                  <a:txBody>
                    <a:bodyPr/>
                    <a:lstStyle/>
                    <a:p>
                      <a:r>
                        <a:rPr lang="zh-CN" altLang="en-US" sz="1800" dirty="0"/>
                        <a:t>档次</a:t>
                      </a:r>
                    </a:p>
                  </a:txBody>
                  <a:tcPr/>
                </a:tc>
                <a:tc>
                  <a:txBody>
                    <a:bodyPr/>
                    <a:lstStyle/>
                    <a:p>
                      <a:r>
                        <a:rPr lang="zh-CN" altLang="en-US" sz="1800" dirty="0"/>
                        <a:t>分值</a:t>
                      </a:r>
                    </a:p>
                  </a:txBody>
                  <a:tcPr/>
                </a:tc>
                <a:tc>
                  <a:txBody>
                    <a:bodyPr/>
                    <a:lstStyle/>
                    <a:p>
                      <a:r>
                        <a:rPr lang="zh-CN" altLang="en-US" sz="1800" dirty="0"/>
                        <a:t>细则</a:t>
                      </a:r>
                    </a:p>
                  </a:txBody>
                  <a:tcPr/>
                </a:tc>
                <a:extLst>
                  <a:ext uri="{0D108BD9-81ED-4DB2-BD59-A6C34878D82A}">
                    <a16:rowId xmlns:a16="http://schemas.microsoft.com/office/drawing/2014/main" val="10000"/>
                  </a:ext>
                </a:extLst>
              </a:tr>
              <a:tr h="1629605">
                <a:tc>
                  <a:txBody>
                    <a:bodyPr/>
                    <a:lstStyle/>
                    <a:p>
                      <a:r>
                        <a:rPr lang="zh-CN" altLang="zh-CN" sz="2000" kern="1200" dirty="0">
                          <a:solidFill>
                            <a:schemeClr val="dk1"/>
                          </a:solidFill>
                          <a:effectLst/>
                          <a:latin typeface="宋体" panose="02010600030101010101" pitchFamily="2" charset="-122"/>
                          <a:ea typeface="宋体" panose="02010600030101010101" pitchFamily="2" charset="-122"/>
                          <a:cs typeface="+mn-cs"/>
                        </a:rPr>
                        <a:t>第</a:t>
                      </a:r>
                      <a:r>
                        <a:rPr lang="zh-CN" altLang="en-US" sz="2000" kern="1200" dirty="0">
                          <a:solidFill>
                            <a:schemeClr val="dk1"/>
                          </a:solidFill>
                          <a:effectLst/>
                          <a:latin typeface="宋体" panose="02010600030101010101" pitchFamily="2" charset="-122"/>
                          <a:ea typeface="宋体" panose="02010600030101010101" pitchFamily="2" charset="-122"/>
                          <a:cs typeface="+mn-cs"/>
                        </a:rPr>
                        <a:t>三</a:t>
                      </a:r>
                      <a:r>
                        <a:rPr lang="zh-CN" altLang="zh-CN" sz="2000" kern="1200" dirty="0">
                          <a:solidFill>
                            <a:schemeClr val="dk1"/>
                          </a:solidFill>
                          <a:effectLst/>
                          <a:latin typeface="宋体" panose="02010600030101010101" pitchFamily="2" charset="-122"/>
                          <a:ea typeface="宋体" panose="02010600030101010101" pitchFamily="2" charset="-122"/>
                          <a:cs typeface="+mn-cs"/>
                        </a:rPr>
                        <a:t>档</a:t>
                      </a:r>
                      <a:r>
                        <a:rPr lang="en-US" altLang="zh-CN" sz="2000" kern="1200" dirty="0">
                          <a:solidFill>
                            <a:schemeClr val="dk1"/>
                          </a:solidFill>
                          <a:effectLst/>
                          <a:latin typeface="宋体" panose="02010600030101010101" pitchFamily="2" charset="-122"/>
                          <a:ea typeface="宋体" panose="02010600030101010101" pitchFamily="2" charset="-122"/>
                          <a:cs typeface="+mn-cs"/>
                        </a:rPr>
                        <a:t>  </a:t>
                      </a:r>
                      <a:endParaRPr lang="zh-CN" altLang="zh-CN" sz="2000" kern="1200" dirty="0">
                        <a:solidFill>
                          <a:schemeClr val="dk1"/>
                        </a:solidFill>
                        <a:effectLst/>
                        <a:latin typeface="宋体" panose="02010600030101010101" pitchFamily="2" charset="-122"/>
                        <a:ea typeface="宋体" panose="02010600030101010101" pitchFamily="2" charset="-122"/>
                        <a:cs typeface="+mn-cs"/>
                      </a:endParaRPr>
                    </a:p>
                    <a:p>
                      <a:r>
                        <a:rPr lang="zh-CN" altLang="zh-CN" sz="2000" kern="1200" dirty="0">
                          <a:solidFill>
                            <a:schemeClr val="dk1"/>
                          </a:solidFill>
                          <a:effectLst/>
                          <a:latin typeface="宋体" panose="02010600030101010101" pitchFamily="2" charset="-122"/>
                          <a:ea typeface="宋体" panose="02010600030101010101" pitchFamily="2" charset="-122"/>
                          <a:cs typeface="+mn-cs"/>
                        </a:rPr>
                        <a:t>差强人意</a:t>
                      </a:r>
                      <a:endParaRPr lang="zh-CN" altLang="en-US" sz="2000" dirty="0">
                        <a:latin typeface="宋体" panose="02010600030101010101" pitchFamily="2" charset="-122"/>
                        <a:ea typeface="宋体" panose="02010600030101010101" pitchFamily="2" charset="-122"/>
                      </a:endParaRPr>
                    </a:p>
                  </a:txBody>
                  <a:tcPr/>
                </a:tc>
                <a:tc>
                  <a:txBody>
                    <a:bodyPr/>
                    <a:lstStyle/>
                    <a:p>
                      <a:r>
                        <a:rPr lang="en-US" altLang="zh-CN" sz="2000" kern="1200" dirty="0">
                          <a:solidFill>
                            <a:schemeClr val="dk1"/>
                          </a:solidFill>
                          <a:effectLst/>
                          <a:latin typeface="宋体" panose="02010600030101010101" pitchFamily="2" charset="-122"/>
                          <a:ea typeface="宋体" panose="02010600030101010101" pitchFamily="2" charset="-122"/>
                          <a:cs typeface="+mn-cs"/>
                        </a:rPr>
                        <a:t>4—6</a:t>
                      </a:r>
                      <a:r>
                        <a:rPr lang="zh-CN" altLang="zh-CN" sz="2000" kern="1200" dirty="0">
                          <a:solidFill>
                            <a:schemeClr val="dk1"/>
                          </a:solidFill>
                          <a:effectLst/>
                          <a:latin typeface="宋体" panose="02010600030101010101" pitchFamily="2" charset="-122"/>
                          <a:ea typeface="宋体" panose="02010600030101010101" pitchFamily="2" charset="-122"/>
                          <a:cs typeface="+mn-cs"/>
                        </a:rPr>
                        <a:t>分</a:t>
                      </a:r>
                      <a:endParaRPr lang="zh-CN" altLang="en-US" sz="2000" dirty="0">
                        <a:latin typeface="宋体" panose="02010600030101010101" pitchFamily="2" charset="-122"/>
                        <a:ea typeface="宋体" panose="02010600030101010101" pitchFamily="2" charset="-122"/>
                      </a:endParaRPr>
                    </a:p>
                  </a:txBody>
                  <a:tcPr/>
                </a:tc>
                <a:tc>
                  <a:txBody>
                    <a:bodyPr/>
                    <a:lstStyle/>
                    <a:p>
                      <a:r>
                        <a:rPr lang="en-US" altLang="zh-CN" sz="2000" kern="1200" dirty="0">
                          <a:solidFill>
                            <a:schemeClr val="dk1"/>
                          </a:solidFill>
                          <a:effectLst/>
                          <a:latin typeface="宋体" panose="02010600030101010101" pitchFamily="2" charset="-122"/>
                          <a:ea typeface="宋体" panose="02010600030101010101" pitchFamily="2" charset="-122"/>
                          <a:cs typeface="+mn-cs"/>
                        </a:rPr>
                        <a:t>1</a:t>
                      </a:r>
                      <a:r>
                        <a:rPr lang="zh-CN" altLang="zh-CN" sz="2000" kern="1200" dirty="0">
                          <a:solidFill>
                            <a:schemeClr val="dk1"/>
                          </a:solidFill>
                          <a:effectLst/>
                          <a:latin typeface="宋体" panose="02010600030101010101" pitchFamily="2" charset="-122"/>
                          <a:ea typeface="宋体" panose="02010600030101010101" pitchFamily="2" charset="-122"/>
                          <a:cs typeface="+mn-cs"/>
                        </a:rPr>
                        <a:t>、创造了基本完整的故事内容，但有的情节不够合理或逻辑性不强，与原文情景基本相关。</a:t>
                      </a:r>
                    </a:p>
                    <a:p>
                      <a:r>
                        <a:rPr lang="en-US" altLang="zh-CN" sz="2000" kern="1200" dirty="0">
                          <a:solidFill>
                            <a:schemeClr val="dk1"/>
                          </a:solidFill>
                          <a:effectLst/>
                          <a:latin typeface="宋体" panose="02010600030101010101" pitchFamily="2" charset="-122"/>
                          <a:ea typeface="宋体" panose="02010600030101010101" pitchFamily="2" charset="-122"/>
                          <a:cs typeface="+mn-cs"/>
                        </a:rPr>
                        <a:t>2</a:t>
                      </a:r>
                      <a:r>
                        <a:rPr lang="zh-CN" altLang="zh-CN" sz="2000" kern="1200" dirty="0">
                          <a:solidFill>
                            <a:schemeClr val="dk1"/>
                          </a:solidFill>
                          <a:effectLst/>
                          <a:latin typeface="宋体" panose="02010600030101010101" pitchFamily="2" charset="-122"/>
                          <a:ea typeface="宋体" panose="02010600030101010101" pitchFamily="2" charset="-122"/>
                          <a:cs typeface="+mn-cs"/>
                        </a:rPr>
                        <a:t>、使用了简单的单词和语法结构，有部分语言错误和不恰当之处，个别部分影响理解。</a:t>
                      </a:r>
                    </a:p>
                    <a:p>
                      <a:r>
                        <a:rPr lang="en-US" altLang="zh-CN" sz="2000" kern="1200" dirty="0">
                          <a:solidFill>
                            <a:schemeClr val="dk1"/>
                          </a:solidFill>
                          <a:effectLst/>
                          <a:latin typeface="宋体" panose="02010600030101010101" pitchFamily="2" charset="-122"/>
                          <a:ea typeface="宋体" panose="02010600030101010101" pitchFamily="2" charset="-122"/>
                          <a:cs typeface="+mn-cs"/>
                        </a:rPr>
                        <a:t>3</a:t>
                      </a:r>
                      <a:r>
                        <a:rPr lang="zh-CN" altLang="zh-CN" sz="2000" kern="1200" dirty="0">
                          <a:solidFill>
                            <a:schemeClr val="dk1"/>
                          </a:solidFill>
                          <a:effectLst/>
                          <a:latin typeface="宋体" panose="02010600030101010101" pitchFamily="2" charset="-122"/>
                          <a:ea typeface="宋体" panose="02010600030101010101" pitchFamily="2" charset="-122"/>
                          <a:cs typeface="+mn-cs"/>
                        </a:rPr>
                        <a:t>、尚有语句衔接的意识，全文结构基本清晰，意义基本连贯。</a:t>
                      </a:r>
                      <a:endParaRPr lang="zh-CN" altLang="en-US" sz="2000" dirty="0">
                        <a:latin typeface="宋体" panose="02010600030101010101" pitchFamily="2" charset="-122"/>
                        <a:ea typeface="宋体" panose="02010600030101010101" pitchFamily="2" charset="-122"/>
                      </a:endParaRPr>
                    </a:p>
                  </a:txBody>
                  <a:tcPr/>
                </a:tc>
                <a:extLst>
                  <a:ext uri="{0D108BD9-81ED-4DB2-BD59-A6C34878D82A}">
                    <a16:rowId xmlns:a16="http://schemas.microsoft.com/office/drawing/2014/main" val="10001"/>
                  </a:ext>
                </a:extLst>
              </a:tr>
              <a:tr h="1540296">
                <a:tc>
                  <a:txBody>
                    <a:bodyPr/>
                    <a:lstStyle/>
                    <a:p>
                      <a:r>
                        <a:rPr lang="zh-CN" altLang="zh-CN" sz="2000" kern="1200" dirty="0">
                          <a:solidFill>
                            <a:schemeClr val="dk1"/>
                          </a:solidFill>
                          <a:effectLst/>
                          <a:latin typeface="宋体" panose="02010600030101010101" pitchFamily="2" charset="-122"/>
                          <a:ea typeface="宋体" panose="02010600030101010101" pitchFamily="2" charset="-122"/>
                          <a:cs typeface="+mn-cs"/>
                        </a:rPr>
                        <a:t>第二档</a:t>
                      </a:r>
                      <a:r>
                        <a:rPr lang="en-US" altLang="zh-CN" sz="2000" kern="1200" dirty="0">
                          <a:solidFill>
                            <a:schemeClr val="dk1"/>
                          </a:solidFill>
                          <a:effectLst/>
                          <a:latin typeface="宋体" panose="02010600030101010101" pitchFamily="2" charset="-122"/>
                          <a:ea typeface="宋体" panose="02010600030101010101" pitchFamily="2" charset="-122"/>
                          <a:cs typeface="+mn-cs"/>
                        </a:rPr>
                        <a:t>  </a:t>
                      </a:r>
                      <a:endParaRPr lang="zh-CN" altLang="zh-CN" sz="2000" kern="1200" dirty="0">
                        <a:solidFill>
                          <a:schemeClr val="dk1"/>
                        </a:solidFill>
                        <a:effectLst/>
                        <a:latin typeface="宋体" panose="02010600030101010101" pitchFamily="2" charset="-122"/>
                        <a:ea typeface="宋体" panose="02010600030101010101" pitchFamily="2" charset="-122"/>
                        <a:cs typeface="+mn-cs"/>
                      </a:endParaRPr>
                    </a:p>
                    <a:p>
                      <a:r>
                        <a:rPr lang="zh-CN" altLang="zh-CN" sz="2000" kern="1200" dirty="0">
                          <a:solidFill>
                            <a:schemeClr val="dk1"/>
                          </a:solidFill>
                          <a:effectLst/>
                          <a:latin typeface="宋体" panose="02010600030101010101" pitchFamily="2" charset="-122"/>
                          <a:ea typeface="宋体" panose="02010600030101010101" pitchFamily="2" charset="-122"/>
                          <a:cs typeface="+mn-cs"/>
                        </a:rPr>
                        <a:t>堆砌</a:t>
                      </a:r>
                      <a:endParaRPr lang="zh-CN" altLang="en-US" sz="2000" dirty="0">
                        <a:latin typeface="宋体" panose="02010600030101010101" pitchFamily="2" charset="-122"/>
                        <a:ea typeface="宋体" panose="02010600030101010101" pitchFamily="2" charset="-122"/>
                      </a:endParaRPr>
                    </a:p>
                  </a:txBody>
                  <a:tcPr/>
                </a:tc>
                <a:tc>
                  <a:txBody>
                    <a:bodyPr/>
                    <a:lstStyle/>
                    <a:p>
                      <a:r>
                        <a:rPr lang="en-US" altLang="zh-CN" sz="2000" kern="1200" dirty="0">
                          <a:solidFill>
                            <a:schemeClr val="dk1"/>
                          </a:solidFill>
                          <a:effectLst/>
                          <a:latin typeface="宋体" panose="02010600030101010101" pitchFamily="2" charset="-122"/>
                          <a:ea typeface="宋体" panose="02010600030101010101" pitchFamily="2" charset="-122"/>
                          <a:cs typeface="+mn-cs"/>
                        </a:rPr>
                        <a:t>1—3</a:t>
                      </a:r>
                      <a:r>
                        <a:rPr lang="zh-CN" altLang="zh-CN" sz="2000" kern="1200" dirty="0">
                          <a:solidFill>
                            <a:schemeClr val="dk1"/>
                          </a:solidFill>
                          <a:effectLst/>
                          <a:latin typeface="宋体" panose="02010600030101010101" pitchFamily="2" charset="-122"/>
                          <a:ea typeface="宋体" panose="02010600030101010101" pitchFamily="2" charset="-122"/>
                          <a:cs typeface="+mn-cs"/>
                        </a:rPr>
                        <a:t>分</a:t>
                      </a:r>
                      <a:endParaRPr lang="zh-CN" altLang="en-US" sz="2000" dirty="0">
                        <a:latin typeface="宋体" panose="02010600030101010101" pitchFamily="2" charset="-122"/>
                        <a:ea typeface="宋体" panose="02010600030101010101" pitchFamily="2" charset="-122"/>
                      </a:endParaRPr>
                    </a:p>
                  </a:txBody>
                  <a:tcPr/>
                </a:tc>
                <a:tc>
                  <a:txBody>
                    <a:bodyPr/>
                    <a:lstStyle/>
                    <a:p>
                      <a:r>
                        <a:rPr lang="en-US" altLang="zh-CN" sz="2000" dirty="0">
                          <a:latin typeface="宋体" panose="02010600030101010101" pitchFamily="2" charset="-122"/>
                          <a:ea typeface="宋体" panose="02010600030101010101" pitchFamily="2" charset="-122"/>
                        </a:rPr>
                        <a:t>1</a:t>
                      </a:r>
                      <a:r>
                        <a:rPr lang="zh-CN" altLang="en-US" sz="2000" dirty="0">
                          <a:latin typeface="宋体" panose="02010600030101010101" pitchFamily="2" charset="-122"/>
                          <a:ea typeface="宋体" panose="02010600030101010101" pitchFamily="2" charset="-122"/>
                        </a:rPr>
                        <a:t>、内容、逻辑上有较多重大问题，或部分内容抄自原文，续写不完整，与原文情景基本脱节。</a:t>
                      </a:r>
                    </a:p>
                    <a:p>
                      <a:r>
                        <a:rPr lang="en-US" altLang="zh-CN" sz="2000" dirty="0">
                          <a:latin typeface="宋体" panose="02010600030101010101" pitchFamily="2" charset="-122"/>
                          <a:ea typeface="宋体" panose="02010600030101010101" pitchFamily="2" charset="-122"/>
                        </a:rPr>
                        <a:t>2</a:t>
                      </a:r>
                      <a:r>
                        <a:rPr lang="zh-CN" altLang="en-US" sz="2000" dirty="0">
                          <a:latin typeface="宋体" panose="02010600030101010101" pitchFamily="2" charset="-122"/>
                          <a:ea typeface="宋体" panose="02010600030101010101" pitchFamily="2" charset="-122"/>
                        </a:rPr>
                        <a:t>、所使用的词汇非常有限，语法结构单调，错误极多，严重影响理解。</a:t>
                      </a:r>
                    </a:p>
                    <a:p>
                      <a:r>
                        <a:rPr lang="en-US" altLang="zh-CN" sz="2000" dirty="0">
                          <a:latin typeface="宋体" panose="02010600030101010101" pitchFamily="2" charset="-122"/>
                          <a:ea typeface="宋体" panose="02010600030101010101" pitchFamily="2" charset="-122"/>
                        </a:rPr>
                        <a:t>3</a:t>
                      </a:r>
                      <a:r>
                        <a:rPr lang="zh-CN" altLang="en-US" sz="2000" dirty="0">
                          <a:latin typeface="宋体" panose="02010600030101010101" pitchFamily="2" charset="-122"/>
                          <a:ea typeface="宋体" panose="02010600030101010101" pitchFamily="2" charset="-122"/>
                        </a:rPr>
                        <a:t>、几乎无使用语句间衔接手段，全文结构不清晰，意义不连贯。</a:t>
                      </a:r>
                    </a:p>
                  </a:txBody>
                  <a:tcPr/>
                </a:tc>
                <a:extLst>
                  <a:ext uri="{0D108BD9-81ED-4DB2-BD59-A6C34878D82A}">
                    <a16:rowId xmlns:a16="http://schemas.microsoft.com/office/drawing/2014/main" val="10002"/>
                  </a:ext>
                </a:extLst>
              </a:tr>
              <a:tr h="1727489">
                <a:tc>
                  <a:txBody>
                    <a:bodyPr/>
                    <a:lstStyle/>
                    <a:p>
                      <a:r>
                        <a:rPr lang="zh-CN" altLang="zh-CN" sz="2000" kern="1200" dirty="0">
                          <a:solidFill>
                            <a:schemeClr val="dk1"/>
                          </a:solidFill>
                          <a:effectLst/>
                          <a:latin typeface="宋体" panose="02010600030101010101" pitchFamily="2" charset="-122"/>
                          <a:ea typeface="宋体" panose="02010600030101010101" pitchFamily="2" charset="-122"/>
                          <a:cs typeface="+mn-cs"/>
                        </a:rPr>
                        <a:t>第一档</a:t>
                      </a:r>
                      <a:r>
                        <a:rPr lang="en-US" altLang="zh-CN" sz="2000" kern="1200" dirty="0">
                          <a:solidFill>
                            <a:schemeClr val="dk1"/>
                          </a:solidFill>
                          <a:effectLst/>
                          <a:latin typeface="宋体" panose="02010600030101010101" pitchFamily="2" charset="-122"/>
                          <a:ea typeface="宋体" panose="02010600030101010101" pitchFamily="2" charset="-122"/>
                          <a:cs typeface="+mn-cs"/>
                        </a:rPr>
                        <a:t>   </a:t>
                      </a:r>
                      <a:endParaRPr lang="zh-CN" altLang="zh-CN" sz="2000" kern="1200" dirty="0">
                        <a:solidFill>
                          <a:schemeClr val="dk1"/>
                        </a:solidFill>
                        <a:effectLst/>
                        <a:latin typeface="宋体" panose="02010600030101010101" pitchFamily="2" charset="-122"/>
                        <a:ea typeface="宋体" panose="02010600030101010101" pitchFamily="2" charset="-122"/>
                        <a:cs typeface="+mn-cs"/>
                      </a:endParaRPr>
                    </a:p>
                    <a:p>
                      <a:r>
                        <a:rPr lang="en-US" altLang="zh-CN" sz="2000" kern="1200" dirty="0">
                          <a:solidFill>
                            <a:schemeClr val="dk1"/>
                          </a:solidFill>
                          <a:effectLst/>
                          <a:latin typeface="宋体" panose="02010600030101010101" pitchFamily="2" charset="-122"/>
                          <a:ea typeface="宋体" panose="02010600030101010101" pitchFamily="2" charset="-122"/>
                          <a:cs typeface="+mn-cs"/>
                        </a:rPr>
                        <a:t> </a:t>
                      </a:r>
                      <a:endParaRPr lang="zh-CN" altLang="zh-CN" sz="2000" kern="1200" dirty="0">
                        <a:solidFill>
                          <a:schemeClr val="dk1"/>
                        </a:solidFill>
                        <a:effectLst/>
                        <a:latin typeface="宋体" panose="02010600030101010101" pitchFamily="2" charset="-122"/>
                        <a:ea typeface="宋体" panose="02010600030101010101" pitchFamily="2" charset="-122"/>
                        <a:cs typeface="+mn-cs"/>
                      </a:endParaRPr>
                    </a:p>
                    <a:p>
                      <a:r>
                        <a:rPr lang="zh-CN" altLang="zh-CN" sz="2000" kern="1200" dirty="0">
                          <a:solidFill>
                            <a:schemeClr val="dk1"/>
                          </a:solidFill>
                          <a:effectLst/>
                          <a:latin typeface="宋体" panose="02010600030101010101" pitchFamily="2" charset="-122"/>
                          <a:ea typeface="宋体" panose="02010600030101010101" pitchFamily="2" charset="-122"/>
                          <a:cs typeface="+mn-cs"/>
                        </a:rPr>
                        <a:t>胡言乱语、空白、抄袭</a:t>
                      </a:r>
                      <a:endParaRPr lang="zh-CN" altLang="en-US" sz="2000" dirty="0">
                        <a:latin typeface="宋体" panose="02010600030101010101" pitchFamily="2" charset="-122"/>
                        <a:ea typeface="宋体" panose="02010600030101010101" pitchFamily="2" charset="-122"/>
                      </a:endParaRPr>
                    </a:p>
                  </a:txBody>
                  <a:tcPr/>
                </a:tc>
                <a:tc>
                  <a:txBody>
                    <a:bodyPr/>
                    <a:lstStyle/>
                    <a:p>
                      <a:r>
                        <a:rPr lang="en-US" altLang="zh-CN" sz="2000" kern="1200" dirty="0">
                          <a:solidFill>
                            <a:schemeClr val="dk1"/>
                          </a:solidFill>
                          <a:effectLst/>
                          <a:latin typeface="宋体" panose="02010600030101010101" pitchFamily="2" charset="-122"/>
                          <a:ea typeface="宋体" panose="02010600030101010101" pitchFamily="2" charset="-122"/>
                          <a:cs typeface="+mn-cs"/>
                        </a:rPr>
                        <a:t>0</a:t>
                      </a:r>
                      <a:r>
                        <a:rPr lang="zh-CN" altLang="zh-CN" sz="2000" kern="1200" dirty="0">
                          <a:solidFill>
                            <a:schemeClr val="dk1"/>
                          </a:solidFill>
                          <a:effectLst/>
                          <a:latin typeface="宋体" panose="02010600030101010101" pitchFamily="2" charset="-122"/>
                          <a:ea typeface="宋体" panose="02010600030101010101" pitchFamily="2" charset="-122"/>
                          <a:cs typeface="+mn-cs"/>
                        </a:rPr>
                        <a:t>分</a:t>
                      </a:r>
                      <a:endParaRPr lang="zh-CN" altLang="en-US" sz="2000" dirty="0">
                        <a:latin typeface="宋体" panose="02010600030101010101" pitchFamily="2" charset="-122"/>
                        <a:ea typeface="宋体" panose="02010600030101010101" pitchFamily="2" charset="-122"/>
                      </a:endParaRPr>
                    </a:p>
                  </a:txBody>
                  <a:tcPr/>
                </a:tc>
                <a:tc>
                  <a:txBody>
                    <a:bodyPr/>
                    <a:lstStyle/>
                    <a:p>
                      <a:r>
                        <a:rPr lang="zh-CN" altLang="zh-CN" sz="2000" kern="1200" dirty="0">
                          <a:solidFill>
                            <a:schemeClr val="dk1"/>
                          </a:solidFill>
                          <a:effectLst/>
                          <a:latin typeface="宋体" panose="02010600030101010101" pitchFamily="2" charset="-122"/>
                          <a:ea typeface="宋体" panose="02010600030101010101" pitchFamily="2" charset="-122"/>
                          <a:cs typeface="+mn-cs"/>
                        </a:rPr>
                        <a:t>未作答；所写内容太少或无法看清以致无法评判；所写内容全部来自原文；与题目完全不相关。</a:t>
                      </a:r>
                      <a:endParaRPr lang="zh-CN" altLang="en-US" sz="2000" dirty="0">
                        <a:latin typeface="宋体" panose="02010600030101010101" pitchFamily="2" charset="-122"/>
                        <a:ea typeface="宋体" panose="02010600030101010101" pitchFamily="2" charset="-122"/>
                      </a:endParaRPr>
                    </a:p>
                  </a:txBody>
                  <a:tcPr/>
                </a:tc>
                <a:extLst>
                  <a:ext uri="{0D108BD9-81ED-4DB2-BD59-A6C34878D82A}">
                    <a16:rowId xmlns:a16="http://schemas.microsoft.com/office/drawing/2014/main" val="10004"/>
                  </a:ext>
                </a:extLst>
              </a:tr>
            </a:tbl>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0" y="104504"/>
            <a:ext cx="12192000" cy="6753496"/>
          </a:xfrm>
        </p:spPr>
        <p:txBody>
          <a:bodyPr>
            <a:normAutofit/>
          </a:bodyPr>
          <a:lstStyle/>
          <a:p>
            <a:r>
              <a:rPr lang="zh-CN" altLang="en-US" dirty="0"/>
              <a:t>评分时，主要从 续写内容、语言表达、篇章结构 三个方面考虑，</a:t>
            </a:r>
          </a:p>
          <a:p>
            <a:r>
              <a:rPr lang="zh-CN" altLang="en-US" dirty="0"/>
              <a:t>具体为：</a:t>
            </a:r>
          </a:p>
          <a:p>
            <a:r>
              <a:rPr lang="en-US" altLang="zh-CN" dirty="0"/>
              <a:t>1 </a:t>
            </a:r>
            <a:r>
              <a:rPr lang="zh-CN" altLang="en-US" dirty="0"/>
              <a:t>）创造内容的质量，续写的完整性及与原文情景的融洽度；</a:t>
            </a:r>
          </a:p>
          <a:p>
            <a:r>
              <a:rPr lang="en-US" altLang="zh-CN" dirty="0"/>
              <a:t>2 </a:t>
            </a:r>
            <a:r>
              <a:rPr lang="zh-CN" altLang="en-US" dirty="0"/>
              <a:t>）使用词汇和语法结构的准确性、恰当性、多样性；</a:t>
            </a:r>
          </a:p>
          <a:p>
            <a:r>
              <a:rPr lang="en-US" altLang="zh-CN" dirty="0"/>
              <a:t>3 </a:t>
            </a:r>
            <a:r>
              <a:rPr lang="zh-CN" altLang="en-US" dirty="0"/>
              <a:t>）上下文的衔接，全文的连贯性；</a:t>
            </a:r>
          </a:p>
          <a:p>
            <a:r>
              <a:rPr lang="zh-CN" altLang="en-US" dirty="0"/>
              <a:t>评分时，先根据作答的整体情况对文章进行定档，然后以该档次</a:t>
            </a:r>
          </a:p>
          <a:p>
            <a:r>
              <a:rPr lang="zh-CN" altLang="en-US" dirty="0"/>
              <a:t>的要求进行综合衡量，确定或调整档次，最后给分。</a:t>
            </a:r>
          </a:p>
          <a:p>
            <a:r>
              <a:rPr lang="zh-CN" altLang="en-US" dirty="0"/>
              <a:t>评分时，还应注意：</a:t>
            </a:r>
          </a:p>
          <a:p>
            <a:r>
              <a:rPr lang="en-US" altLang="zh-CN" dirty="0"/>
              <a:t>1 </a:t>
            </a:r>
            <a:r>
              <a:rPr lang="zh-CN" altLang="en-US" dirty="0"/>
              <a:t>）词数 少于 </a:t>
            </a:r>
            <a:r>
              <a:rPr lang="en-US" altLang="zh-CN" dirty="0"/>
              <a:t>120 </a:t>
            </a:r>
            <a:r>
              <a:rPr lang="zh-CN" altLang="en-US" dirty="0"/>
              <a:t>的，酌情扣分；</a:t>
            </a:r>
          </a:p>
          <a:p>
            <a:r>
              <a:rPr lang="en-US" altLang="zh-CN" dirty="0"/>
              <a:t>2 </a:t>
            </a:r>
            <a:r>
              <a:rPr lang="zh-CN" altLang="en-US" dirty="0"/>
              <a:t>）单词拼写与标点符号是写作规范的重要方面，评分时应视其</a:t>
            </a:r>
          </a:p>
          <a:p>
            <a:r>
              <a:rPr lang="zh-CN" altLang="en-US" dirty="0"/>
              <a:t>对交际的影响程度予以考虑；英、美书写与表达法均可接受；</a:t>
            </a:r>
          </a:p>
          <a:p>
            <a:r>
              <a:rPr lang="en-US" altLang="zh-CN" dirty="0"/>
              <a:t>3 </a:t>
            </a:r>
            <a:r>
              <a:rPr lang="zh-CN" altLang="en-US" dirty="0"/>
              <a:t>）书写较差以至影响交际，酌情扣分。</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66802" y="1826967"/>
            <a:ext cx="830510" cy="457122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zh-CN" sz="4800" b="0" i="0" u="none" strike="noStrike" kern="1200" cap="none" spc="0" normalizeH="0" baseline="0" noProof="0" dirty="0">
                <a:ln w="0"/>
                <a:solidFill>
                  <a:srgbClr val="4472C4"/>
                </a:solidFill>
                <a:effectLst>
                  <a:outerShdw blurRad="38100" dist="25400" dir="5400000" algn="ctr" rotWithShape="0">
                    <a:srgbClr val="6E747A">
                      <a:alpha val="43000"/>
                    </a:srgbClr>
                  </a:outerShdw>
                </a:effectLst>
                <a:uLnTx/>
                <a:uFillTx/>
                <a:latin typeface="Calibri" panose="020F0502020204030204" pitchFamily="34" charset="0"/>
                <a:ea typeface="宋体" panose="02010600030101010101" pitchFamily="2" charset="-122"/>
                <a:cs typeface="Times New Roman" panose="02020603050405020304" pitchFamily="18" charset="0"/>
              </a:rPr>
              <a:t>标准解读</a:t>
            </a:r>
            <a:endParaRPr kumimoji="0" lang="zh-CN" altLang="en-US" sz="6600" b="0" i="0" u="none" strike="noStrike" kern="1200" cap="none" spc="0" normalizeH="0" baseline="0" noProof="0" dirty="0">
              <a:ln w="0"/>
              <a:solidFill>
                <a:srgbClr val="4472C4"/>
              </a:solidFill>
              <a:effectLst>
                <a:outerShdw blurRad="38100" dist="25400" dir="5400000" algn="ctr" rotWithShape="0">
                  <a:srgbClr val="6E747A">
                    <a:alpha val="43000"/>
                  </a:srgbClr>
                </a:outerShdw>
              </a:effectLst>
              <a:uLnTx/>
              <a:uFillTx/>
              <a:latin typeface="等线" panose="020F0502020204030204"/>
              <a:ea typeface="等线" panose="02010600030101010101" pitchFamily="2" charset="-122"/>
              <a:cs typeface="+mn-cs"/>
            </a:endParaRPr>
          </a:p>
        </p:txBody>
      </p:sp>
      <p:graphicFrame>
        <p:nvGraphicFramePr>
          <p:cNvPr id="5" name="内容占位符 4"/>
          <p:cNvGraphicFramePr>
            <a:graphicFrameLocks noGrp="1"/>
          </p:cNvGraphicFramePr>
          <p:nvPr>
            <p:ph idx="1"/>
          </p:nvPr>
        </p:nvGraphicFramePr>
        <p:xfrm>
          <a:off x="1060515" y="0"/>
          <a:ext cx="11131485"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67529" y="3486789"/>
            <a:ext cx="10049650" cy="2392835"/>
          </a:xfrm>
          <a:prstGeom prst="rect">
            <a:avLst/>
          </a:prstGeom>
          <a:noFill/>
        </p:spPr>
        <p:txBody>
          <a:bodyPr wrap="square" rtlCol="0">
            <a:spAutoFit/>
          </a:bodyPr>
          <a:lstStyle/>
          <a:p>
            <a:pPr marL="0" marR="0" lvl="0" indent="0" algn="ctr" defTabSz="457200" rtl="0" eaLnBrk="1" fontAlgn="auto" latinLnBrk="0" hangingPunct="1">
              <a:lnSpc>
                <a:spcPct val="130000"/>
              </a:lnSpc>
              <a:spcBef>
                <a:spcPts val="0"/>
              </a:spcBef>
              <a:spcAft>
                <a:spcPts val="0"/>
              </a:spcAft>
              <a:buClrTx/>
              <a:buSzTx/>
              <a:buFontTx/>
              <a:buNone/>
              <a:tabLst/>
              <a:defRPr/>
            </a:pPr>
            <a:r>
              <a:rPr kumimoji="0" lang="en-US" altLang="zh-CN" sz="5400" b="1" i="0" u="none" strike="noStrike" kern="1200" cap="none" spc="0" normalizeH="0" baseline="0" noProof="0" dirty="0">
                <a:ln>
                  <a:noFill/>
                </a:ln>
                <a:solidFill>
                  <a:srgbClr val="FF0000"/>
                </a:solidFill>
                <a:effectLst/>
                <a:uLnTx/>
                <a:uFillTx/>
                <a:latin typeface="汉仪松阳体 W" panose="00020600040101010101" pitchFamily="18" charset="-122"/>
                <a:ea typeface="汉仪松阳体 W" panose="00020600040101010101" pitchFamily="18" charset="-122"/>
                <a:cs typeface="+mn-cs"/>
              </a:rPr>
              <a:t>Thank you!</a:t>
            </a:r>
          </a:p>
          <a:p>
            <a:pPr marL="0" marR="0" lvl="0" indent="0" algn="ctr" defTabSz="457200" rtl="0" eaLnBrk="1" fontAlgn="auto" latinLnBrk="0" hangingPunct="1">
              <a:lnSpc>
                <a:spcPct val="130000"/>
              </a:lnSpc>
              <a:spcBef>
                <a:spcPts val="0"/>
              </a:spcBef>
              <a:spcAft>
                <a:spcPts val="0"/>
              </a:spcAft>
              <a:buClrTx/>
              <a:buSzTx/>
              <a:buFontTx/>
              <a:buNone/>
              <a:tabLst/>
              <a:defRPr/>
            </a:pPr>
            <a:r>
              <a:rPr kumimoji="0" lang="zh-CN" altLang="en-US" sz="6600" b="1" i="0" u="none" strike="noStrike" kern="1200" cap="none" spc="0" normalizeH="0" baseline="0" noProof="0" dirty="0">
                <a:ln>
                  <a:noFill/>
                </a:ln>
                <a:solidFill>
                  <a:srgbClr val="FF0000"/>
                </a:solidFill>
                <a:effectLst/>
                <a:uLnTx/>
                <a:uFillTx/>
                <a:latin typeface="方正粗黑简体" panose="02010601030101010101" pitchFamily="2" charset="-122"/>
                <a:ea typeface="方正粗黑简体" panose="02010601030101010101" pitchFamily="2" charset="-122"/>
              </a:rPr>
              <a:t>感谢各位老师的耐心聆听</a:t>
            </a:r>
            <a:endParaRPr kumimoji="0" lang="en-US" altLang="zh-CN" sz="6600" b="1" i="0" u="none" strike="noStrike" kern="1200" cap="none" spc="0" normalizeH="0" baseline="0" noProof="0" dirty="0">
              <a:ln>
                <a:noFill/>
              </a:ln>
              <a:solidFill>
                <a:srgbClr val="FF0000"/>
              </a:solidFill>
              <a:effectLst/>
              <a:uLnTx/>
              <a:uFillTx/>
              <a:latin typeface="方正粗黑简体" panose="02010601030101010101" pitchFamily="2" charset="-122"/>
              <a:ea typeface="方正粗黑简体" panose="02010601030101010101" pitchFamily="2" charset="-122"/>
            </a:endParaRPr>
          </a:p>
        </p:txBody>
      </p:sp>
      <p:pic>
        <p:nvPicPr>
          <p:cNvPr id="1026" name="Picture 2" descr="https://timgsa.baidu.com/timg?image&amp;quality=80&amp;size=b9999_10000&amp;sec=1543056282971&amp;di=fcfd004c551799ba8ab2a0c6a17db003&amp;imgtype=0&amp;src=http%3A%2F%2Fbpic.588ku.com%2Felement_origin_min_pic%2F17%2F04%2F08%2F88f06ae1ba977ba3e97561c896d4c030.jpg%2521%2Ffwfh%2F804x804%2Fquality%2F90%2Funsharp%2Ftrue%2Fcompress%2Ftru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99456" y="332656"/>
            <a:ext cx="3301858" cy="3306940"/>
          </a:xfrm>
          <a:prstGeom prst="ellipse">
            <a:avLst/>
          </a:prstGeom>
          <a:ln>
            <a:noFill/>
          </a:ln>
          <a:effectLst>
            <a:softEdge rad="112500"/>
          </a:effectLst>
        </p:spPr>
      </p:pic>
    </p:spTree>
    <p:extLst>
      <p:ext uri="{BB962C8B-B14F-4D97-AF65-F5344CB8AC3E}">
        <p14:creationId xmlns:p14="http://schemas.microsoft.com/office/powerpoint/2010/main" val="2168230823"/>
      </p:ext>
    </p:extLst>
  </p:cSld>
  <p:clrMapOvr>
    <a:masterClrMapping/>
  </p:clrMapOvr>
  <mc:AlternateContent xmlns:mc="http://schemas.openxmlformats.org/markup-compatibility/2006" xmlns:p14="http://schemas.microsoft.com/office/powerpoint/2010/main">
    <mc:Choice Requires="p14">
      <p:transition p14:dur="9" advClick="0" advTm="2000">
        <p14:vortex dir="r"/>
      </p:transition>
    </mc:Choice>
    <mc:Fallback xmlns="">
      <p:transition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A0A752B-C236-44D4-9897-91FC0107D3CD}"/>
              </a:ext>
            </a:extLst>
          </p:cNvPr>
          <p:cNvSpPr>
            <a:spLocks noGrp="1"/>
          </p:cNvSpPr>
          <p:nvPr>
            <p:ph type="ctrTitle"/>
          </p:nvPr>
        </p:nvSpPr>
        <p:spPr>
          <a:xfrm>
            <a:off x="6922898" y="2082557"/>
            <a:ext cx="2597363" cy="1194407"/>
          </a:xfrm>
        </p:spPr>
        <p:txBody>
          <a:bodyPr>
            <a:normAutofit/>
          </a:bodyPr>
          <a:lstStyle/>
          <a:p>
            <a:r>
              <a:rPr lang="en-US" altLang="zh-CN" dirty="0">
                <a:solidFill>
                  <a:srgbClr val="FF0000"/>
                </a:solidFill>
                <a:latin typeface="华文新魏" panose="02010800040101010101" pitchFamily="2" charset="-122"/>
                <a:ea typeface="华文新魏" panose="02010800040101010101" pitchFamily="2" charset="-122"/>
              </a:rPr>
              <a:t>B</a:t>
            </a:r>
            <a:r>
              <a:rPr lang="zh-CN" altLang="en-US" dirty="0">
                <a:solidFill>
                  <a:srgbClr val="FF0000"/>
                </a:solidFill>
                <a:latin typeface="华文新魏" panose="02010800040101010101" pitchFamily="2" charset="-122"/>
                <a:ea typeface="华文新魏" panose="02010800040101010101" pitchFamily="2" charset="-122"/>
              </a:rPr>
              <a:t>篇</a:t>
            </a:r>
            <a:endParaRPr lang="zh-CN" altLang="en-US" dirty="0">
              <a:solidFill>
                <a:schemeClr val="bg1"/>
              </a:solidFill>
              <a:latin typeface="华文新魏" panose="02010800040101010101" pitchFamily="2" charset="-122"/>
              <a:ea typeface="华文新魏" panose="02010800040101010101" pitchFamily="2" charset="-122"/>
            </a:endParaRPr>
          </a:p>
        </p:txBody>
      </p:sp>
    </p:spTree>
    <p:extLst>
      <p:ext uri="{BB962C8B-B14F-4D97-AF65-F5344CB8AC3E}">
        <p14:creationId xmlns:p14="http://schemas.microsoft.com/office/powerpoint/2010/main" val="7574811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6296288-F7D0-428F-8F99-764B7A64589C}"/>
              </a:ext>
            </a:extLst>
          </p:cNvPr>
          <p:cNvSpPr>
            <a:spLocks noGrp="1"/>
          </p:cNvSpPr>
          <p:nvPr>
            <p:ph type="title"/>
          </p:nvPr>
        </p:nvSpPr>
        <p:spPr>
          <a:xfrm>
            <a:off x="1197935" y="997054"/>
            <a:ext cx="1896139" cy="1325563"/>
          </a:xfrm>
        </p:spPr>
        <p:txBody>
          <a:bodyPr>
            <a:normAutofit fontScale="90000"/>
          </a:bodyPr>
          <a:lstStyle/>
          <a:p>
            <a:r>
              <a:rPr lang="en-US" altLang="zh-CN" sz="8800" dirty="0">
                <a:latin typeface="华文新魏" panose="02010800040101010101" pitchFamily="2" charset="-122"/>
                <a:ea typeface="华文新魏" panose="02010800040101010101" pitchFamily="2" charset="-122"/>
              </a:rPr>
              <a:t>B</a:t>
            </a:r>
            <a:r>
              <a:rPr lang="zh-CN" altLang="en-US" sz="8800" dirty="0">
                <a:latin typeface="华文新魏" panose="02010800040101010101" pitchFamily="2" charset="-122"/>
                <a:ea typeface="华文新魏" panose="02010800040101010101" pitchFamily="2" charset="-122"/>
              </a:rPr>
              <a:t>篇</a:t>
            </a:r>
          </a:p>
        </p:txBody>
      </p:sp>
      <p:pic>
        <p:nvPicPr>
          <p:cNvPr id="4" name="内容占位符 3">
            <a:extLst>
              <a:ext uri="{FF2B5EF4-FFF2-40B4-BE49-F238E27FC236}">
                <a16:creationId xmlns:a16="http://schemas.microsoft.com/office/drawing/2014/main" id="{68BFE7E4-35FF-46B2-8D7C-E3A036034BF8}"/>
              </a:ext>
            </a:extLst>
          </p:cNvPr>
          <p:cNvPicPr>
            <a:picLocks noGrp="1" noChangeAspect="1"/>
          </p:cNvPicPr>
          <p:nvPr>
            <p:ph idx="1"/>
          </p:nvPr>
        </p:nvPicPr>
        <p:blipFill>
          <a:blip r:embed="rId2"/>
          <a:stretch>
            <a:fillRect/>
          </a:stretch>
        </p:blipFill>
        <p:spPr>
          <a:xfrm>
            <a:off x="3447557" y="1733108"/>
            <a:ext cx="6506290" cy="4180291"/>
          </a:xfrm>
          <a:prstGeom prst="rect">
            <a:avLst/>
          </a:prstGeom>
        </p:spPr>
      </p:pic>
    </p:spTree>
    <p:extLst>
      <p:ext uri="{BB962C8B-B14F-4D97-AF65-F5344CB8AC3E}">
        <p14:creationId xmlns:p14="http://schemas.microsoft.com/office/powerpoint/2010/main" val="19614990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CF31F1A-1F0C-44B7-97D7-6DD50AF94E79}"/>
              </a:ext>
            </a:extLst>
          </p:cNvPr>
          <p:cNvSpPr>
            <a:spLocks noGrp="1"/>
          </p:cNvSpPr>
          <p:nvPr>
            <p:ph type="title"/>
          </p:nvPr>
        </p:nvSpPr>
        <p:spPr>
          <a:xfrm>
            <a:off x="0" y="1"/>
            <a:ext cx="12192000" cy="634392"/>
          </a:xfrm>
          <a:solidFill>
            <a:srgbClr val="FFFF00"/>
          </a:solidFill>
        </p:spPr>
        <p:txBody>
          <a:bodyPr>
            <a:normAutofit fontScale="90000"/>
          </a:bodyPr>
          <a:lstStyle/>
          <a:p>
            <a:r>
              <a:rPr lang="en-US" altLang="zh-CN" dirty="0"/>
              <a:t>B</a:t>
            </a:r>
            <a:r>
              <a:rPr lang="zh-CN" altLang="en-US" dirty="0"/>
              <a:t>篇</a:t>
            </a:r>
          </a:p>
        </p:txBody>
      </p:sp>
      <p:sp>
        <p:nvSpPr>
          <p:cNvPr id="3" name="内容占位符 2">
            <a:extLst>
              <a:ext uri="{FF2B5EF4-FFF2-40B4-BE49-F238E27FC236}">
                <a16:creationId xmlns:a16="http://schemas.microsoft.com/office/drawing/2014/main" id="{FF75AEDC-CCB9-47AC-AD82-5175B3D5975B}"/>
              </a:ext>
            </a:extLst>
          </p:cNvPr>
          <p:cNvSpPr>
            <a:spLocks noGrp="1"/>
          </p:cNvSpPr>
          <p:nvPr>
            <p:ph idx="1"/>
          </p:nvPr>
        </p:nvSpPr>
        <p:spPr>
          <a:xfrm>
            <a:off x="0" y="695644"/>
            <a:ext cx="12192000" cy="5871411"/>
          </a:xfrm>
        </p:spPr>
        <p:txBody>
          <a:bodyPr>
            <a:normAutofit fontScale="77500" lnSpcReduction="20000"/>
          </a:bodyPr>
          <a:lstStyle/>
          <a:p>
            <a:r>
              <a:rPr lang="zh-CN" altLang="en-US" b="1" dirty="0">
                <a:solidFill>
                  <a:srgbClr val="FF0000"/>
                </a:solidFill>
              </a:rPr>
              <a:t>主题语境：</a:t>
            </a:r>
            <a:r>
              <a:rPr lang="zh-CN" altLang="en-US" sz="2800" dirty="0"/>
              <a:t>人与社会  生活与学习</a:t>
            </a:r>
            <a:endParaRPr lang="en-US" altLang="zh-CN" sz="2800" dirty="0"/>
          </a:p>
          <a:p>
            <a:pPr>
              <a:lnSpc>
                <a:spcPct val="120000"/>
              </a:lnSpc>
              <a:spcBef>
                <a:spcPts val="0"/>
              </a:spcBef>
            </a:pPr>
            <a:r>
              <a:rPr lang="zh-CN" altLang="en-US" sz="2800" b="1" dirty="0">
                <a:solidFill>
                  <a:srgbClr val="FF0000"/>
                </a:solidFill>
              </a:rPr>
              <a:t>语篇话题</a:t>
            </a:r>
            <a:r>
              <a:rPr lang="zh-CN" altLang="en-US" sz="2800" dirty="0"/>
              <a:t>：一位阿根廷人学习研究汉语的经历</a:t>
            </a:r>
            <a:endParaRPr lang="en-US" altLang="zh-CN" sz="2800" dirty="0"/>
          </a:p>
          <a:p>
            <a:pPr>
              <a:lnSpc>
                <a:spcPct val="120000"/>
              </a:lnSpc>
              <a:spcBef>
                <a:spcPts val="0"/>
              </a:spcBef>
            </a:pPr>
            <a:r>
              <a:rPr lang="zh-CN" altLang="en-US" sz="2800" b="1" dirty="0">
                <a:solidFill>
                  <a:srgbClr val="FF0000"/>
                </a:solidFill>
              </a:rPr>
              <a:t>字数</a:t>
            </a:r>
            <a:r>
              <a:rPr lang="zh-CN" altLang="en-US" sz="2800" dirty="0"/>
              <a:t>：</a:t>
            </a:r>
            <a:r>
              <a:rPr lang="en-US" altLang="zh-CN" sz="2800" dirty="0"/>
              <a:t>315+147</a:t>
            </a:r>
          </a:p>
          <a:p>
            <a:pPr>
              <a:lnSpc>
                <a:spcPct val="120000"/>
              </a:lnSpc>
              <a:spcBef>
                <a:spcPts val="0"/>
              </a:spcBef>
            </a:pPr>
            <a:r>
              <a:rPr lang="zh-CN" altLang="en-US" sz="2800" b="1" dirty="0">
                <a:solidFill>
                  <a:srgbClr val="FF0000"/>
                </a:solidFill>
              </a:rPr>
              <a:t>概要</a:t>
            </a:r>
            <a:r>
              <a:rPr lang="zh-CN" altLang="en-US" sz="2800" dirty="0"/>
              <a:t>：</a:t>
            </a:r>
            <a:endParaRPr lang="en-US" altLang="zh-CN" sz="2800" dirty="0"/>
          </a:p>
          <a:p>
            <a:pPr>
              <a:lnSpc>
                <a:spcPct val="120000"/>
              </a:lnSpc>
              <a:spcBef>
                <a:spcPts val="0"/>
              </a:spcBef>
            </a:pPr>
            <a:r>
              <a:rPr lang="zh-CN" altLang="en-US" sz="2800" b="1" dirty="0">
                <a:solidFill>
                  <a:srgbClr val="FF0000"/>
                </a:solidFill>
              </a:rPr>
              <a:t>第一段</a:t>
            </a:r>
            <a:r>
              <a:rPr lang="zh-CN" altLang="en-US" sz="2800" dirty="0"/>
              <a:t>：</a:t>
            </a:r>
            <a:r>
              <a:rPr lang="zh-CN" altLang="en-US" sz="2800" dirty="0">
                <a:solidFill>
                  <a:srgbClr val="00B0F0"/>
                </a:solidFill>
              </a:rPr>
              <a:t>作者出于对汉字的好奇开始学习汉语。虽然去学习的过程有些艰苦，但是学习汉语对于作者来说是令人感到愉悦的。汉字不仅看起来很漂亮，而且有深刻的意义。</a:t>
            </a:r>
            <a:endParaRPr lang="en-US" altLang="zh-CN" sz="2800" dirty="0">
              <a:solidFill>
                <a:srgbClr val="00B0F0"/>
              </a:solidFill>
            </a:endParaRPr>
          </a:p>
          <a:p>
            <a:pPr>
              <a:lnSpc>
                <a:spcPct val="120000"/>
              </a:lnSpc>
              <a:spcBef>
                <a:spcPts val="0"/>
              </a:spcBef>
            </a:pPr>
            <a:r>
              <a:rPr lang="zh-CN" altLang="en-US" sz="2800" b="1" dirty="0">
                <a:solidFill>
                  <a:srgbClr val="FF0000"/>
                </a:solidFill>
              </a:rPr>
              <a:t>第二段</a:t>
            </a:r>
            <a:r>
              <a:rPr lang="zh-CN" altLang="en-US" sz="2800" dirty="0"/>
              <a:t>：</a:t>
            </a:r>
            <a:r>
              <a:rPr lang="en-US" altLang="zh-CN" sz="2800" dirty="0"/>
              <a:t> </a:t>
            </a:r>
            <a:r>
              <a:rPr lang="en-US" altLang="zh-CN" sz="2800" dirty="0">
                <a:solidFill>
                  <a:schemeClr val="accent6">
                    <a:lumMod val="75000"/>
                  </a:schemeClr>
                </a:solidFill>
              </a:rPr>
              <a:t>2014</a:t>
            </a:r>
            <a:r>
              <a:rPr lang="zh-CN" altLang="en-US" sz="2800" dirty="0">
                <a:solidFill>
                  <a:schemeClr val="accent6">
                    <a:lumMod val="75000"/>
                  </a:schemeClr>
                </a:solidFill>
              </a:rPr>
              <a:t>年，作者获得了在中国吉林大学学习的机会。第一次来到中国，所看到的一切都感到惊讶。在学习期间，认识了很多来自世界各地的朋友，参观了中国很多著名的地方。回到阿根廷后，想把学习中文的经历分享给更多的阿根廷人，让他们了解中国的美丽。</a:t>
            </a:r>
            <a:endParaRPr lang="en-US" altLang="zh-CN" sz="2800" dirty="0">
              <a:solidFill>
                <a:schemeClr val="accent6">
                  <a:lumMod val="75000"/>
                </a:schemeClr>
              </a:solidFill>
            </a:endParaRPr>
          </a:p>
          <a:p>
            <a:pPr>
              <a:lnSpc>
                <a:spcPct val="120000"/>
              </a:lnSpc>
              <a:spcBef>
                <a:spcPts val="0"/>
              </a:spcBef>
            </a:pPr>
            <a:r>
              <a:rPr lang="zh-CN" altLang="en-US" sz="2800" b="1" dirty="0">
                <a:solidFill>
                  <a:srgbClr val="FF0000"/>
                </a:solidFill>
              </a:rPr>
              <a:t>第三段</a:t>
            </a:r>
            <a:r>
              <a:rPr lang="zh-CN" altLang="en-US" sz="2800" dirty="0"/>
              <a:t>：</a:t>
            </a:r>
            <a:r>
              <a:rPr lang="zh-CN" altLang="en-US" sz="2800" dirty="0">
                <a:solidFill>
                  <a:srgbClr val="00B0F0"/>
                </a:solidFill>
              </a:rPr>
              <a:t>幸运的是，作者申请吉林大学汉语国际教育专业</a:t>
            </a:r>
            <a:r>
              <a:rPr lang="en-US" altLang="zh-CN" sz="2800" dirty="0">
                <a:solidFill>
                  <a:srgbClr val="00B0F0"/>
                </a:solidFill>
              </a:rPr>
              <a:t>(MTCSOL)</a:t>
            </a:r>
            <a:r>
              <a:rPr lang="zh-CN" altLang="en-US" sz="2800" dirty="0">
                <a:solidFill>
                  <a:srgbClr val="00B0F0"/>
                </a:solidFill>
              </a:rPr>
              <a:t>硕士学位的申请被批准了，这是他第二次来到中国。在攻读硕士学位的两年时间里，学习汉语的乐趣变成了学习汉语的乐趣。</a:t>
            </a:r>
            <a:r>
              <a:rPr lang="en-US" altLang="zh-CN" sz="2800" dirty="0">
                <a:solidFill>
                  <a:srgbClr val="00B0F0"/>
                </a:solidFill>
              </a:rPr>
              <a:t>2019</a:t>
            </a:r>
            <a:r>
              <a:rPr lang="zh-CN" altLang="en-US" sz="2800" dirty="0">
                <a:solidFill>
                  <a:srgbClr val="00B0F0"/>
                </a:solidFill>
              </a:rPr>
              <a:t>年，加入了吉林大学中国研究项目的博士项目，攻读博士学位，更深入地学习汉语。</a:t>
            </a:r>
            <a:r>
              <a:rPr lang="en-US" altLang="zh-CN" sz="2800" dirty="0">
                <a:solidFill>
                  <a:srgbClr val="00B0F0"/>
                </a:solidFill>
              </a:rPr>
              <a:t> </a:t>
            </a:r>
          </a:p>
          <a:p>
            <a:pPr>
              <a:lnSpc>
                <a:spcPct val="120000"/>
              </a:lnSpc>
              <a:spcBef>
                <a:spcPts val="0"/>
              </a:spcBef>
            </a:pPr>
            <a:r>
              <a:rPr lang="zh-CN" altLang="en-US" sz="2800" b="1" dirty="0">
                <a:solidFill>
                  <a:srgbClr val="FF0000"/>
                </a:solidFill>
              </a:rPr>
              <a:t>第四段</a:t>
            </a:r>
            <a:r>
              <a:rPr lang="zh-CN" altLang="en-US" sz="2800" dirty="0"/>
              <a:t>：</a:t>
            </a:r>
            <a:r>
              <a:rPr lang="zh-CN" altLang="en-US" sz="2800" dirty="0">
                <a:solidFill>
                  <a:schemeClr val="accent6">
                    <a:lumMod val="75000"/>
                  </a:schemeClr>
                </a:solidFill>
              </a:rPr>
              <a:t>当疫情爆发时，作者创建了自己的双语公众号，从文化语言学的角度分享生活感悟和学习经验。学习汉语的乐趣变成了传播汉语的乐趣。</a:t>
            </a:r>
            <a:endParaRPr lang="en-US" altLang="zh-CN" sz="2800" dirty="0">
              <a:solidFill>
                <a:schemeClr val="accent6">
                  <a:lumMod val="75000"/>
                </a:schemeClr>
              </a:solidFill>
            </a:endParaRPr>
          </a:p>
          <a:p>
            <a:pPr>
              <a:lnSpc>
                <a:spcPct val="120000"/>
              </a:lnSpc>
              <a:spcBef>
                <a:spcPts val="0"/>
              </a:spcBef>
            </a:pPr>
            <a:r>
              <a:rPr lang="zh-CN" altLang="en-US" sz="2800" b="1" dirty="0">
                <a:solidFill>
                  <a:srgbClr val="FF0000"/>
                </a:solidFill>
              </a:rPr>
              <a:t>第五段</a:t>
            </a:r>
            <a:r>
              <a:rPr lang="zh-CN" altLang="en-US" sz="2800" dirty="0"/>
              <a:t>：</a:t>
            </a:r>
            <a:r>
              <a:rPr lang="zh-CN" altLang="en-US" sz="2800" dirty="0">
                <a:solidFill>
                  <a:schemeClr val="accent2">
                    <a:lumMod val="75000"/>
                  </a:schemeClr>
                </a:solidFill>
              </a:rPr>
              <a:t>中文在作者的生活中创造了无限的机会，打开了一个新世界的大门，使其梦想成真。希望能更多人一起学习汉语，了解中国文化，感受中国语言和中国文化的魅力，给自己一个创造无限可能的机会。</a:t>
            </a:r>
          </a:p>
        </p:txBody>
      </p:sp>
    </p:spTree>
    <p:extLst>
      <p:ext uri="{BB962C8B-B14F-4D97-AF65-F5344CB8AC3E}">
        <p14:creationId xmlns:p14="http://schemas.microsoft.com/office/powerpoint/2010/main" val="11788619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D31C446F-D5FB-428A-86E7-A207D5D0D2DA}"/>
              </a:ext>
            </a:extLst>
          </p:cNvPr>
          <p:cNvSpPr>
            <a:spLocks noGrp="1"/>
          </p:cNvSpPr>
          <p:nvPr>
            <p:ph idx="1"/>
          </p:nvPr>
        </p:nvSpPr>
        <p:spPr>
          <a:xfrm>
            <a:off x="0" y="-30626"/>
            <a:ext cx="12192000" cy="3941984"/>
          </a:xfrm>
          <a:solidFill>
            <a:schemeClr val="accent6">
              <a:lumMod val="20000"/>
              <a:lumOff val="80000"/>
            </a:schemeClr>
          </a:solidFill>
        </p:spPr>
        <p:txBody>
          <a:bodyPr>
            <a:normAutofit/>
          </a:bodyPr>
          <a:lstStyle/>
          <a:p>
            <a:pPr marL="0" indent="0">
              <a:buNone/>
            </a:pPr>
            <a:r>
              <a:rPr lang="en-US" altLang="zh-CN" sz="4400" dirty="0">
                <a:latin typeface="Times New Roman" panose="02020603050405020304" pitchFamily="18" charset="0"/>
                <a:cs typeface="Times New Roman" panose="02020603050405020304" pitchFamily="18" charset="0"/>
              </a:rPr>
              <a:t>24. How does the text mainly develop?</a:t>
            </a:r>
          </a:p>
          <a:p>
            <a:pPr marL="0" indent="0">
              <a:buNone/>
            </a:pPr>
            <a:r>
              <a:rPr lang="en-US" altLang="zh-CN" sz="4400" dirty="0">
                <a:latin typeface="Times New Roman" panose="02020603050405020304" pitchFamily="18" charset="0"/>
                <a:cs typeface="Times New Roman" panose="02020603050405020304" pitchFamily="18" charset="0"/>
              </a:rPr>
              <a:t>A. By providing examples.</a:t>
            </a:r>
          </a:p>
          <a:p>
            <a:pPr marL="0" indent="0">
              <a:buNone/>
            </a:pPr>
            <a:r>
              <a:rPr lang="en-US" altLang="zh-CN" sz="4400" dirty="0">
                <a:latin typeface="Times New Roman" panose="02020603050405020304" pitchFamily="18" charset="0"/>
                <a:cs typeface="Times New Roman" panose="02020603050405020304" pitchFamily="18" charset="0"/>
              </a:rPr>
              <a:t>B. By following time order. </a:t>
            </a:r>
          </a:p>
          <a:p>
            <a:pPr marL="0" indent="0">
              <a:buNone/>
            </a:pPr>
            <a:r>
              <a:rPr lang="en-US" altLang="zh-CN" sz="4400" dirty="0">
                <a:latin typeface="Times New Roman" panose="02020603050405020304" pitchFamily="18" charset="0"/>
                <a:cs typeface="Times New Roman" panose="02020603050405020304" pitchFamily="18" charset="0"/>
              </a:rPr>
              <a:t>C. By making comparison.</a:t>
            </a:r>
          </a:p>
          <a:p>
            <a:pPr marL="0" indent="0">
              <a:buNone/>
            </a:pPr>
            <a:r>
              <a:rPr lang="en-US" altLang="zh-CN" sz="4400" dirty="0">
                <a:latin typeface="Times New Roman" panose="02020603050405020304" pitchFamily="18" charset="0"/>
                <a:cs typeface="Times New Roman" panose="02020603050405020304" pitchFamily="18" charset="0"/>
              </a:rPr>
              <a:t>D. By giving explanations.</a:t>
            </a:r>
          </a:p>
          <a:p>
            <a:pPr marL="0" indent="0">
              <a:buNone/>
            </a:pPr>
            <a:endParaRPr lang="en-US" altLang="zh-CN" sz="4400" dirty="0">
              <a:latin typeface="Times New Roman" panose="02020603050405020304" pitchFamily="18" charset="0"/>
              <a:cs typeface="Times New Roman" panose="02020603050405020304" pitchFamily="18" charset="0"/>
            </a:endParaRPr>
          </a:p>
        </p:txBody>
      </p:sp>
      <p:sp>
        <p:nvSpPr>
          <p:cNvPr id="5" name="文本框 4">
            <a:extLst>
              <a:ext uri="{FF2B5EF4-FFF2-40B4-BE49-F238E27FC236}">
                <a16:creationId xmlns:a16="http://schemas.microsoft.com/office/drawing/2014/main" id="{CF07F24D-E476-4361-B682-5AEF49275084}"/>
              </a:ext>
            </a:extLst>
          </p:cNvPr>
          <p:cNvSpPr txBox="1"/>
          <p:nvPr/>
        </p:nvSpPr>
        <p:spPr>
          <a:xfrm>
            <a:off x="7845683" y="1911016"/>
            <a:ext cx="3105241" cy="1446550"/>
          </a:xfrm>
          <a:prstGeom prst="rect">
            <a:avLst/>
          </a:prstGeom>
          <a:solidFill>
            <a:srgbClr val="FFFF00"/>
          </a:solidFill>
        </p:spPr>
        <p:txBody>
          <a:bodyPr wrap="square">
            <a:spAutoFit/>
          </a:bodyPr>
          <a:lstStyle/>
          <a:p>
            <a:r>
              <a:rPr lang="zh-CN" altLang="en-US" sz="4400" dirty="0">
                <a:latin typeface="Times New Roman" panose="02020603050405020304" pitchFamily="18" charset="0"/>
                <a:cs typeface="Times New Roman" panose="02020603050405020304" pitchFamily="18" charset="0"/>
              </a:rPr>
              <a:t>推理判断：篇章结构</a:t>
            </a:r>
            <a:endParaRPr lang="en-US" altLang="zh-CN" sz="4400" dirty="0">
              <a:latin typeface="Times New Roman" panose="02020603050405020304" pitchFamily="18" charset="0"/>
              <a:cs typeface="Times New Roman" panose="02020603050405020304" pitchFamily="18" charset="0"/>
            </a:endParaRPr>
          </a:p>
        </p:txBody>
      </p:sp>
      <p:sp>
        <p:nvSpPr>
          <p:cNvPr id="7" name="文本框 6">
            <a:extLst>
              <a:ext uri="{FF2B5EF4-FFF2-40B4-BE49-F238E27FC236}">
                <a16:creationId xmlns:a16="http://schemas.microsoft.com/office/drawing/2014/main" id="{2EC10B40-9D70-489F-81A0-24797375445A}"/>
              </a:ext>
            </a:extLst>
          </p:cNvPr>
          <p:cNvSpPr txBox="1"/>
          <p:nvPr/>
        </p:nvSpPr>
        <p:spPr>
          <a:xfrm>
            <a:off x="33177" y="3911358"/>
            <a:ext cx="12158823" cy="3539430"/>
          </a:xfrm>
          <a:prstGeom prst="rect">
            <a:avLst/>
          </a:prstGeom>
          <a:noFill/>
        </p:spPr>
        <p:txBody>
          <a:bodyPr wrap="square">
            <a:spAutoFit/>
          </a:bodyPr>
          <a:lstStyle/>
          <a:p>
            <a:r>
              <a:rPr lang="zh-CN" altLang="en-US" sz="3200" dirty="0"/>
              <a:t> 记叙文     </a:t>
            </a:r>
            <a:r>
              <a:rPr lang="zh-CN" altLang="en-US" sz="3200" dirty="0">
                <a:solidFill>
                  <a:srgbClr val="FF0000"/>
                </a:solidFill>
              </a:rPr>
              <a:t>时间顺序</a:t>
            </a:r>
            <a:endParaRPr lang="en-US" altLang="zh-CN" sz="3200" dirty="0">
              <a:solidFill>
                <a:srgbClr val="FF0000"/>
              </a:solidFill>
            </a:endParaRPr>
          </a:p>
          <a:p>
            <a:pPr marL="514350" indent="-514350">
              <a:buFont typeface="+mj-ea"/>
              <a:buAutoNum type="circleNumDbPlain"/>
            </a:pPr>
            <a:r>
              <a:rPr lang="zh-CN" altLang="en-US" sz="3200" dirty="0">
                <a:solidFill>
                  <a:srgbClr val="00B0F0"/>
                </a:solidFill>
              </a:rPr>
              <a:t>从最初参加汉语学习，</a:t>
            </a:r>
            <a:endParaRPr lang="en-US" altLang="zh-CN" sz="3200" dirty="0">
              <a:solidFill>
                <a:srgbClr val="00B0F0"/>
              </a:solidFill>
            </a:endParaRPr>
          </a:p>
          <a:p>
            <a:pPr marL="514350" indent="-514350">
              <a:buFont typeface="+mj-ea"/>
              <a:buAutoNum type="circleNumDbPlain"/>
            </a:pPr>
            <a:r>
              <a:rPr lang="zh-CN" altLang="en-US" sz="3200" dirty="0">
                <a:solidFill>
                  <a:srgbClr val="00B0F0"/>
                </a:solidFill>
              </a:rPr>
              <a:t>到</a:t>
            </a:r>
            <a:r>
              <a:rPr lang="en-US" altLang="zh-CN" sz="3200" dirty="0">
                <a:solidFill>
                  <a:srgbClr val="00B0F0"/>
                </a:solidFill>
              </a:rPr>
              <a:t>2014</a:t>
            </a:r>
            <a:r>
              <a:rPr lang="zh-CN" altLang="en-US" sz="3200" dirty="0">
                <a:solidFill>
                  <a:srgbClr val="00B0F0"/>
                </a:solidFill>
              </a:rPr>
              <a:t>年到吉林大学学习，之后攻读两年的硕士学位，</a:t>
            </a:r>
            <a:endParaRPr lang="en-US" altLang="zh-CN" sz="3200" dirty="0">
              <a:solidFill>
                <a:srgbClr val="00B0F0"/>
              </a:solidFill>
            </a:endParaRPr>
          </a:p>
          <a:p>
            <a:pPr marL="514350" indent="-514350">
              <a:buFont typeface="+mj-ea"/>
              <a:buAutoNum type="circleNumDbPlain"/>
            </a:pPr>
            <a:r>
              <a:rPr lang="en-US" altLang="zh-CN" sz="3200" dirty="0">
                <a:solidFill>
                  <a:srgbClr val="00B0F0"/>
                </a:solidFill>
              </a:rPr>
              <a:t>2019</a:t>
            </a:r>
            <a:r>
              <a:rPr lang="zh-CN" altLang="en-US" sz="3200" dirty="0">
                <a:solidFill>
                  <a:srgbClr val="00B0F0"/>
                </a:solidFill>
              </a:rPr>
              <a:t>年参与博士学习。</a:t>
            </a:r>
            <a:endParaRPr lang="en-US" altLang="zh-CN" sz="3200" dirty="0">
              <a:solidFill>
                <a:srgbClr val="00B0F0"/>
              </a:solidFill>
            </a:endParaRPr>
          </a:p>
          <a:p>
            <a:pPr marL="514350" indent="-514350">
              <a:buFont typeface="+mj-ea"/>
              <a:buAutoNum type="circleNumDbPlain"/>
            </a:pPr>
            <a:r>
              <a:rPr lang="zh-CN" altLang="en-US" sz="3200" dirty="0">
                <a:solidFill>
                  <a:srgbClr val="00B0F0"/>
                </a:solidFill>
              </a:rPr>
              <a:t>疫情期间通过公众号分享生活感悟和学习经验。</a:t>
            </a:r>
            <a:endParaRPr lang="en-US" altLang="zh-CN" sz="3200" dirty="0">
              <a:solidFill>
                <a:srgbClr val="00B0F0"/>
              </a:solidFill>
            </a:endParaRPr>
          </a:p>
          <a:p>
            <a:endParaRPr lang="en-US" altLang="zh-CN" sz="3200" dirty="0"/>
          </a:p>
          <a:p>
            <a:endParaRPr lang="zh-CN" altLang="en-US" sz="3200" dirty="0"/>
          </a:p>
        </p:txBody>
      </p:sp>
      <p:sp>
        <p:nvSpPr>
          <p:cNvPr id="12" name="文本框 11">
            <a:extLst>
              <a:ext uri="{FF2B5EF4-FFF2-40B4-BE49-F238E27FC236}">
                <a16:creationId xmlns:a16="http://schemas.microsoft.com/office/drawing/2014/main" id="{B05DE62D-AA55-4FDC-9707-F3364E1CFE23}"/>
              </a:ext>
            </a:extLst>
          </p:cNvPr>
          <p:cNvSpPr txBox="1"/>
          <p:nvPr/>
        </p:nvSpPr>
        <p:spPr>
          <a:xfrm>
            <a:off x="124687" y="1456486"/>
            <a:ext cx="6407366" cy="629051"/>
          </a:xfrm>
          <a:prstGeom prst="rect">
            <a:avLst/>
          </a:prstGeom>
          <a:noFill/>
          <a:ln w="38100">
            <a:solidFill>
              <a:srgbClr val="FF0000"/>
            </a:solidFill>
          </a:ln>
        </p:spPr>
        <p:txBody>
          <a:bodyPr wrap="square" rtlCol="0">
            <a:spAutoFit/>
          </a:bodyPr>
          <a:lstStyle/>
          <a:p>
            <a:endParaRPr lang="zh-CN" altLang="en-US" dirty="0"/>
          </a:p>
        </p:txBody>
      </p:sp>
    </p:spTree>
    <p:extLst>
      <p:ext uri="{BB962C8B-B14F-4D97-AF65-F5344CB8AC3E}">
        <p14:creationId xmlns:p14="http://schemas.microsoft.com/office/powerpoint/2010/main" val="4211395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2FFF2A69-A016-41FE-8CE6-4CE44EF3FD48}"/>
              </a:ext>
            </a:extLst>
          </p:cNvPr>
          <p:cNvSpPr>
            <a:spLocks noGrp="1"/>
          </p:cNvSpPr>
          <p:nvPr>
            <p:ph idx="1"/>
          </p:nvPr>
        </p:nvSpPr>
        <p:spPr>
          <a:xfrm>
            <a:off x="0" y="0"/>
            <a:ext cx="12192000" cy="3578848"/>
          </a:xfrm>
          <a:solidFill>
            <a:schemeClr val="accent4">
              <a:lumMod val="20000"/>
              <a:lumOff val="80000"/>
            </a:schemeClr>
          </a:solidFill>
        </p:spPr>
        <p:txBody>
          <a:bodyPr>
            <a:normAutofit/>
          </a:bodyPr>
          <a:lstStyle/>
          <a:p>
            <a:pPr marL="0" indent="0">
              <a:buNone/>
            </a:pPr>
            <a:r>
              <a:rPr lang="en-US" altLang="zh-CN" sz="3600" dirty="0">
                <a:latin typeface="Times New Roman" panose="02020603050405020304" pitchFamily="18" charset="0"/>
                <a:cs typeface="Times New Roman" panose="02020603050405020304" pitchFamily="18" charset="0"/>
              </a:rPr>
              <a:t>25. What did the author do after going back to Argentina?</a:t>
            </a:r>
          </a:p>
          <a:p>
            <a:pPr marL="0" indent="0">
              <a:buNone/>
            </a:pPr>
            <a:r>
              <a:rPr lang="en-US" altLang="zh-CN" sz="3600" dirty="0">
                <a:latin typeface="Times New Roman" panose="02020603050405020304" pitchFamily="18" charset="0"/>
                <a:cs typeface="Times New Roman" panose="02020603050405020304" pitchFamily="18" charset="0"/>
              </a:rPr>
              <a:t>A. He introduced China to more Argentines.</a:t>
            </a:r>
          </a:p>
          <a:p>
            <a:pPr marL="0" indent="0">
              <a:buNone/>
            </a:pPr>
            <a:r>
              <a:rPr lang="en-US" altLang="zh-CN" sz="3600" dirty="0">
                <a:latin typeface="Times New Roman" panose="02020603050405020304" pitchFamily="18" charset="0"/>
                <a:cs typeface="Times New Roman" panose="02020603050405020304" pitchFamily="18" charset="0"/>
              </a:rPr>
              <a:t>B. He toured around places of interest.</a:t>
            </a:r>
          </a:p>
          <a:p>
            <a:pPr marL="0" indent="0">
              <a:buNone/>
            </a:pPr>
            <a:r>
              <a:rPr lang="en-US" altLang="zh-CN" sz="3600" dirty="0">
                <a:latin typeface="Times New Roman" panose="02020603050405020304" pitchFamily="18" charset="0"/>
                <a:cs typeface="Times New Roman" panose="02020603050405020304" pitchFamily="18" charset="0"/>
              </a:rPr>
              <a:t>C. He met many foreign friends. </a:t>
            </a:r>
          </a:p>
          <a:p>
            <a:pPr marL="0" indent="0">
              <a:buNone/>
            </a:pPr>
            <a:r>
              <a:rPr lang="en-US" altLang="zh-CN" sz="3600" dirty="0">
                <a:latin typeface="Times New Roman" panose="02020603050405020304" pitchFamily="18" charset="0"/>
                <a:cs typeface="Times New Roman" panose="02020603050405020304" pitchFamily="18" charset="0"/>
              </a:rPr>
              <a:t>D. He started to learn Chinese.</a:t>
            </a:r>
          </a:p>
          <a:p>
            <a:pPr marL="0" indent="0">
              <a:buNone/>
            </a:pPr>
            <a:endParaRPr lang="zh-CN" altLang="en-US" sz="3600" dirty="0">
              <a:latin typeface="Times New Roman" panose="02020603050405020304" pitchFamily="18" charset="0"/>
              <a:cs typeface="Times New Roman" panose="02020603050405020304" pitchFamily="18" charset="0"/>
            </a:endParaRPr>
          </a:p>
        </p:txBody>
      </p:sp>
      <p:sp>
        <p:nvSpPr>
          <p:cNvPr id="4" name="文本框 3">
            <a:extLst>
              <a:ext uri="{FF2B5EF4-FFF2-40B4-BE49-F238E27FC236}">
                <a16:creationId xmlns:a16="http://schemas.microsoft.com/office/drawing/2014/main" id="{3F3115F6-C07B-4E2C-8200-74D714A51C25}"/>
              </a:ext>
            </a:extLst>
          </p:cNvPr>
          <p:cNvSpPr txBox="1"/>
          <p:nvPr/>
        </p:nvSpPr>
        <p:spPr>
          <a:xfrm>
            <a:off x="8274445" y="1202247"/>
            <a:ext cx="3105241" cy="2123658"/>
          </a:xfrm>
          <a:prstGeom prst="rect">
            <a:avLst/>
          </a:prstGeom>
          <a:solidFill>
            <a:srgbClr val="FFFF00"/>
          </a:solidFill>
        </p:spPr>
        <p:txBody>
          <a:bodyPr wrap="square">
            <a:spAutoFit/>
          </a:bodyPr>
          <a:lstStyle/>
          <a:p>
            <a:r>
              <a:rPr lang="zh-CN" altLang="en-US" sz="4400" dirty="0">
                <a:latin typeface="Times New Roman" panose="02020603050405020304" pitchFamily="18" charset="0"/>
                <a:cs typeface="Times New Roman" panose="02020603050405020304" pitchFamily="18" charset="0"/>
              </a:rPr>
              <a:t>细节理解：作者回国后的情况</a:t>
            </a:r>
            <a:endParaRPr lang="en-US" altLang="zh-CN" sz="4400" dirty="0">
              <a:latin typeface="Times New Roman" panose="02020603050405020304" pitchFamily="18" charset="0"/>
              <a:cs typeface="Times New Roman" panose="02020603050405020304" pitchFamily="18" charset="0"/>
            </a:endParaRPr>
          </a:p>
        </p:txBody>
      </p:sp>
      <p:sp>
        <p:nvSpPr>
          <p:cNvPr id="6" name="文本框 5">
            <a:extLst>
              <a:ext uri="{FF2B5EF4-FFF2-40B4-BE49-F238E27FC236}">
                <a16:creationId xmlns:a16="http://schemas.microsoft.com/office/drawing/2014/main" id="{7E93ABFA-550C-4754-9159-12DC614EC439}"/>
              </a:ext>
            </a:extLst>
          </p:cNvPr>
          <p:cNvSpPr txBox="1"/>
          <p:nvPr/>
        </p:nvSpPr>
        <p:spPr>
          <a:xfrm>
            <a:off x="118129" y="3627454"/>
            <a:ext cx="11911264" cy="1569660"/>
          </a:xfrm>
          <a:prstGeom prst="rect">
            <a:avLst/>
          </a:prstGeom>
          <a:noFill/>
        </p:spPr>
        <p:txBody>
          <a:bodyPr wrap="square">
            <a:spAutoFit/>
          </a:bodyPr>
          <a:lstStyle/>
          <a:p>
            <a:pPr indent="266700" algn="just"/>
            <a:r>
              <a:rPr lang="zh-CN" altLang="en-US" sz="32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第二段： </a:t>
            </a:r>
            <a:r>
              <a:rPr lang="en-US" altLang="zh-CN" sz="32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After I returned to Argentina, I wanted to share my experience of learning Chinese with more Argentine people, letting them know the beauty of China.</a:t>
            </a:r>
            <a:endParaRPr lang="zh-CN" altLang="zh-CN" sz="3200" kern="100" dirty="0">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11" name="文本框 10">
            <a:extLst>
              <a:ext uri="{FF2B5EF4-FFF2-40B4-BE49-F238E27FC236}">
                <a16:creationId xmlns:a16="http://schemas.microsoft.com/office/drawing/2014/main" id="{1365F75E-940E-4AF6-8F27-297F48A6B2B1}"/>
              </a:ext>
            </a:extLst>
          </p:cNvPr>
          <p:cNvSpPr txBox="1"/>
          <p:nvPr/>
        </p:nvSpPr>
        <p:spPr>
          <a:xfrm>
            <a:off x="72185" y="573196"/>
            <a:ext cx="8332420" cy="629051"/>
          </a:xfrm>
          <a:prstGeom prst="rect">
            <a:avLst/>
          </a:prstGeom>
          <a:noFill/>
          <a:ln w="38100">
            <a:solidFill>
              <a:srgbClr val="FF0000"/>
            </a:solidFill>
          </a:ln>
        </p:spPr>
        <p:txBody>
          <a:bodyPr wrap="square" rtlCol="0">
            <a:spAutoFit/>
          </a:bodyPr>
          <a:lstStyle/>
          <a:p>
            <a:endParaRPr lang="zh-CN" altLang="en-US" dirty="0"/>
          </a:p>
        </p:txBody>
      </p:sp>
      <p:sp>
        <p:nvSpPr>
          <p:cNvPr id="12" name="文本框 11">
            <a:extLst>
              <a:ext uri="{FF2B5EF4-FFF2-40B4-BE49-F238E27FC236}">
                <a16:creationId xmlns:a16="http://schemas.microsoft.com/office/drawing/2014/main" id="{3A5B4F56-DB00-4C70-A7A6-67AC5319D6AD}"/>
              </a:ext>
            </a:extLst>
          </p:cNvPr>
          <p:cNvSpPr txBox="1"/>
          <p:nvPr/>
        </p:nvSpPr>
        <p:spPr>
          <a:xfrm>
            <a:off x="10233405" y="3731510"/>
            <a:ext cx="1067529" cy="446892"/>
          </a:xfrm>
          <a:prstGeom prst="rect">
            <a:avLst/>
          </a:prstGeom>
          <a:noFill/>
          <a:ln w="38100">
            <a:solidFill>
              <a:srgbClr val="FF0000"/>
            </a:solidFill>
          </a:ln>
        </p:spPr>
        <p:txBody>
          <a:bodyPr wrap="square" rtlCol="0">
            <a:spAutoFit/>
          </a:bodyPr>
          <a:lstStyle/>
          <a:p>
            <a:endParaRPr lang="zh-CN" altLang="en-US" dirty="0"/>
          </a:p>
        </p:txBody>
      </p:sp>
      <p:sp>
        <p:nvSpPr>
          <p:cNvPr id="13" name="文本框 12">
            <a:extLst>
              <a:ext uri="{FF2B5EF4-FFF2-40B4-BE49-F238E27FC236}">
                <a16:creationId xmlns:a16="http://schemas.microsoft.com/office/drawing/2014/main" id="{82E87246-6F9B-4624-AE2C-ADEA7D16DE78}"/>
              </a:ext>
            </a:extLst>
          </p:cNvPr>
          <p:cNvSpPr txBox="1"/>
          <p:nvPr/>
        </p:nvSpPr>
        <p:spPr>
          <a:xfrm>
            <a:off x="5674530" y="4188838"/>
            <a:ext cx="4965761" cy="446892"/>
          </a:xfrm>
          <a:prstGeom prst="rect">
            <a:avLst/>
          </a:prstGeom>
          <a:noFill/>
          <a:ln w="38100">
            <a:solidFill>
              <a:srgbClr val="FF0000"/>
            </a:solidFill>
          </a:ln>
        </p:spPr>
        <p:txBody>
          <a:bodyPr wrap="square" rtlCol="0">
            <a:spAutoFit/>
          </a:bodyPr>
          <a:lstStyle/>
          <a:p>
            <a:endParaRPr lang="zh-CN" altLang="en-US" dirty="0"/>
          </a:p>
        </p:txBody>
      </p:sp>
    </p:spTree>
    <p:extLst>
      <p:ext uri="{BB962C8B-B14F-4D97-AF65-F5344CB8AC3E}">
        <p14:creationId xmlns:p14="http://schemas.microsoft.com/office/powerpoint/2010/main" val="2682588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回顾">
  <a:themeElements>
    <a:clrScheme name="回顾">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回顾">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回顾">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3.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453</TotalTime>
  <Words>6863</Words>
  <Application>Microsoft Office PowerPoint</Application>
  <PresentationFormat>宽屏</PresentationFormat>
  <Paragraphs>463</Paragraphs>
  <Slides>47</Slides>
  <Notes>3</Notes>
  <HiddenSlides>0</HiddenSlides>
  <MMClips>0</MMClips>
  <ScaleCrop>false</ScaleCrop>
  <HeadingPairs>
    <vt:vector size="6" baseType="variant">
      <vt:variant>
        <vt:lpstr>已用的字体</vt:lpstr>
      </vt:variant>
      <vt:variant>
        <vt:i4>16</vt:i4>
      </vt:variant>
      <vt:variant>
        <vt:lpstr>主题</vt:lpstr>
      </vt:variant>
      <vt:variant>
        <vt:i4>4</vt:i4>
      </vt:variant>
      <vt:variant>
        <vt:lpstr>幻灯片标题</vt:lpstr>
      </vt:variant>
      <vt:variant>
        <vt:i4>47</vt:i4>
      </vt:variant>
    </vt:vector>
  </HeadingPairs>
  <TitlesOfParts>
    <vt:vector size="67" baseType="lpstr">
      <vt:lpstr>等线</vt:lpstr>
      <vt:lpstr>等线 Light</vt:lpstr>
      <vt:lpstr>方正粗黑简体</vt:lpstr>
      <vt:lpstr>方正粗黑宋简体</vt:lpstr>
      <vt:lpstr>汉仪松阳体 W</vt:lpstr>
      <vt:lpstr>华文新魏</vt:lpstr>
      <vt:lpstr>楷体</vt:lpstr>
      <vt:lpstr>三极榜书</vt:lpstr>
      <vt:lpstr>宋体</vt:lpstr>
      <vt:lpstr>Arial</vt:lpstr>
      <vt:lpstr>Arial Black</vt:lpstr>
      <vt:lpstr>Calibri</vt:lpstr>
      <vt:lpstr>Calibri Light</vt:lpstr>
      <vt:lpstr>Times New Roman</vt:lpstr>
      <vt:lpstr>Verdana</vt:lpstr>
      <vt:lpstr>Wingdings</vt:lpstr>
      <vt:lpstr>Office 主题​​</vt:lpstr>
      <vt:lpstr>回顾</vt:lpstr>
      <vt:lpstr>1_Office 主题​​</vt:lpstr>
      <vt:lpstr>1_Office 主题</vt:lpstr>
      <vt:lpstr>PowerPoint 演示文稿</vt:lpstr>
      <vt:lpstr>A</vt:lpstr>
      <vt:lpstr>A</vt:lpstr>
      <vt:lpstr>A</vt:lpstr>
      <vt:lpstr>B篇</vt:lpstr>
      <vt:lpstr>B篇</vt:lpstr>
      <vt:lpstr>B篇</vt:lpstr>
      <vt:lpstr>PowerPoint 演示文稿</vt:lpstr>
      <vt:lpstr>PowerPoint 演示文稿</vt:lpstr>
      <vt:lpstr>PowerPoint 演示文稿</vt:lpstr>
      <vt:lpstr>PowerPoint 演示文稿</vt:lpstr>
      <vt:lpstr>C篇</vt:lpstr>
      <vt:lpstr>C篇</vt:lpstr>
      <vt:lpstr>PowerPoint 演示文稿</vt:lpstr>
      <vt:lpstr>PowerPoint 演示文稿</vt:lpstr>
      <vt:lpstr>PowerPoint 演示文稿</vt:lpstr>
      <vt:lpstr>PowerPoint 演示文稿</vt:lpstr>
      <vt:lpstr>D</vt:lpstr>
      <vt:lpstr>D</vt:lpstr>
      <vt:lpstr>D</vt:lpstr>
      <vt:lpstr>D</vt:lpstr>
      <vt:lpstr>D</vt:lpstr>
      <vt:lpstr>七选五</vt:lpstr>
      <vt:lpstr>PowerPoint 演示文稿</vt:lpstr>
      <vt:lpstr>PowerPoint 演示文稿</vt:lpstr>
      <vt:lpstr>PowerPoint 演示文稿</vt:lpstr>
      <vt:lpstr>PowerPoint 演示文稿</vt:lpstr>
      <vt:lpstr>PowerPoint 演示文稿</vt:lpstr>
      <vt:lpstr>PowerPoint 演示文稿</vt:lpstr>
      <vt:lpstr>解析</vt:lpstr>
      <vt:lpstr>三个要点</vt:lpstr>
      <vt:lpstr>PowerPoint 演示文稿</vt:lpstr>
      <vt:lpstr>PowerPoint 演示文稿</vt:lpstr>
      <vt:lpstr>PowerPoint 演示文稿</vt:lpstr>
      <vt:lpstr>PowerPoint 演示文稿</vt:lpstr>
      <vt:lpstr>PowerPoint 演示文稿</vt:lpstr>
      <vt:lpstr>读后续写阅卷标准</vt:lpstr>
      <vt:lpstr>语篇解读</vt:lpstr>
      <vt:lpstr>PowerPoint 演示文稿</vt:lpstr>
      <vt:lpstr>02/ 续写要点提示</vt:lpstr>
      <vt:lpstr>PowerPoint 演示文稿</vt:lpstr>
      <vt:lpstr>PowerPoint 演示文稿</vt:lpstr>
      <vt:lpstr>1. 评分原则</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高一期末考试 阅读理解 B篇C篇解读</dc:title>
  <dc:creator>Fu Elvis</dc:creator>
  <cp:lastModifiedBy>Fu Elvis</cp:lastModifiedBy>
  <cp:revision>47</cp:revision>
  <dcterms:created xsi:type="dcterms:W3CDTF">2021-07-05T12:25:14Z</dcterms:created>
  <dcterms:modified xsi:type="dcterms:W3CDTF">2021-07-12T08:00:09Z</dcterms:modified>
</cp:coreProperties>
</file>