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heme/theme2.xml" ContentType="application/vnd.openxmlformats-officedocument.theme+xml"/>
  <Override PartName="/ppt/tags/tag17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60" r:id="rId3"/>
    <p:sldId id="259" r:id="rId4"/>
    <p:sldId id="261" r:id="rId5"/>
    <p:sldId id="264" r:id="rId6"/>
    <p:sldId id="262" r:id="rId7"/>
    <p:sldId id="265" r:id="rId8"/>
    <p:sldId id="263" r:id="rId9"/>
    <p:sldId id="267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05C4E-C898-4726-AC1F-E812265D9F05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EB57E-6287-47C1-ADB5-83C6BC8424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491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EB57E-6287-47C1-ADB5-83C6BC84248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6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26" Type="http://schemas.openxmlformats.org/officeDocument/2006/relationships/tags" Target="../tags/tag32.xml"/><Relationship Id="rId3" Type="http://schemas.openxmlformats.org/officeDocument/2006/relationships/tags" Target="../tags/tag9.xml"/><Relationship Id="rId21" Type="http://schemas.openxmlformats.org/officeDocument/2006/relationships/tags" Target="../tags/tag27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5" Type="http://schemas.openxmlformats.org/officeDocument/2006/relationships/tags" Target="../tags/tag31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tags" Target="../tags/tag26.xml"/><Relationship Id="rId29" Type="http://schemas.openxmlformats.org/officeDocument/2006/relationships/image" Target="../media/image1.jpeg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24" Type="http://schemas.openxmlformats.org/officeDocument/2006/relationships/tags" Target="../tags/tag30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23" Type="http://schemas.openxmlformats.org/officeDocument/2006/relationships/tags" Target="../tags/tag29.xml"/><Relationship Id="rId28" Type="http://schemas.openxmlformats.org/officeDocument/2006/relationships/slideMaster" Target="../slideMasters/slideMaster1.xml"/><Relationship Id="rId10" Type="http://schemas.openxmlformats.org/officeDocument/2006/relationships/tags" Target="../tags/tag16.xml"/><Relationship Id="rId19" Type="http://schemas.openxmlformats.org/officeDocument/2006/relationships/tags" Target="../tags/tag25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Relationship Id="rId22" Type="http://schemas.openxmlformats.org/officeDocument/2006/relationships/tags" Target="../tags/tag28.xml"/><Relationship Id="rId27" Type="http://schemas.openxmlformats.org/officeDocument/2006/relationships/tags" Target="../tags/tag33.xml"/><Relationship Id="rId30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7" Type="http://schemas.openxmlformats.org/officeDocument/2006/relationships/image" Target="../media/image4.jpeg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1.xml"/><Relationship Id="rId4" Type="http://schemas.openxmlformats.org/officeDocument/2006/relationships/tags" Target="../tags/tag90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13" Type="http://schemas.openxmlformats.org/officeDocument/2006/relationships/tags" Target="../tags/tag104.xml"/><Relationship Id="rId18" Type="http://schemas.openxmlformats.org/officeDocument/2006/relationships/tags" Target="../tags/tag109.xml"/><Relationship Id="rId26" Type="http://schemas.openxmlformats.org/officeDocument/2006/relationships/tags" Target="../tags/tag117.xml"/><Relationship Id="rId3" Type="http://schemas.openxmlformats.org/officeDocument/2006/relationships/tags" Target="../tags/tag94.xml"/><Relationship Id="rId21" Type="http://schemas.openxmlformats.org/officeDocument/2006/relationships/tags" Target="../tags/tag112.xml"/><Relationship Id="rId7" Type="http://schemas.openxmlformats.org/officeDocument/2006/relationships/tags" Target="../tags/tag98.xml"/><Relationship Id="rId12" Type="http://schemas.openxmlformats.org/officeDocument/2006/relationships/tags" Target="../tags/tag103.xml"/><Relationship Id="rId17" Type="http://schemas.openxmlformats.org/officeDocument/2006/relationships/tags" Target="../tags/tag108.xml"/><Relationship Id="rId25" Type="http://schemas.openxmlformats.org/officeDocument/2006/relationships/tags" Target="../tags/tag116.xml"/><Relationship Id="rId2" Type="http://schemas.openxmlformats.org/officeDocument/2006/relationships/tags" Target="../tags/tag93.xml"/><Relationship Id="rId16" Type="http://schemas.openxmlformats.org/officeDocument/2006/relationships/tags" Target="../tags/tag107.xml"/><Relationship Id="rId20" Type="http://schemas.openxmlformats.org/officeDocument/2006/relationships/tags" Target="../tags/tag111.xml"/><Relationship Id="rId29" Type="http://schemas.openxmlformats.org/officeDocument/2006/relationships/image" Target="../media/image1.jpeg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11" Type="http://schemas.openxmlformats.org/officeDocument/2006/relationships/tags" Target="../tags/tag102.xml"/><Relationship Id="rId24" Type="http://schemas.openxmlformats.org/officeDocument/2006/relationships/tags" Target="../tags/tag115.xml"/><Relationship Id="rId5" Type="http://schemas.openxmlformats.org/officeDocument/2006/relationships/tags" Target="../tags/tag96.xml"/><Relationship Id="rId15" Type="http://schemas.openxmlformats.org/officeDocument/2006/relationships/tags" Target="../tags/tag106.xml"/><Relationship Id="rId23" Type="http://schemas.openxmlformats.org/officeDocument/2006/relationships/tags" Target="../tags/tag114.xml"/><Relationship Id="rId28" Type="http://schemas.openxmlformats.org/officeDocument/2006/relationships/slideMaster" Target="../slideMasters/slideMaster1.xml"/><Relationship Id="rId10" Type="http://schemas.openxmlformats.org/officeDocument/2006/relationships/tags" Target="../tags/tag101.xml"/><Relationship Id="rId19" Type="http://schemas.openxmlformats.org/officeDocument/2006/relationships/tags" Target="../tags/tag110.xml"/><Relationship Id="rId4" Type="http://schemas.openxmlformats.org/officeDocument/2006/relationships/tags" Target="../tags/tag95.xml"/><Relationship Id="rId9" Type="http://schemas.openxmlformats.org/officeDocument/2006/relationships/tags" Target="../tags/tag100.xml"/><Relationship Id="rId14" Type="http://schemas.openxmlformats.org/officeDocument/2006/relationships/tags" Target="../tags/tag105.xml"/><Relationship Id="rId22" Type="http://schemas.openxmlformats.org/officeDocument/2006/relationships/tags" Target="../tags/tag113.xml"/><Relationship Id="rId27" Type="http://schemas.openxmlformats.org/officeDocument/2006/relationships/tags" Target="../tags/tag118.xml"/><Relationship Id="rId30" Type="http://schemas.openxmlformats.org/officeDocument/2006/relationships/image" Target="../media/image2.jpe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12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5" Type="http://schemas.openxmlformats.org/officeDocument/2006/relationships/tags" Target="../tags/tag123.xml"/><Relationship Id="rId4" Type="http://schemas.openxmlformats.org/officeDocument/2006/relationships/tags" Target="../tags/tag122.xml"/><Relationship Id="rId9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32.xml"/><Relationship Id="rId3" Type="http://schemas.openxmlformats.org/officeDocument/2006/relationships/tags" Target="../tags/tag127.xml"/><Relationship Id="rId7" Type="http://schemas.openxmlformats.org/officeDocument/2006/relationships/tags" Target="../tags/tag131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11" Type="http://schemas.openxmlformats.org/officeDocument/2006/relationships/image" Target="../media/image6.jpeg"/><Relationship Id="rId5" Type="http://schemas.openxmlformats.org/officeDocument/2006/relationships/tags" Target="../tags/tag129.xml"/><Relationship Id="rId10" Type="http://schemas.openxmlformats.org/officeDocument/2006/relationships/image" Target="../media/image4.jpeg"/><Relationship Id="rId4" Type="http://schemas.openxmlformats.org/officeDocument/2006/relationships/tags" Target="../tags/tag128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3" Type="http://schemas.openxmlformats.org/officeDocument/2006/relationships/tags" Target="../tags/tag135.xml"/><Relationship Id="rId7" Type="http://schemas.openxmlformats.org/officeDocument/2006/relationships/tags" Target="../tags/tag139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10" Type="http://schemas.openxmlformats.org/officeDocument/2006/relationships/image" Target="../media/image7.jpeg"/><Relationship Id="rId4" Type="http://schemas.openxmlformats.org/officeDocument/2006/relationships/tags" Target="../tags/tag136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48.xml"/><Relationship Id="rId3" Type="http://schemas.openxmlformats.org/officeDocument/2006/relationships/tags" Target="../tags/tag143.xml"/><Relationship Id="rId7" Type="http://schemas.openxmlformats.org/officeDocument/2006/relationships/tags" Target="../tags/tag147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10" Type="http://schemas.openxmlformats.org/officeDocument/2006/relationships/image" Target="../media/image8.jpeg"/><Relationship Id="rId4" Type="http://schemas.openxmlformats.org/officeDocument/2006/relationships/tags" Target="../tags/tag144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56.xml"/><Relationship Id="rId3" Type="http://schemas.openxmlformats.org/officeDocument/2006/relationships/tags" Target="../tags/tag151.xml"/><Relationship Id="rId7" Type="http://schemas.openxmlformats.org/officeDocument/2006/relationships/tags" Target="../tags/tag155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tags" Target="../tags/tag154.xml"/><Relationship Id="rId5" Type="http://schemas.openxmlformats.org/officeDocument/2006/relationships/tags" Target="../tags/tag153.xml"/><Relationship Id="rId10" Type="http://schemas.openxmlformats.org/officeDocument/2006/relationships/image" Target="../media/image4.jpeg"/><Relationship Id="rId4" Type="http://schemas.openxmlformats.org/officeDocument/2006/relationships/tags" Target="../tags/tag152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64.xml"/><Relationship Id="rId13" Type="http://schemas.openxmlformats.org/officeDocument/2006/relationships/image" Target="../media/image3.jpeg"/><Relationship Id="rId3" Type="http://schemas.openxmlformats.org/officeDocument/2006/relationships/tags" Target="../tags/tag159.xml"/><Relationship Id="rId7" Type="http://schemas.openxmlformats.org/officeDocument/2006/relationships/tags" Target="../tags/tag16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6" Type="http://schemas.openxmlformats.org/officeDocument/2006/relationships/tags" Target="../tags/tag162.xml"/><Relationship Id="rId11" Type="http://schemas.openxmlformats.org/officeDocument/2006/relationships/tags" Target="../tags/tag167.xml"/><Relationship Id="rId5" Type="http://schemas.openxmlformats.org/officeDocument/2006/relationships/tags" Target="../tags/tag161.xml"/><Relationship Id="rId10" Type="http://schemas.openxmlformats.org/officeDocument/2006/relationships/tags" Target="../tags/tag166.xml"/><Relationship Id="rId4" Type="http://schemas.openxmlformats.org/officeDocument/2006/relationships/tags" Target="../tags/tag160.xml"/><Relationship Id="rId9" Type="http://schemas.openxmlformats.org/officeDocument/2006/relationships/tags" Target="../tags/tag165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image" Target="../media/image3.jpeg"/><Relationship Id="rId5" Type="http://schemas.openxmlformats.org/officeDocument/2006/relationships/tags" Target="../tags/tag172.xml"/><Relationship Id="rId10" Type="http://schemas.openxmlformats.org/officeDocument/2006/relationships/image" Target="../media/image4.jpeg"/><Relationship Id="rId4" Type="http://schemas.openxmlformats.org/officeDocument/2006/relationships/tags" Target="../tags/tag171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3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image" Target="../media/image2.jpeg"/><Relationship Id="rId5" Type="http://schemas.openxmlformats.org/officeDocument/2006/relationships/tags" Target="../tags/tag44.xml"/><Relationship Id="rId10" Type="http://schemas.openxmlformats.org/officeDocument/2006/relationships/image" Target="../media/image1.jpeg"/><Relationship Id="rId4" Type="http://schemas.openxmlformats.org/officeDocument/2006/relationships/tags" Target="../tags/tag4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image" Target="../media/image3.jpeg"/><Relationship Id="rId5" Type="http://schemas.openxmlformats.org/officeDocument/2006/relationships/tags" Target="../tags/tag5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10" Type="http://schemas.openxmlformats.org/officeDocument/2006/relationships/image" Target="../media/image2.jpeg"/><Relationship Id="rId4" Type="http://schemas.openxmlformats.org/officeDocument/2006/relationships/tags" Target="../tags/tag67.xml"/><Relationship Id="rId9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9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8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220980" y="264160"/>
            <a:ext cx="8709660" cy="633984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04800" sx="102000" sy="102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2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3080385" cy="32004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3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406200" y="3638550"/>
            <a:ext cx="2737800" cy="3219450"/>
          </a:xfrm>
          <a:prstGeom prst="rect">
            <a:avLst/>
          </a:prstGeom>
        </p:spPr>
      </p:pic>
      <p:grpSp>
        <p:nvGrpSpPr>
          <p:cNvPr id="15" name="组合 14"/>
          <p:cNvGrpSpPr/>
          <p:nvPr>
            <p:custDataLst>
              <p:tags r:id="rId4"/>
            </p:custDataLst>
          </p:nvPr>
        </p:nvGrpSpPr>
        <p:grpSpPr>
          <a:xfrm>
            <a:off x="2737801" y="2228509"/>
            <a:ext cx="1450763" cy="977465"/>
            <a:chOff x="915735" y="1477422"/>
            <a:chExt cx="1352010" cy="683197"/>
          </a:xfrm>
        </p:grpSpPr>
        <p:grpSp>
          <p:nvGrpSpPr>
            <p:cNvPr id="24" name="组合 23"/>
            <p:cNvGrpSpPr/>
            <p:nvPr/>
          </p:nvGrpSpPr>
          <p:grpSpPr>
            <a:xfrm>
              <a:off x="1164031" y="1477422"/>
              <a:ext cx="1103714" cy="252841"/>
              <a:chOff x="-164381" y="2115819"/>
              <a:chExt cx="4132033" cy="946576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-164381" y="2115819"/>
                <a:ext cx="2833726" cy="473287"/>
                <a:chOff x="-8578756" y="1524000"/>
                <a:chExt cx="7847236" cy="1310640"/>
              </a:xfrm>
            </p:grpSpPr>
            <p:sp>
              <p:nvSpPr>
                <p:cNvPr id="40" name="弧形 39"/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41" name="直接连接符 40"/>
                <p:cNvCxnSpPr>
                  <a:stCxn id="40" idx="0"/>
                </p:cNvCxnSpPr>
                <p:nvPr>
                  <p:custDataLst>
                    <p:tags r:id="rId25"/>
                  </p:custDataLst>
                </p:nvPr>
              </p:nvCxnSpPr>
              <p:spPr>
                <a:xfrm flipH="1">
                  <a:off x="-8578756" y="1524000"/>
                  <a:ext cx="7191915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>
                  <p:custDataLst>
                    <p:tags r:id="rId26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弧形 42"/>
                <p:cNvSpPr/>
                <p:nvPr>
                  <p:custDataLst>
                    <p:tags r:id="rId27"/>
                  </p:custDataLst>
                </p:nvPr>
              </p:nvSpPr>
              <p:spPr>
                <a:xfrm>
                  <a:off x="-2255791" y="1524000"/>
                  <a:ext cx="1310641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6" name="组合 35"/>
              <p:cNvGrpSpPr/>
              <p:nvPr/>
            </p:nvGrpSpPr>
            <p:grpSpPr>
              <a:xfrm flipH="1" flipV="1">
                <a:off x="1601698" y="2589108"/>
                <a:ext cx="2365954" cy="473287"/>
                <a:chOff x="-7283387" y="1524000"/>
                <a:chExt cx="6551867" cy="1310640"/>
              </a:xfrm>
            </p:grpSpPr>
            <p:sp>
              <p:nvSpPr>
                <p:cNvPr id="37" name="弧形 36"/>
                <p:cNvSpPr/>
                <p:nvPr>
                  <p:custDataLst>
                    <p:tags r:id="rId21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38" name="直接连接符 37"/>
                <p:cNvCxnSpPr>
                  <a:stCxn id="37" idx="0"/>
                </p:cNvCxnSpPr>
                <p:nvPr>
                  <p:custDataLst>
                    <p:tags r:id="rId22"/>
                  </p:custDataLst>
                </p:nvPr>
              </p:nvCxnSpPr>
              <p:spPr>
                <a:xfrm flipH="1" flipV="1">
                  <a:off x="-7283387" y="1524001"/>
                  <a:ext cx="5896546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接连接符 38"/>
                <p:cNvCxnSpPr/>
                <p:nvPr>
                  <p:custDataLst>
                    <p:tags r:id="rId23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" name="组合 24"/>
            <p:cNvGrpSpPr/>
            <p:nvPr/>
          </p:nvGrpSpPr>
          <p:grpSpPr>
            <a:xfrm flipV="1">
              <a:off x="915735" y="1907778"/>
              <a:ext cx="1103714" cy="252841"/>
              <a:chOff x="-164381" y="2115819"/>
              <a:chExt cx="4132033" cy="946576"/>
            </a:xfrm>
          </p:grpSpPr>
          <p:grpSp>
            <p:nvGrpSpPr>
              <p:cNvPr id="26" name="组合 25"/>
              <p:cNvGrpSpPr/>
              <p:nvPr/>
            </p:nvGrpSpPr>
            <p:grpSpPr>
              <a:xfrm>
                <a:off x="-164381" y="2115819"/>
                <a:ext cx="2833726" cy="473287"/>
                <a:chOff x="-8578756" y="1524000"/>
                <a:chExt cx="7847236" cy="1310640"/>
              </a:xfrm>
            </p:grpSpPr>
            <p:sp>
              <p:nvSpPr>
                <p:cNvPr id="31" name="弧形 30"/>
                <p:cNvSpPr/>
                <p:nvPr>
                  <p:custDataLst>
                    <p:tags r:id="rId17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32" name="直接连接符 31"/>
                <p:cNvCxnSpPr>
                  <a:stCxn id="31" idx="0"/>
                </p:cNvCxnSpPr>
                <p:nvPr>
                  <p:custDataLst>
                    <p:tags r:id="rId18"/>
                  </p:custDataLst>
                </p:nvPr>
              </p:nvCxnSpPr>
              <p:spPr>
                <a:xfrm flipH="1">
                  <a:off x="-8578756" y="1524000"/>
                  <a:ext cx="7191915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接连接符 32"/>
                <p:cNvCxnSpPr/>
                <p:nvPr>
                  <p:custDataLst>
                    <p:tags r:id="rId19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弧形 33"/>
                <p:cNvSpPr/>
                <p:nvPr>
                  <p:custDataLst>
                    <p:tags r:id="rId20"/>
                  </p:custDataLst>
                </p:nvPr>
              </p:nvSpPr>
              <p:spPr>
                <a:xfrm>
                  <a:off x="-2255791" y="1524000"/>
                  <a:ext cx="1310641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 flipH="1" flipV="1">
                <a:off x="1601698" y="2589108"/>
                <a:ext cx="2365954" cy="473287"/>
                <a:chOff x="-7283387" y="1524000"/>
                <a:chExt cx="6551867" cy="1310640"/>
              </a:xfrm>
            </p:grpSpPr>
            <p:sp>
              <p:nvSpPr>
                <p:cNvPr id="28" name="弧形 27"/>
                <p:cNvSpPr/>
                <p:nvPr>
                  <p:custDataLst>
                    <p:tags r:id="rId14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29" name="直接连接符 28"/>
                <p:cNvCxnSpPr>
                  <a:stCxn id="28" idx="0"/>
                </p:cNvCxnSpPr>
                <p:nvPr>
                  <p:custDataLst>
                    <p:tags r:id="rId15"/>
                  </p:custDataLst>
                </p:nvPr>
              </p:nvCxnSpPr>
              <p:spPr>
                <a:xfrm flipH="1" flipV="1">
                  <a:off x="-7283387" y="1524001"/>
                  <a:ext cx="5896546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接连接符 29"/>
                <p:cNvCxnSpPr/>
                <p:nvPr>
                  <p:custDataLst>
                    <p:tags r:id="rId16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0" name="直接连接符 19"/>
          <p:cNvCxnSpPr/>
          <p:nvPr>
            <p:custDataLst>
              <p:tags r:id="rId5"/>
            </p:custDataLst>
          </p:nvPr>
        </p:nvCxnSpPr>
        <p:spPr>
          <a:xfrm flipV="1">
            <a:off x="5302781" y="799324"/>
            <a:ext cx="673205" cy="938489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>
            <p:custDataLst>
              <p:tags r:id="rId6"/>
            </p:custDataLst>
          </p:nvPr>
        </p:nvCxnSpPr>
        <p:spPr>
          <a:xfrm flipV="1">
            <a:off x="5117446" y="1075509"/>
            <a:ext cx="463340" cy="66230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>
            <p:custDataLst>
              <p:tags r:id="rId7"/>
            </p:custDataLst>
          </p:nvPr>
        </p:nvCxnSpPr>
        <p:spPr>
          <a:xfrm flipV="1">
            <a:off x="3550950" y="5101110"/>
            <a:ext cx="656852" cy="938489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8"/>
            </p:custDataLst>
          </p:nvPr>
        </p:nvCxnSpPr>
        <p:spPr>
          <a:xfrm flipV="1">
            <a:off x="3360845" y="5396375"/>
            <a:ext cx="463340" cy="66230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9"/>
            </p:custDataLst>
          </p:nvPr>
        </p:nvSpPr>
        <p:spPr>
          <a:xfrm>
            <a:off x="4540751" y="1323977"/>
            <a:ext cx="865951" cy="4072398"/>
          </a:xfrm>
        </p:spPr>
        <p:txBody>
          <a:bodyPr vert="eaVert" lIns="91440" tIns="45720" rIns="91440" bIns="45720" anchor="ctr" anchorCtr="0">
            <a:normAutofit/>
          </a:bodyPr>
          <a:lstStyle>
            <a:lvl1pPr algn="dist">
              <a:defRPr sz="7200" spc="600" baseline="0">
                <a:latin typeface="Arial" panose="020B07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0"/>
            </p:custDataLst>
          </p:nvPr>
        </p:nvSpPr>
        <p:spPr>
          <a:xfrm>
            <a:off x="5402297" y="2483091"/>
            <a:ext cx="323850" cy="2812810"/>
          </a:xfrm>
        </p:spPr>
        <p:txBody>
          <a:bodyPr vert="eaVert" lIns="91440" tIns="45720" rIns="91440" bIns="45720" anchor="b" anchorCtr="0">
            <a:normAutofit/>
          </a:bodyPr>
          <a:lstStyle>
            <a:lvl1pPr marL="0" indent="0" algn="dist" eaLnBrk="1" fontAlgn="auto" latinLnBrk="0" hangingPunct="1">
              <a:lnSpc>
                <a:spcPct val="100000"/>
              </a:lnSpc>
              <a:buNone/>
              <a:defRPr sz="1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4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1450658" cy="150749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502448" y="952509"/>
            <a:ext cx="8139178" cy="5388907"/>
          </a:xfrm>
        </p:spPr>
        <p:txBody>
          <a:bodyPr lIns="91440" tIns="45720" rIns="91440" bIns="45720"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9972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220980" y="264160"/>
            <a:ext cx="8709660" cy="633984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04800" sx="102000" sy="102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2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3080385" cy="32004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3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406200" y="3638550"/>
            <a:ext cx="2737800" cy="3219450"/>
          </a:xfrm>
          <a:prstGeom prst="rect">
            <a:avLst/>
          </a:prstGeom>
        </p:spPr>
      </p:pic>
      <p:grpSp>
        <p:nvGrpSpPr>
          <p:cNvPr id="9" name="组合 8"/>
          <p:cNvGrpSpPr/>
          <p:nvPr>
            <p:custDataLst>
              <p:tags r:id="rId4"/>
            </p:custDataLst>
          </p:nvPr>
        </p:nvGrpSpPr>
        <p:grpSpPr>
          <a:xfrm>
            <a:off x="3120109" y="926794"/>
            <a:ext cx="2501069" cy="4828272"/>
            <a:chOff x="5653665" y="1649218"/>
            <a:chExt cx="2835799" cy="4105848"/>
          </a:xfrm>
        </p:grpSpPr>
        <p:grpSp>
          <p:nvGrpSpPr>
            <p:cNvPr id="17" name="组合 16"/>
            <p:cNvGrpSpPr/>
            <p:nvPr/>
          </p:nvGrpSpPr>
          <p:grpSpPr>
            <a:xfrm>
              <a:off x="5919524" y="2738471"/>
              <a:ext cx="1181785" cy="249449"/>
              <a:chOff x="-164381" y="2115819"/>
              <a:chExt cx="4132033" cy="946576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-164381" y="2115819"/>
                <a:ext cx="2833726" cy="473287"/>
                <a:chOff x="-8578756" y="1524000"/>
                <a:chExt cx="7847236" cy="1310640"/>
              </a:xfrm>
            </p:grpSpPr>
            <p:sp>
              <p:nvSpPr>
                <p:cNvPr id="33" name="弧形 32"/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34" name="直接连接符 33"/>
                <p:cNvCxnSpPr>
                  <a:stCxn id="33" idx="0"/>
                </p:cNvCxnSpPr>
                <p:nvPr>
                  <p:custDataLst>
                    <p:tags r:id="rId25"/>
                  </p:custDataLst>
                </p:nvPr>
              </p:nvCxnSpPr>
              <p:spPr>
                <a:xfrm flipH="1">
                  <a:off x="-8578756" y="1524000"/>
                  <a:ext cx="7191915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>
                  <p:custDataLst>
                    <p:tags r:id="rId26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弧形 35"/>
                <p:cNvSpPr/>
                <p:nvPr>
                  <p:custDataLst>
                    <p:tags r:id="rId27"/>
                  </p:custDataLst>
                </p:nvPr>
              </p:nvSpPr>
              <p:spPr>
                <a:xfrm>
                  <a:off x="-2255791" y="1524000"/>
                  <a:ext cx="1310641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9" name="组合 28"/>
              <p:cNvGrpSpPr/>
              <p:nvPr/>
            </p:nvGrpSpPr>
            <p:grpSpPr>
              <a:xfrm flipH="1" flipV="1">
                <a:off x="1601698" y="2589108"/>
                <a:ext cx="2365954" cy="473287"/>
                <a:chOff x="-7283387" y="1524000"/>
                <a:chExt cx="6551867" cy="1310640"/>
              </a:xfrm>
            </p:grpSpPr>
            <p:sp>
              <p:nvSpPr>
                <p:cNvPr id="30" name="弧形 29"/>
                <p:cNvSpPr/>
                <p:nvPr>
                  <p:custDataLst>
                    <p:tags r:id="rId21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31" name="直接连接符 30"/>
                <p:cNvCxnSpPr>
                  <a:stCxn id="30" idx="0"/>
                </p:cNvCxnSpPr>
                <p:nvPr>
                  <p:custDataLst>
                    <p:tags r:id="rId22"/>
                  </p:custDataLst>
                </p:nvPr>
              </p:nvCxnSpPr>
              <p:spPr>
                <a:xfrm flipH="1" flipV="1">
                  <a:off x="-7283387" y="1524001"/>
                  <a:ext cx="5896546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/>
                <p:cNvCxnSpPr/>
                <p:nvPr>
                  <p:custDataLst>
                    <p:tags r:id="rId23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" name="组合 17"/>
            <p:cNvGrpSpPr/>
            <p:nvPr/>
          </p:nvGrpSpPr>
          <p:grpSpPr>
            <a:xfrm flipV="1">
              <a:off x="5653665" y="3163053"/>
              <a:ext cx="1181785" cy="249449"/>
              <a:chOff x="-164381" y="2115819"/>
              <a:chExt cx="4132033" cy="946576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-164381" y="2115819"/>
                <a:ext cx="2833726" cy="473287"/>
                <a:chOff x="-8578756" y="1524000"/>
                <a:chExt cx="7847236" cy="1310640"/>
              </a:xfrm>
            </p:grpSpPr>
            <p:sp>
              <p:nvSpPr>
                <p:cNvPr id="24" name="弧形 23"/>
                <p:cNvSpPr/>
                <p:nvPr>
                  <p:custDataLst>
                    <p:tags r:id="rId17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25" name="直接连接符 24"/>
                <p:cNvCxnSpPr>
                  <a:stCxn id="24" idx="0"/>
                </p:cNvCxnSpPr>
                <p:nvPr>
                  <p:custDataLst>
                    <p:tags r:id="rId18"/>
                  </p:custDataLst>
                </p:nvPr>
              </p:nvCxnSpPr>
              <p:spPr>
                <a:xfrm flipH="1">
                  <a:off x="-8578756" y="1524000"/>
                  <a:ext cx="7191915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连接符 25"/>
                <p:cNvCxnSpPr/>
                <p:nvPr>
                  <p:custDataLst>
                    <p:tags r:id="rId19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弧形 26"/>
                <p:cNvSpPr/>
                <p:nvPr>
                  <p:custDataLst>
                    <p:tags r:id="rId20"/>
                  </p:custDataLst>
                </p:nvPr>
              </p:nvSpPr>
              <p:spPr>
                <a:xfrm>
                  <a:off x="-2255791" y="1524000"/>
                  <a:ext cx="1310641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0" name="组合 19"/>
              <p:cNvGrpSpPr/>
              <p:nvPr/>
            </p:nvGrpSpPr>
            <p:grpSpPr>
              <a:xfrm flipH="1" flipV="1">
                <a:off x="1601698" y="2589108"/>
                <a:ext cx="2365954" cy="473287"/>
                <a:chOff x="-7283387" y="1524000"/>
                <a:chExt cx="6551867" cy="1310640"/>
              </a:xfrm>
            </p:grpSpPr>
            <p:sp>
              <p:nvSpPr>
                <p:cNvPr id="21" name="弧形 20"/>
                <p:cNvSpPr/>
                <p:nvPr>
                  <p:custDataLst>
                    <p:tags r:id="rId14"/>
                  </p:custDataLst>
                </p:nvPr>
              </p:nvSpPr>
              <p:spPr>
                <a:xfrm>
                  <a:off x="-2042160" y="1524000"/>
                  <a:ext cx="1310640" cy="1310640"/>
                </a:xfrm>
                <a:prstGeom prst="arc">
                  <a:avLst>
                    <a:gd name="adj1" fmla="val 16200000"/>
                    <a:gd name="adj2" fmla="val 5400000"/>
                  </a:avLst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22" name="直接连接符 21"/>
                <p:cNvCxnSpPr>
                  <a:stCxn id="21" idx="0"/>
                </p:cNvCxnSpPr>
                <p:nvPr>
                  <p:custDataLst>
                    <p:tags r:id="rId15"/>
                  </p:custDataLst>
                </p:nvPr>
              </p:nvCxnSpPr>
              <p:spPr>
                <a:xfrm flipH="1" flipV="1">
                  <a:off x="-7283387" y="1524001"/>
                  <a:ext cx="5896546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接连接符 22"/>
                <p:cNvCxnSpPr/>
                <p:nvPr>
                  <p:custDataLst>
                    <p:tags r:id="rId16"/>
                  </p:custDataLst>
                </p:nvPr>
              </p:nvCxnSpPr>
              <p:spPr>
                <a:xfrm flipH="1">
                  <a:off x="-2971800" y="2834640"/>
                  <a:ext cx="1584960" cy="0"/>
                </a:xfrm>
                <a:prstGeom prst="line">
                  <a:avLst/>
                </a:prstGeom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" name="直接连接符 12"/>
            <p:cNvCxnSpPr/>
            <p:nvPr>
              <p:custDataLst>
                <p:tags r:id="rId10"/>
              </p:custDataLst>
            </p:nvPr>
          </p:nvCxnSpPr>
          <p:spPr>
            <a:xfrm flipV="1">
              <a:off x="7817775" y="1649218"/>
              <a:ext cx="671689" cy="646903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>
              <p:custDataLst>
                <p:tags r:id="rId11"/>
              </p:custDataLst>
            </p:nvPr>
          </p:nvCxnSpPr>
          <p:spPr>
            <a:xfrm flipV="1">
              <a:off x="7632574" y="1839915"/>
              <a:ext cx="462343" cy="456482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>
              <p:custDataLst>
                <p:tags r:id="rId12"/>
              </p:custDataLst>
            </p:nvPr>
          </p:nvCxnSpPr>
          <p:spPr>
            <a:xfrm flipV="1">
              <a:off x="6068869" y="5094895"/>
              <a:ext cx="655212" cy="646904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>
              <p:custDataLst>
                <p:tags r:id="rId13"/>
              </p:custDataLst>
            </p:nvPr>
          </p:nvCxnSpPr>
          <p:spPr>
            <a:xfrm flipV="1">
              <a:off x="5878891" y="5298584"/>
              <a:ext cx="462343" cy="456482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7" name="文本占位符 36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4117974" y="3200400"/>
            <a:ext cx="356255" cy="2539066"/>
          </a:xfrm>
        </p:spPr>
        <p:txBody>
          <a:bodyPr vert="eaVert" lIns="90000" tIns="46800" rIns="90000" bIns="46800" anchor="t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4517370" y="1687521"/>
            <a:ext cx="927392" cy="3642844"/>
          </a:xfrm>
        </p:spPr>
        <p:txBody>
          <a:bodyPr vert="eaVert" lIns="90000" tIns="46800" rIns="90000" bIns="468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</a:p>
        </p:txBody>
      </p:sp>
    </p:spTree>
    <p:extLst>
      <p:ext uri="{BB962C8B-B14F-4D97-AF65-F5344CB8AC3E}">
        <p14:creationId xmlns:p14="http://schemas.microsoft.com/office/powerpoint/2010/main" val="2965045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8295323" y="0"/>
            <a:ext cx="852011" cy="8851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0" y="5332730"/>
            <a:ext cx="1289209" cy="151638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17165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214789" y="273050"/>
            <a:ext cx="8712041" cy="63119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srgbClr val="FFFFFF"/>
              </a:solidFill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1450658" cy="150749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363301" y="4750436"/>
            <a:ext cx="1784033" cy="20986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961200" y="1249200"/>
            <a:ext cx="72198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960835" y="2163600"/>
            <a:ext cx="721995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2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-1087" y="-4445"/>
            <a:ext cx="3674269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srgbClr val="FFFFFF"/>
              </a:solidFill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rot="16200000">
            <a:off x="-306149" y="5661343"/>
            <a:ext cx="1515745" cy="8858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37400" y="770400"/>
            <a:ext cx="297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440100" y="1764000"/>
            <a:ext cx="29673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3825900" y="769939"/>
            <a:ext cx="486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28438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9144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srgbClr val="FFFFFF"/>
              </a:solidFill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711916" y="5160646"/>
            <a:ext cx="1435418" cy="16884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9000" y="781200"/>
            <a:ext cx="82323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459000" y="1659600"/>
            <a:ext cx="8231981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459581" y="2808000"/>
            <a:ext cx="82242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698720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2"/>
            <a:ext cx="9144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srgbClr val="FFFFFF"/>
              </a:solidFill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1450658" cy="15074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3600" y="669600"/>
            <a:ext cx="82323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453628" y="1681200"/>
            <a:ext cx="82431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445500" y="5180400"/>
            <a:ext cx="8251200" cy="1011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1898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1270"/>
            <a:ext cx="9144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srgbClr val="FFFFFF"/>
              </a:solidFill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8125" y="5332730"/>
            <a:ext cx="1289209" cy="151638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0" y="5332730"/>
            <a:ext cx="1289209" cy="15163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34700" y="237600"/>
            <a:ext cx="8278200" cy="441964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434700" y="1663200"/>
            <a:ext cx="40068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4681800" y="1663200"/>
            <a:ext cx="40257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429300" y="4816800"/>
            <a:ext cx="40068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4689900" y="4813200"/>
            <a:ext cx="40257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86097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5"/>
            <a:ext cx="9144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srgbClr val="FFFFFF"/>
              </a:solidFill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1450658" cy="15074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8125" y="5332730"/>
            <a:ext cx="1289209" cy="15163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42100" y="1339200"/>
            <a:ext cx="6858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141810" y="3862800"/>
            <a:ext cx="6858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1427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8125" y="5332730"/>
            <a:ext cx="1289209" cy="15163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43234"/>
            <a:ext cx="8139178" cy="441964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02412" y="952509"/>
            <a:ext cx="8139178" cy="5388907"/>
          </a:xfrm>
        </p:spPr>
        <p:txBody>
          <a:bodyPr vert="horz" lIns="91440" tIns="45720" rIns="91440" bIns="4572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8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220980" y="264160"/>
            <a:ext cx="8709660" cy="633984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04800" sx="102000" sy="102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3080385" cy="32004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406200" y="3638550"/>
            <a:ext cx="2737800" cy="32194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451463" y="3495403"/>
            <a:ext cx="4241075" cy="768556"/>
          </a:xfrm>
        </p:spPr>
        <p:txBody>
          <a:bodyPr lIns="91440" tIns="45720" rIns="91440" bIns="45720" anchor="b" anchorCtr="0">
            <a:normAutofit/>
          </a:bodyPr>
          <a:lstStyle>
            <a:lvl1pPr algn="ctr">
              <a:defRPr sz="44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2451463" y="4311217"/>
            <a:ext cx="4241075" cy="1077985"/>
          </a:xfrm>
        </p:spPr>
        <p:txBody>
          <a:bodyPr lIns="91440" tIns="45720" rIns="91440" bIns="4572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54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8125" y="5332730"/>
            <a:ext cx="1289209" cy="15163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43234"/>
            <a:ext cx="8139178" cy="441964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502447" y="952509"/>
            <a:ext cx="3962432" cy="5388907"/>
          </a:xfrm>
        </p:spPr>
        <p:txBody>
          <a:bodyPr vert="horz" lIns="91440" tIns="45720" rIns="91440" bIns="4572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679158" y="952509"/>
            <a:ext cx="3962432" cy="5388907"/>
          </a:xfrm>
        </p:spPr>
        <p:txBody>
          <a:bodyPr lIns="91440" tIns="45720" rIns="91440" bIns="4572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6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8125" y="5332730"/>
            <a:ext cx="1289209" cy="15163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43234"/>
            <a:ext cx="8139178" cy="441964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02447" y="952509"/>
            <a:ext cx="3962432" cy="381003"/>
          </a:xfrm>
        </p:spPr>
        <p:txBody>
          <a:bodyPr lIns="91440" tIns="45720" rIns="91440" bIns="4572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02444" y="1406525"/>
            <a:ext cx="3962400" cy="4934752"/>
          </a:xfrm>
        </p:spPr>
        <p:txBody>
          <a:bodyPr vert="horz" lIns="91440" tIns="45720" rIns="91440" bIns="4572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6812" y="952509"/>
            <a:ext cx="3962432" cy="381003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7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6812" y="1406525"/>
            <a:ext cx="3962432" cy="4934752"/>
          </a:xfrm>
        </p:spPr>
        <p:txBody>
          <a:bodyPr vert="horz" lIns="91440" tIns="45720" rIns="91440" bIns="4572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9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220980" y="264160"/>
            <a:ext cx="8709660" cy="633984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04800" sx="102000" sy="102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3080385" cy="32004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406200" y="3638550"/>
            <a:ext cx="2737800" cy="32194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39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1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8125" y="5332730"/>
            <a:ext cx="1289209" cy="15163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48" y="443234"/>
            <a:ext cx="8139178" cy="441964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02447" y="952509"/>
            <a:ext cx="396243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4679194" y="952509"/>
            <a:ext cx="3962432" cy="5388907"/>
          </a:xfrm>
        </p:spPr>
        <p:txBody>
          <a:bodyPr vert="horz" lIns="91440" tIns="45720" rIns="91440" bIns="4572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7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1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0"/>
            <a:ext cx="1450658" cy="1507490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7928351" y="952509"/>
            <a:ext cx="713238" cy="5388907"/>
          </a:xfrm>
        </p:spPr>
        <p:txBody>
          <a:bodyPr vert="eaVert" lIns="91440" tIns="45720" rIns="91440" bIns="4572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7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02444" y="952501"/>
            <a:ext cx="7371076" cy="5388907"/>
          </a:xfrm>
        </p:spPr>
        <p:txBody>
          <a:bodyPr vert="eaVert" lIns="91440" tIns="45720" rIns="91440" bIns="45720">
            <a:normAutofit/>
          </a:bodyPr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7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8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502412" y="443230"/>
            <a:ext cx="8139178" cy="4419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502412" y="952509"/>
            <a:ext cx="8139178" cy="538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2021/4/19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3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7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7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7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7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7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7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7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7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7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7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7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470785" y="2186305"/>
            <a:ext cx="57502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基础知识填空解析</a:t>
            </a:r>
            <a:endParaRPr lang="zh-CN" altLang="en-US" sz="5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93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648"/>
            <a:ext cx="51435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0"/>
            <a:ext cx="5236066" cy="659735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043608" y="5079622"/>
            <a:ext cx="673685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字迹</a:t>
            </a:r>
            <a:r>
              <a:rPr lang="zh-CN" alt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潦草，涂改严重</a:t>
            </a:r>
            <a:endParaRPr lang="zh-CN" alt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6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51435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8640"/>
            <a:ext cx="5143500" cy="6858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586410" y="5301208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优秀试卷展示</a:t>
            </a:r>
            <a:endParaRPr lang="zh-CN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72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9498" y="332656"/>
            <a:ext cx="9173498" cy="331236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56. The plane crashed,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killing all 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157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passengers ___________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board).</a:t>
            </a:r>
            <a:b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句意：飞机坠毁，机上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157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名乘客全部遇难。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解析：表示在车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船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飞机上，用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adv.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0" spc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aboard=on board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易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错：易与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broad(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宽阔的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abroad(adv.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在国外）混淆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board (v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登上（船、车、飞机）；寄宿 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zh-CN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木板；董事会；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伙食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All too often, more people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___________(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inspire) to devote themselves to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country’s 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construction.</a:t>
            </a:r>
            <a:b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解析：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too often 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常常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时常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句子用一般现在时，更多的人被鼓励致力于国家经济建设，句子缺少谓语动词，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people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inspire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构成被动关系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易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错：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,was inspired</a:t>
            </a:r>
            <a:b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55576" y="764704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aboard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36096" y="3265820"/>
            <a:ext cx="2104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inspired 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4580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67825" y="402430"/>
            <a:ext cx="89644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pc="200" noProof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58.After working in the sun for hours in such hot weather, he looked very tired and </a:t>
            </a:r>
            <a:r>
              <a:rPr lang="en-US" altLang="zh-CN" sz="2800" b="1" u="sng" spc="200" noProof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sweaty</a:t>
            </a:r>
            <a:r>
              <a:rPr lang="en-US" altLang="zh-CN" sz="2800" spc="200" noProof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(sweat</a:t>
            </a:r>
            <a:r>
              <a:rPr lang="en-US" altLang="zh-CN" sz="2800" spc="200" noProof="1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).</a:t>
            </a:r>
          </a:p>
          <a:p>
            <a:r>
              <a:rPr lang="zh-CN" altLang="en-US" sz="2800" spc="200" noProof="1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解析：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sweaty adj.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汗流浃背的；出汗的</a:t>
            </a:r>
            <a:r>
              <a:rPr lang="en-US" altLang="zh-CN" sz="2800" spc="200" noProof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/>
            </a:r>
            <a:br>
              <a:rPr lang="en-US" altLang="zh-CN" sz="2800" spc="200" noProof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</a:b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 better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aside some time every day for sports so that you can keep yourself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____________(energy).</a:t>
            </a:r>
          </a:p>
          <a:p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解析：使自己保持精力充沛的状态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+adj.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使某人处于某种状态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易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错：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energtic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60.Are you __________(absolute)sure that you have turned off all the lights before leaving the room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解析：修饰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 sure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，用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adv. absolutely</a:t>
            </a: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易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错：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absolutly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61.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teacher's instructions in mind, you are sure to make greater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progress.</a:t>
            </a:r>
          </a:p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With….in mind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考虑到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目的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2122233"/>
            <a:ext cx="1960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e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nergetic</a:t>
            </a:r>
          </a:p>
        </p:txBody>
      </p:sp>
      <p:sp>
        <p:nvSpPr>
          <p:cNvPr id="5" name="矩形 4"/>
          <p:cNvSpPr/>
          <p:nvPr/>
        </p:nvSpPr>
        <p:spPr>
          <a:xfrm>
            <a:off x="2097905" y="3895694"/>
            <a:ext cx="1741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absolutely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8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69896"/>
            <a:ext cx="9073008" cy="441964"/>
          </a:xfrm>
        </p:spPr>
        <p:txBody>
          <a:bodyPr>
            <a:noAutofit/>
          </a:bodyPr>
          <a:lstStyle/>
          <a:p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62. You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don‘t 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some expensive __________(equip); even the ball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doesn’t 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to cost much money.</a:t>
            </a:r>
            <a:b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解析：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Expensive +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[U].equipment </a:t>
            </a:r>
            <a:r>
              <a:rPr lang="zh-CN" alt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不可数名词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Facility </a:t>
            </a:r>
            <a:r>
              <a:rPr lang="en-US" altLang="zh-C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[C].n</a:t>
            </a:r>
            <a:r>
              <a:rPr lang="en-US" altLang="zh-CN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设施，设备</a:t>
            </a:r>
            <a:br>
              <a:rPr lang="zh-CN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63.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set 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a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 to have 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photography </a:t>
            </a:r>
            <a:r>
              <a:rPr lang="en-US" altLang="zh-CN" sz="2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r>
              <a:rPr lang="zh-CN" altLang="en-US" sz="2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一直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影响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the environmental issues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句意：他建立了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一个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博客，目的是能让照片一直对环境问题有所影响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考察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altLang="zh-CN" sz="2800" b="0" dirty="0" err="1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800" b="0" dirty="0" err="1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doing 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让某人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某事一直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b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影响 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make/have an impact on =have an influence/effect on </a:t>
            </a:r>
            <a:b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5536" y="711860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775" y="2892334"/>
            <a:ext cx="11327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Making/having an impact on / having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influence/effect on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3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441964"/>
          </a:xfrm>
        </p:spPr>
        <p:txBody>
          <a:bodyPr>
            <a:noAutofit/>
          </a:bodyPr>
          <a:lstStyle/>
          <a:p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 to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下决心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)work harder from now on, I hoped to get “</a:t>
            </a:r>
            <a:r>
              <a:rPr lang="en-US" altLang="zh-CN" sz="2800" b="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A”in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next week’s English exam.</a:t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解析：考察短语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determined to do </a:t>
            </a:r>
            <a:r>
              <a:rPr lang="en-US" altLang="zh-CN" sz="2800" b="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下定决定做某事，逻辑主语与句子主语一致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65. He has made it a rule 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work around the clock/day and night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day.(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夜以继日地工作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解析：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做形式宾语，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不定式做真正的宾语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易错：部分同学记忆不精准，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around a clock/days and nights</a:t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performers of course sang in 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Chinese, but the music, exaggerated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movements helped 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meanings </a:t>
            </a:r>
            <a:r>
              <a:rPr lang="en-US" altLang="zh-C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 to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audience. (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使观众理解含义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解析：</a:t>
            </a:r>
            <a:r>
              <a:rPr lang="en-US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across   </a:t>
            </a:r>
            <a:br>
              <a:rPr lang="en-US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en-US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解释清楚，传达给</a:t>
            </a:r>
            <a:r>
              <a:rPr lang="en-US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横过（马路、河等）</a:t>
            </a:r>
            <a:r>
              <a:rPr lang="en-US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vi. </a:t>
            </a:r>
            <a:r>
              <a:rPr lang="zh-CN" altLang="zh-CN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被理解（不用被动</a:t>
            </a:r>
            <a:r>
              <a:rPr lang="zh-CN" altLang="zh-CN" sz="2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2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5158" y="188640"/>
            <a:ext cx="9252520" cy="441964"/>
          </a:xfrm>
        </p:spPr>
        <p:txBody>
          <a:bodyPr>
            <a:noAutofit/>
          </a:bodyPr>
          <a:lstStyle/>
          <a:p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67.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因为以前戒过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烟，所以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他再也不想尝试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了</a:t>
            </a:r>
            <a:r>
              <a:rPr lang="en-US" altLang="zh-CN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分词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作状语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quit/quitted/stopped smoking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before, he didn‘t want to try it any more.</a:t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解析：考察现在分词做原因状语，现在分词与句子的谓语动词有明显的先后顺序，用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done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的结构表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原因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zh-CN" altLang="en-US" sz="2800" b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戒烟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quit/stop smoking</a:t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过去分词 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quit/quitted; stop 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过去分词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stopped</a:t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易错：</a:t>
            </a:r>
            <a:r>
              <a:rPr lang="en-US" altLang="zh-CN" sz="2800" b="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smork</a:t>
            </a:r>
            <a:r>
              <a:rPr lang="zh-CN" altLang="en-US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quited</a:t>
            </a: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b="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35060" y="4184463"/>
            <a:ext cx="8928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但是，我们很少意识到的是，英语影响到我们生活的每个角落的程度。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we seldom realize the extent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which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has influenced every corner of our lives.</a:t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解析：考察定语从句中介词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+which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的用法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的程度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extent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是固定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搭配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5536" y="908720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69.Is there anyone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up to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不辜负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parents’ expectations in the future?</a:t>
            </a: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解析：考察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be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句型中 非谓语动词的使用，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anyone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live up to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构成主动关系，用现在分词形式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体育运动已经成为很重要的娱乐形式，吸引着男士和女士们。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 has become an important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of entertainment, which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appeals to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men and women.</a:t>
            </a:r>
            <a:b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解析：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引导的非限制性定语从句表示补充说明的结果，从句缺少谓语动词，时态为一般现在时，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 to </a:t>
            </a:r>
            <a:r>
              <a:rPr lang="en-US" altLang="zh-C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吸引某人</a:t>
            </a:r>
          </a:p>
        </p:txBody>
      </p:sp>
    </p:spTree>
    <p:extLst>
      <p:ext uri="{BB962C8B-B14F-4D97-AF65-F5344CB8AC3E}">
        <p14:creationId xmlns:p14="http://schemas.microsoft.com/office/powerpoint/2010/main" val="38384139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82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22"/>
  <p:tag name="KSO_WM_UNIT_ID" val="_1*y*22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8"/>
  <p:tag name="KSO_WM_UNIT_ID" val="_1*y*18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9"/>
  <p:tag name="KSO_WM_UNIT_ID" val="_1*y*19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20"/>
  <p:tag name="KSO_WM_UNIT_ID" val="_1*y*20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21"/>
  <p:tag name="KSO_WM_UNIT_ID" val="_1*y*21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829_2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829"/>
  <p:tag name="KSO_WM_SLIDE_LAYOUT" val="a_l"/>
  <p:tag name="KSO_WM_SLIDE_LAYOUT_CNT" val="1_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82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3"/>
  <p:tag name="KSO_WM_UNIT_ID" val="_1*y*3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2"/>
  <p:tag name="KSO_WM_UNIT_ID" val="_1*y*2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"/>
  <p:tag name="KSO_WM_UNIT_ID" val="_1*y*1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6"/>
  <p:tag name="KSO_WM_UNIT_ID" val="_1*y*6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7"/>
  <p:tag name="KSO_WM_UNIT_ID" val="_1*y*7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5"/>
  <p:tag name="KSO_WM_UNIT_ID" val="_1*y*5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4"/>
  <p:tag name="KSO_WM_UNIT_ID" val="_1*y*4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0"/>
  <p:tag name="KSO_WM_UNIT_ID" val="_1*y*10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9"/>
  <p:tag name="KSO_WM_UNIT_ID" val="_1*y*9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8"/>
  <p:tag name="KSO_WM_UNIT_ID" val="_1*y*8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4"/>
  <p:tag name="KSO_WM_UNIT_ID" val="_1*y*14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3"/>
  <p:tag name="KSO_WM_UNIT_ID" val="_1*y*13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2"/>
  <p:tag name="KSO_WM_UNIT_ID" val="_1*y*12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1"/>
  <p:tag name="KSO_WM_UNIT_ID" val="_1*y*11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0、15、19、20、21、22、23、24、25、26、27、29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282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20202829">
      <a:dk1>
        <a:srgbClr val="000000"/>
      </a:dk1>
      <a:lt1>
        <a:srgbClr val="FFFFFF"/>
      </a:lt1>
      <a:dk2>
        <a:srgbClr val="E7E8EB"/>
      </a:dk2>
      <a:lt2>
        <a:srgbClr val="FFFFFF"/>
      </a:lt2>
      <a:accent1>
        <a:srgbClr val="DA8FA5"/>
      </a:accent1>
      <a:accent2>
        <a:srgbClr val="DCB29A"/>
      </a:accent2>
      <a:accent3>
        <a:srgbClr val="DBD28E"/>
      </a:accent3>
      <a:accent4>
        <a:srgbClr val="CFE190"/>
      </a:accent4>
      <a:accent5>
        <a:srgbClr val="B7E19D"/>
      </a:accent5>
      <a:accent6>
        <a:srgbClr val="9CE0AB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202</Words>
  <Application>Microsoft Office PowerPoint</Application>
  <PresentationFormat>全屏显示(4:3)</PresentationFormat>
  <Paragraphs>26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1_Office 主题​​</vt:lpstr>
      <vt:lpstr>PowerPoint 演示文稿</vt:lpstr>
      <vt:lpstr>PowerPoint 演示文稿</vt:lpstr>
      <vt:lpstr>PowerPoint 演示文稿</vt:lpstr>
      <vt:lpstr>56. The plane crashed, killing all 157 passengers ___________（board). 句意：飞机坠毁，机上157名乘客全部遇难。 解析：表示在车/船/飞机上，用adv. aboard=on board 易错：易与broad(adj.宽阔的)，abroad(adv.在国外）混淆; board (v. 登上（船、车、飞机）；寄宿 n. 木板；董事会；伙食 57. All too often, more people ___________(inspire) to devote themselves to the country’s economic construction. 解析：all too often 常常; 时常,句子用一般现在时，更多的人被鼓励致力于国家经济建设，句子缺少谓语动词，more people和inspire构成被动关系 易错：were ,was inspired </vt:lpstr>
      <vt:lpstr>PowerPoint 演示文稿</vt:lpstr>
      <vt:lpstr>62. You don‘t need some expensive __________(equip); even the ball doesn’t have to cost much money. 解析：Expensive + [U].equipment 不可数名词 Facility [C].n.设施，设备 63. He set up a blog to have the photography _________________________________________（一直影响) the environmental issues.  句意：他建立了一个博客，目的是能让照片一直对环境问题有所影响 解析:考察have sb/sth doing 让某人/某事一直… 影响 make/have an impact on =have an influence/effect on  </vt:lpstr>
      <vt:lpstr>64. Determined to (下决心)work harder from now on, I hoped to get “A”in next week’s English exam. 解析：考察短语 be determined to do sth,下定决定做某事，逻辑主语与句子主语一致 65. He has made it a rule to work around the clock/day and night every day.(夜以继日地工作) 解析：it做形式宾语，to do不定式做真正的宾语 易错：部分同学记忆不精准，work around a clock/days and nights 66. The performers of course sang in Chinese, but the music, exaggerated movements helped get the meanings across to the audience. (使观众理解含义) 解析：get across    vt. 解释清楚，传达给,横过（马路、河等）; vi. 被理解（不用被动） </vt:lpstr>
      <vt:lpstr>67.因为以前戒过烟，所以他再也不想尝试了(分词作状语) Having quit/quitted/stopped smoking before, he didn‘t want to try it any more. 解析：考察现在分词做原因状语，现在分词与句子的谓语动词有明显的先后顺序，用having done的结构表原因；戒烟，quit/stop smoking 注意 quit过去分词 quit/quitted; stop 过去分词stopped 易错：smork，quited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China</cp:lastModifiedBy>
  <cp:revision>24</cp:revision>
  <dcterms:created xsi:type="dcterms:W3CDTF">2021-04-18T13:09:27Z</dcterms:created>
  <dcterms:modified xsi:type="dcterms:W3CDTF">2021-04-19T02:32:21Z</dcterms:modified>
</cp:coreProperties>
</file>