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39725" y="92710"/>
            <a:ext cx="3432810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、宇宙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普遍的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普遍地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众所周知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combine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把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和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结合起来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explode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a.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、令某人失望的是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对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失望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rude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65675" y="92710"/>
            <a:ext cx="601091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universe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universal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universally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It is universally acknowledged that......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使结合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combination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combine A with/and B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爆炸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explosion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explosive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to one's disppointment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disappointed at/with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粗鲁的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rudeness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42595" y="276225"/>
            <a:ext cx="3912235" cy="6123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6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original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v.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来自，源于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......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behave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守规矩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表现好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/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不好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举止规矩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、缺乏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缺席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感激的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因为某事感激某人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81755" y="151765"/>
            <a:ext cx="6583680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原先的，最初的；原创的；新颖的；原版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origin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originate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originate from/in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表现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behave well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well/badly behaved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behave oneself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absence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absent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absent from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grateful 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gratitude/gratefulness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grateful to sb. for sth.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=show/express gratitude to sb. for sth.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14020" y="219710"/>
            <a:ext cx="153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3065" y="443865"/>
            <a:ext cx="6139180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10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、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absorb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 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聚精会神于，专注于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11. appeal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呼吁，号召某人做某事；吸引某人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12. escape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从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......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逃跑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逃避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32245" y="348615"/>
            <a:ext cx="5545455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吸收，吸引</a:t>
            </a:r>
            <a:endParaRPr lang="zh-CN" altLang="en-US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absorption</a:t>
            </a:r>
            <a:endParaRPr lang="en-US" altLang="zh-CN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be absorbed in=absorb oneself in</a:t>
            </a:r>
            <a:endParaRPr lang="en-US" altLang="zh-CN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吸引（力）；呼吁，恳求；上诉</a:t>
            </a:r>
            <a:endParaRPr lang="zh-CN" altLang="en-US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appeal to</a:t>
            </a:r>
            <a:endParaRPr lang="en-US" altLang="zh-CN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逃走，逃脱；泄露，渗出；被遗忘</a:t>
            </a:r>
            <a:endParaRPr lang="zh-CN" altLang="en-US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escape from</a:t>
            </a:r>
            <a:endParaRPr lang="en-US" altLang="zh-CN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escape n./doing</a:t>
            </a:r>
            <a:endParaRPr lang="en-US" altLang="zh-CN" sz="2800" b="1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WPS 演示</Application>
  <PresentationFormat>宽屏</PresentationFormat>
  <Paragraphs>80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琦琦</cp:lastModifiedBy>
  <cp:revision>5</cp:revision>
  <dcterms:created xsi:type="dcterms:W3CDTF">2021-03-16T15:04:00Z</dcterms:created>
  <dcterms:modified xsi:type="dcterms:W3CDTF">2021-03-17T01:18:53Z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