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33375" y="118745"/>
            <a:ext cx="3992880" cy="67392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运动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方面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解释清楚，传达（短语）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难以置信的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（使）结合，（使）组合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极度，极其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专心致志的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完全地，绝对地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表演（节目）（短语）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10.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有吸引力的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11.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确切地，肯定地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短暂的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13.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逃离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14.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程度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原先的，最初的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16.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紧张的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17.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正常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18.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缺乏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n.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16500" y="118745"/>
            <a:ext cx="1537335" cy="67392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movement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aspect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get across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incredible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combine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extremely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absorbed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absolutely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put on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appealing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definitely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brief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escape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extent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original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awkward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normal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absence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28130" y="2292350"/>
            <a:ext cx="15887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absorption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5" grpId="1"/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0180" y="304800"/>
            <a:ext cx="11628755" cy="63696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21.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粗鲁（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n.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）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19.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普遍认为，众所周知（短语）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20.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把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和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结合起来（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combine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）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22.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对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负责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23.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因为某事感谢某人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24.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聚精会神于，专注于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_____________________________, he cared littile about other things.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=________________________________, he cared little about other things.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25.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侥幸逃脱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他试图避免受罚。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He tried to escape______________________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26. So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或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Such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及其修饰部分位于句首，主句进行部分倒装，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that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从句语序不变。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Such an honest boy_______ _________that he was praised.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27.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起源于战国时期，端午节是中国最有重要意义的节日之一。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_________________________(date back to/date from)the Warring States Period, the Dragon 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Boat Festival is one of the most significant festivals in China.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28.(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语法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)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现在分词作状语。现在分词作状语时，非谓语动词和句子主语是主动关系。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___________(see)the police, he made a run for the exit.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6400" y="2452370"/>
            <a:ext cx="34480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Absorbed in the research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5775" y="2842260"/>
            <a:ext cx="32899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Absorbing himself in the research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1150" y="6185535"/>
            <a:ext cx="1029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Seeing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92725" y="3573780"/>
            <a:ext cx="28054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being punished/punishment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71775" y="4293870"/>
            <a:ext cx="54165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was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63365" y="4293870"/>
            <a:ext cx="5772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Tom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1150" y="5029835"/>
            <a:ext cx="215519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Dating back to/ from 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241925" y="290195"/>
            <a:ext cx="5964555" cy="175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rudeness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It is acknowledged that......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combine A with/and B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be responsible for/take responsibility for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be grateful to sb. for sth=show/express gratitude to sb. for sth.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be absorbed in/ absorb oneself in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977390" y="3259455"/>
            <a:ext cx="527240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have a narrow escape=escape narrowly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0" grpId="1"/>
      <p:bldP spid="3" grpId="0"/>
      <p:bldP spid="3" grpI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5" grpId="0"/>
      <p:bldP spid="5" grpId="1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9850" y="264795"/>
            <a:ext cx="1238250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29. 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为了使分词作状语表达的意思更加明确，可在其前面加上适当的连词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when, while,once......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When______________(wait) for the bus, he saw an old friend.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74750" y="581660"/>
            <a:ext cx="86169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waiting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51485" y="343535"/>
            <a:ext cx="370840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、充满自信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、京剧</a:t>
            </a:r>
            <a:endParaRPr lang="en-US" altLang="zh-CN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、解释清楚，传达给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、把</a:t>
            </a:r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转变成</a:t>
            </a:r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endParaRPr lang="en-US" altLang="zh-CN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、极为激动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事情发展如人所愿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</a:t>
            </a:r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为基础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、通常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、导致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、不辜负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、在某种程度上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、怀着这样的想法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13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、凭借自身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</a:t>
            </a:r>
            <a:r>
              <a:rPr lang="zh-CN" altLang="en-US" sz="28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、转向</a:t>
            </a:r>
            <a:endParaRPr lang="zh-CN" altLang="en-US" sz="28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32095" y="343535"/>
            <a:ext cx="383286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full of confidence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Peking Opera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get across 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transform...into...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on the edge of one’s seat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tick all the right boxes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base...on...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all too often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result in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live up to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to some extent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with...in mind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 one’s own right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turn to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5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1762</Words>
  <Application>WPS 演示</Application>
  <PresentationFormat>宽屏</PresentationFormat>
  <Paragraphs>116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Times New Roman</vt:lpstr>
      <vt:lpstr>微软雅黑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4</cp:revision>
  <dcterms:created xsi:type="dcterms:W3CDTF">2021-05-25T04:59:00Z</dcterms:created>
  <dcterms:modified xsi:type="dcterms:W3CDTF">2021-05-25T23:21:25Z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299DCD1E203549EEAD933AEA5383B412</vt:lpwstr>
  </property>
  <property fmtid="{D5CDD505-2E9C-101B-9397-08002B2CF9AE}" pid="3" name="KSOProductBuildVer">
    <vt:lpwstr>2052-11.1.0.10495</vt:lpwstr>
  </property>
</Properties>
</file>