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20345" y="314960"/>
            <a:ext cx="10274935" cy="7477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1.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离开（工作岗位、学校等）；离任；放弃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(pt,pp)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在船上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adv.&amp; prep.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登上（船、车、飞机）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v.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航班，班机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交通工具，车辆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参与，参加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参与做某事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参与做某事；忙于做某事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7.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而且（短语）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8. </a:t>
            </a:r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Last night, there were millions of people______(watch)the opening ceremony.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昨天晚上，有几百万人观看了开幕式的电视直播。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Hurry up! There is little time_________(leave) for us to catch up the last bus.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快点，我们赶上最后一班车的时间不多了。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There are many peoblems ____________________________(discuss).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altLang="zh-CN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       </a:t>
            </a:r>
            <a:r>
              <a:rPr lang="zh-CN" altLang="en-US" sz="2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还有很多问题要讨论</a:t>
            </a:r>
            <a:endParaRPr lang="en-US" altLang="zh-CN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endParaRPr lang="zh-CN" altLang="en-US" sz="2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48655" y="4281805"/>
            <a:ext cx="1071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watching</a:t>
            </a:r>
            <a:endParaRPr lang="en-US" altLang="zh-CN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632960" y="4855210"/>
            <a:ext cx="6762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left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29455" y="5680710"/>
            <a:ext cx="25984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discuss/to be discussed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22540" y="70485"/>
            <a:ext cx="293751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quit;quit/quitted;quit/quitted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32960" y="808355"/>
            <a:ext cx="8388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aboard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87570" y="1275715"/>
            <a:ext cx="7296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board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88285" y="1644015"/>
            <a:ext cx="6597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flight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448050" y="2055495"/>
            <a:ext cx="8331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vehicle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88285" y="2426335"/>
            <a:ext cx="8477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engage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242185" y="2832100"/>
            <a:ext cx="32448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engage(sb./oneself) in(doing)sth.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281170" y="3324860"/>
            <a:ext cx="24771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engaged in(doing)sth.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719070" y="3750945"/>
            <a:ext cx="7981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 that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1940" y="321310"/>
            <a:ext cx="12024360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 make+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宾语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+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宾补（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n./a./v./pp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）。如果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make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后的宾语为不定式或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that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从句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时，常用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it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作形式宾语，把真正的宾语放到后面。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(1)I am determined to make my dream_________in 2022.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我下定决心在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2022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年实现我的梦想。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(2)He spoke loudly in order to make himself_________(hear)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(3) He has made_____a rule________________(go jogging) every morning.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决心体验不同的文化，王先生上周去了非洲。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__________(determine) to experince different cultures, Mr. Wang set off for Africa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last week.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（语法）现在分词做定语。现在分词的主动形式做定语表示主动或正在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进行；其被动形式表正在进行和被动。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The flowers____________(smell) sweet in the garden attract the visitors.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The freeway______________(build) now leads to the city.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现在分词的完成式一般不做定语，做状语，表示完成式的动作发生在谓语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动词之前。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50255" y="1174750"/>
            <a:ext cx="16935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come true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11645" y="2027555"/>
            <a:ext cx="1071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heard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95600" y="2470785"/>
            <a:ext cx="3124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84725" y="2401570"/>
            <a:ext cx="14300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go jogging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1940" y="3341370"/>
            <a:ext cx="19799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Determined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99030" y="4986020"/>
            <a:ext cx="14478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smelling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99030" y="5438775"/>
            <a:ext cx="11703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being built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5905" y="208280"/>
            <a:ext cx="772668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正是在那时，我意识到了她的座位空的。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It was then__________I realized her seat was empty.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 pick up: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与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保持联系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52675" y="639445"/>
            <a:ext cx="7943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that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57400" y="1161415"/>
            <a:ext cx="83616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（健康，天气等）好转；捡起，拾起；营救，救起；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接受（信号）；偶然得到、学会；用车接某人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47060" y="2362835"/>
            <a:ext cx="41433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keep/stay/be in touch with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  <p:bldP spid="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20675" y="274955"/>
            <a:ext cx="4716780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1、</a:t>
            </a:r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在博客上发照片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2、下定决心做某事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3、 爱上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4、 全职工作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5、 对......产生影响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6、 对......做出评论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7、习惯于做某事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8、 随着时间的推移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9、 迫不及待做某事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10、 （健康、天气好转）......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11、 方向感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12、 睡着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13、 令某人开心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zh-CN" altLang="en-US" sz="2800" b="1" dirty="0">
                <a:latin typeface="Times New Roman" panose="02020603050405020304" charset="0"/>
                <a:cs typeface="Times New Roman" panose="02020603050405020304" charset="0"/>
              </a:rPr>
              <a:t>14、 保持联系</a:t>
            </a:r>
            <a:endParaRPr lang="zh-CN" alt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33720" y="274955"/>
            <a:ext cx="3726815" cy="61239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post pictures on a blog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determined to do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fall in love with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work full time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an impact 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a comment about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used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over time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can’t wait to do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pick up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 sense of direction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fall asleep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cheer...up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keep in touch 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5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1755</Words>
  <Application>WPS 演示</Application>
  <PresentationFormat>宽屏</PresentationFormat>
  <Paragraphs>118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3</cp:revision>
  <dcterms:created xsi:type="dcterms:W3CDTF">2021-05-25T04:17:00Z</dcterms:created>
  <dcterms:modified xsi:type="dcterms:W3CDTF">2021-05-25T05:02:20Z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83EA14EF025245F68584F305193ADA60</vt:lpwstr>
  </property>
  <property fmtid="{D5CDD505-2E9C-101B-9397-08002B2CF9AE}" pid="3" name="KSOProductBuildVer">
    <vt:lpwstr>2052-11.1.0.10495</vt:lpwstr>
  </property>
</Properties>
</file>