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4" r:id="rId4"/>
    <p:sldMasterId id="2147483696" r:id="rId5"/>
    <p:sldMasterId id="2147483708" r:id="rId6"/>
    <p:sldMasterId id="2147483720" r:id="rId7"/>
  </p:sldMasterIdLst>
  <p:sldIdLst>
    <p:sldId id="256" r:id="rId8"/>
    <p:sldId id="258" r:id="rId9"/>
    <p:sldId id="259" r:id="rId10"/>
    <p:sldId id="260" r:id="rId11"/>
    <p:sldId id="261" r:id="rId12"/>
    <p:sldId id="262" r:id="rId13"/>
    <p:sldId id="278" r:id="rId14"/>
    <p:sldId id="279" r:id="rId15"/>
    <p:sldId id="263" r:id="rId16"/>
    <p:sldId id="264" r:id="rId17"/>
    <p:sldId id="265" r:id="rId18"/>
    <p:sldId id="266" r:id="rId19"/>
    <p:sldId id="267" r:id="rId20"/>
    <p:sldId id="269" r:id="rId21"/>
    <p:sldId id="270" r:id="rId22"/>
    <p:sldId id="271" r:id="rId23"/>
    <p:sldId id="295" r:id="rId24"/>
    <p:sldId id="302" r:id="rId25"/>
    <p:sldId id="303" r:id="rId26"/>
    <p:sldId id="272" r:id="rId27"/>
    <p:sldId id="273" r:id="rId28"/>
    <p:sldId id="304" r:id="rId29"/>
    <p:sldId id="274" r:id="rId30"/>
    <p:sldId id="275" r:id="rId31"/>
    <p:sldId id="276" r:id="rId32"/>
    <p:sldId id="277"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 Id="rId8" Type="http://schemas.openxmlformats.org/officeDocument/2006/relationships/slide" Target="slides/slide1.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45059"/>
          <p:cNvSpPr>
            <a:spLocks noGrp="1"/>
          </p:cNvSpPr>
          <p:nvPr>
            <p:ph type="dt" sz="half" idx="10"/>
          </p:nvPr>
        </p:nvSpPr>
        <p:spPr/>
        <p:txBody>
          <a:bodyPr/>
          <a:lstStyle>
            <a:lvl1pPr>
              <a:defRPr/>
            </a:lvl1pPr>
          </a:lstStyle>
          <a:p>
            <a:pPr>
              <a:defRPr/>
            </a:pPr>
            <a:fld id="{119FFA98-DE7D-4562-8984-B1FFAB816FF1}"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5" name="页脚占位符 45060"/>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45061"/>
          <p:cNvSpPr>
            <a:spLocks noGrp="1"/>
          </p:cNvSpPr>
          <p:nvPr>
            <p:ph type="sldNum" sz="quarter" idx="12"/>
          </p:nvPr>
        </p:nvSpPr>
        <p:spPr/>
        <p:txBody>
          <a:bodyPr/>
          <a:lstStyle>
            <a:lvl1pPr>
              <a:defRPr/>
            </a:lvl1pPr>
          </a:lstStyle>
          <a:p>
            <a:pPr>
              <a:defRPr/>
            </a:pPr>
            <a:fld id="{9322AC7B-165A-40C5-9323-BA0C6C5218FB}"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D2BE3068-9712-46BB-93C1-3F10D328F9D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3FE75516-F373-40E0-BEF8-1BE5D4BEDBC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54296"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A9D1EFE2-5077-47D0-8F1E-9BB90A03AEB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8" name="页脚占位符 7"/>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9" name="灯片编号占位符 8"/>
          <p:cNvSpPr>
            <a:spLocks noGrp="1"/>
          </p:cNvSpPr>
          <p:nvPr>
            <p:ph type="sldNum" sz="quarter" idx="12"/>
          </p:nvPr>
        </p:nvSpPr>
        <p:spPr/>
        <p:txBody>
          <a:bodyPr/>
          <a:lstStyle>
            <a:lvl1pPr>
              <a:defRPr dirty="0"/>
            </a:lvl1pPr>
          </a:lstStyle>
          <a:p>
            <a:pPr>
              <a:defRPr/>
            </a:pPr>
            <a:fld id="{514143C4-D373-450D-A49F-729F79A5B63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5" name="灯片编号占位符 4"/>
          <p:cNvSpPr>
            <a:spLocks noGrp="1"/>
          </p:cNvSpPr>
          <p:nvPr>
            <p:ph type="sldNum" sz="quarter" idx="12"/>
          </p:nvPr>
        </p:nvSpPr>
        <p:spPr/>
        <p:txBody>
          <a:bodyPr/>
          <a:lstStyle>
            <a:lvl1pPr>
              <a:defRPr dirty="0"/>
            </a:lvl1pPr>
          </a:lstStyle>
          <a:p>
            <a:pPr>
              <a:defRPr/>
            </a:pPr>
            <a:fld id="{13259656-BCE9-4757-A3B8-42A5BE8DF59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3" name="页脚占位符 2"/>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4" name="灯片编号占位符 3"/>
          <p:cNvSpPr>
            <a:spLocks noGrp="1"/>
          </p:cNvSpPr>
          <p:nvPr>
            <p:ph type="sldNum" sz="quarter" idx="12"/>
          </p:nvPr>
        </p:nvSpPr>
        <p:spPr/>
        <p:txBody>
          <a:bodyPr/>
          <a:lstStyle>
            <a:lvl1pPr>
              <a:defRPr dirty="0"/>
            </a:lvl1pPr>
          </a:lstStyle>
          <a:p>
            <a:pPr>
              <a:defRPr/>
            </a:pPr>
            <a:fld id="{03ADC7A8-7422-496D-BB0E-AAFD58AF560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210D8AAF-B893-4941-BB7D-729EA469F5F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D3840DDF-2017-4552-B078-183CA0B7FCF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59210984-493C-44A4-B3CB-29A9A316064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7F0E9FAD-91D3-44CE-8386-7856BD913D87}"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45059"/>
          <p:cNvSpPr>
            <a:spLocks noGrp="1"/>
          </p:cNvSpPr>
          <p:nvPr>
            <p:ph type="dt" sz="half" idx="10"/>
          </p:nvPr>
        </p:nvSpPr>
        <p:spPr/>
        <p:txBody>
          <a:bodyPr/>
          <a:lstStyle>
            <a:lvl1pPr>
              <a:defRPr/>
            </a:lvl1pPr>
          </a:lstStyle>
          <a:p>
            <a:pPr>
              <a:defRPr/>
            </a:pPr>
            <a:fld id="{119FFA98-DE7D-4562-8984-B1FFAB816FF1}"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5" name="页脚占位符 45060"/>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45061"/>
          <p:cNvSpPr>
            <a:spLocks noGrp="1"/>
          </p:cNvSpPr>
          <p:nvPr>
            <p:ph type="sldNum" sz="quarter" idx="12"/>
          </p:nvPr>
        </p:nvSpPr>
        <p:spPr/>
        <p:txBody>
          <a:bodyPr/>
          <a:lstStyle>
            <a:lvl1pPr>
              <a:defRPr/>
            </a:lvl1pPr>
          </a:lstStyle>
          <a:p>
            <a:pPr>
              <a:defRPr/>
            </a:pPr>
            <a:fld id="{9322AC7B-165A-40C5-9323-BA0C6C5218FB}"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D2BE3068-9712-46BB-93C1-3F10D328F9D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3FE75516-F373-40E0-BEF8-1BE5D4BEDBC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54296"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A9D1EFE2-5077-47D0-8F1E-9BB90A03AEB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8" name="页脚占位符 7"/>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9" name="灯片编号占位符 8"/>
          <p:cNvSpPr>
            <a:spLocks noGrp="1"/>
          </p:cNvSpPr>
          <p:nvPr>
            <p:ph type="sldNum" sz="quarter" idx="12"/>
          </p:nvPr>
        </p:nvSpPr>
        <p:spPr/>
        <p:txBody>
          <a:bodyPr/>
          <a:lstStyle>
            <a:lvl1pPr>
              <a:defRPr dirty="0"/>
            </a:lvl1pPr>
          </a:lstStyle>
          <a:p>
            <a:pPr>
              <a:defRPr/>
            </a:pPr>
            <a:fld id="{514143C4-D373-450D-A49F-729F79A5B63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5" name="灯片编号占位符 4"/>
          <p:cNvSpPr>
            <a:spLocks noGrp="1"/>
          </p:cNvSpPr>
          <p:nvPr>
            <p:ph type="sldNum" sz="quarter" idx="12"/>
          </p:nvPr>
        </p:nvSpPr>
        <p:spPr/>
        <p:txBody>
          <a:bodyPr/>
          <a:lstStyle>
            <a:lvl1pPr>
              <a:defRPr dirty="0"/>
            </a:lvl1pPr>
          </a:lstStyle>
          <a:p>
            <a:pPr>
              <a:defRPr/>
            </a:pPr>
            <a:fld id="{13259656-BCE9-4757-A3B8-42A5BE8DF59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3" name="页脚占位符 2"/>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4" name="灯片编号占位符 3"/>
          <p:cNvSpPr>
            <a:spLocks noGrp="1"/>
          </p:cNvSpPr>
          <p:nvPr>
            <p:ph type="sldNum" sz="quarter" idx="12"/>
          </p:nvPr>
        </p:nvSpPr>
        <p:spPr/>
        <p:txBody>
          <a:bodyPr/>
          <a:lstStyle>
            <a:lvl1pPr>
              <a:defRPr dirty="0"/>
            </a:lvl1pPr>
          </a:lstStyle>
          <a:p>
            <a:pPr>
              <a:defRPr/>
            </a:pPr>
            <a:fld id="{03ADC7A8-7422-496D-BB0E-AAFD58AF560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210D8AAF-B893-4941-BB7D-729EA469F5F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D3840DDF-2017-4552-B078-183CA0B7FCF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59210984-493C-44A4-B3CB-29A9A316064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7F0E9FAD-91D3-44CE-8386-7856BD913D87}"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16D90A41-D888-4C38-A143-8176EEE6DBB4}" type="slidenum">
              <a:rPr lang="zh-CN" altLang="en-US"/>
              <a:t>‹#›</a:t>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6A10146B-2AAE-4EB1-8482-77108FAABD90}" type="slidenum">
              <a:rPr lang="zh-CN" altLang="en-US"/>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C42338D2-84B5-428D-8EB6-A51CC1334821}" type="slidenum">
              <a:rPr lang="zh-CN" altLang="en-US"/>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5C7ADF37-4DE7-480D-B224-41DC7D03C3B1}" type="slidenum">
              <a:rPr lang="zh-CN" altLang="en-US"/>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7"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8"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9" name="灯片编号占位符 5"/>
          <p:cNvSpPr>
            <a:spLocks noGrp="1"/>
          </p:cNvSpPr>
          <p:nvPr>
            <p:ph type="sldNum" sz="quarter" idx="12"/>
          </p:nvPr>
        </p:nvSpPr>
        <p:spPr/>
        <p:txBody>
          <a:bodyPr/>
          <a:lstStyle>
            <a:lvl1pPr>
              <a:defRPr/>
            </a:lvl1pPr>
          </a:lstStyle>
          <a:p>
            <a:pPr>
              <a:defRPr/>
            </a:pPr>
            <a:fld id="{66C161D2-F310-4B88-AD41-6A555AC033CD}" type="slidenum">
              <a:rPr lang="zh-CN" altLang="en-US"/>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4"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5" name="灯片编号占位符 5"/>
          <p:cNvSpPr>
            <a:spLocks noGrp="1"/>
          </p:cNvSpPr>
          <p:nvPr>
            <p:ph type="sldNum" sz="quarter" idx="12"/>
          </p:nvPr>
        </p:nvSpPr>
        <p:spPr/>
        <p:txBody>
          <a:bodyPr/>
          <a:lstStyle>
            <a:lvl1pPr>
              <a:defRPr/>
            </a:lvl1pPr>
          </a:lstStyle>
          <a:p>
            <a:pPr>
              <a:defRPr/>
            </a:pPr>
            <a:fld id="{9F98A707-DE9A-4E87-B98E-B993DCF9EC62}" type="slidenum">
              <a:rPr lang="zh-CN" altLang="en-US"/>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3"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4" name="灯片编号占位符 5"/>
          <p:cNvSpPr>
            <a:spLocks noGrp="1"/>
          </p:cNvSpPr>
          <p:nvPr>
            <p:ph type="sldNum" sz="quarter" idx="12"/>
          </p:nvPr>
        </p:nvSpPr>
        <p:spPr/>
        <p:txBody>
          <a:bodyPr/>
          <a:lstStyle>
            <a:lvl1pPr>
              <a:defRPr/>
            </a:lvl1pPr>
          </a:lstStyle>
          <a:p>
            <a:pPr>
              <a:defRPr/>
            </a:pPr>
            <a:fld id="{6CAB0036-23B1-48CC-823F-9497B88B2450}" type="slidenum">
              <a:rPr lang="zh-CN" altLang="en-US"/>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251B8F87-187D-4ECB-AD9E-F95469DB942B}" type="slidenum">
              <a:rPr lang="zh-CN" altLang="en-US"/>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78299BF4-F1AD-4843-AA9F-A6F42BCCD239}" type="slidenum">
              <a:rPr lang="zh-CN" altLang="en-US"/>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8BCDA06D-3C0C-4FBE-B163-55968CF905EB}" type="slidenum">
              <a:rPr lang="zh-CN" altLang="en-US"/>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73CF7CAF-04AC-43A5-A5CA-E60792715BCC}" type="slidenum">
              <a:rPr lang="zh-CN" altLang="en-US"/>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45059"/>
          <p:cNvSpPr>
            <a:spLocks noGrp="1"/>
          </p:cNvSpPr>
          <p:nvPr>
            <p:ph type="dt" sz="half" idx="10"/>
          </p:nvPr>
        </p:nvSpPr>
        <p:spPr/>
        <p:txBody>
          <a:bodyPr/>
          <a:lstStyle>
            <a:lvl1pPr>
              <a:defRPr/>
            </a:lvl1pPr>
          </a:lstStyle>
          <a:p>
            <a:pPr>
              <a:defRPr/>
            </a:pPr>
            <a:fld id="{119FFA98-DE7D-4562-8984-B1FFAB816FF1}"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5" name="页脚占位符 45060"/>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45061"/>
          <p:cNvSpPr>
            <a:spLocks noGrp="1"/>
          </p:cNvSpPr>
          <p:nvPr>
            <p:ph type="sldNum" sz="quarter" idx="12"/>
          </p:nvPr>
        </p:nvSpPr>
        <p:spPr/>
        <p:txBody>
          <a:bodyPr/>
          <a:lstStyle>
            <a:lvl1pPr>
              <a:defRPr/>
            </a:lvl1pPr>
          </a:lstStyle>
          <a:p>
            <a:pPr>
              <a:defRPr/>
            </a:pPr>
            <a:fld id="{9322AC7B-165A-40C5-9323-BA0C6C5218FB}"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D2BE3068-9712-46BB-93C1-3F10D328F9D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3FE75516-F373-40E0-BEF8-1BE5D4BEDBC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54296"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A9D1EFE2-5077-47D0-8F1E-9BB90A03AEB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8" name="页脚占位符 7"/>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9" name="灯片编号占位符 8"/>
          <p:cNvSpPr>
            <a:spLocks noGrp="1"/>
          </p:cNvSpPr>
          <p:nvPr>
            <p:ph type="sldNum" sz="quarter" idx="12"/>
          </p:nvPr>
        </p:nvSpPr>
        <p:spPr/>
        <p:txBody>
          <a:bodyPr/>
          <a:lstStyle>
            <a:lvl1pPr>
              <a:defRPr dirty="0"/>
            </a:lvl1pPr>
          </a:lstStyle>
          <a:p>
            <a:pPr>
              <a:defRPr/>
            </a:pPr>
            <a:fld id="{514143C4-D373-450D-A49F-729F79A5B63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5" name="灯片编号占位符 4"/>
          <p:cNvSpPr>
            <a:spLocks noGrp="1"/>
          </p:cNvSpPr>
          <p:nvPr>
            <p:ph type="sldNum" sz="quarter" idx="12"/>
          </p:nvPr>
        </p:nvSpPr>
        <p:spPr/>
        <p:txBody>
          <a:bodyPr/>
          <a:lstStyle>
            <a:lvl1pPr>
              <a:defRPr dirty="0"/>
            </a:lvl1pPr>
          </a:lstStyle>
          <a:p>
            <a:pPr>
              <a:defRPr/>
            </a:pPr>
            <a:fld id="{13259656-BCE9-4757-A3B8-42A5BE8DF59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3" name="页脚占位符 2"/>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4" name="灯片编号占位符 3"/>
          <p:cNvSpPr>
            <a:spLocks noGrp="1"/>
          </p:cNvSpPr>
          <p:nvPr>
            <p:ph type="sldNum" sz="quarter" idx="12"/>
          </p:nvPr>
        </p:nvSpPr>
        <p:spPr/>
        <p:txBody>
          <a:bodyPr/>
          <a:lstStyle>
            <a:lvl1pPr>
              <a:defRPr dirty="0"/>
            </a:lvl1pPr>
          </a:lstStyle>
          <a:p>
            <a:pPr>
              <a:defRPr/>
            </a:pPr>
            <a:fld id="{03ADC7A8-7422-496D-BB0E-AAFD58AF560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210D8AAF-B893-4941-BB7D-729EA469F5F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D3840DDF-2017-4552-B078-183CA0B7FCF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59210984-493C-44A4-B3CB-29A9A316064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7F0E9FAD-91D3-44CE-8386-7856BD913D87}"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45059"/>
          <p:cNvSpPr>
            <a:spLocks noGrp="1"/>
          </p:cNvSpPr>
          <p:nvPr>
            <p:ph type="dt" sz="half" idx="10"/>
          </p:nvPr>
        </p:nvSpPr>
        <p:spPr/>
        <p:txBody>
          <a:bodyPr/>
          <a:lstStyle>
            <a:lvl1pPr>
              <a:defRPr/>
            </a:lvl1pPr>
          </a:lstStyle>
          <a:p>
            <a:pPr>
              <a:defRPr/>
            </a:pPr>
            <a:fld id="{119FFA98-DE7D-4562-8984-B1FFAB816FF1}"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5" name="页脚占位符 45060"/>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45061"/>
          <p:cNvSpPr>
            <a:spLocks noGrp="1"/>
          </p:cNvSpPr>
          <p:nvPr>
            <p:ph type="sldNum" sz="quarter" idx="12"/>
          </p:nvPr>
        </p:nvSpPr>
        <p:spPr/>
        <p:txBody>
          <a:bodyPr/>
          <a:lstStyle>
            <a:lvl1pPr>
              <a:defRPr/>
            </a:lvl1pPr>
          </a:lstStyle>
          <a:p>
            <a:pPr>
              <a:defRPr/>
            </a:pPr>
            <a:fld id="{9322AC7B-165A-40C5-9323-BA0C6C5218FB}"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D2BE3068-9712-46BB-93C1-3F10D328F9D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3FE75516-F373-40E0-BEF8-1BE5D4BEDBC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54296" y="1600200"/>
            <a:ext cx="4032504" cy="45259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A9D1EFE2-5077-47D0-8F1E-9BB90A03AEB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8" name="页脚占位符 7"/>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9" name="灯片编号占位符 8"/>
          <p:cNvSpPr>
            <a:spLocks noGrp="1"/>
          </p:cNvSpPr>
          <p:nvPr>
            <p:ph type="sldNum" sz="quarter" idx="12"/>
          </p:nvPr>
        </p:nvSpPr>
        <p:spPr/>
        <p:txBody>
          <a:bodyPr/>
          <a:lstStyle>
            <a:lvl1pPr>
              <a:defRPr dirty="0"/>
            </a:lvl1pPr>
          </a:lstStyle>
          <a:p>
            <a:pPr>
              <a:defRPr/>
            </a:pPr>
            <a:fld id="{514143C4-D373-450D-A49F-729F79A5B63D}"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5" name="灯片编号占位符 4"/>
          <p:cNvSpPr>
            <a:spLocks noGrp="1"/>
          </p:cNvSpPr>
          <p:nvPr>
            <p:ph type="sldNum" sz="quarter" idx="12"/>
          </p:nvPr>
        </p:nvSpPr>
        <p:spPr/>
        <p:txBody>
          <a:bodyPr/>
          <a:lstStyle>
            <a:lvl1pPr>
              <a:defRPr dirty="0"/>
            </a:lvl1pPr>
          </a:lstStyle>
          <a:p>
            <a:pPr>
              <a:defRPr/>
            </a:pPr>
            <a:fld id="{13259656-BCE9-4757-A3B8-42A5BE8DF59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3" name="页脚占位符 2"/>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4" name="灯片编号占位符 3"/>
          <p:cNvSpPr>
            <a:spLocks noGrp="1"/>
          </p:cNvSpPr>
          <p:nvPr>
            <p:ph type="sldNum" sz="quarter" idx="12"/>
          </p:nvPr>
        </p:nvSpPr>
        <p:spPr/>
        <p:txBody>
          <a:bodyPr/>
          <a:lstStyle>
            <a:lvl1pPr>
              <a:defRPr dirty="0"/>
            </a:lvl1pPr>
          </a:lstStyle>
          <a:p>
            <a:pPr>
              <a:defRPr/>
            </a:pPr>
            <a:fld id="{03ADC7A8-7422-496D-BB0E-AAFD58AF5602}"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210D8AAF-B893-4941-BB7D-729EA469F5F4}"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7" name="灯片编号占位符 6"/>
          <p:cNvSpPr>
            <a:spLocks noGrp="1"/>
          </p:cNvSpPr>
          <p:nvPr>
            <p:ph type="sldNum" sz="quarter" idx="12"/>
          </p:nvPr>
        </p:nvSpPr>
        <p:spPr/>
        <p:txBody>
          <a:bodyPr/>
          <a:lstStyle>
            <a:lvl1pPr>
              <a:defRPr dirty="0"/>
            </a:lvl1pPr>
          </a:lstStyle>
          <a:p>
            <a:pPr>
              <a:defRPr/>
            </a:pPr>
            <a:fld id="{D3840DDF-2017-4552-B078-183CA0B7FCF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59210984-493C-44A4-B3CB-29A9A3160648}"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atin typeface="Times New Roman" panose="02020603050405020304" pitchFamily="18" charset="0"/>
              </a:defRPr>
            </a:lvl1pPr>
          </a:lstStyle>
          <a:p>
            <a:pPr>
              <a:defRPr/>
            </a:pPr>
            <a:endParaRPr lang="zh-CN" altLang="en-US">
              <a:solidFill>
                <a:srgbClr val="000000"/>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6" name="灯片编号占位符 5"/>
          <p:cNvSpPr>
            <a:spLocks noGrp="1"/>
          </p:cNvSpPr>
          <p:nvPr>
            <p:ph type="sldNum" sz="quarter" idx="12"/>
          </p:nvPr>
        </p:nvSpPr>
        <p:spPr/>
        <p:txBody>
          <a:bodyPr/>
          <a:lstStyle>
            <a:lvl1pPr>
              <a:defRPr dirty="0"/>
            </a:lvl1pPr>
          </a:lstStyle>
          <a:p>
            <a:pPr>
              <a:defRPr/>
            </a:pPr>
            <a:fld id="{7F0E9FAD-91D3-44CE-8386-7856BD913D87}"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912C8E41-8ABF-4584-AD1D-06FF4D6B839D}" type="slidenum">
              <a:rPr lang="zh-CN" altLang="en-US"/>
              <a:t>‹#›</a:t>
            </a:fld>
            <a:endParaRPr lang="zh-CN" alt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5BBB6831-7172-4B25-B347-8BAEB9C61C0C}" type="slidenum">
              <a:rPr lang="zh-CN" altLang="en-US"/>
              <a:t>‹#›</a:t>
            </a:fld>
            <a:endParaRPr lang="zh-CN" alt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C64E37A5-7D24-40F0-96D7-B5BF23209A5B}" type="slidenum">
              <a:rPr lang="zh-CN" altLang="en-US"/>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F6DEA1E8-CA3D-45EA-B8C3-DEF19FF69D82}" type="slidenum">
              <a:rPr lang="zh-CN" altLang="en-US"/>
              <a:t>‹#›</a:t>
            </a:fld>
            <a:endParaRPr lang="zh-CN" alt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7"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8"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9" name="灯片编号占位符 5"/>
          <p:cNvSpPr>
            <a:spLocks noGrp="1"/>
          </p:cNvSpPr>
          <p:nvPr>
            <p:ph type="sldNum" sz="quarter" idx="12"/>
          </p:nvPr>
        </p:nvSpPr>
        <p:spPr/>
        <p:txBody>
          <a:bodyPr/>
          <a:lstStyle>
            <a:lvl1pPr>
              <a:defRPr/>
            </a:lvl1pPr>
          </a:lstStyle>
          <a:p>
            <a:pPr>
              <a:defRPr/>
            </a:pPr>
            <a:fld id="{79AB6B25-1139-4103-8959-8FB6703C4132}" type="slidenum">
              <a:rPr lang="zh-CN" altLang="en-US"/>
              <a:t>‹#›</a:t>
            </a:fld>
            <a:endParaRPr lang="zh-CN" alt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4"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5" name="灯片编号占位符 5"/>
          <p:cNvSpPr>
            <a:spLocks noGrp="1"/>
          </p:cNvSpPr>
          <p:nvPr>
            <p:ph type="sldNum" sz="quarter" idx="12"/>
          </p:nvPr>
        </p:nvSpPr>
        <p:spPr/>
        <p:txBody>
          <a:bodyPr/>
          <a:lstStyle>
            <a:lvl1pPr>
              <a:defRPr/>
            </a:lvl1pPr>
          </a:lstStyle>
          <a:p>
            <a:pPr>
              <a:defRPr/>
            </a:pPr>
            <a:fld id="{13010012-0775-4135-ACE7-ED71112DA596}" type="slidenum">
              <a:rPr lang="zh-CN" altLang="en-US"/>
              <a:t>‹#›</a:t>
            </a:fld>
            <a:endParaRPr lang="zh-CN" alt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3"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4" name="灯片编号占位符 5"/>
          <p:cNvSpPr>
            <a:spLocks noGrp="1"/>
          </p:cNvSpPr>
          <p:nvPr>
            <p:ph type="sldNum" sz="quarter" idx="12"/>
          </p:nvPr>
        </p:nvSpPr>
        <p:spPr/>
        <p:txBody>
          <a:bodyPr/>
          <a:lstStyle>
            <a:lvl1pPr>
              <a:defRPr/>
            </a:lvl1pPr>
          </a:lstStyle>
          <a:p>
            <a:pPr>
              <a:defRPr/>
            </a:pPr>
            <a:fld id="{E73BFFCD-93F9-4ACC-ACC1-6338F35DD63D}" type="slidenum">
              <a:rPr lang="zh-CN" altLang="en-US"/>
              <a:t>‹#›</a:t>
            </a:fld>
            <a:endParaRPr lang="zh-CN" alt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78488C13-1273-4065-A146-D8CD02A9CFB9}" type="slidenum">
              <a:rPr lang="zh-CN" altLang="en-US"/>
              <a:t>‹#›</a:t>
            </a:fld>
            <a:endParaRPr lang="zh-CN" alt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21B47CFF-5CBD-464F-A5E0-EF7EA9D15C85}" type="slidenum">
              <a:rPr lang="zh-CN" altLang="en-US"/>
              <a:t>‹#›</a:t>
            </a:fld>
            <a:endParaRPr lang="zh-CN" alt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94C29478-34B5-4241-8331-6AFE2DD63C47}" type="slidenum">
              <a:rPr lang="zh-CN" altLang="en-US"/>
              <a:t>‹#›</a:t>
            </a:fld>
            <a:endParaRPr lang="zh-CN" alt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noProof="1"/>
              <a:t>单击此处编辑母版文本样式</a:t>
            </a:r>
          </a:p>
          <a:p>
            <a:pPr lvl="1"/>
            <a:r>
              <a:rPr lang="zh-CN" altLang="en-US" noProof="1"/>
              <a:t>二级</a:t>
            </a:r>
          </a:p>
          <a:p>
            <a:pPr lvl="2"/>
            <a:r>
              <a:rPr lang="zh-CN" altLang="en-US" noProof="1"/>
              <a:t>三级</a:t>
            </a:r>
          </a:p>
          <a:p>
            <a:pPr lvl="3"/>
            <a:r>
              <a:rPr lang="zh-CN" altLang="en-US" noProof="1"/>
              <a:t>四级</a:t>
            </a:r>
          </a:p>
          <a:p>
            <a:pPr lvl="4"/>
            <a:r>
              <a:rPr lang="zh-CN" altLang="en-US" noProof="1"/>
              <a:t>五级</a:t>
            </a:r>
          </a:p>
        </p:txBody>
      </p:sp>
      <p:sp>
        <p:nvSpPr>
          <p:cNvPr id="4" name="日期占位符 3"/>
          <p:cNvSpPr>
            <a:spLocks noGrp="1"/>
          </p:cNvSpPr>
          <p:nvPr>
            <p:ph type="dt" sz="half" idx="10"/>
          </p:nvPr>
        </p:nvSpPr>
        <p:spPr/>
        <p:txBody>
          <a:bodyPr/>
          <a:lstStyle>
            <a:lvl1pPr>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0CA424BA-4241-49F3-9C2C-3AD748D7D414}" type="slidenum">
              <a:rPr lang="zh-CN" altLang="en-US"/>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NUL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NUL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2021/5/7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标题 45057"/>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4099" name="文本占位符 45058"/>
          <p:cNvSpPr>
            <a:spLocks noGrp="1" noChangeArrowheads="1"/>
          </p:cNvSpPr>
          <p:nvPr>
            <p:ph type="body" idx="9"/>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5060" name="日期占位符 45059"/>
          <p:cNvSpPr>
            <a:spLocks noGrp="1"/>
          </p:cNvSpPr>
          <p:nvPr>
            <p:ph type="dt" sz="half" idx="2"/>
          </p:nvPr>
        </p:nvSpPr>
        <p:spPr>
          <a:xfrm>
            <a:off x="457200" y="6245225"/>
            <a:ext cx="2133600" cy="476250"/>
          </a:xfrm>
          <a:prstGeom prst="rect">
            <a:avLst/>
          </a:prstGeom>
          <a:noFill/>
          <a:ln w="9525">
            <a:noFill/>
          </a:ln>
        </p:spPr>
        <p:txBody>
          <a:bodyPr/>
          <a:lstStyle>
            <a:lvl1pPr eaLnBrk="1" hangingPunct="1">
              <a:defRPr sz="1400" noProof="1" dirty="0">
                <a:latin typeface="Arial" panose="020B0604020202020204" pitchFamily="34" charset="0"/>
              </a:defRPr>
            </a:lvl1pPr>
          </a:lstStyle>
          <a:p>
            <a:pPr fontAlgn="base">
              <a:spcBef>
                <a:spcPct val="0"/>
              </a:spcBef>
              <a:spcAft>
                <a:spcPct val="0"/>
              </a:spcAft>
              <a:defRPr/>
            </a:pPr>
            <a:fld id="{C6798A4F-8F98-42C7-8124-90D4C89801D8}"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45061" name="页脚占位符 45060"/>
          <p:cNvSpPr>
            <a:spLocks noGrp="1"/>
          </p:cNvSpPr>
          <p:nvPr>
            <p:ph type="ftr" sz="quarter" idx="3"/>
          </p:nvPr>
        </p:nvSpPr>
        <p:spPr>
          <a:xfrm>
            <a:off x="3124200" y="6245225"/>
            <a:ext cx="2895600" cy="476250"/>
          </a:xfrm>
          <a:prstGeom prst="rect">
            <a:avLst/>
          </a:prstGeom>
          <a:noFill/>
          <a:ln w="9525">
            <a:noFill/>
          </a:ln>
        </p:spPr>
        <p:txBody>
          <a:bodyPr/>
          <a:lstStyle>
            <a:lvl1pPr algn="ctr" eaLnBrk="1" hangingPunct="1">
              <a:defRPr sz="1400" noProof="1">
                <a:latin typeface="Arial" panose="020B0604020202020204" pitchFamily="34" charset="0"/>
              </a:defRPr>
            </a:lvl1pPr>
          </a:lstStyle>
          <a:p>
            <a:pPr fontAlgn="base">
              <a:spcBef>
                <a:spcPct val="0"/>
              </a:spcBef>
              <a:spcAft>
                <a:spcPct val="0"/>
              </a:spcAft>
              <a:defRPr/>
            </a:pPr>
            <a:endParaRPr lang="zh-CN" altLang="en-US">
              <a:solidFill>
                <a:srgbClr val="000000"/>
              </a:solidFill>
            </a:endParaRPr>
          </a:p>
        </p:txBody>
      </p:sp>
      <p:sp>
        <p:nvSpPr>
          <p:cNvPr id="45062" name="灯片编号占位符 45061"/>
          <p:cNvSpPr>
            <a:spLocks noGrp="1"/>
          </p:cNvSpPr>
          <p:nvPr>
            <p:ph type="sldNum" sz="quarter" idx="4"/>
          </p:nvPr>
        </p:nvSpPr>
        <p:spPr>
          <a:xfrm>
            <a:off x="6553200" y="6245225"/>
            <a:ext cx="2133600" cy="476250"/>
          </a:xfrm>
          <a:prstGeom prst="rect">
            <a:avLst/>
          </a:prstGeom>
          <a:noFill/>
          <a:ln w="9525">
            <a:noFill/>
          </a:ln>
        </p:spPr>
        <p:txBody>
          <a:bodyPr/>
          <a:lstStyle>
            <a:lvl1pPr algn="r" eaLnBrk="1" hangingPunct="1">
              <a:defRPr sz="1400" noProof="1" dirty="0">
                <a:latin typeface="Arial" panose="020B0604020202020204" pitchFamily="34" charset="0"/>
              </a:defRPr>
            </a:lvl1pPr>
          </a:lstStyle>
          <a:p>
            <a:pPr fontAlgn="base">
              <a:spcBef>
                <a:spcPct val="0"/>
              </a:spcBef>
              <a:spcAft>
                <a:spcPct val="0"/>
              </a:spcAft>
              <a:defRPr/>
            </a:pPr>
            <a:fld id="{A8B68FF9-5C6C-47FB-9DA3-272B003ADE0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标题 45057"/>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4099" name="文本占位符 45058"/>
          <p:cNvSpPr>
            <a:spLocks noGrp="1" noChangeArrowheads="1"/>
          </p:cNvSpPr>
          <p:nvPr>
            <p:ph type="body" idx="9"/>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5060" name="日期占位符 45059"/>
          <p:cNvSpPr>
            <a:spLocks noGrp="1"/>
          </p:cNvSpPr>
          <p:nvPr>
            <p:ph type="dt" sz="half" idx="2"/>
          </p:nvPr>
        </p:nvSpPr>
        <p:spPr>
          <a:xfrm>
            <a:off x="457200" y="6245225"/>
            <a:ext cx="2133600" cy="476250"/>
          </a:xfrm>
          <a:prstGeom prst="rect">
            <a:avLst/>
          </a:prstGeom>
          <a:noFill/>
          <a:ln w="9525">
            <a:noFill/>
          </a:ln>
        </p:spPr>
        <p:txBody>
          <a:bodyPr/>
          <a:lstStyle>
            <a:lvl1pPr eaLnBrk="1" hangingPunct="1">
              <a:defRPr sz="1400" noProof="1" dirty="0">
                <a:latin typeface="Arial" panose="020B0604020202020204" pitchFamily="34" charset="0"/>
              </a:defRPr>
            </a:lvl1pPr>
          </a:lstStyle>
          <a:p>
            <a:pPr fontAlgn="base">
              <a:spcBef>
                <a:spcPct val="0"/>
              </a:spcBef>
              <a:spcAft>
                <a:spcPct val="0"/>
              </a:spcAft>
              <a:defRPr/>
            </a:pPr>
            <a:fld id="{C6798A4F-8F98-42C7-8124-90D4C89801D8}"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45061" name="页脚占位符 45060"/>
          <p:cNvSpPr>
            <a:spLocks noGrp="1"/>
          </p:cNvSpPr>
          <p:nvPr>
            <p:ph type="ftr" sz="quarter" idx="3"/>
          </p:nvPr>
        </p:nvSpPr>
        <p:spPr>
          <a:xfrm>
            <a:off x="3124200" y="6245225"/>
            <a:ext cx="2895600" cy="476250"/>
          </a:xfrm>
          <a:prstGeom prst="rect">
            <a:avLst/>
          </a:prstGeom>
          <a:noFill/>
          <a:ln w="9525">
            <a:noFill/>
          </a:ln>
        </p:spPr>
        <p:txBody>
          <a:bodyPr/>
          <a:lstStyle>
            <a:lvl1pPr algn="ctr" eaLnBrk="1" hangingPunct="1">
              <a:defRPr sz="1400" noProof="1">
                <a:latin typeface="Arial" panose="020B0604020202020204" pitchFamily="34" charset="0"/>
              </a:defRPr>
            </a:lvl1pPr>
          </a:lstStyle>
          <a:p>
            <a:pPr fontAlgn="base">
              <a:spcBef>
                <a:spcPct val="0"/>
              </a:spcBef>
              <a:spcAft>
                <a:spcPct val="0"/>
              </a:spcAft>
              <a:defRPr/>
            </a:pPr>
            <a:endParaRPr lang="zh-CN" altLang="en-US">
              <a:solidFill>
                <a:srgbClr val="000000"/>
              </a:solidFill>
            </a:endParaRPr>
          </a:p>
        </p:txBody>
      </p:sp>
      <p:sp>
        <p:nvSpPr>
          <p:cNvPr id="45062" name="灯片编号占位符 45061"/>
          <p:cNvSpPr>
            <a:spLocks noGrp="1"/>
          </p:cNvSpPr>
          <p:nvPr>
            <p:ph type="sldNum" sz="quarter" idx="4"/>
          </p:nvPr>
        </p:nvSpPr>
        <p:spPr>
          <a:xfrm>
            <a:off x="6553200" y="6245225"/>
            <a:ext cx="2133600" cy="476250"/>
          </a:xfrm>
          <a:prstGeom prst="rect">
            <a:avLst/>
          </a:prstGeom>
          <a:noFill/>
          <a:ln w="9525">
            <a:noFill/>
          </a:ln>
        </p:spPr>
        <p:txBody>
          <a:bodyPr/>
          <a:lstStyle>
            <a:lvl1pPr algn="r" eaLnBrk="1" hangingPunct="1">
              <a:defRPr sz="1400" noProof="1" dirty="0">
                <a:latin typeface="Arial" panose="020B0604020202020204" pitchFamily="34" charset="0"/>
              </a:defRPr>
            </a:lvl1pPr>
          </a:lstStyle>
          <a:p>
            <a:pPr fontAlgn="base">
              <a:spcBef>
                <a:spcPct val="0"/>
              </a:spcBef>
              <a:spcAft>
                <a:spcPct val="0"/>
              </a:spcAft>
              <a:defRPr/>
            </a:pPr>
            <a:fld id="{A8B68FF9-5C6C-47FB-9DA3-272B003ADE0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146" name="标题占位符 1"/>
          <p:cNvSpPr>
            <a:spLocks noGrp="1" noChangeArrowheads="1"/>
          </p:cNvSpPr>
          <p:nvPr>
            <p:ph type="title" idx="4294967295"/>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6147" name="文本占位符 2"/>
          <p:cNvSpPr>
            <a:spLocks noGrp="1" noChangeArrowheads="1"/>
          </p:cNvSpPr>
          <p:nvPr>
            <p:ph type="body" idx="9"/>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1200" noProof="1" dirty="0">
                <a:solidFill>
                  <a:srgbClr val="898989"/>
                </a:solidFill>
                <a:latin typeface="等线" panose="02010600030101010101" charset="-122"/>
                <a:ea typeface="等线" panose="02010600030101010101" charset="-122"/>
              </a:defRPr>
            </a:lvl1pPr>
          </a:lstStyle>
          <a:p>
            <a:pPr fontAlgn="base">
              <a:spcBef>
                <a:spcPct val="0"/>
              </a:spcBef>
              <a:spcAft>
                <a:spcPct val="0"/>
              </a:spcAft>
              <a:defRPr/>
            </a:pPr>
            <a:fld id="{8485C384-0533-4A51-A4AD-ABDD62062F0B}" type="slidenum">
              <a:rPr lang="zh-CN" altLang="en-US"/>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098" name="标题 45057"/>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4099" name="文本占位符 45058"/>
          <p:cNvSpPr>
            <a:spLocks noGrp="1" noChangeArrowheads="1"/>
          </p:cNvSpPr>
          <p:nvPr>
            <p:ph type="body" idx="9"/>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5060" name="日期占位符 45059"/>
          <p:cNvSpPr>
            <a:spLocks noGrp="1"/>
          </p:cNvSpPr>
          <p:nvPr>
            <p:ph type="dt" sz="half" idx="2"/>
          </p:nvPr>
        </p:nvSpPr>
        <p:spPr>
          <a:xfrm>
            <a:off x="457200" y="6245225"/>
            <a:ext cx="2133600" cy="476250"/>
          </a:xfrm>
          <a:prstGeom prst="rect">
            <a:avLst/>
          </a:prstGeom>
          <a:noFill/>
          <a:ln w="9525">
            <a:noFill/>
          </a:ln>
        </p:spPr>
        <p:txBody>
          <a:bodyPr/>
          <a:lstStyle>
            <a:lvl1pPr eaLnBrk="1" hangingPunct="1">
              <a:defRPr sz="1400" noProof="1" dirty="0">
                <a:latin typeface="Arial" panose="020B0604020202020204" pitchFamily="34" charset="0"/>
              </a:defRPr>
            </a:lvl1pPr>
          </a:lstStyle>
          <a:p>
            <a:pPr fontAlgn="base">
              <a:spcBef>
                <a:spcPct val="0"/>
              </a:spcBef>
              <a:spcAft>
                <a:spcPct val="0"/>
              </a:spcAft>
              <a:defRPr/>
            </a:pPr>
            <a:fld id="{C6798A4F-8F98-42C7-8124-90D4C89801D8}"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45061" name="页脚占位符 45060"/>
          <p:cNvSpPr>
            <a:spLocks noGrp="1"/>
          </p:cNvSpPr>
          <p:nvPr>
            <p:ph type="ftr" sz="quarter" idx="3"/>
          </p:nvPr>
        </p:nvSpPr>
        <p:spPr>
          <a:xfrm>
            <a:off x="3124200" y="6245225"/>
            <a:ext cx="2895600" cy="476250"/>
          </a:xfrm>
          <a:prstGeom prst="rect">
            <a:avLst/>
          </a:prstGeom>
          <a:noFill/>
          <a:ln w="9525">
            <a:noFill/>
          </a:ln>
        </p:spPr>
        <p:txBody>
          <a:bodyPr/>
          <a:lstStyle>
            <a:lvl1pPr algn="ctr" eaLnBrk="1" hangingPunct="1">
              <a:defRPr sz="1400" noProof="1">
                <a:latin typeface="Arial" panose="020B0604020202020204" pitchFamily="34" charset="0"/>
              </a:defRPr>
            </a:lvl1pPr>
          </a:lstStyle>
          <a:p>
            <a:pPr fontAlgn="base">
              <a:spcBef>
                <a:spcPct val="0"/>
              </a:spcBef>
              <a:spcAft>
                <a:spcPct val="0"/>
              </a:spcAft>
              <a:defRPr/>
            </a:pPr>
            <a:endParaRPr lang="zh-CN" altLang="en-US">
              <a:solidFill>
                <a:srgbClr val="000000"/>
              </a:solidFill>
            </a:endParaRPr>
          </a:p>
        </p:txBody>
      </p:sp>
      <p:sp>
        <p:nvSpPr>
          <p:cNvPr id="45062" name="灯片编号占位符 45061"/>
          <p:cNvSpPr>
            <a:spLocks noGrp="1"/>
          </p:cNvSpPr>
          <p:nvPr>
            <p:ph type="sldNum" sz="quarter" idx="4"/>
          </p:nvPr>
        </p:nvSpPr>
        <p:spPr>
          <a:xfrm>
            <a:off x="6553200" y="6245225"/>
            <a:ext cx="2133600" cy="476250"/>
          </a:xfrm>
          <a:prstGeom prst="rect">
            <a:avLst/>
          </a:prstGeom>
          <a:noFill/>
          <a:ln w="9525">
            <a:noFill/>
          </a:ln>
        </p:spPr>
        <p:txBody>
          <a:bodyPr/>
          <a:lstStyle>
            <a:lvl1pPr algn="r" eaLnBrk="1" hangingPunct="1">
              <a:defRPr sz="1400" noProof="1" dirty="0">
                <a:latin typeface="Arial" panose="020B0604020202020204" pitchFamily="34" charset="0"/>
              </a:defRPr>
            </a:lvl1pPr>
          </a:lstStyle>
          <a:p>
            <a:pPr fontAlgn="base">
              <a:spcBef>
                <a:spcPct val="0"/>
              </a:spcBef>
              <a:spcAft>
                <a:spcPct val="0"/>
              </a:spcAft>
              <a:defRPr/>
            </a:pPr>
            <a:fld id="{A8B68FF9-5C6C-47FB-9DA3-272B003ADE0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fade/>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098" name="标题 45057"/>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4099" name="文本占位符 45058"/>
          <p:cNvSpPr>
            <a:spLocks noGrp="1" noChangeArrowheads="1"/>
          </p:cNvSpPr>
          <p:nvPr>
            <p:ph type="body" idx="9"/>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5060" name="日期占位符 45059"/>
          <p:cNvSpPr>
            <a:spLocks noGrp="1"/>
          </p:cNvSpPr>
          <p:nvPr>
            <p:ph type="dt" sz="half" idx="2"/>
          </p:nvPr>
        </p:nvSpPr>
        <p:spPr>
          <a:xfrm>
            <a:off x="457200" y="6245225"/>
            <a:ext cx="2133600" cy="476250"/>
          </a:xfrm>
          <a:prstGeom prst="rect">
            <a:avLst/>
          </a:prstGeom>
          <a:noFill/>
          <a:ln w="9525">
            <a:noFill/>
          </a:ln>
        </p:spPr>
        <p:txBody>
          <a:bodyPr/>
          <a:lstStyle>
            <a:lvl1pPr eaLnBrk="1" hangingPunct="1">
              <a:defRPr sz="1400" noProof="1" dirty="0">
                <a:latin typeface="Arial" panose="020B0604020202020204" pitchFamily="34" charset="0"/>
              </a:defRPr>
            </a:lvl1pPr>
          </a:lstStyle>
          <a:p>
            <a:pPr fontAlgn="base">
              <a:spcBef>
                <a:spcPct val="0"/>
              </a:spcBef>
              <a:spcAft>
                <a:spcPct val="0"/>
              </a:spcAft>
              <a:defRPr/>
            </a:pPr>
            <a:fld id="{C6798A4F-8F98-42C7-8124-90D4C89801D8}" type="datetime1">
              <a:rPr lang="zh-CN" altLang="en-US">
                <a:solidFill>
                  <a:srgbClr val="000000"/>
                </a:solidFill>
              </a:rPr>
              <a:t>2021/5/7</a:t>
            </a:fld>
            <a:endParaRPr lang="zh-CN" altLang="en-US">
              <a:solidFill>
                <a:srgbClr val="000000"/>
              </a:solidFill>
              <a:latin typeface="Times New Roman" panose="02020603050405020304" pitchFamily="18" charset="0"/>
            </a:endParaRPr>
          </a:p>
        </p:txBody>
      </p:sp>
      <p:sp>
        <p:nvSpPr>
          <p:cNvPr id="45061" name="页脚占位符 45060"/>
          <p:cNvSpPr>
            <a:spLocks noGrp="1"/>
          </p:cNvSpPr>
          <p:nvPr>
            <p:ph type="ftr" sz="quarter" idx="3"/>
          </p:nvPr>
        </p:nvSpPr>
        <p:spPr>
          <a:xfrm>
            <a:off x="3124200" y="6245225"/>
            <a:ext cx="2895600" cy="476250"/>
          </a:xfrm>
          <a:prstGeom prst="rect">
            <a:avLst/>
          </a:prstGeom>
          <a:noFill/>
          <a:ln w="9525">
            <a:noFill/>
          </a:ln>
        </p:spPr>
        <p:txBody>
          <a:bodyPr/>
          <a:lstStyle>
            <a:lvl1pPr algn="ctr" eaLnBrk="1" hangingPunct="1">
              <a:defRPr sz="1400" noProof="1">
                <a:latin typeface="Arial" panose="020B0604020202020204" pitchFamily="34" charset="0"/>
              </a:defRPr>
            </a:lvl1pPr>
          </a:lstStyle>
          <a:p>
            <a:pPr fontAlgn="base">
              <a:spcBef>
                <a:spcPct val="0"/>
              </a:spcBef>
              <a:spcAft>
                <a:spcPct val="0"/>
              </a:spcAft>
              <a:defRPr/>
            </a:pPr>
            <a:endParaRPr lang="zh-CN" altLang="en-US">
              <a:solidFill>
                <a:srgbClr val="000000"/>
              </a:solidFill>
            </a:endParaRPr>
          </a:p>
        </p:txBody>
      </p:sp>
      <p:sp>
        <p:nvSpPr>
          <p:cNvPr id="45062" name="灯片编号占位符 45061"/>
          <p:cNvSpPr>
            <a:spLocks noGrp="1"/>
          </p:cNvSpPr>
          <p:nvPr>
            <p:ph type="sldNum" sz="quarter" idx="4"/>
          </p:nvPr>
        </p:nvSpPr>
        <p:spPr>
          <a:xfrm>
            <a:off x="6553200" y="6245225"/>
            <a:ext cx="2133600" cy="476250"/>
          </a:xfrm>
          <a:prstGeom prst="rect">
            <a:avLst/>
          </a:prstGeom>
          <a:noFill/>
          <a:ln w="9525">
            <a:noFill/>
          </a:ln>
        </p:spPr>
        <p:txBody>
          <a:bodyPr/>
          <a:lstStyle>
            <a:lvl1pPr algn="r" eaLnBrk="1" hangingPunct="1">
              <a:defRPr sz="1400" noProof="1" dirty="0">
                <a:latin typeface="Arial" panose="020B0604020202020204" pitchFamily="34" charset="0"/>
              </a:defRPr>
            </a:lvl1pPr>
          </a:lstStyle>
          <a:p>
            <a:pPr fontAlgn="base">
              <a:spcBef>
                <a:spcPct val="0"/>
              </a:spcBef>
              <a:spcAft>
                <a:spcPct val="0"/>
              </a:spcAft>
              <a:defRPr/>
            </a:pPr>
            <a:fld id="{A8B68FF9-5C6C-47FB-9DA3-272B003ADE06}" type="slidenum">
              <a:rPr lang="zh-CN" altLang="en-US">
                <a:solidFill>
                  <a:srgbClr val="000000"/>
                </a:solidFill>
              </a:rPr>
              <a:t>‹#›</a:t>
            </a:fld>
            <a:endParaRPr lang="zh-CN" altLang="en-US">
              <a:solidFill>
                <a:srgbClr val="000000"/>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noChangeArrowheads="1"/>
          </p:cNvSpPr>
          <p:nvPr>
            <p:ph type="title" idx="4294967295"/>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3075" name="文本占位符 2"/>
          <p:cNvSpPr>
            <a:spLocks noGrp="1" noChangeArrowheads="1"/>
          </p:cNvSpPr>
          <p:nvPr>
            <p:ph type="body" idx="9"/>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4D50FDD-E6A2-443C-B770-00208DD56E42}" type="datetimeFigureOut">
              <a:rPr lang="zh-CN" altLang="en-US">
                <a:solidFill>
                  <a:prstClr val="black">
                    <a:tint val="75000"/>
                  </a:prstClr>
                </a:solidFill>
              </a:rPr>
              <a:t>2021/5/7</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1200" noProof="1" dirty="0">
                <a:solidFill>
                  <a:srgbClr val="898989"/>
                </a:solidFill>
                <a:latin typeface="等线" panose="02010600030101010101" charset="-122"/>
                <a:ea typeface="等线" panose="02010600030101010101" charset="-122"/>
              </a:defRPr>
            </a:lvl1pPr>
          </a:lstStyle>
          <a:p>
            <a:pPr fontAlgn="base">
              <a:spcBef>
                <a:spcPct val="0"/>
              </a:spcBef>
              <a:spcAft>
                <a:spcPct val="0"/>
              </a:spcAft>
              <a:defRPr/>
            </a:pPr>
            <a:fld id="{306A261C-ABE8-458D-A938-90DC8CB5CE7B}" type="slidenum">
              <a:rPr lang="zh-CN" altLang="en-US"/>
              <a:t>‹#›</a:t>
            </a:fld>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3.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331640" y="2348880"/>
            <a:ext cx="6973384" cy="830997"/>
          </a:xfrm>
          <a:prstGeom prst="rect">
            <a:avLst/>
          </a:prstGeom>
        </p:spPr>
        <p:txBody>
          <a:bodyPr wrap="none">
            <a:spAutoFit/>
          </a:bodyPr>
          <a:lstStyle/>
          <a:p>
            <a:r>
              <a:rPr lang="en-US" altLang="zh-CN" sz="4800" b="1" dirty="0">
                <a:solidFill>
                  <a:srgbClr val="FF0000"/>
                </a:solidFill>
                <a:latin typeface="Times New Roman" panose="02020603050405020304" pitchFamily="18" charset="0"/>
                <a:cs typeface="Times New Roman" panose="02020603050405020304" pitchFamily="18" charset="0"/>
              </a:rPr>
              <a:t>Period 4 Developing ideas</a:t>
            </a:r>
            <a:endParaRPr lang="zh-CN" altLang="en-US" sz="4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5" name="圆角矩形 14"/>
          <p:cNvSpPr/>
          <p:nvPr/>
        </p:nvSpPr>
        <p:spPr>
          <a:xfrm>
            <a:off x="5402594" y="4016619"/>
            <a:ext cx="3501520" cy="16867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14" name="圆角矩形 13"/>
          <p:cNvSpPr/>
          <p:nvPr/>
        </p:nvSpPr>
        <p:spPr>
          <a:xfrm>
            <a:off x="251520" y="3429000"/>
            <a:ext cx="4731214" cy="302433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000000"/>
              </a:solidFill>
            </a:endParaRPr>
          </a:p>
        </p:txBody>
      </p:sp>
      <p:sp>
        <p:nvSpPr>
          <p:cNvPr id="12" name="圆角矩形 11"/>
          <p:cNvSpPr/>
          <p:nvPr/>
        </p:nvSpPr>
        <p:spPr>
          <a:xfrm>
            <a:off x="5297638" y="1479866"/>
            <a:ext cx="3501520" cy="16867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9" name="圆角矩形 8"/>
          <p:cNvSpPr/>
          <p:nvPr/>
        </p:nvSpPr>
        <p:spPr>
          <a:xfrm>
            <a:off x="298933" y="1461502"/>
            <a:ext cx="4251753" cy="1664952"/>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000000"/>
              </a:solidFill>
            </a:endParaRPr>
          </a:p>
        </p:txBody>
      </p:sp>
      <p:sp>
        <p:nvSpPr>
          <p:cNvPr id="49156" name="文本框 4"/>
          <p:cNvSpPr txBox="1">
            <a:spLocks noChangeArrowheads="1"/>
          </p:cNvSpPr>
          <p:nvPr/>
        </p:nvSpPr>
        <p:spPr bwMode="auto">
          <a:xfrm>
            <a:off x="423644" y="1517198"/>
            <a:ext cx="421552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FF0000"/>
                </a:solidFill>
              </a:rPr>
              <a:t>2. Devices turned off go into stand-by mode and still use </a:t>
            </a:r>
            <a:r>
              <a:rPr lang="en-US" altLang="zh-CN" sz="3200" b="1" dirty="0" smtClean="0">
                <a:solidFill>
                  <a:srgbClr val="FF0000"/>
                </a:solidFill>
              </a:rPr>
              <a:t>power.</a:t>
            </a:r>
            <a:endParaRPr lang="en-US" altLang="zh-CN" sz="3200" b="1" dirty="0">
              <a:solidFill>
                <a:srgbClr val="FF0000"/>
              </a:solidFill>
            </a:endParaRPr>
          </a:p>
        </p:txBody>
      </p:sp>
      <p:sp>
        <p:nvSpPr>
          <p:cNvPr id="49157" name="文本框 5"/>
          <p:cNvSpPr txBox="1">
            <a:spLocks noChangeArrowheads="1"/>
          </p:cNvSpPr>
          <p:nvPr/>
        </p:nvSpPr>
        <p:spPr bwMode="auto">
          <a:xfrm>
            <a:off x="5330586" y="1526886"/>
            <a:ext cx="3645536"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000000"/>
                </a:solidFill>
              </a:rPr>
              <a:t>Turning off a device won't stop it from using power.</a:t>
            </a:r>
          </a:p>
        </p:txBody>
      </p:sp>
      <p:sp>
        <p:nvSpPr>
          <p:cNvPr id="49158" name="文本框 6"/>
          <p:cNvSpPr txBox="1">
            <a:spLocks noChangeArrowheads="1"/>
          </p:cNvSpPr>
          <p:nvPr/>
        </p:nvSpPr>
        <p:spPr bwMode="auto">
          <a:xfrm>
            <a:off x="251520" y="3501009"/>
            <a:ext cx="480322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000" b="1" dirty="0">
                <a:solidFill>
                  <a:srgbClr val="FF0000"/>
                </a:solidFill>
              </a:rPr>
              <a:t>3. Local produce sometimes might use more energy and produce more greenhouse gases than produce grown a long </a:t>
            </a:r>
            <a:r>
              <a:rPr lang="en-US" altLang="zh-CN" sz="3000" b="1" dirty="0" smtClean="0">
                <a:solidFill>
                  <a:srgbClr val="FF0000"/>
                </a:solidFill>
              </a:rPr>
              <a:t>way away--</a:t>
            </a:r>
            <a:r>
              <a:rPr lang="en-US" altLang="zh-CN" sz="3000" b="1" dirty="0">
                <a:solidFill>
                  <a:srgbClr val="FF0000"/>
                </a:solidFill>
              </a:rPr>
              <a:t>even taking into account its transport.</a:t>
            </a:r>
          </a:p>
        </p:txBody>
      </p:sp>
      <p:sp>
        <p:nvSpPr>
          <p:cNvPr id="8" name="文本框 7"/>
          <p:cNvSpPr txBox="1"/>
          <p:nvPr/>
        </p:nvSpPr>
        <p:spPr>
          <a:xfrm>
            <a:off x="5443877" y="4121347"/>
            <a:ext cx="3606801" cy="1477328"/>
          </a:xfrm>
          <a:prstGeom prst="rect">
            <a:avLst/>
          </a:prstGeom>
          <a:noFill/>
        </p:spPr>
        <p:txBody>
          <a:bodyPr wrap="square">
            <a:spAutoFit/>
          </a:bodyPr>
          <a:lstStyle/>
          <a:p>
            <a:pPr fontAlgn="base">
              <a:spcBef>
                <a:spcPct val="0"/>
              </a:spcBef>
              <a:spcAft>
                <a:spcPct val="0"/>
              </a:spcAft>
              <a:defRPr/>
            </a:pPr>
            <a:r>
              <a:rPr lang="en-US" altLang="zh-CN" sz="3000" b="1" noProof="1">
                <a:solidFill>
                  <a:srgbClr val="000000"/>
                </a:solidFill>
                <a:latin typeface="Times New Roman" panose="02020603050405020304" pitchFamily="18" charset="0"/>
              </a:rPr>
              <a:t>Eating local food isn't always better for the environment.</a:t>
            </a:r>
          </a:p>
        </p:txBody>
      </p:sp>
      <p:sp>
        <p:nvSpPr>
          <p:cNvPr id="10" name="矩形 9"/>
          <p:cNvSpPr/>
          <p:nvPr/>
        </p:nvSpPr>
        <p:spPr>
          <a:xfrm>
            <a:off x="1421970" y="635340"/>
            <a:ext cx="200567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CAUSES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11" name="矩形 10"/>
          <p:cNvSpPr/>
          <p:nvPr/>
        </p:nvSpPr>
        <p:spPr>
          <a:xfrm>
            <a:off x="5774822" y="629898"/>
            <a:ext cx="226215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EFFECTS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13" name="右箭头 12"/>
          <p:cNvSpPr/>
          <p:nvPr/>
        </p:nvSpPr>
        <p:spPr>
          <a:xfrm>
            <a:off x="4550686" y="2060849"/>
            <a:ext cx="746952" cy="295290"/>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16" name="右箭头 15"/>
          <p:cNvSpPr/>
          <p:nvPr/>
        </p:nvSpPr>
        <p:spPr>
          <a:xfrm>
            <a:off x="4982734" y="4712366"/>
            <a:ext cx="445484" cy="295290"/>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blinds(horizontal)">
                                      <p:cBhvr>
                                        <p:cTn id="7" dur="500"/>
                                        <p:tgtEl>
                                          <p:spTgt spid="4915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9158"/>
                                        </p:tgtEl>
                                        <p:attrNameLst>
                                          <p:attrName>style.visibility</p:attrName>
                                        </p:attrNameLst>
                                      </p:cBhvr>
                                      <p:to>
                                        <p:strVal val="visible"/>
                                      </p:to>
                                    </p:set>
                                    <p:animEffect transition="in" filter="blinds(horizontal)">
                                      <p:cBhvr>
                                        <p:cTn id="12"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8" name="圆角矩形 7"/>
          <p:cNvSpPr/>
          <p:nvPr/>
        </p:nvSpPr>
        <p:spPr>
          <a:xfrm>
            <a:off x="222751" y="2137833"/>
            <a:ext cx="4565273" cy="302433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000000"/>
              </a:solidFill>
            </a:endParaRPr>
          </a:p>
        </p:txBody>
      </p:sp>
      <p:sp>
        <p:nvSpPr>
          <p:cNvPr id="50180" name="文本框 6"/>
          <p:cNvSpPr txBox="1">
            <a:spLocks noChangeArrowheads="1"/>
          </p:cNvSpPr>
          <p:nvPr/>
        </p:nvSpPr>
        <p:spPr bwMode="auto">
          <a:xfrm>
            <a:off x="484865" y="2137833"/>
            <a:ext cx="430315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FF0000"/>
                </a:solidFill>
              </a:rPr>
              <a:t>4. If you spend more than eight minutes in a shower, you'll use as much water as in a bath--about 50 </a:t>
            </a:r>
            <a:r>
              <a:rPr lang="en-US" altLang="zh-CN" sz="3200" b="1" dirty="0" err="1">
                <a:solidFill>
                  <a:srgbClr val="FF0000"/>
                </a:solidFill>
              </a:rPr>
              <a:t>litres</a:t>
            </a:r>
            <a:r>
              <a:rPr lang="en-US" altLang="zh-CN" sz="3200" b="1" dirty="0">
                <a:solidFill>
                  <a:srgbClr val="FF0000"/>
                </a:solidFill>
              </a:rPr>
              <a:t> of water.</a:t>
            </a:r>
          </a:p>
        </p:txBody>
      </p:sp>
      <p:sp>
        <p:nvSpPr>
          <p:cNvPr id="6" name="矩形 5"/>
          <p:cNvSpPr/>
          <p:nvPr/>
        </p:nvSpPr>
        <p:spPr>
          <a:xfrm>
            <a:off x="1633605" y="1196752"/>
            <a:ext cx="200567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CAUSES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7" name="矩形 6"/>
          <p:cNvSpPr/>
          <p:nvPr/>
        </p:nvSpPr>
        <p:spPr>
          <a:xfrm>
            <a:off x="5868144" y="1196751"/>
            <a:ext cx="226215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EFFECTS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9" name="圆角矩形 8"/>
          <p:cNvSpPr/>
          <p:nvPr/>
        </p:nvSpPr>
        <p:spPr>
          <a:xfrm>
            <a:off x="5580112" y="2585607"/>
            <a:ext cx="3285496" cy="19971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50181" name="文本框 7"/>
          <p:cNvSpPr txBox="1">
            <a:spLocks noChangeArrowheads="1"/>
          </p:cNvSpPr>
          <p:nvPr/>
        </p:nvSpPr>
        <p:spPr bwMode="auto">
          <a:xfrm>
            <a:off x="5872411" y="2564904"/>
            <a:ext cx="3020069"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000000"/>
                </a:solidFill>
              </a:rPr>
              <a:t>It's not always better to take a shower than a bath.</a:t>
            </a:r>
          </a:p>
        </p:txBody>
      </p:sp>
      <p:sp>
        <p:nvSpPr>
          <p:cNvPr id="10" name="右箭头 9"/>
          <p:cNvSpPr/>
          <p:nvPr/>
        </p:nvSpPr>
        <p:spPr>
          <a:xfrm>
            <a:off x="4806288" y="3354711"/>
            <a:ext cx="746952" cy="295290"/>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blinds(horizontal)">
                                      <p:cBhvr>
                                        <p:cTn id="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1202" name="文本框 2"/>
          <p:cNvSpPr txBox="1">
            <a:spLocks noChangeArrowheads="1"/>
          </p:cNvSpPr>
          <p:nvPr/>
        </p:nvSpPr>
        <p:spPr bwMode="auto">
          <a:xfrm>
            <a:off x="539552" y="1574041"/>
            <a:ext cx="7776864" cy="299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marL="450850" indent="-450850" fontAlgn="base">
              <a:lnSpc>
                <a:spcPct val="120000"/>
              </a:lnSpc>
              <a:spcBef>
                <a:spcPct val="0"/>
              </a:spcBef>
              <a:spcAft>
                <a:spcPct val="0"/>
              </a:spcAft>
            </a:pPr>
            <a:r>
              <a:rPr lang="en-US" altLang="zh-CN" sz="3200" b="1" dirty="0">
                <a:solidFill>
                  <a:prstClr val="black"/>
                </a:solidFill>
              </a:rPr>
              <a:t>1. Which of the “green truths” surprises you most? Give your reasons.</a:t>
            </a:r>
          </a:p>
          <a:p>
            <a:pPr marL="450850" indent="-450850" fontAlgn="base">
              <a:lnSpc>
                <a:spcPct val="120000"/>
              </a:lnSpc>
              <a:spcBef>
                <a:spcPct val="0"/>
              </a:spcBef>
              <a:spcAft>
                <a:spcPct val="0"/>
              </a:spcAft>
            </a:pPr>
            <a:r>
              <a:rPr lang="en-US" altLang="zh-CN" sz="3200" b="1" dirty="0">
                <a:solidFill>
                  <a:prstClr val="black"/>
                </a:solidFill>
              </a:rPr>
              <a:t>2. Are you aware of any other “green truths” that are not true? Share them with </a:t>
            </a:r>
            <a:r>
              <a:rPr lang="en-US" altLang="zh-CN" sz="3200" b="1" dirty="0" smtClean="0">
                <a:solidFill>
                  <a:prstClr val="black"/>
                </a:solidFill>
              </a:rPr>
              <a:t>the </a:t>
            </a:r>
            <a:r>
              <a:rPr lang="en-US" altLang="zh-CN" sz="3200" b="1" dirty="0">
                <a:solidFill>
                  <a:prstClr val="black"/>
                </a:solidFill>
              </a:rPr>
              <a:t>class.</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493921"/>
            <a:ext cx="5891566" cy="1080120"/>
          </a:xfrm>
          <a:prstGeom prst="rect">
            <a:avLst/>
          </a:prstGeom>
        </p:spPr>
      </p:pic>
      <p:sp>
        <p:nvSpPr>
          <p:cNvPr id="5" name="文本框 2"/>
          <p:cNvSpPr txBox="1">
            <a:spLocks noChangeArrowheads="1"/>
          </p:cNvSpPr>
          <p:nvPr/>
        </p:nvSpPr>
        <p:spPr bwMode="auto">
          <a:xfrm>
            <a:off x="539552" y="4437112"/>
            <a:ext cx="7885360" cy="1813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marL="450850" indent="-450850" fontAlgn="base">
              <a:lnSpc>
                <a:spcPct val="120000"/>
              </a:lnSpc>
              <a:spcBef>
                <a:spcPct val="0"/>
              </a:spcBef>
              <a:spcAft>
                <a:spcPct val="0"/>
              </a:spcAft>
            </a:pPr>
            <a:r>
              <a:rPr lang="en-US" altLang="zh-CN" sz="3200" b="1" dirty="0">
                <a:solidFill>
                  <a:prstClr val="black"/>
                </a:solidFill>
              </a:rPr>
              <a:t>3. How “green” are you? Share your “green actions” with the class.</a:t>
            </a:r>
          </a:p>
          <a:p>
            <a:pPr marL="450850" indent="-450850" fontAlgn="base">
              <a:lnSpc>
                <a:spcPct val="120000"/>
              </a:lnSpc>
              <a:spcBef>
                <a:spcPct val="0"/>
              </a:spcBef>
              <a:spcAft>
                <a:spcPct val="0"/>
              </a:spcAft>
            </a:pPr>
            <a:r>
              <a:rPr lang="en-US" altLang="zh-CN" sz="3200" b="1" dirty="0">
                <a:solidFill>
                  <a:prstClr val="black"/>
                </a:solidFill>
              </a:rPr>
              <a:t>4. </a:t>
            </a:r>
            <a:r>
              <a:rPr lang="en-US" altLang="zh-CN" sz="3200" b="1" dirty="0" smtClean="0">
                <a:solidFill>
                  <a:prstClr val="black"/>
                </a:solidFill>
              </a:rPr>
              <a:t>What </a:t>
            </a:r>
            <a:r>
              <a:rPr lang="en-US" altLang="zh-CN" sz="3200" b="1" dirty="0">
                <a:solidFill>
                  <a:prstClr val="black"/>
                </a:solidFill>
              </a:rPr>
              <a:t>can you do to become “greener”?</a:t>
            </a:r>
          </a:p>
        </p:txBody>
      </p:sp>
      <p:sp>
        <p:nvSpPr>
          <p:cNvPr id="8" name="文本框 7"/>
          <p:cNvSpPr txBox="1"/>
          <p:nvPr/>
        </p:nvSpPr>
        <p:spPr>
          <a:xfrm>
            <a:off x="261620" y="218440"/>
            <a:ext cx="4303395" cy="583565"/>
          </a:xfrm>
          <a:prstGeom prst="rect">
            <a:avLst/>
          </a:prstGeom>
          <a:noFill/>
        </p:spPr>
        <p:txBody>
          <a:bodyPr wrap="squar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Step 4 Beyond the text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8175" y="69895"/>
            <a:ext cx="8064896" cy="6985635"/>
          </a:xfrm>
          <a:prstGeom prst="rect">
            <a:avLst/>
          </a:prstGeom>
        </p:spPr>
        <p:txBody>
          <a:bodyPr wrap="square">
            <a:spAutoFit/>
          </a:bodyPr>
          <a:lstStyle/>
          <a:p>
            <a:r>
              <a:rPr lang="en-US" altLang="zh-CN" sz="2800" b="1" dirty="0">
                <a:latin typeface="Times New Roman" panose="02020603050405020304" pitchFamily="18" charset="0"/>
                <a:cs typeface="Times New Roman" panose="02020603050405020304" pitchFamily="18" charset="0"/>
              </a:rPr>
              <a:t>Step 5 Useful expressions and sentence patterns    </a:t>
            </a:r>
            <a:endParaRPr lang="zh-CN" altLang="zh-CN" sz="2800" b="1" dirty="0">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1. </a:t>
            </a:r>
            <a:r>
              <a:rPr lang="zh-CN" altLang="zh-CN" sz="2800" b="1" dirty="0">
                <a:latin typeface="Times New Roman" panose="02020603050405020304" pitchFamily="18" charset="0"/>
                <a:cs typeface="Times New Roman" panose="02020603050405020304" pitchFamily="18" charset="0"/>
              </a:rPr>
              <a:t>意识</a:t>
            </a:r>
            <a:r>
              <a:rPr lang="zh-CN" altLang="zh-CN" sz="2800" b="1" dirty="0" smtClean="0">
                <a:latin typeface="Times New Roman" panose="02020603050405020304" pitchFamily="18" charset="0"/>
                <a:cs typeface="Times New Roman" panose="02020603050405020304" pitchFamily="18" charset="0"/>
              </a:rPr>
              <a:t>到</a:t>
            </a:r>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u="sng" dirty="0" smtClean="0">
                <a:solidFill>
                  <a:srgbClr val="FF0000"/>
                </a:solidFill>
                <a:latin typeface="Times New Roman" panose="02020603050405020304" pitchFamily="18" charset="0"/>
                <a:cs typeface="Times New Roman" panose="02020603050405020304" pitchFamily="18" charset="0"/>
              </a:rPr>
              <a:t>be </a:t>
            </a:r>
            <a:r>
              <a:rPr lang="en-US" altLang="zh-CN" sz="2800" b="1" u="sng" dirty="0">
                <a:solidFill>
                  <a:srgbClr val="FF0000"/>
                </a:solidFill>
                <a:latin typeface="Times New Roman" panose="02020603050405020304" pitchFamily="18" charset="0"/>
                <a:cs typeface="Times New Roman" panose="02020603050405020304" pitchFamily="18" charset="0"/>
              </a:rPr>
              <a:t>aware of/ that…</a:t>
            </a:r>
            <a:r>
              <a:rPr lang="en-US" altLang="zh-CN" sz="2800" b="1" dirty="0">
                <a:solidFill>
                  <a:srgbClr val="FF0000"/>
                </a:solidFill>
                <a:latin typeface="Times New Roman" panose="02020603050405020304" pitchFamily="18" charset="0"/>
                <a:cs typeface="Times New Roman" panose="02020603050405020304" pitchFamily="18" charset="0"/>
              </a:rPr>
              <a:t>  </a:t>
            </a:r>
            <a:endParaRPr lang="zh-CN" altLang="zh-CN" sz="2800" b="1"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2. </a:t>
            </a:r>
            <a:r>
              <a:rPr lang="zh-CN" altLang="zh-CN" sz="2800" b="1" dirty="0">
                <a:latin typeface="Times New Roman" panose="02020603050405020304" pitchFamily="18" charset="0"/>
                <a:cs typeface="Times New Roman" panose="02020603050405020304" pitchFamily="18" charset="0"/>
              </a:rPr>
              <a:t>爱护</a:t>
            </a:r>
            <a:r>
              <a:rPr lang="zh-CN" altLang="zh-CN" sz="2800" b="1" dirty="0" smtClean="0">
                <a:latin typeface="Times New Roman" panose="02020603050405020304" pitchFamily="18" charset="0"/>
                <a:cs typeface="Times New Roman" panose="02020603050405020304" pitchFamily="18" charset="0"/>
              </a:rPr>
              <a:t>环境</a:t>
            </a:r>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u="sng" dirty="0" smtClean="0">
                <a:solidFill>
                  <a:srgbClr val="FF0000"/>
                </a:solidFill>
                <a:latin typeface="Times New Roman" panose="02020603050405020304" pitchFamily="18" charset="0"/>
                <a:cs typeface="Times New Roman" panose="02020603050405020304" pitchFamily="18" charset="0"/>
              </a:rPr>
              <a:t>take </a:t>
            </a:r>
            <a:r>
              <a:rPr lang="en-US" altLang="zh-CN" sz="2800" b="1" u="sng" dirty="0">
                <a:solidFill>
                  <a:srgbClr val="FF0000"/>
                </a:solidFill>
                <a:latin typeface="Times New Roman" panose="02020603050405020304" pitchFamily="18" charset="0"/>
                <a:cs typeface="Times New Roman" panose="02020603050405020304" pitchFamily="18" charset="0"/>
              </a:rPr>
              <a:t>care of the environment </a:t>
            </a:r>
            <a:endParaRPr lang="zh-CN" altLang="zh-CN" sz="2800" b="1"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3.</a:t>
            </a:r>
            <a:r>
              <a:rPr lang="zh-CN" altLang="en-US" sz="2800" b="1" dirty="0">
                <a:latin typeface="Times New Roman" panose="02020603050405020304" pitchFamily="18" charset="0"/>
                <a:cs typeface="Times New Roman" panose="02020603050405020304" pitchFamily="18" charset="0"/>
              </a:rPr>
              <a:t>大多数</a:t>
            </a:r>
          </a:p>
          <a:p>
            <a:pPr lvl="0"/>
            <a:r>
              <a:rPr lang="en-US" altLang="zh-CN" sz="2800" b="1" u="sng" dirty="0">
                <a:solidFill>
                  <a:srgbClr val="FF0000"/>
                </a:solidFill>
                <a:latin typeface="Times New Roman" panose="02020603050405020304" pitchFamily="18" charset="0"/>
                <a:cs typeface="Times New Roman" panose="02020603050405020304" pitchFamily="18" charset="0"/>
              </a:rPr>
              <a:t>the majority of</a:t>
            </a:r>
            <a:endParaRPr lang="zh-CN" altLang="zh-CN" sz="2800" b="1" u="sng"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4. </a:t>
            </a:r>
            <a:r>
              <a:rPr lang="zh-CN" altLang="zh-CN" sz="2800" b="1" dirty="0">
                <a:latin typeface="Times New Roman" panose="02020603050405020304" pitchFamily="18" charset="0"/>
                <a:cs typeface="Times New Roman" panose="02020603050405020304" pitchFamily="18" charset="0"/>
              </a:rPr>
              <a:t>采取措施节约能约 </a:t>
            </a:r>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u="sng" dirty="0" smtClean="0">
                <a:solidFill>
                  <a:srgbClr val="FF0000"/>
                </a:solidFill>
                <a:latin typeface="Times New Roman" panose="02020603050405020304" pitchFamily="18" charset="0"/>
                <a:cs typeface="Times New Roman" panose="02020603050405020304" pitchFamily="18" charset="0"/>
              </a:rPr>
              <a:t>take </a:t>
            </a:r>
            <a:r>
              <a:rPr lang="en-US" altLang="zh-CN" sz="2800" b="1" u="sng" dirty="0">
                <a:solidFill>
                  <a:srgbClr val="FF0000"/>
                </a:solidFill>
                <a:latin typeface="Times New Roman" panose="02020603050405020304" pitchFamily="18" charset="0"/>
                <a:cs typeface="Times New Roman" panose="02020603050405020304" pitchFamily="18" charset="0"/>
              </a:rPr>
              <a:t>steps to save energy</a:t>
            </a:r>
            <a:endParaRPr lang="zh-CN" altLang="zh-CN" sz="2800" b="1"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5. </a:t>
            </a:r>
            <a:r>
              <a:rPr lang="zh-CN" altLang="zh-CN" sz="2800" b="1" dirty="0">
                <a:latin typeface="Times New Roman" panose="02020603050405020304" pitchFamily="18" charset="0"/>
                <a:cs typeface="Times New Roman" panose="02020603050405020304" pitchFamily="18" charset="0"/>
              </a:rPr>
              <a:t>把</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错当成 </a:t>
            </a:r>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u="sng" dirty="0" smtClean="0">
                <a:solidFill>
                  <a:srgbClr val="FF0000"/>
                </a:solidFill>
                <a:latin typeface="Times New Roman" panose="02020603050405020304" pitchFamily="18" charset="0"/>
                <a:cs typeface="Times New Roman" panose="02020603050405020304" pitchFamily="18" charset="0"/>
              </a:rPr>
              <a:t>mistake…for</a:t>
            </a:r>
            <a:endParaRPr lang="zh-CN" altLang="zh-CN" sz="2800" b="1"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6. </a:t>
            </a:r>
            <a:r>
              <a:rPr lang="zh-CN" altLang="en-US" sz="2800" b="1" dirty="0">
                <a:latin typeface="Times New Roman" panose="02020603050405020304" pitchFamily="18" charset="0"/>
                <a:cs typeface="Times New Roman" panose="02020603050405020304" pitchFamily="18" charset="0"/>
              </a:rPr>
              <a:t>花费某人时间做某事</a:t>
            </a:r>
          </a:p>
          <a:p>
            <a:pPr lvl="0"/>
            <a:r>
              <a:rPr lang="en-US" altLang="zh-CN" sz="2800" b="1" u="sng" dirty="0">
                <a:solidFill>
                  <a:srgbClr val="FF0000"/>
                </a:solidFill>
                <a:latin typeface="Times New Roman" panose="02020603050405020304" pitchFamily="18" charset="0"/>
                <a:cs typeface="Times New Roman" panose="02020603050405020304" pitchFamily="18" charset="0"/>
              </a:rPr>
              <a:t>It takes sb time to do sth</a:t>
            </a:r>
            <a:endParaRPr lang="zh-CN" altLang="zh-CN" sz="2800" b="1" u="sng" dirty="0">
              <a:solidFill>
                <a:srgbClr val="FF0000"/>
              </a:solidFill>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7. </a:t>
            </a:r>
            <a:r>
              <a:rPr lang="zh-CN" altLang="zh-CN" sz="2800" b="1" dirty="0">
                <a:latin typeface="Times New Roman" panose="02020603050405020304" pitchFamily="18" charset="0"/>
                <a:cs typeface="Times New Roman" panose="02020603050405020304" pitchFamily="18" charset="0"/>
              </a:rPr>
              <a:t>出故障</a:t>
            </a:r>
            <a:r>
              <a:rPr lang="en-US" altLang="zh-CN" sz="2800" b="1" dirty="0">
                <a:latin typeface="Times New Roman" panose="02020603050405020304" pitchFamily="18" charset="0"/>
                <a:cs typeface="Times New Roman" panose="02020603050405020304" pitchFamily="18" charset="0"/>
              </a:rPr>
              <a:t>; </a:t>
            </a:r>
            <a:r>
              <a:rPr lang="zh-CN" altLang="zh-CN" sz="2800" b="1" dirty="0">
                <a:latin typeface="Times New Roman" panose="02020603050405020304" pitchFamily="18" charset="0"/>
                <a:cs typeface="Times New Roman" panose="02020603050405020304" pitchFamily="18" charset="0"/>
              </a:rPr>
              <a:t>分解 </a:t>
            </a:r>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u="sng" dirty="0" smtClean="0">
                <a:solidFill>
                  <a:srgbClr val="FF0000"/>
                </a:solidFill>
                <a:latin typeface="Times New Roman" panose="02020603050405020304" pitchFamily="18" charset="0"/>
                <a:cs typeface="Times New Roman" panose="02020603050405020304" pitchFamily="18" charset="0"/>
              </a:rPr>
              <a:t>break </a:t>
            </a:r>
            <a:r>
              <a:rPr lang="en-US" altLang="zh-CN" sz="2800" b="1" u="sng" dirty="0">
                <a:solidFill>
                  <a:srgbClr val="FF0000"/>
                </a:solidFill>
                <a:latin typeface="Times New Roman" panose="02020603050405020304" pitchFamily="18" charset="0"/>
                <a:cs typeface="Times New Roman" panose="02020603050405020304" pitchFamily="18" charset="0"/>
              </a:rPr>
              <a:t>down</a:t>
            </a:r>
            <a:endParaRPr lang="zh-CN" altLang="zh-CN" sz="2800" b="1" dirty="0">
              <a:solidFill>
                <a:srgbClr val="FF0000"/>
              </a:solidFill>
              <a:latin typeface="Times New Roman" panose="02020603050405020304" pitchFamily="18" charset="0"/>
              <a:cs typeface="Times New Roman" panose="02020603050405020304" pitchFamily="18" charset="0"/>
            </a:endParaRPr>
          </a:p>
          <a:p>
            <a:pPr lvl="0"/>
            <a:endParaRPr lang="en-US" altLang="zh-CN" sz="2800" b="1" u="sng" dirty="0">
              <a:solidFill>
                <a:srgbClr val="FF0000"/>
              </a:solidFill>
              <a:latin typeface="Times New Roman" panose="02020603050405020304" pitchFamily="18" charset="0"/>
              <a:cs typeface="Times New Roman" panose="02020603050405020304" pitchFamily="18" charset="0"/>
            </a:endParaRPr>
          </a:p>
        </p:txBody>
      </p:sp>
      <p:sp>
        <p:nvSpPr>
          <p:cNvPr id="3" name="矩形 2"/>
          <p:cNvSpPr/>
          <p:nvPr/>
        </p:nvSpPr>
        <p:spPr>
          <a:xfrm>
            <a:off x="5233730" y="562655"/>
            <a:ext cx="8064896" cy="6000750"/>
          </a:xfrm>
          <a:prstGeom prst="rect">
            <a:avLst/>
          </a:prstGeom>
        </p:spPr>
        <p:txBody>
          <a:bodyPr wrap="square">
            <a:spAutoFit/>
          </a:bodyPr>
          <a:lstStyle/>
          <a:p>
            <a:pPr lvl="0"/>
            <a:r>
              <a:rPr lang="en-US" altLang="zh-CN" sz="2400" b="1" dirty="0">
                <a:latin typeface="Times New Roman" panose="02020603050405020304" pitchFamily="18" charset="0"/>
                <a:cs typeface="Times New Roman" panose="02020603050405020304" pitchFamily="18" charset="0"/>
                <a:sym typeface="+mn-ea"/>
              </a:rPr>
              <a:t>8. </a:t>
            </a:r>
            <a:r>
              <a:rPr lang="zh-CN" altLang="en-US" sz="2400" b="1" dirty="0">
                <a:latin typeface="Times New Roman" panose="02020603050405020304" pitchFamily="18" charset="0"/>
                <a:cs typeface="Times New Roman" panose="02020603050405020304" pitchFamily="18" charset="0"/>
                <a:sym typeface="+mn-ea"/>
              </a:rPr>
              <a:t>对</a:t>
            </a:r>
            <a:r>
              <a:rPr lang="en-US" altLang="zh-CN" sz="2400" b="1" dirty="0">
                <a:latin typeface="Times New Roman" panose="02020603050405020304" pitchFamily="18" charset="0"/>
                <a:cs typeface="Times New Roman" panose="02020603050405020304" pitchFamily="18" charset="0"/>
                <a:sym typeface="+mn-ea"/>
              </a:rPr>
              <a:t>......</a:t>
            </a:r>
            <a:r>
              <a:rPr lang="zh-CN" altLang="en-US" sz="2400" b="1" dirty="0">
                <a:latin typeface="Times New Roman" panose="02020603050405020304" pitchFamily="18" charset="0"/>
                <a:cs typeface="Times New Roman" panose="02020603050405020304" pitchFamily="18" charset="0"/>
                <a:sym typeface="+mn-ea"/>
              </a:rPr>
              <a:t>有害处</a:t>
            </a:r>
          </a:p>
          <a:p>
            <a:pPr lvl="0"/>
            <a:r>
              <a:rPr lang="en-US" altLang="zh-CN" sz="2400" b="1" u="sng" dirty="0">
                <a:solidFill>
                  <a:srgbClr val="FF0000"/>
                </a:solidFill>
                <a:latin typeface="Times New Roman" panose="02020603050405020304" pitchFamily="18" charset="0"/>
                <a:cs typeface="Times New Roman" panose="02020603050405020304" pitchFamily="18" charset="0"/>
                <a:sym typeface="+mn-ea"/>
              </a:rPr>
              <a:t>be bad for</a:t>
            </a:r>
            <a:endParaRPr lang="zh-CN" altLang="zh-CN" sz="2400" b="1" dirty="0">
              <a:latin typeface="Times New Roman" panose="02020603050405020304" pitchFamily="18" charset="0"/>
              <a:cs typeface="Times New Roman" panose="02020603050405020304" pitchFamily="18" charset="0"/>
              <a:sym typeface="+mn-ea"/>
            </a:endParaRPr>
          </a:p>
          <a:p>
            <a:pPr lvl="0"/>
            <a:r>
              <a:rPr lang="en-US" altLang="zh-CN" sz="2400" b="1" dirty="0">
                <a:latin typeface="Times New Roman" panose="02020603050405020304" pitchFamily="18" charset="0"/>
                <a:cs typeface="Times New Roman" panose="02020603050405020304" pitchFamily="18" charset="0"/>
                <a:sym typeface="+mn-ea"/>
              </a:rPr>
              <a:t>9. </a:t>
            </a:r>
            <a:r>
              <a:rPr lang="zh-CN" altLang="zh-CN" sz="2400" b="1" dirty="0">
                <a:latin typeface="Times New Roman" panose="02020603050405020304" pitchFamily="18" charset="0"/>
                <a:cs typeface="Times New Roman" panose="02020603050405020304" pitchFamily="18" charset="0"/>
                <a:sym typeface="+mn-ea"/>
              </a:rPr>
              <a:t>关闭设备 </a:t>
            </a:r>
            <a:endParaRPr lang="en-US" altLang="zh-CN" sz="2400" b="1" dirty="0" smtClean="0">
              <a:latin typeface="Times New Roman" panose="02020603050405020304" pitchFamily="18" charset="0"/>
              <a:cs typeface="Times New Roman" panose="02020603050405020304" pitchFamily="18" charset="0"/>
            </a:endParaRPr>
          </a:p>
          <a:p>
            <a:pPr lvl="0"/>
            <a:r>
              <a:rPr lang="en-US" altLang="zh-CN" sz="2400" b="1" u="sng" dirty="0" smtClean="0">
                <a:solidFill>
                  <a:srgbClr val="FF0000"/>
                </a:solidFill>
                <a:latin typeface="Times New Roman" panose="02020603050405020304" pitchFamily="18" charset="0"/>
                <a:cs typeface="Times New Roman" panose="02020603050405020304" pitchFamily="18" charset="0"/>
                <a:sym typeface="+mn-ea"/>
              </a:rPr>
              <a:t>turn </a:t>
            </a:r>
            <a:r>
              <a:rPr lang="en-US" altLang="zh-CN" sz="2400" b="1" u="sng" dirty="0">
                <a:solidFill>
                  <a:srgbClr val="FF0000"/>
                </a:solidFill>
                <a:latin typeface="Times New Roman" panose="02020603050405020304" pitchFamily="18" charset="0"/>
                <a:cs typeface="Times New Roman" panose="02020603050405020304" pitchFamily="18" charset="0"/>
                <a:sym typeface="+mn-ea"/>
              </a:rPr>
              <a:t>off a device </a:t>
            </a:r>
            <a:endParaRPr lang="zh-CN" altLang="zh-CN" sz="2400" b="1" dirty="0">
              <a:latin typeface="Times New Roman" panose="02020603050405020304" pitchFamily="18" charset="0"/>
              <a:cs typeface="Times New Roman" panose="02020603050405020304" pitchFamily="18" charset="0"/>
            </a:endParaRPr>
          </a:p>
          <a:p>
            <a:pPr lvl="0"/>
            <a:r>
              <a:rPr lang="en-US" altLang="zh-CN" sz="2400" b="1" dirty="0">
                <a:latin typeface="Times New Roman" panose="02020603050405020304" pitchFamily="18" charset="0"/>
                <a:cs typeface="Times New Roman" panose="02020603050405020304" pitchFamily="18" charset="0"/>
              </a:rPr>
              <a:t>10. </a:t>
            </a:r>
            <a:r>
              <a:rPr lang="zh-CN" altLang="zh-CN" sz="2400" b="1" dirty="0">
                <a:latin typeface="Times New Roman" panose="02020603050405020304" pitchFamily="18" charset="0"/>
                <a:cs typeface="Times New Roman" panose="02020603050405020304" pitchFamily="18" charset="0"/>
              </a:rPr>
              <a:t>待机</a:t>
            </a:r>
            <a:r>
              <a:rPr lang="zh-CN" altLang="zh-CN" sz="2400" b="1" dirty="0" smtClean="0">
                <a:latin typeface="Times New Roman" panose="02020603050405020304" pitchFamily="18" charset="0"/>
                <a:cs typeface="Times New Roman" panose="02020603050405020304" pitchFamily="18" charset="0"/>
              </a:rPr>
              <a:t>状态</a:t>
            </a:r>
            <a:endParaRPr lang="en-US" altLang="zh-CN" sz="2400" b="1" dirty="0" smtClean="0">
              <a:latin typeface="Times New Roman" panose="02020603050405020304" pitchFamily="18" charset="0"/>
              <a:cs typeface="Times New Roman" panose="02020603050405020304" pitchFamily="18" charset="0"/>
            </a:endParaRPr>
          </a:p>
          <a:p>
            <a:pPr lvl="0"/>
            <a:r>
              <a:rPr lang="en-US" altLang="zh-CN" sz="2400" b="1" u="sng" dirty="0" smtClean="0">
                <a:solidFill>
                  <a:srgbClr val="FF0000"/>
                </a:solidFill>
                <a:latin typeface="Times New Roman" panose="02020603050405020304" pitchFamily="18" charset="0"/>
                <a:cs typeface="Times New Roman" panose="02020603050405020304" pitchFamily="18" charset="0"/>
              </a:rPr>
              <a:t>stand-by </a:t>
            </a:r>
            <a:r>
              <a:rPr lang="en-US" altLang="zh-CN" sz="2400" b="1" u="sng" dirty="0">
                <a:solidFill>
                  <a:srgbClr val="FF0000"/>
                </a:solidFill>
                <a:latin typeface="Times New Roman" panose="02020603050405020304" pitchFamily="18" charset="0"/>
                <a:cs typeface="Times New Roman" panose="02020603050405020304" pitchFamily="18" charset="0"/>
              </a:rPr>
              <a:t>mode</a:t>
            </a:r>
            <a:endParaRPr lang="zh-CN" altLang="zh-CN" sz="2400" b="1" dirty="0">
              <a:solidFill>
                <a:srgbClr val="FF0000"/>
              </a:solidFill>
              <a:latin typeface="Times New Roman" panose="02020603050405020304" pitchFamily="18" charset="0"/>
              <a:cs typeface="Times New Roman" panose="02020603050405020304" pitchFamily="18" charset="0"/>
            </a:endParaRPr>
          </a:p>
          <a:p>
            <a:pPr lvl="0"/>
            <a:r>
              <a:rPr lang="en-US" altLang="zh-CN" sz="2400" b="1" dirty="0">
                <a:latin typeface="Times New Roman" panose="02020603050405020304" pitchFamily="18" charset="0"/>
                <a:cs typeface="Times New Roman" panose="02020603050405020304" pitchFamily="18" charset="0"/>
              </a:rPr>
              <a:t>11. </a:t>
            </a:r>
            <a:r>
              <a:rPr lang="zh-CN" altLang="en-US" sz="2400" b="1" dirty="0">
                <a:latin typeface="Times New Roman" panose="02020603050405020304" pitchFamily="18" charset="0"/>
                <a:cs typeface="Times New Roman" panose="02020603050405020304" pitchFamily="18" charset="0"/>
              </a:rPr>
              <a:t>从</a:t>
            </a:r>
            <a:r>
              <a:rPr lang="en-US" altLang="zh-CN" sz="2400" b="1" dirty="0">
                <a:latin typeface="Times New Roman" panose="02020603050405020304" pitchFamily="18" charset="0"/>
                <a:cs typeface="Times New Roman" panose="02020603050405020304" pitchFamily="18" charset="0"/>
              </a:rPr>
              <a:t>......</a:t>
            </a:r>
            <a:r>
              <a:rPr lang="zh-CN" altLang="en-US" sz="2400" b="1" dirty="0">
                <a:latin typeface="Times New Roman" panose="02020603050405020304" pitchFamily="18" charset="0"/>
                <a:cs typeface="Times New Roman" panose="02020603050405020304" pitchFamily="18" charset="0"/>
              </a:rPr>
              <a:t>泄露</a:t>
            </a:r>
          </a:p>
          <a:p>
            <a:pPr lvl="0"/>
            <a:r>
              <a:rPr lang="en-US" altLang="zh-CN" sz="2400" b="1" u="sng" dirty="0" smtClean="0">
                <a:solidFill>
                  <a:srgbClr val="FF0000"/>
                </a:solidFill>
                <a:latin typeface="Times New Roman" panose="02020603050405020304" pitchFamily="18" charset="0"/>
                <a:cs typeface="Times New Roman" panose="02020603050405020304" pitchFamily="18" charset="0"/>
              </a:rPr>
              <a:t>leak from</a:t>
            </a:r>
            <a:endParaRPr lang="zh-CN" altLang="zh-CN" sz="2400" b="1" dirty="0">
              <a:solidFill>
                <a:srgbClr val="FF0000"/>
              </a:solidFill>
              <a:latin typeface="Times New Roman" panose="02020603050405020304" pitchFamily="18" charset="0"/>
              <a:cs typeface="Times New Roman" panose="02020603050405020304" pitchFamily="18" charset="0"/>
            </a:endParaRPr>
          </a:p>
          <a:p>
            <a:pPr lvl="0"/>
            <a:r>
              <a:rPr lang="en-US" altLang="zh-CN" sz="2400" b="1" dirty="0">
                <a:latin typeface="Times New Roman" panose="02020603050405020304" pitchFamily="18" charset="0"/>
                <a:cs typeface="Times New Roman" panose="02020603050405020304" pitchFamily="18" charset="0"/>
              </a:rPr>
              <a:t>12. </a:t>
            </a:r>
            <a:r>
              <a:rPr lang="zh-CN" altLang="en-US" sz="2400" b="1" dirty="0">
                <a:latin typeface="Times New Roman" panose="02020603050405020304" pitchFamily="18" charset="0"/>
                <a:cs typeface="Times New Roman" panose="02020603050405020304" pitchFamily="18" charset="0"/>
              </a:rPr>
              <a:t>常识</a:t>
            </a:r>
            <a:endParaRPr lang="en-US" altLang="zh-CN" sz="2400" b="1" dirty="0" smtClean="0">
              <a:latin typeface="Times New Roman" panose="02020603050405020304" pitchFamily="18" charset="0"/>
              <a:cs typeface="Times New Roman" panose="02020603050405020304" pitchFamily="18" charset="0"/>
            </a:endParaRPr>
          </a:p>
          <a:p>
            <a:pPr lvl="0"/>
            <a:r>
              <a:rPr lang="en-US" sz="2400" b="1" u="sng" dirty="0" smtClean="0">
                <a:solidFill>
                  <a:srgbClr val="FF0000"/>
                </a:solidFill>
                <a:latin typeface="Times New Roman" panose="02020603050405020304" pitchFamily="18" charset="0"/>
                <a:cs typeface="Times New Roman" panose="02020603050405020304" pitchFamily="18" charset="0"/>
              </a:rPr>
              <a:t>common sense</a:t>
            </a:r>
            <a:endParaRPr lang="en-US" altLang="zh-CN" sz="2400" b="1" u="sng" dirty="0" smtClean="0">
              <a:solidFill>
                <a:srgbClr val="FF0000"/>
              </a:solidFill>
              <a:latin typeface="Times New Roman" panose="02020603050405020304" pitchFamily="18" charset="0"/>
              <a:cs typeface="Times New Roman" panose="02020603050405020304" pitchFamily="18" charset="0"/>
            </a:endParaRPr>
          </a:p>
          <a:p>
            <a:pPr lvl="0"/>
            <a:r>
              <a:rPr lang="en-US" altLang="zh-CN" sz="2400" b="1" dirty="0">
                <a:latin typeface="Times New Roman" panose="02020603050405020304" pitchFamily="18" charset="0"/>
                <a:cs typeface="Times New Roman" panose="02020603050405020304" pitchFamily="18" charset="0"/>
              </a:rPr>
              <a:t>13. </a:t>
            </a:r>
            <a:r>
              <a:rPr lang="zh-CN" altLang="en-US" sz="2400" b="1" dirty="0">
                <a:latin typeface="Times New Roman" panose="02020603050405020304" pitchFamily="18" charset="0"/>
                <a:cs typeface="Times New Roman" panose="02020603050405020304" pitchFamily="18" charset="0"/>
              </a:rPr>
              <a:t>在某些情况下</a:t>
            </a:r>
          </a:p>
          <a:p>
            <a:pPr lvl="0"/>
            <a:r>
              <a:rPr lang="en-US" altLang="zh-CN" sz="2400" b="1" u="sng" dirty="0">
                <a:solidFill>
                  <a:srgbClr val="FF0000"/>
                </a:solidFill>
                <a:latin typeface="Times New Roman" panose="02020603050405020304" pitchFamily="18" charset="0"/>
                <a:cs typeface="Times New Roman" panose="02020603050405020304" pitchFamily="18" charset="0"/>
              </a:rPr>
              <a:t>in some cases</a:t>
            </a:r>
            <a:endParaRPr lang="zh-CN" altLang="en-US" sz="2400" b="1" u="sng" dirty="0">
              <a:solidFill>
                <a:srgbClr val="FF0000"/>
              </a:solidFill>
              <a:latin typeface="Times New Roman" panose="02020603050405020304" pitchFamily="18" charset="0"/>
              <a:cs typeface="Times New Roman" panose="02020603050405020304" pitchFamily="18" charset="0"/>
            </a:endParaRPr>
          </a:p>
          <a:p>
            <a:pPr lvl="0"/>
            <a:r>
              <a:rPr lang="en-US" altLang="zh-CN" sz="2400" b="1" dirty="0">
                <a:latin typeface="Times New Roman" panose="02020603050405020304" pitchFamily="18" charset="0"/>
                <a:cs typeface="Times New Roman" panose="02020603050405020304" pitchFamily="18" charset="0"/>
              </a:rPr>
              <a:t>14. </a:t>
            </a:r>
            <a:r>
              <a:rPr lang="zh-CN" altLang="zh-CN" sz="2400" b="1" dirty="0">
                <a:latin typeface="Times New Roman" panose="02020603050405020304" pitchFamily="18" charset="0"/>
                <a:cs typeface="Times New Roman" panose="02020603050405020304" pitchFamily="18" charset="0"/>
              </a:rPr>
              <a:t>把某事考虑</a:t>
            </a:r>
            <a:r>
              <a:rPr lang="zh-CN" altLang="zh-CN" sz="2400" b="1" dirty="0" smtClean="0">
                <a:latin typeface="Times New Roman" panose="02020603050405020304" pitchFamily="18" charset="0"/>
                <a:cs typeface="Times New Roman" panose="02020603050405020304" pitchFamily="18" charset="0"/>
              </a:rPr>
              <a:t>进去</a:t>
            </a:r>
            <a:endParaRPr lang="en-US" altLang="zh-CN" sz="2400" b="1" dirty="0" smtClean="0">
              <a:latin typeface="Times New Roman" panose="02020603050405020304" pitchFamily="18" charset="0"/>
              <a:cs typeface="Times New Roman" panose="02020603050405020304" pitchFamily="18" charset="0"/>
            </a:endParaRPr>
          </a:p>
          <a:p>
            <a:pPr lvl="0"/>
            <a:r>
              <a:rPr lang="en-US" altLang="zh-CN" sz="2400" b="1" u="sng" dirty="0" smtClean="0">
                <a:solidFill>
                  <a:srgbClr val="FF0000"/>
                </a:solidFill>
                <a:latin typeface="Times New Roman" panose="02020603050405020304" pitchFamily="18" charset="0"/>
                <a:cs typeface="Times New Roman" panose="02020603050405020304" pitchFamily="18" charset="0"/>
              </a:rPr>
              <a:t>take </a:t>
            </a:r>
            <a:r>
              <a:rPr lang="en-US" altLang="zh-CN" sz="2400" b="1" u="sng" dirty="0" err="1">
                <a:solidFill>
                  <a:srgbClr val="FF0000"/>
                </a:solidFill>
                <a:latin typeface="Times New Roman" panose="02020603050405020304" pitchFamily="18" charset="0"/>
                <a:cs typeface="Times New Roman" panose="02020603050405020304" pitchFamily="18" charset="0"/>
              </a:rPr>
              <a:t>sth</a:t>
            </a:r>
            <a:r>
              <a:rPr lang="en-US" altLang="zh-CN" sz="2400" b="1" u="sng" dirty="0">
                <a:solidFill>
                  <a:srgbClr val="FF0000"/>
                </a:solidFill>
                <a:latin typeface="Times New Roman" panose="02020603050405020304" pitchFamily="18" charset="0"/>
                <a:cs typeface="Times New Roman" panose="02020603050405020304" pitchFamily="18" charset="0"/>
              </a:rPr>
              <a:t>. into account</a:t>
            </a:r>
            <a:endParaRPr lang="zh-CN" altLang="zh-CN" sz="2400" b="1" dirty="0">
              <a:solidFill>
                <a:srgbClr val="FF0000"/>
              </a:solidFill>
              <a:latin typeface="Times New Roman" panose="02020603050405020304" pitchFamily="18" charset="0"/>
              <a:cs typeface="Times New Roman" panose="02020603050405020304" pitchFamily="18" charset="0"/>
            </a:endParaRPr>
          </a:p>
          <a:p>
            <a:pPr lvl="0"/>
            <a:r>
              <a:rPr lang="en-US" sz="2400" b="1" dirty="0">
                <a:latin typeface="Times New Roman" panose="02020603050405020304" pitchFamily="18" charset="0"/>
                <a:cs typeface="Times New Roman" panose="02020603050405020304" pitchFamily="18" charset="0"/>
              </a:rPr>
              <a:t>15. </a:t>
            </a:r>
            <a:r>
              <a:rPr lang="zh-CN" altLang="en-US" sz="2400" b="1" dirty="0">
                <a:latin typeface="Times New Roman" panose="02020603050405020304" pitchFamily="18" charset="0"/>
                <a:cs typeface="Times New Roman" panose="02020603050405020304" pitchFamily="18" charset="0"/>
              </a:rPr>
              <a:t>值得做某事</a:t>
            </a:r>
          </a:p>
          <a:p>
            <a:pPr lvl="0"/>
            <a:r>
              <a:rPr lang="en-US" altLang="zh-CN" sz="2400" b="1" u="sng" dirty="0" smtClean="0">
                <a:solidFill>
                  <a:srgbClr val="FF0000"/>
                </a:solidFill>
                <a:latin typeface="Times New Roman" panose="02020603050405020304" pitchFamily="18" charset="0"/>
                <a:cs typeface="Times New Roman" panose="02020603050405020304" pitchFamily="18" charset="0"/>
              </a:rPr>
              <a:t>be worth doing</a:t>
            </a:r>
            <a:r>
              <a:rPr lang="en-US" altLang="zh-CN" sz="2400" b="1" dirty="0">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linds(horizontal)">
                                      <p:cBhvr>
                                        <p:cTn id="13" dur="500"/>
                                        <p:tgtEl>
                                          <p:spTgt spid="2">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blinds(horizontal)">
                                      <p:cBhvr>
                                        <p:cTn id="18" dur="500"/>
                                        <p:tgtEl>
                                          <p:spTgt spid="2">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blinds(horizontal)">
                                      <p:cBhvr>
                                        <p:cTn id="23" dur="500"/>
                                        <p:tgtEl>
                                          <p:spTgt spid="2">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blinds(horizontal)">
                                      <p:cBhvr>
                                        <p:cTn id="28" dur="500"/>
                                        <p:tgtEl>
                                          <p:spTgt spid="2">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
                                            <p:txEl>
                                              <p:pRg st="12" end="12"/>
                                            </p:txEl>
                                          </p:spTgt>
                                        </p:tgtEl>
                                        <p:attrNameLst>
                                          <p:attrName>style.visibility</p:attrName>
                                        </p:attrNameLst>
                                      </p:cBhvr>
                                      <p:to>
                                        <p:strVal val="visible"/>
                                      </p:to>
                                    </p:set>
                                    <p:animEffect transition="in" filter="blinds(horizontal)">
                                      <p:cBhvr>
                                        <p:cTn id="33" dur="500"/>
                                        <p:tgtEl>
                                          <p:spTgt spid="2">
                                            <p:txEl>
                                              <p:pRg st="12" end="1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2">
                                            <p:txEl>
                                              <p:pRg st="14" end="14"/>
                                            </p:txEl>
                                          </p:spTgt>
                                        </p:tgtEl>
                                        <p:attrNameLst>
                                          <p:attrName>style.visibility</p:attrName>
                                        </p:attrNameLst>
                                      </p:cBhvr>
                                      <p:to>
                                        <p:strVal val="visible"/>
                                      </p:to>
                                    </p:set>
                                    <p:animEffect transition="in" filter="blinds(horizontal)">
                                      <p:cBhvr>
                                        <p:cTn id="38" dur="500"/>
                                        <p:tgtEl>
                                          <p:spTgt spid="2">
                                            <p:txEl>
                                              <p:pRg st="14" end="1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blinds(horizontal)">
                                      <p:cBhvr>
                                        <p:cTn id="43" dur="500"/>
                                        <p:tgtEl>
                                          <p:spTgt spid="3">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blinds(horizontal)">
                                      <p:cBhvr>
                                        <p:cTn id="48" dur="500"/>
                                        <p:tgtEl>
                                          <p:spTgt spid="3">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blinds(horizontal)">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blinds(horizontal)">
                                      <p:cBhvr>
                                        <p:cTn id="63" dur="500"/>
                                        <p:tgtEl>
                                          <p:spTgt spid="3">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blinds(horizontal)">
                                      <p:cBhvr>
                                        <p:cTn id="68" dur="500"/>
                                        <p:tgtEl>
                                          <p:spTgt spid="3">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Effect transition="in" filter="blinds(horizontal)">
                                      <p:cBhvr>
                                        <p:cTn id="73" dur="500"/>
                                        <p:tgtEl>
                                          <p:spTgt spid="3">
                                            <p:txEl>
                                              <p:pRg st="13" end="13"/>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3">
                                            <p:txEl>
                                              <p:pRg st="15" end="15"/>
                                            </p:txEl>
                                          </p:spTgt>
                                        </p:tgtEl>
                                        <p:attrNameLst>
                                          <p:attrName>style.visibility</p:attrName>
                                        </p:attrNameLst>
                                      </p:cBhvr>
                                      <p:to>
                                        <p:strVal val="visible"/>
                                      </p:to>
                                    </p:set>
                                    <p:animEffect transition="in" filter="blinds(horizontal)">
                                      <p:cBhvr>
                                        <p:cTn id="78"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9512" y="28419"/>
            <a:ext cx="8604448" cy="655447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latin typeface="Times New Roman" panose="02020603050405020304" pitchFamily="18" charset="0"/>
                <a:cs typeface="Times New Roman" panose="02020603050405020304" pitchFamily="18" charset="0"/>
              </a:rPr>
              <a:t>16. </a:t>
            </a:r>
            <a:r>
              <a:rPr kumimoji="0" lang="en-US" altLang="zh-CN" sz="2800" i="0" u="none" strike="noStrike" kern="0" cap="none" spc="0" normalizeH="0" baseline="0" noProof="0" dirty="0" smtClean="0">
                <a:ln>
                  <a:noFill/>
                </a:ln>
                <a:solidFill>
                  <a:sysClr val="windowText" lastClr="000000"/>
                </a:solidFill>
                <a:effectLst/>
                <a:uLnTx/>
                <a:uFillTx/>
                <a:latin typeface="Times New Roman" panose="02020603050405020304" pitchFamily="18" charset="0"/>
                <a:cs typeface="Times New Roman" panose="02020603050405020304" pitchFamily="18" charset="0"/>
              </a:rPr>
              <a:t>However</a:t>
            </a:r>
            <a:r>
              <a:rPr kumimoji="0" lang="en-US" altLang="zh-CN" sz="280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making a paper bag uses </a:t>
            </a:r>
            <a:r>
              <a:rPr kumimoji="0" lang="en-US" altLang="zh-CN" sz="2800" b="1" i="0" u="sng"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four times as much energy as</a:t>
            </a:r>
            <a:r>
              <a:rPr kumimoji="0" lang="en-US" altLang="zh-CN" sz="280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making a plastic bag and up to </a:t>
            </a:r>
            <a:r>
              <a:rPr kumimoji="0" lang="en-US" altLang="zh-CN" sz="2800" b="1" i="0" u="sng"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three times the amount of water</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t>
            </a:r>
            <a:endPar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zh-CN" sz="2800" b="1" i="0" u="none" strike="noStrike" kern="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然而，生产一个纸袋子所使用的能源是生产一个塑料袋所使用能源的四倍，用水则高达三倍。</a:t>
            </a:r>
          </a:p>
          <a:p>
            <a:pPr marL="0" marR="0" lvl="0" indent="0" defTabSz="914400" eaLnBrk="1" fontAlgn="auto" latinLnBrk="0" hangingPunct="1">
              <a:lnSpc>
                <a:spcPct val="100000"/>
              </a:lnSpc>
              <a:spcBef>
                <a:spcPts val="0"/>
              </a:spcBef>
              <a:spcAft>
                <a:spcPts val="0"/>
              </a:spcAft>
              <a:buClrTx/>
              <a:buSzTx/>
              <a:buFontTx/>
              <a:buNone/>
              <a:defRPr/>
            </a:pP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常见倍数表达方式：</a:t>
            </a:r>
          </a:p>
          <a:p>
            <a:pPr marL="342900" lvl="0" indent="-342900">
              <a:buFont typeface="+mj-lt"/>
              <a:buAutoNum type="arabicPeriod"/>
            </a:pP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be+</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倍数</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+as +</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形容词</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副词</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as…</a:t>
            </a:r>
            <a:endParaRPr lang="zh-CN" altLang="zh-CN" sz="20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buFont typeface="+mj-lt"/>
              <a:buAutoNum type="arabicPeriod"/>
            </a:pP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be+</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倍数</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形容词</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副词比较级</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than…</a:t>
            </a:r>
            <a:endParaRPr lang="zh-CN" altLang="zh-CN" sz="20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buFont typeface="+mj-lt"/>
              <a:buAutoNum type="arabicPeriod"/>
            </a:pP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be+</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倍数</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the size/ length/ height/ depth/ width…+ of…</a:t>
            </a:r>
            <a:endParaRPr lang="zh-CN" altLang="zh-CN" sz="20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buFont typeface="+mj-lt"/>
              <a:buAutoNum type="arabicPeriod"/>
            </a:pP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be+</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倍数</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as many/ much+ </a:t>
            </a:r>
            <a:r>
              <a:rPr lang="zh-CN"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名词</a:t>
            </a:r>
            <a:r>
              <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as…</a:t>
            </a:r>
            <a:endParaRPr lang="zh-CN" altLang="zh-CN" sz="20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latin typeface="Times New Roman" panose="02020603050405020304" pitchFamily="18" charset="0"/>
                <a:cs typeface="Times New Roman" panose="02020603050405020304" pitchFamily="18" charset="0"/>
              </a:rPr>
              <a:t>Tips</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t>
            </a:r>
            <a:endPar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表示两倍时要用</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double</a:t>
            </a: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或</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twice, </a:t>
            </a: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表示三倍或三倍以上用</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t>
            </a: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基数词</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times”</a:t>
            </a: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t>
            </a:r>
          </a:p>
          <a:p>
            <a:pPr marL="0" marR="0" lvl="0" indent="0" defTabSz="914400" eaLnBrk="1" fontAlgn="auto" latinLnBrk="0" hangingPunct="1">
              <a:lnSpc>
                <a:spcPct val="100000"/>
              </a:lnSpc>
              <a:spcBef>
                <a:spcPts val="0"/>
              </a:spcBef>
              <a:spcAft>
                <a:spcPts val="0"/>
              </a:spcAft>
              <a:buClrTx/>
              <a:buSzTx/>
              <a:buFontTx/>
              <a:buNone/>
              <a:defRPr/>
            </a:pP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有时可以用分数、百分数、</a:t>
            </a:r>
            <a:r>
              <a:rPr kumimoji="0" lang="en-US"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half</a:t>
            </a:r>
            <a:r>
              <a:rPr kumimoji="0" lang="zh-CN" altLang="zh-CN" sz="2800" b="1"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等代替倍数。</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9512" y="620688"/>
            <a:ext cx="8640960" cy="2676525"/>
          </a:xfrm>
          <a:prstGeom prst="rect">
            <a:avLst/>
          </a:prstGeom>
        </p:spPr>
        <p:txBody>
          <a:bodyPr wrap="square">
            <a:spAutoFit/>
          </a:bodyPr>
          <a:lstStyle/>
          <a:p>
            <a:r>
              <a:rPr lang="zh-CN" altLang="zh-CN" sz="2800" b="1" dirty="0">
                <a:latin typeface="Times New Roman" panose="02020603050405020304" pitchFamily="18" charset="0"/>
                <a:cs typeface="Times New Roman" panose="02020603050405020304" pitchFamily="18" charset="0"/>
              </a:rPr>
              <a:t>句型转换：</a:t>
            </a:r>
          </a:p>
          <a:p>
            <a:r>
              <a:rPr lang="en-US" altLang="zh-CN" sz="2800" b="1" dirty="0">
                <a:latin typeface="Times New Roman" panose="02020603050405020304" pitchFamily="18" charset="0"/>
                <a:cs typeface="Times New Roman" panose="02020603050405020304" pitchFamily="18" charset="0"/>
              </a:rPr>
              <a:t>The red ruler is three times as long as the yellow one.</a:t>
            </a:r>
            <a:endParaRPr lang="zh-CN" altLang="zh-CN" sz="2800" b="1" dirty="0">
              <a:latin typeface="Times New Roman" panose="02020603050405020304" pitchFamily="18" charset="0"/>
              <a:cs typeface="Times New Roman" panose="02020603050405020304" pitchFamily="18" charset="0"/>
            </a:endParaRPr>
          </a:p>
          <a:p>
            <a:pPr lvl="0"/>
            <a:r>
              <a:rPr lang="en-US" altLang="zh-CN" sz="2800" b="1" dirty="0">
                <a:latin typeface="Times New Roman" panose="02020603050405020304" pitchFamily="18" charset="0"/>
                <a:cs typeface="Times New Roman" panose="02020603050405020304" pitchFamily="18" charset="0"/>
              </a:rPr>
              <a:t>1)</a:t>
            </a:r>
            <a:r>
              <a:rPr lang="zh-CN" altLang="zh-CN" sz="2800" b="1" dirty="0">
                <a:latin typeface="Times New Roman" panose="02020603050405020304" pitchFamily="18" charset="0"/>
                <a:cs typeface="Times New Roman" panose="02020603050405020304" pitchFamily="18" charset="0"/>
              </a:rPr>
              <a:t>用</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倍数</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比较级</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改写</a:t>
            </a:r>
          </a:p>
          <a:p>
            <a:pPr lvl="0"/>
            <a:endParaRPr lang="en-US" altLang="zh-CN" sz="2800" b="1" dirty="0" smtClean="0">
              <a:latin typeface="Times New Roman" panose="02020603050405020304" pitchFamily="18" charset="0"/>
              <a:cs typeface="Times New Roman" panose="02020603050405020304" pitchFamily="18" charset="0"/>
            </a:endParaRPr>
          </a:p>
          <a:p>
            <a:pPr lvl="0"/>
            <a:r>
              <a:rPr lang="en-US" altLang="zh-CN" sz="2800" b="1" dirty="0" smtClean="0">
                <a:latin typeface="Times New Roman" panose="02020603050405020304" pitchFamily="18" charset="0"/>
                <a:cs typeface="Times New Roman" panose="02020603050405020304" pitchFamily="18" charset="0"/>
              </a:rPr>
              <a:t>2)</a:t>
            </a:r>
            <a:r>
              <a:rPr lang="zh-CN" altLang="zh-CN" sz="2800" b="1" dirty="0" smtClean="0">
                <a:latin typeface="Times New Roman" panose="02020603050405020304" pitchFamily="18" charset="0"/>
                <a:cs typeface="Times New Roman" panose="02020603050405020304" pitchFamily="18" charset="0"/>
              </a:rPr>
              <a:t>用</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倍数</a:t>
            </a:r>
            <a:r>
              <a:rPr lang="en-US" altLang="zh-CN" sz="2800" b="1" dirty="0">
                <a:latin typeface="Times New Roman" panose="02020603050405020304" pitchFamily="18" charset="0"/>
                <a:cs typeface="Times New Roman" panose="02020603050405020304" pitchFamily="18" charset="0"/>
              </a:rPr>
              <a:t>+ the length of…”</a:t>
            </a:r>
            <a:r>
              <a:rPr lang="zh-CN" altLang="zh-CN" sz="2800" b="1" dirty="0" smtClean="0">
                <a:latin typeface="Times New Roman" panose="02020603050405020304" pitchFamily="18" charset="0"/>
                <a:cs typeface="Times New Roman" panose="02020603050405020304" pitchFamily="18" charset="0"/>
              </a:rPr>
              <a:t>改写</a:t>
            </a:r>
            <a:endParaRPr lang="en-US" altLang="zh-CN" sz="2800" b="1" dirty="0" smtClean="0">
              <a:latin typeface="Times New Roman" panose="02020603050405020304" pitchFamily="18" charset="0"/>
              <a:cs typeface="Times New Roman" panose="02020603050405020304" pitchFamily="18" charset="0"/>
            </a:endParaRPr>
          </a:p>
          <a:p>
            <a:pPr lvl="0"/>
            <a:endParaRPr lang="zh-CN" altLang="zh-CN" sz="2800" b="1" dirty="0">
              <a:latin typeface="Times New Roman" panose="02020603050405020304" pitchFamily="18" charset="0"/>
              <a:cs typeface="Times New Roman" panose="02020603050405020304" pitchFamily="18" charset="0"/>
            </a:endParaRPr>
          </a:p>
        </p:txBody>
      </p:sp>
      <p:sp>
        <p:nvSpPr>
          <p:cNvPr id="5" name="矩形 4"/>
          <p:cNvSpPr/>
          <p:nvPr/>
        </p:nvSpPr>
        <p:spPr>
          <a:xfrm>
            <a:off x="179512" y="1946394"/>
            <a:ext cx="8352928" cy="523220"/>
          </a:xfrm>
          <a:prstGeom prst="rect">
            <a:avLst/>
          </a:prstGeom>
        </p:spPr>
        <p:txBody>
          <a:bodyPr wrap="square">
            <a:spAutoFit/>
          </a:bodyPr>
          <a:lstStyle/>
          <a:p>
            <a:pPr lvl="0"/>
            <a:r>
              <a:rPr lang="en-US" altLang="zh-CN" sz="2800" b="1" u="sng" dirty="0">
                <a:solidFill>
                  <a:srgbClr val="FF0000"/>
                </a:solidFill>
                <a:latin typeface="Times New Roman" panose="02020603050405020304" pitchFamily="18" charset="0"/>
                <a:cs typeface="Times New Roman" panose="02020603050405020304" pitchFamily="18" charset="0"/>
              </a:rPr>
              <a:t>The red ruler is twice longer than the yellow one.</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199794" y="2951946"/>
            <a:ext cx="8944206" cy="523220"/>
          </a:xfrm>
          <a:prstGeom prst="rect">
            <a:avLst/>
          </a:prstGeom>
        </p:spPr>
        <p:txBody>
          <a:bodyPr wrap="square">
            <a:spAutoFit/>
          </a:bodyPr>
          <a:lstStyle/>
          <a:p>
            <a:r>
              <a:rPr lang="en-US" altLang="zh-CN" sz="2800" b="1" u="sng" dirty="0">
                <a:solidFill>
                  <a:srgbClr val="FF0000"/>
                </a:solidFill>
                <a:latin typeface="Times New Roman" panose="02020603050405020304" pitchFamily="18" charset="0"/>
                <a:cs typeface="Times New Roman" panose="02020603050405020304" pitchFamily="18" charset="0"/>
              </a:rPr>
              <a:t>The red ruler is three times the length of the yellow one.</a:t>
            </a:r>
            <a:endParaRPr lang="zh-CN" altLang="zh-CN" sz="2800" b="1" u="sng"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466" y="332656"/>
            <a:ext cx="8813006" cy="5692775"/>
          </a:xfrm>
          <a:prstGeom prst="rect">
            <a:avLst/>
          </a:prstGeom>
        </p:spPr>
        <p:txBody>
          <a:bodyPr wrap="square">
            <a:spAutoFit/>
          </a:bodyPr>
          <a:lstStyle/>
          <a:p>
            <a:pPr eaLnBrk="0" fontAlgn="base" hangingPunct="0">
              <a:spcBef>
                <a:spcPct val="0"/>
              </a:spcBef>
            </a:pPr>
            <a:r>
              <a:rPr lang="en-US" altLang="zh-CN" sz="2800" b="1" kern="100" dirty="0" smtClean="0">
                <a:solidFill>
                  <a:srgbClr val="000000"/>
                </a:solidFill>
                <a:latin typeface="Times New Roman" panose="02020603050405020304"/>
                <a:cs typeface="Times New Roman" panose="02020603050405020304"/>
              </a:rPr>
              <a:t>17. To </a:t>
            </a:r>
            <a:r>
              <a:rPr lang="en-US" altLang="zh-CN" sz="2800" b="1" kern="100" dirty="0">
                <a:solidFill>
                  <a:srgbClr val="000000"/>
                </a:solidFill>
                <a:latin typeface="Times New Roman" panose="02020603050405020304"/>
                <a:cs typeface="Times New Roman" panose="02020603050405020304"/>
              </a:rPr>
              <a:t>make sure your appliance is in fact off, remove the plug from its power supply.</a:t>
            </a:r>
            <a:endParaRPr lang="zh-CN" altLang="zh-CN" sz="2800" b="1" kern="100" dirty="0">
              <a:solidFill>
                <a:srgbClr val="000000"/>
              </a:solidFill>
              <a:latin typeface="Calibri" panose="020F0502020204030204"/>
              <a:cs typeface="Times New Roman" panose="02020603050405020304"/>
            </a:endParaRPr>
          </a:p>
          <a:p>
            <a:pPr eaLnBrk="0" fontAlgn="base" hangingPunct="0">
              <a:spcBef>
                <a:spcPct val="0"/>
              </a:spcBef>
            </a:pPr>
            <a:r>
              <a:rPr lang="zh-CN" altLang="zh-CN" sz="2800" b="1" kern="100" dirty="0">
                <a:solidFill>
                  <a:srgbClr val="0070C0"/>
                </a:solidFill>
                <a:latin typeface="Times New Roman" panose="02020603050405020304"/>
                <a:cs typeface="Times New Roman" panose="02020603050405020304"/>
              </a:rPr>
              <a:t>为了确保你的设备完全关闭，请把插头从电源供应器上拔掉。</a:t>
            </a:r>
            <a:endParaRPr lang="zh-CN" altLang="zh-CN" sz="2800" b="1" kern="100" dirty="0">
              <a:solidFill>
                <a:srgbClr val="0070C0"/>
              </a:solidFill>
              <a:latin typeface="Calibri" panose="020F0502020204030204"/>
              <a:cs typeface="Times New Roman" panose="02020603050405020304"/>
            </a:endParaRPr>
          </a:p>
          <a:p>
            <a:pPr eaLnBrk="0" fontAlgn="base" hangingPunct="0">
              <a:spcBef>
                <a:spcPct val="0"/>
              </a:spcBef>
            </a:pPr>
            <a:r>
              <a:rPr lang="zh-CN" altLang="zh-CN" sz="2800" b="1" kern="100" dirty="0">
                <a:solidFill>
                  <a:srgbClr val="000000"/>
                </a:solidFill>
                <a:latin typeface="Times New Roman" panose="02020603050405020304"/>
                <a:cs typeface="Times New Roman" panose="02020603050405020304"/>
              </a:rPr>
              <a:t>写出下列句中</a:t>
            </a:r>
            <a:r>
              <a:rPr lang="en-US" altLang="zh-CN" sz="2800" b="1" kern="100" dirty="0">
                <a:solidFill>
                  <a:srgbClr val="000000"/>
                </a:solidFill>
                <a:latin typeface="Times New Roman" panose="02020603050405020304"/>
                <a:cs typeface="Times New Roman" panose="02020603050405020304"/>
              </a:rPr>
              <a:t>remove</a:t>
            </a:r>
            <a:r>
              <a:rPr lang="zh-CN" altLang="zh-CN" sz="2800" b="1" kern="100" dirty="0">
                <a:solidFill>
                  <a:srgbClr val="000000"/>
                </a:solidFill>
                <a:latin typeface="Times New Roman" panose="02020603050405020304"/>
                <a:cs typeface="Times New Roman" panose="02020603050405020304"/>
              </a:rPr>
              <a:t>的含义：</a:t>
            </a:r>
            <a:endParaRPr lang="zh-CN" altLang="zh-CN" sz="2800" b="1" kern="100" dirty="0">
              <a:solidFill>
                <a:srgbClr val="000000"/>
              </a:solidFill>
              <a:latin typeface="Calibri" panose="020F0502020204030204"/>
              <a:cs typeface="Times New Roman" panose="02020603050405020304"/>
            </a:endParaRPr>
          </a:p>
          <a:p>
            <a:pPr marL="342900" indent="-342900" eaLnBrk="0" fontAlgn="base" hangingPunct="0">
              <a:spcBef>
                <a:spcPct val="0"/>
              </a:spcBef>
              <a:buFont typeface="+mj-lt"/>
              <a:buAutoNum type="arabicPeriod"/>
            </a:pPr>
            <a:r>
              <a:rPr lang="en-US" altLang="zh-CN" sz="2800" b="1" kern="100" dirty="0">
                <a:solidFill>
                  <a:srgbClr val="000000"/>
                </a:solidFill>
                <a:latin typeface="Times New Roman" panose="02020603050405020304"/>
                <a:cs typeface="Times New Roman" panose="02020603050405020304"/>
              </a:rPr>
              <a:t>When fat and salt are </a:t>
            </a:r>
            <a:r>
              <a:rPr lang="en-US" altLang="zh-CN" sz="2800" b="1" u="sng" kern="100" dirty="0">
                <a:solidFill>
                  <a:srgbClr val="000000"/>
                </a:solidFill>
                <a:latin typeface="Times New Roman" panose="02020603050405020304"/>
                <a:cs typeface="Times New Roman" panose="02020603050405020304"/>
              </a:rPr>
              <a:t>removed</a:t>
            </a:r>
            <a:r>
              <a:rPr lang="en-US" altLang="zh-CN" sz="2800" b="1" kern="100" dirty="0">
                <a:solidFill>
                  <a:srgbClr val="000000"/>
                </a:solidFill>
                <a:latin typeface="Times New Roman" panose="02020603050405020304"/>
                <a:cs typeface="Times New Roman" panose="02020603050405020304"/>
              </a:rPr>
              <a:t> from food, the food tastes as if it is missing something.</a:t>
            </a:r>
            <a:r>
              <a:rPr lang="en-US" altLang="zh-CN" sz="2800" b="1" u="sng" kern="100" dirty="0">
                <a:solidFill>
                  <a:srgbClr val="000000"/>
                </a:solidFill>
                <a:latin typeface="Times New Roman" panose="02020603050405020304"/>
                <a:cs typeface="Times New Roman" panose="02020603050405020304"/>
              </a:rPr>
              <a:t> </a:t>
            </a:r>
            <a:endParaRPr lang="en-US" altLang="zh-CN" sz="2800" b="1" u="sng" kern="100" dirty="0" smtClean="0">
              <a:solidFill>
                <a:srgbClr val="000000"/>
              </a:solidFill>
              <a:latin typeface="Times New Roman" panose="02020603050405020304"/>
              <a:cs typeface="Times New Roman" panose="02020603050405020304"/>
            </a:endParaRPr>
          </a:p>
          <a:p>
            <a:pPr marL="342900" indent="-342900" eaLnBrk="0" fontAlgn="base" hangingPunct="0">
              <a:spcBef>
                <a:spcPct val="0"/>
              </a:spcBef>
              <a:buFont typeface="+mj-lt"/>
              <a:buAutoNum type="arabicPeriod"/>
            </a:pPr>
            <a:r>
              <a:rPr lang="en-US" altLang="zh-CN" sz="2800" b="1" kern="100" dirty="0" smtClean="0">
                <a:solidFill>
                  <a:srgbClr val="000000"/>
                </a:solidFill>
                <a:latin typeface="Times New Roman" panose="02020603050405020304"/>
                <a:cs typeface="Times New Roman" panose="02020603050405020304"/>
              </a:rPr>
              <a:t>It </a:t>
            </a:r>
            <a:r>
              <a:rPr lang="en-US" altLang="zh-CN" sz="2800" b="1" kern="100" dirty="0">
                <a:solidFill>
                  <a:srgbClr val="000000"/>
                </a:solidFill>
                <a:latin typeface="Times New Roman" panose="02020603050405020304"/>
                <a:cs typeface="Times New Roman" panose="02020603050405020304"/>
              </a:rPr>
              <a:t>was not until he </a:t>
            </a:r>
            <a:r>
              <a:rPr lang="en-US" altLang="zh-CN" sz="2800" b="1" u="sng" kern="100" dirty="0">
                <a:solidFill>
                  <a:srgbClr val="000000"/>
                </a:solidFill>
                <a:latin typeface="Times New Roman" panose="02020603050405020304"/>
                <a:cs typeface="Times New Roman" panose="02020603050405020304"/>
              </a:rPr>
              <a:t>removed</a:t>
            </a:r>
            <a:r>
              <a:rPr lang="en-US" altLang="zh-CN" sz="2800" b="1" kern="100" dirty="0">
                <a:solidFill>
                  <a:srgbClr val="000000"/>
                </a:solidFill>
                <a:latin typeface="Times New Roman" panose="02020603050405020304"/>
                <a:cs typeface="Times New Roman" panose="02020603050405020304"/>
              </a:rPr>
              <a:t> his sunglasses that I recognized him. </a:t>
            </a:r>
            <a:endParaRPr lang="en-US" altLang="zh-CN" sz="2800" b="1" kern="100" dirty="0" smtClean="0">
              <a:solidFill>
                <a:srgbClr val="000000"/>
              </a:solidFill>
              <a:latin typeface="Times New Roman" panose="02020603050405020304"/>
              <a:cs typeface="Times New Roman" panose="02020603050405020304"/>
            </a:endParaRPr>
          </a:p>
          <a:p>
            <a:pPr marL="342900" indent="-342900" eaLnBrk="0" fontAlgn="base" hangingPunct="0">
              <a:spcBef>
                <a:spcPct val="0"/>
              </a:spcBef>
              <a:buFont typeface="+mj-lt"/>
              <a:buAutoNum type="arabicPeriod"/>
            </a:pPr>
            <a:r>
              <a:rPr lang="en-US" altLang="zh-CN" sz="2800" b="1" kern="100" dirty="0" smtClean="0">
                <a:solidFill>
                  <a:srgbClr val="000000"/>
                </a:solidFill>
                <a:latin typeface="Times New Roman" panose="02020603050405020304"/>
                <a:cs typeface="Times New Roman" panose="02020603050405020304"/>
              </a:rPr>
              <a:t>The </a:t>
            </a:r>
            <a:r>
              <a:rPr lang="en-US" altLang="zh-CN" sz="2800" b="1" kern="100" dirty="0">
                <a:solidFill>
                  <a:srgbClr val="000000"/>
                </a:solidFill>
                <a:latin typeface="Times New Roman" panose="02020603050405020304"/>
                <a:cs typeface="Times New Roman" panose="02020603050405020304"/>
              </a:rPr>
              <a:t>busy work has </a:t>
            </a:r>
            <a:r>
              <a:rPr lang="en-US" altLang="zh-CN" sz="2800" b="1" u="sng" kern="100" dirty="0">
                <a:solidFill>
                  <a:srgbClr val="000000"/>
                </a:solidFill>
                <a:latin typeface="Times New Roman" panose="02020603050405020304"/>
                <a:cs typeface="Times New Roman" panose="02020603050405020304"/>
              </a:rPr>
              <a:t>removed</a:t>
            </a:r>
            <a:r>
              <a:rPr lang="en-US" altLang="zh-CN" sz="2800" b="1" kern="100" dirty="0">
                <a:solidFill>
                  <a:srgbClr val="000000"/>
                </a:solidFill>
                <a:latin typeface="Times New Roman" panose="02020603050405020304"/>
                <a:cs typeface="Times New Roman" panose="02020603050405020304"/>
              </a:rPr>
              <a:t> the workers’ homesickness. </a:t>
            </a:r>
            <a:endParaRPr lang="en-US" altLang="zh-CN" sz="2800" b="1" kern="100" dirty="0" smtClean="0">
              <a:solidFill>
                <a:srgbClr val="000000"/>
              </a:solidFill>
              <a:latin typeface="Times New Roman" panose="02020603050405020304"/>
              <a:cs typeface="Times New Roman" panose="02020603050405020304"/>
            </a:endParaRPr>
          </a:p>
          <a:p>
            <a:pPr marL="342900" indent="-342900" eaLnBrk="0" fontAlgn="base" hangingPunct="0">
              <a:spcBef>
                <a:spcPct val="0"/>
              </a:spcBef>
              <a:buFont typeface="+mj-lt"/>
              <a:buAutoNum type="arabicPeriod"/>
            </a:pPr>
            <a:r>
              <a:rPr lang="en-US" altLang="zh-CN" sz="2800" b="1" kern="100" dirty="0" smtClean="0">
                <a:solidFill>
                  <a:srgbClr val="000000"/>
                </a:solidFill>
                <a:latin typeface="Times New Roman" panose="02020603050405020304"/>
                <a:cs typeface="Times New Roman" panose="02020603050405020304"/>
              </a:rPr>
              <a:t>The </a:t>
            </a:r>
            <a:r>
              <a:rPr lang="en-US" altLang="zh-CN" sz="2800" b="1" kern="100" dirty="0">
                <a:solidFill>
                  <a:srgbClr val="000000"/>
                </a:solidFill>
                <a:latin typeface="Times New Roman" panose="02020603050405020304"/>
                <a:cs typeface="Times New Roman" panose="02020603050405020304"/>
              </a:rPr>
              <a:t>president could only be </a:t>
            </a:r>
            <a:r>
              <a:rPr lang="en-US" altLang="zh-CN" sz="2800" b="1" u="sng" kern="100" dirty="0">
                <a:solidFill>
                  <a:srgbClr val="000000"/>
                </a:solidFill>
                <a:latin typeface="Times New Roman" panose="02020603050405020304"/>
                <a:cs typeface="Times New Roman" panose="02020603050405020304"/>
              </a:rPr>
              <a:t>removed</a:t>
            </a:r>
            <a:r>
              <a:rPr lang="en-US" altLang="zh-CN" sz="2800" b="1" kern="100" dirty="0">
                <a:solidFill>
                  <a:srgbClr val="000000"/>
                </a:solidFill>
                <a:latin typeface="Times New Roman" panose="02020603050405020304"/>
                <a:cs typeface="Times New Roman" panose="02020603050405020304"/>
              </a:rPr>
              <a:t> from power once free elections were organized. </a:t>
            </a:r>
            <a:endParaRPr lang="zh-CN" altLang="zh-CN" sz="2800" b="1" kern="100" dirty="0">
              <a:solidFill>
                <a:srgbClr val="000000"/>
              </a:solidFill>
              <a:latin typeface="Calibri" panose="020F0502020204030204"/>
              <a:cs typeface="Times New Roman" panose="02020603050405020304"/>
            </a:endParaRPr>
          </a:p>
        </p:txBody>
      </p:sp>
      <p:sp>
        <p:nvSpPr>
          <p:cNvPr id="5" name="矩形 4"/>
          <p:cNvSpPr/>
          <p:nvPr/>
        </p:nvSpPr>
        <p:spPr>
          <a:xfrm>
            <a:off x="5796136" y="2887057"/>
            <a:ext cx="906017" cy="523220"/>
          </a:xfrm>
          <a:prstGeom prst="rect">
            <a:avLst/>
          </a:prstGeom>
        </p:spPr>
        <p:txBody>
          <a:bodyPr wrap="none">
            <a:spAutoFit/>
          </a:bodyPr>
          <a:lstStyle/>
          <a:p>
            <a:pPr eaLnBrk="0" fontAlgn="base" hangingPunct="0">
              <a:spcBef>
                <a:spcPct val="0"/>
              </a:spcBef>
            </a:pPr>
            <a:r>
              <a:rPr lang="zh-CN" altLang="zh-CN" sz="2800" b="1" u="sng" kern="100" dirty="0">
                <a:solidFill>
                  <a:srgbClr val="FF0000"/>
                </a:solidFill>
                <a:latin typeface="Times New Roman" panose="02020603050405020304"/>
                <a:cs typeface="Times New Roman" panose="02020603050405020304"/>
              </a:rPr>
              <a:t>除去</a:t>
            </a:r>
            <a:endParaRPr lang="zh-CN" altLang="zh-CN" sz="2800" b="1" kern="100" dirty="0">
              <a:solidFill>
                <a:srgbClr val="FF0000"/>
              </a:solidFill>
              <a:latin typeface="Calibri" panose="020F0502020204030204"/>
              <a:cs typeface="Times New Roman" panose="02020603050405020304"/>
            </a:endParaRPr>
          </a:p>
        </p:txBody>
      </p:sp>
      <p:sp>
        <p:nvSpPr>
          <p:cNvPr id="6" name="矩形 5"/>
          <p:cNvSpPr/>
          <p:nvPr/>
        </p:nvSpPr>
        <p:spPr>
          <a:xfrm>
            <a:off x="3161703" y="3690610"/>
            <a:ext cx="906017" cy="523220"/>
          </a:xfrm>
          <a:prstGeom prst="rect">
            <a:avLst/>
          </a:prstGeom>
        </p:spPr>
        <p:txBody>
          <a:bodyPr wrap="none">
            <a:spAutoFit/>
          </a:bodyPr>
          <a:lstStyle/>
          <a:p>
            <a:pPr eaLnBrk="0" fontAlgn="base" hangingPunct="0">
              <a:spcBef>
                <a:spcPct val="0"/>
              </a:spcBef>
            </a:pPr>
            <a:r>
              <a:rPr lang="zh-CN" altLang="zh-CN" sz="2800" b="1" u="sng" kern="100" dirty="0">
                <a:solidFill>
                  <a:srgbClr val="FF0000"/>
                </a:solidFill>
                <a:latin typeface="Times New Roman" panose="02020603050405020304"/>
                <a:cs typeface="Times New Roman" panose="02020603050405020304"/>
              </a:rPr>
              <a:t>摘掉</a:t>
            </a:r>
          </a:p>
        </p:txBody>
      </p:sp>
      <p:sp>
        <p:nvSpPr>
          <p:cNvPr id="8" name="矩形 7"/>
          <p:cNvSpPr/>
          <p:nvPr/>
        </p:nvSpPr>
        <p:spPr>
          <a:xfrm>
            <a:off x="3161703" y="4581128"/>
            <a:ext cx="906017" cy="523220"/>
          </a:xfrm>
          <a:prstGeom prst="rect">
            <a:avLst/>
          </a:prstGeom>
        </p:spPr>
        <p:txBody>
          <a:bodyPr wrap="none">
            <a:spAutoFit/>
          </a:bodyPr>
          <a:lstStyle/>
          <a:p>
            <a:pPr eaLnBrk="0" fontAlgn="base" hangingPunct="0">
              <a:spcBef>
                <a:spcPct val="0"/>
              </a:spcBef>
            </a:pPr>
            <a:r>
              <a:rPr lang="zh-CN" altLang="zh-CN" sz="2800" b="1" u="sng" kern="100" dirty="0">
                <a:solidFill>
                  <a:srgbClr val="FF0000"/>
                </a:solidFill>
                <a:latin typeface="Times New Roman" panose="02020603050405020304"/>
                <a:cs typeface="Times New Roman" panose="02020603050405020304"/>
              </a:rPr>
              <a:t>消除</a:t>
            </a:r>
          </a:p>
        </p:txBody>
      </p:sp>
      <p:sp>
        <p:nvSpPr>
          <p:cNvPr id="9" name="矩形 8"/>
          <p:cNvSpPr/>
          <p:nvPr/>
        </p:nvSpPr>
        <p:spPr>
          <a:xfrm>
            <a:off x="5004048" y="5494411"/>
            <a:ext cx="2526654" cy="523220"/>
          </a:xfrm>
          <a:prstGeom prst="rect">
            <a:avLst/>
          </a:prstGeom>
        </p:spPr>
        <p:txBody>
          <a:bodyPr wrap="none">
            <a:spAutoFit/>
          </a:bodyPr>
          <a:lstStyle/>
          <a:p>
            <a:pPr eaLnBrk="0" fontAlgn="base" hangingPunct="0">
              <a:spcBef>
                <a:spcPct val="0"/>
              </a:spcBef>
            </a:pPr>
            <a:r>
              <a:rPr lang="en-US" altLang="zh-CN" sz="2800" b="1" u="sng" kern="100" dirty="0">
                <a:solidFill>
                  <a:srgbClr val="FF0000"/>
                </a:solidFill>
                <a:latin typeface="Times New Roman" panose="02020603050405020304"/>
                <a:cs typeface="Times New Roman" panose="02020603050405020304"/>
              </a:rPr>
              <a:t>  </a:t>
            </a:r>
            <a:r>
              <a:rPr lang="zh-CN" altLang="en-US" sz="2800" b="1" u="sng" kern="100" dirty="0">
                <a:solidFill>
                  <a:srgbClr val="FF0000"/>
                </a:solidFill>
                <a:latin typeface="Times New Roman" panose="02020603050405020304"/>
                <a:cs typeface="Times New Roman" panose="02020603050405020304"/>
              </a:rPr>
              <a:t>免</a:t>
            </a:r>
            <a:r>
              <a:rPr lang="zh-CN" altLang="zh-CN" sz="2800" b="1" u="sng" kern="100" dirty="0">
                <a:solidFill>
                  <a:srgbClr val="FF0000"/>
                </a:solidFill>
                <a:latin typeface="Times New Roman" panose="02020603050405020304"/>
                <a:cs typeface="Times New Roman" panose="02020603050405020304"/>
              </a:rPr>
              <a:t>除</a:t>
            </a:r>
            <a:r>
              <a:rPr lang="en-US" altLang="zh-CN" sz="2800" b="1" u="sng" kern="100" dirty="0">
                <a:solidFill>
                  <a:srgbClr val="FF0000"/>
                </a:solidFill>
                <a:latin typeface="Times New Roman" panose="02020603050405020304"/>
                <a:cs typeface="Times New Roman" panose="02020603050405020304"/>
              </a:rPr>
              <a:t>…</a:t>
            </a:r>
            <a:r>
              <a:rPr lang="zh-CN" altLang="zh-CN" sz="2800" b="1" u="sng" kern="100" dirty="0">
                <a:solidFill>
                  <a:srgbClr val="FF0000"/>
                </a:solidFill>
                <a:latin typeface="Times New Roman" panose="02020603050405020304"/>
                <a:cs typeface="Times New Roman" panose="02020603050405020304"/>
              </a:rPr>
              <a:t>的职务</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92835"/>
            <a:ext cx="8229600" cy="4525963"/>
          </a:xfrm>
        </p:spPr>
        <p:txBody>
          <a:bodyPr/>
          <a:lstStyle/>
          <a:p>
            <a:pPr marL="0" indent="0">
              <a:buNone/>
            </a:pPr>
            <a:r>
              <a:rPr lang="en-US" altLang="zh-CN" b="1">
                <a:latin typeface="Times New Roman" panose="02020603050405020304" pitchFamily="18" charset="0"/>
                <a:cs typeface="Times New Roman" panose="02020603050405020304" pitchFamily="18" charset="0"/>
              </a:rPr>
              <a:t>Task 1: Useful expressions on Page 71.</a:t>
            </a:r>
          </a:p>
          <a:p>
            <a:pPr marL="0" indent="0">
              <a:buNone/>
            </a:pP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号召某人做某事</a:t>
            </a:r>
          </a:p>
          <a:p>
            <a:pPr marL="0" indent="0">
              <a:buNone/>
            </a:pPr>
            <a:r>
              <a:rPr lang="en-US" altLang="zh-CN" b="1" u="sng">
                <a:solidFill>
                  <a:srgbClr val="FF0000"/>
                </a:solidFill>
                <a:latin typeface="Times New Roman" panose="02020603050405020304" pitchFamily="18" charset="0"/>
                <a:cs typeface="Times New Roman" panose="02020603050405020304" pitchFamily="18" charset="0"/>
              </a:rPr>
              <a:t>call on sb to do</a:t>
            </a:r>
            <a:endParaRPr lang="en-US" altLang="zh-CN" b="1">
              <a:latin typeface="Times New Roman" panose="02020603050405020304" pitchFamily="18" charset="0"/>
              <a:cs typeface="Times New Roman" panose="02020603050405020304" pitchFamily="18" charset="0"/>
            </a:endParaRPr>
          </a:p>
          <a:p>
            <a:pPr marL="0" indent="0">
              <a:buNone/>
            </a:pPr>
            <a:r>
              <a:rPr lang="en-US" altLang="zh-CN" b="1">
                <a:latin typeface="Times New Roman" panose="02020603050405020304" pitchFamily="18" charset="0"/>
                <a:cs typeface="Times New Roman" panose="02020603050405020304" pitchFamily="18" charset="0"/>
              </a:rPr>
              <a:t>2.</a:t>
            </a:r>
            <a:r>
              <a:rPr lang="zh-CN" altLang="en-US" b="1">
                <a:latin typeface="Times New Roman" panose="02020603050405020304" pitchFamily="18" charset="0"/>
                <a:cs typeface="Times New Roman" panose="02020603050405020304" pitchFamily="18" charset="0"/>
              </a:rPr>
              <a:t>敦促某人做某事</a:t>
            </a:r>
          </a:p>
          <a:p>
            <a:pPr marL="0" indent="0">
              <a:buNone/>
            </a:pPr>
            <a:r>
              <a:rPr lang="en-US" altLang="zh-CN" b="1" u="sng">
                <a:solidFill>
                  <a:srgbClr val="FF0000"/>
                </a:solidFill>
                <a:latin typeface="Times New Roman" panose="02020603050405020304" pitchFamily="18" charset="0"/>
                <a:cs typeface="Times New Roman" panose="02020603050405020304" pitchFamily="18" charset="0"/>
              </a:rPr>
              <a:t>urge sb to do</a:t>
            </a:r>
            <a:endParaRPr lang="en-US" altLang="zh-CN" b="1">
              <a:latin typeface="Times New Roman" panose="02020603050405020304" pitchFamily="18" charset="0"/>
              <a:cs typeface="Times New Roman" panose="02020603050405020304" pitchFamily="18" charset="0"/>
            </a:endParaRPr>
          </a:p>
          <a:p>
            <a:pPr marL="0" indent="0">
              <a:buNone/>
            </a:pPr>
            <a:r>
              <a:rPr lang="en-US" altLang="zh-CN" b="1">
                <a:latin typeface="Times New Roman" panose="02020603050405020304" pitchFamily="18" charset="0"/>
                <a:cs typeface="Times New Roman" panose="02020603050405020304" pitchFamily="18" charset="0"/>
              </a:rPr>
              <a:t>3.</a:t>
            </a:r>
            <a:r>
              <a:rPr lang="zh-CN" altLang="en-US" b="1">
                <a:latin typeface="Times New Roman" panose="02020603050405020304" pitchFamily="18" charset="0"/>
                <a:cs typeface="Times New Roman" panose="02020603050405020304" pitchFamily="18" charset="0"/>
              </a:rPr>
              <a:t>把剩下的食物带回家</a:t>
            </a:r>
          </a:p>
          <a:p>
            <a:pPr marL="0" indent="0">
              <a:buNone/>
            </a:pPr>
            <a:r>
              <a:rPr lang="en-US" altLang="zh-CN" b="1" u="sng">
                <a:solidFill>
                  <a:srgbClr val="FF0000"/>
                </a:solidFill>
                <a:latin typeface="Times New Roman" panose="02020603050405020304" pitchFamily="18" charset="0"/>
                <a:cs typeface="Times New Roman" panose="02020603050405020304" pitchFamily="18" charset="0"/>
              </a:rPr>
              <a:t>take leftover food home</a:t>
            </a:r>
          </a:p>
        </p:txBody>
      </p:sp>
      <p:sp>
        <p:nvSpPr>
          <p:cNvPr id="8" name="文本框 7"/>
          <p:cNvSpPr txBox="1"/>
          <p:nvPr/>
        </p:nvSpPr>
        <p:spPr>
          <a:xfrm>
            <a:off x="236220" y="294005"/>
            <a:ext cx="4303395" cy="583565"/>
          </a:xfrm>
          <a:prstGeom prst="rect">
            <a:avLst/>
          </a:prstGeom>
          <a:noFill/>
        </p:spPr>
        <p:txBody>
          <a:bodyPr wrap="squar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Step 6 Writing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13690" y="466725"/>
            <a:ext cx="8636000" cy="4526280"/>
          </a:xfrm>
        </p:spPr>
        <p:txBody>
          <a:bodyPr/>
          <a:lstStyle/>
          <a:p>
            <a:pPr marL="0" indent="0">
              <a:buNone/>
            </a:pPr>
            <a:r>
              <a:rPr lang="zh-CN" altLang="en-US" b="1">
                <a:latin typeface="Times New Roman" panose="02020603050405020304" pitchFamily="18" charset="0"/>
                <a:cs typeface="Times New Roman" panose="02020603050405020304" pitchFamily="18" charset="0"/>
              </a:rPr>
              <a:t>Task 2: Discuss the environmentally friendly campaign you know. </a:t>
            </a:r>
            <a:r>
              <a:rPr lang="zh-CN" altLang="en-US" b="1">
                <a:solidFill>
                  <a:srgbClr val="FF0000"/>
                </a:solidFill>
                <a:latin typeface="Times New Roman" panose="02020603050405020304" pitchFamily="18" charset="0"/>
                <a:cs typeface="Times New Roman" panose="02020603050405020304" pitchFamily="18" charset="0"/>
              </a:rPr>
              <a:t>(Open)</a:t>
            </a:r>
            <a:endParaRPr lang="zh-CN" altLang="en-US" b="1">
              <a:latin typeface="Times New Roman" panose="02020603050405020304" pitchFamily="18" charset="0"/>
              <a:cs typeface="Times New Roman" panose="02020603050405020304" pitchFamily="18" charset="0"/>
            </a:endParaRPr>
          </a:p>
          <a:p>
            <a:pPr marL="0" indent="0">
              <a:buNone/>
            </a:pPr>
            <a:endParaRPr lang="zh-CN" altLang="en-US" b="1">
              <a:latin typeface="Times New Roman" panose="02020603050405020304" pitchFamily="18" charset="0"/>
              <a:cs typeface="Times New Roman" panose="02020603050405020304" pitchFamily="18" charset="0"/>
            </a:endParaRPr>
          </a:p>
          <a:p>
            <a:pPr marL="0" indent="0">
              <a:buNone/>
            </a:pPr>
            <a:r>
              <a:rPr lang="zh-CN" altLang="en-US" b="1">
                <a:latin typeface="Times New Roman" panose="02020603050405020304" pitchFamily="18" charset="0"/>
                <a:cs typeface="Times New Roman" panose="02020603050405020304" pitchFamily="18" charset="0"/>
              </a:rPr>
              <a:t>Task 3: Read the persuasive letter and get the structure of the letter.</a:t>
            </a:r>
          </a:p>
          <a:p>
            <a:pPr marL="0" indent="0">
              <a:buNone/>
            </a:pPr>
            <a:r>
              <a:rPr lang="zh-CN" altLang="en-US" b="1">
                <a:latin typeface="Times New Roman" panose="02020603050405020304" pitchFamily="18" charset="0"/>
                <a:cs typeface="Times New Roman" panose="02020603050405020304" pitchFamily="18" charset="0"/>
              </a:rPr>
              <a:t> </a:t>
            </a:r>
            <a:r>
              <a:rPr lang="zh-CN" altLang="en-US" sz="2400" b="1" u="sng">
                <a:solidFill>
                  <a:srgbClr val="FF0000"/>
                </a:solidFill>
                <a:latin typeface="Times New Roman" panose="02020603050405020304" pitchFamily="18" charset="0"/>
                <a:cs typeface="Times New Roman" panose="02020603050405020304" pitchFamily="18" charset="0"/>
              </a:rPr>
              <a:t>1. The purpose of the letter, the existing problem and the causes.</a:t>
            </a:r>
          </a:p>
          <a:p>
            <a:pPr marL="0" indent="0">
              <a:buNone/>
            </a:pPr>
            <a:r>
              <a:rPr lang="zh-CN" altLang="en-US" sz="2400" b="1" u="sng">
                <a:solidFill>
                  <a:srgbClr val="FF0000"/>
                </a:solidFill>
                <a:latin typeface="Times New Roman" panose="02020603050405020304" pitchFamily="18" charset="0"/>
                <a:cs typeface="Times New Roman" panose="02020603050405020304" pitchFamily="18" charset="0"/>
              </a:rPr>
              <a:t> 2. The proposed actions.</a:t>
            </a:r>
          </a:p>
          <a:p>
            <a:pPr marL="0" indent="0">
              <a:buNone/>
            </a:pPr>
            <a:r>
              <a:rPr lang="zh-CN" altLang="en-US" sz="2400" b="1" u="sng">
                <a:solidFill>
                  <a:srgbClr val="FF0000"/>
                </a:solidFill>
                <a:latin typeface="Times New Roman" panose="02020603050405020304" pitchFamily="18" charset="0"/>
                <a:cs typeface="Times New Roman" panose="02020603050405020304" pitchFamily="18" charset="0"/>
              </a:rPr>
              <a:t> 3. Propose again.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150" y="704850"/>
            <a:ext cx="9029700" cy="4526280"/>
          </a:xfrm>
        </p:spPr>
        <p:txBody>
          <a:bodyPr/>
          <a:lstStyle/>
          <a:p>
            <a:pPr marL="0" indent="0">
              <a:buNone/>
            </a:pPr>
            <a:r>
              <a:rPr lang="zh-CN" altLang="en-US" sz="2400" b="1">
                <a:latin typeface="Times New Roman" panose="02020603050405020304" pitchFamily="18" charset="0"/>
                <a:cs typeface="Times New Roman" panose="02020603050405020304" pitchFamily="18" charset="0"/>
              </a:rPr>
              <a:t>Task 4: Read the letter and answer the questions.</a:t>
            </a:r>
          </a:p>
          <a:p>
            <a:pPr marL="0" indent="0">
              <a:buNone/>
            </a:pPr>
            <a:r>
              <a:rPr lang="zh-CN" altLang="en-US" sz="2400" b="1">
                <a:latin typeface="Times New Roman" panose="02020603050405020304" pitchFamily="18" charset="0"/>
                <a:cs typeface="Times New Roman" panose="02020603050405020304" pitchFamily="18" charset="0"/>
              </a:rPr>
              <a:t>1. What is the purpose of the letter?</a:t>
            </a:r>
          </a:p>
          <a:p>
            <a:pPr marL="0" indent="0">
              <a:buNone/>
            </a:pPr>
            <a:r>
              <a:rPr lang="zh-CN" altLang="en-US" sz="2400">
                <a:latin typeface="Times New Roman" panose="02020603050405020304" pitchFamily="18" charset="0"/>
                <a:cs typeface="Times New Roman" panose="02020603050405020304" pitchFamily="18" charset="0"/>
              </a:rPr>
              <a:t>   </a:t>
            </a:r>
            <a:r>
              <a:rPr lang="zh-CN" altLang="en-US" sz="2400" b="1">
                <a:solidFill>
                  <a:srgbClr val="FF0000"/>
                </a:solidFill>
                <a:latin typeface="Times New Roman" panose="02020603050405020304" pitchFamily="18" charset="0"/>
                <a:cs typeface="Times New Roman" panose="02020603050405020304" pitchFamily="18" charset="0"/>
              </a:rPr>
              <a:t>To call on everyone to take part in the Clear Your Plate campaign.</a:t>
            </a:r>
          </a:p>
          <a:p>
            <a:pPr marL="0" indent="0">
              <a:buNone/>
            </a:pPr>
            <a:r>
              <a:rPr lang="zh-CN" altLang="en-US" sz="2400" b="1">
                <a:latin typeface="Times New Roman" panose="02020603050405020304" pitchFamily="18" charset="0"/>
                <a:cs typeface="Times New Roman" panose="02020603050405020304" pitchFamily="18" charset="0"/>
              </a:rPr>
              <a:t>2. What is the existing problem?</a:t>
            </a:r>
          </a:p>
          <a:p>
            <a:pPr marL="0" indent="0">
              <a:buNone/>
            </a:pPr>
            <a:r>
              <a:rPr lang="zh-CN" altLang="en-US" sz="2400">
                <a:latin typeface="Times New Roman" panose="02020603050405020304" pitchFamily="18" charset="0"/>
                <a:cs typeface="Times New Roman" panose="02020603050405020304" pitchFamily="18" charset="0"/>
              </a:rPr>
              <a:t>   </a:t>
            </a:r>
            <a:r>
              <a:rPr lang="zh-CN" altLang="en-US" sz="2400" b="1">
                <a:solidFill>
                  <a:srgbClr val="FF0000"/>
                </a:solidFill>
                <a:latin typeface="Times New Roman" panose="02020603050405020304" pitchFamily="18" charset="0"/>
                <a:cs typeface="Times New Roman" panose="02020603050405020304" pitchFamily="18" charset="0"/>
              </a:rPr>
              <a:t>Over 30% of the world</a:t>
            </a:r>
            <a:r>
              <a:rPr lang="en-US" altLang="zh-CN" sz="2400" b="1">
                <a:solidFill>
                  <a:srgbClr val="FF0000"/>
                </a:solidFill>
                <a:latin typeface="Times New Roman" panose="02020603050405020304" pitchFamily="18" charset="0"/>
                <a:cs typeface="Times New Roman" panose="02020603050405020304" pitchFamily="18" charset="0"/>
              </a:rPr>
              <a:t>'</a:t>
            </a:r>
            <a:r>
              <a:rPr lang="zh-CN" altLang="en-US" sz="2400" b="1">
                <a:solidFill>
                  <a:srgbClr val="FF0000"/>
                </a:solidFill>
                <a:latin typeface="Times New Roman" panose="02020603050405020304" pitchFamily="18" charset="0"/>
                <a:cs typeface="Times New Roman" panose="02020603050405020304" pitchFamily="18" charset="0"/>
              </a:rPr>
              <a:t>s food is wasted, while many people in poor areas do not have enough to eat.</a:t>
            </a:r>
          </a:p>
          <a:p>
            <a:pPr marL="0" indent="0">
              <a:buNone/>
            </a:pPr>
            <a:r>
              <a:rPr lang="zh-CN" altLang="en-US" sz="2400" b="1">
                <a:latin typeface="Times New Roman" panose="02020603050405020304" pitchFamily="18" charset="0"/>
                <a:cs typeface="Times New Roman" panose="02020603050405020304" pitchFamily="18" charset="0"/>
              </a:rPr>
              <a:t>Task 5: Find out the sentence structures used in the persuasive letter.</a:t>
            </a:r>
          </a:p>
          <a:p>
            <a:pPr marL="0" indent="0">
              <a:buNone/>
            </a:pPr>
            <a:r>
              <a:rPr lang="zh-CN" altLang="en-US" sz="2400">
                <a:latin typeface="Times New Roman" panose="02020603050405020304" pitchFamily="18" charset="0"/>
                <a:cs typeface="Times New Roman" panose="02020603050405020304" pitchFamily="18" charset="0"/>
              </a:rPr>
              <a:t>           </a:t>
            </a:r>
            <a:r>
              <a:rPr lang="zh-CN" altLang="en-US" sz="2400" b="1">
                <a:solidFill>
                  <a:srgbClr val="FF0000"/>
                </a:solidFill>
                <a:latin typeface="Times New Roman" panose="02020603050405020304" pitchFamily="18" charset="0"/>
                <a:cs typeface="Times New Roman" panose="02020603050405020304" pitchFamily="18" charset="0"/>
              </a:rPr>
              <a:t>We are writing this letter to call on…</a:t>
            </a:r>
          </a:p>
          <a:p>
            <a:pPr marL="0" indent="0">
              <a:buNone/>
            </a:pPr>
            <a:r>
              <a:rPr lang="zh-CN" altLang="en-US" sz="2400" b="1">
                <a:solidFill>
                  <a:srgbClr val="FF0000"/>
                </a:solidFill>
                <a:latin typeface="Times New Roman" panose="02020603050405020304" pitchFamily="18" charset="0"/>
                <a:cs typeface="Times New Roman" panose="02020603050405020304" pitchFamily="18" charset="0"/>
              </a:rPr>
              <a:t>           We propose…</a:t>
            </a:r>
          </a:p>
          <a:p>
            <a:pPr marL="0" indent="0">
              <a:buNone/>
            </a:pPr>
            <a:r>
              <a:rPr lang="zh-CN" altLang="en-US" sz="2400" b="1">
                <a:solidFill>
                  <a:srgbClr val="FF0000"/>
                </a:solidFill>
                <a:latin typeface="Times New Roman" panose="02020603050405020304" pitchFamily="18" charset="0"/>
                <a:cs typeface="Times New Roman" panose="02020603050405020304" pitchFamily="18" charset="0"/>
              </a:rPr>
              <a:t>           Do not…</a:t>
            </a:r>
          </a:p>
          <a:p>
            <a:pPr marL="0" indent="0">
              <a:buNone/>
            </a:pPr>
            <a:r>
              <a:rPr lang="zh-CN" altLang="en-US" sz="2400" b="1">
                <a:solidFill>
                  <a:srgbClr val="FF0000"/>
                </a:solidFill>
                <a:latin typeface="Times New Roman" panose="02020603050405020304" pitchFamily="18" charset="0"/>
                <a:cs typeface="Times New Roman" panose="02020603050405020304" pitchFamily="18" charset="0"/>
              </a:rPr>
              <a:t>           Let</a:t>
            </a:r>
            <a:r>
              <a:rPr lang="en-US" altLang="zh-CN" sz="2400" b="1">
                <a:solidFill>
                  <a:srgbClr val="FF0000"/>
                </a:solidFill>
                <a:latin typeface="Times New Roman" panose="02020603050405020304" pitchFamily="18" charset="0"/>
                <a:cs typeface="Times New Roman" panose="02020603050405020304" pitchFamily="18" charset="0"/>
              </a:rPr>
              <a:t>'</a:t>
            </a:r>
            <a:r>
              <a:rPr lang="zh-CN" altLang="en-US" sz="2400" b="1">
                <a:solidFill>
                  <a:srgbClr val="FF0000"/>
                </a:solidFill>
                <a:latin typeface="Times New Roman" panose="02020603050405020304" pitchFamily="18" charset="0"/>
                <a:cs typeface="Times New Roman" panose="02020603050405020304" pitchFamily="18" charset="0"/>
              </a:rPr>
              <a:t>s start doing…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blinds(horizontal)">
                                      <p:cBhvr>
                                        <p:cTn id="20" dur="500"/>
                                        <p:tgtEl>
                                          <p:spTgt spid="3">
                                            <p:txEl>
                                              <p:pRg st="7" end="7"/>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linds(horizontal)">
                                      <p:cBhvr>
                                        <p:cTn id="23" dur="500"/>
                                        <p:tgtEl>
                                          <p:spTgt spid="3">
                                            <p:txEl>
                                              <p:pRg st="8" end="8"/>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linds(horizontal)">
                                      <p:cBhvr>
                                        <p:cTn id="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40962" name="图片 1"/>
          <p:cNvPicPr>
            <a:picLocks noChangeAspect="1"/>
          </p:cNvPicPr>
          <p:nvPr/>
        </p:nvPicPr>
        <p:blipFill>
          <a:blip r:embed="rId2">
            <a:extLst>
              <a:ext uri="{28A0092B-C50C-407E-A947-70E740481C1C}">
                <a14:useLocalDpi xmlns:a14="http://schemas.microsoft.com/office/drawing/2010/main" val="0"/>
              </a:ext>
            </a:extLst>
          </a:blip>
          <a:srcRect l="7414" t="2776" r="5086"/>
          <a:stretch>
            <a:fillRect/>
          </a:stretch>
        </p:blipFill>
        <p:spPr bwMode="auto">
          <a:xfrm>
            <a:off x="6444679" y="2708920"/>
            <a:ext cx="2663825" cy="272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图片 2" descr="shopping-paper-bag-500x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2914" y="4026843"/>
            <a:ext cx="258603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文本框 2"/>
          <p:cNvSpPr txBox="1">
            <a:spLocks noChangeArrowheads="1"/>
          </p:cNvSpPr>
          <p:nvPr/>
        </p:nvSpPr>
        <p:spPr bwMode="auto">
          <a:xfrm>
            <a:off x="430410" y="1052736"/>
            <a:ext cx="817403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smtClean="0">
                <a:solidFill>
                  <a:srgbClr val="000000"/>
                </a:solidFill>
                <a:latin typeface="Arial" panose="020B0604020202020204"/>
              </a:rPr>
              <a:t>Task: </a:t>
            </a:r>
            <a:r>
              <a:rPr lang="en-US" altLang="zh-CN" sz="3200" b="1" dirty="0" smtClean="0">
                <a:solidFill>
                  <a:srgbClr val="0000FF"/>
                </a:solidFill>
                <a:latin typeface="Arial" panose="020B0604020202020204"/>
              </a:rPr>
              <a:t>Look </a:t>
            </a:r>
            <a:r>
              <a:rPr lang="en-US" altLang="zh-CN" sz="3200" b="1" dirty="0">
                <a:solidFill>
                  <a:srgbClr val="0000FF"/>
                </a:solidFill>
                <a:latin typeface="Arial" panose="020B0604020202020204"/>
              </a:rPr>
              <a:t>at the questions about “green living” and tick your answers.</a:t>
            </a:r>
          </a:p>
        </p:txBody>
      </p:sp>
      <p:sp>
        <p:nvSpPr>
          <p:cNvPr id="2" name="文本框 3"/>
          <p:cNvSpPr txBox="1">
            <a:spLocks noChangeArrowheads="1"/>
          </p:cNvSpPr>
          <p:nvPr/>
        </p:nvSpPr>
        <p:spPr bwMode="auto">
          <a:xfrm>
            <a:off x="278010" y="2276872"/>
            <a:ext cx="8478838"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0850" indent="-450850"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1. Which shopping bag is more environmentally friendly?</a:t>
            </a: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    □ A plastic </a:t>
            </a:r>
            <a:r>
              <a:rPr lang="en-US" altLang="zh-CN" sz="3200" b="1" dirty="0" smtClean="0">
                <a:solidFill>
                  <a:srgbClr val="000000"/>
                </a:solidFill>
                <a:latin typeface="Times New Roman" panose="02020603050405020304" pitchFamily="18" charset="0"/>
              </a:rPr>
              <a:t>bag.</a:t>
            </a:r>
            <a:endParaRPr lang="en-US" altLang="zh-CN" sz="3200" b="1" dirty="0">
              <a:solidFill>
                <a:srgbClr val="000000"/>
              </a:solidFill>
              <a:latin typeface="Times New Roman" panose="02020603050405020304" pitchFamily="18" charset="0"/>
            </a:endParaRP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sym typeface="宋体" panose="02010600030101010101" pitchFamily="2" charset="-122"/>
              </a:rPr>
              <a:t>    □ A paper </a:t>
            </a:r>
            <a:r>
              <a:rPr lang="en-US" altLang="zh-CN" sz="3200" b="1" dirty="0" smtClean="0">
                <a:solidFill>
                  <a:srgbClr val="000000"/>
                </a:solidFill>
                <a:latin typeface="Times New Roman" panose="02020603050405020304" pitchFamily="18" charset="0"/>
                <a:sym typeface="宋体" panose="02010600030101010101" pitchFamily="2" charset="-122"/>
              </a:rPr>
              <a:t>bag.</a:t>
            </a:r>
            <a:endParaRPr lang="en-US" altLang="zh-CN" sz="3200" b="1" dirty="0">
              <a:solidFill>
                <a:srgbClr val="000000"/>
              </a:solidFill>
              <a:latin typeface="Times New Roman" panose="02020603050405020304" pitchFamily="18" charset="0"/>
              <a:sym typeface="宋体" panose="02010600030101010101" pitchFamily="2" charset="-122"/>
            </a:endParaRP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    □ Neither of </a:t>
            </a:r>
            <a:r>
              <a:rPr lang="en-US" altLang="zh-CN" sz="3200" b="1" dirty="0" smtClean="0">
                <a:solidFill>
                  <a:srgbClr val="000000"/>
                </a:solidFill>
                <a:latin typeface="Times New Roman" panose="02020603050405020304" pitchFamily="18" charset="0"/>
              </a:rPr>
              <a:t>them.</a:t>
            </a:r>
            <a:endParaRPr lang="en-US" altLang="zh-CN" sz="3200" b="1" dirty="0">
              <a:solidFill>
                <a:srgbClr val="000000"/>
              </a:solidFill>
              <a:latin typeface="Times New Roman" panose="02020603050405020304" pitchFamily="18" charset="0"/>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380" y="4595401"/>
            <a:ext cx="464820" cy="478764"/>
          </a:xfrm>
          <a:prstGeom prst="rect">
            <a:avLst/>
          </a:prstGeom>
        </p:spPr>
      </p:pic>
      <p:sp>
        <p:nvSpPr>
          <p:cNvPr id="4" name="文本框 3"/>
          <p:cNvSpPr txBox="1"/>
          <p:nvPr/>
        </p:nvSpPr>
        <p:spPr>
          <a:xfrm>
            <a:off x="278130" y="311150"/>
            <a:ext cx="3314700" cy="583565"/>
          </a:xfrm>
          <a:prstGeom prst="rect">
            <a:avLst/>
          </a:prstGeom>
          <a:noFill/>
        </p:spPr>
        <p:txBody>
          <a:bodyPr wrap="squar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Step 1 Lead in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332656"/>
            <a:ext cx="8496944" cy="4832092"/>
          </a:xfrm>
          <a:prstGeom prst="rect">
            <a:avLst/>
          </a:prstGeom>
        </p:spPr>
        <p:txBody>
          <a:bodyPr wrap="square">
            <a:spAutoFit/>
          </a:bodyPr>
          <a:lstStyle/>
          <a:p>
            <a:pPr marL="304800" indent="-304800" eaLnBrk="0" fontAlgn="base" hangingPunct="0">
              <a:spcBef>
                <a:spcPct val="0"/>
              </a:spcBef>
              <a:tabLst>
                <a:tab pos="2514600" algn="l"/>
              </a:tabLst>
            </a:pPr>
            <a:r>
              <a:rPr lang="zh-CN" altLang="zh-CN" sz="2800" b="1" kern="100" dirty="0">
                <a:solidFill>
                  <a:srgbClr val="000000"/>
                </a:solidFill>
                <a:latin typeface="Times New Roman" panose="02020603050405020304"/>
                <a:cs typeface="Times New Roman" panose="02020603050405020304"/>
              </a:rPr>
              <a:t>【写作指导】</a:t>
            </a:r>
            <a:r>
              <a:rPr lang="zh-CN" altLang="zh-CN" sz="2800" b="1" kern="100" dirty="0">
                <a:solidFill>
                  <a:srgbClr val="000000"/>
                </a:solidFill>
                <a:latin typeface="宋体" panose="02010600030101010101" pitchFamily="2" charset="-122"/>
                <a:ea typeface="Times New Roman" panose="02020603050405020304"/>
                <a:cs typeface="Courier New" panose="02070309020205020404"/>
              </a:rPr>
              <a:t> </a:t>
            </a:r>
            <a:r>
              <a:rPr lang="zh-CN" altLang="zh-CN" sz="2800" b="1" kern="100" dirty="0">
                <a:solidFill>
                  <a:srgbClr val="000000"/>
                </a:solidFill>
                <a:latin typeface="Times New Roman" panose="02020603050405020304"/>
                <a:cs typeface="Times New Roman" panose="02020603050405020304"/>
              </a:rPr>
              <a:t>如何写劝说信</a:t>
            </a:r>
            <a:endParaRPr lang="zh-CN" altLang="zh-CN" sz="2800" b="1" kern="100" dirty="0">
              <a:solidFill>
                <a:srgbClr val="000000"/>
              </a:solidFill>
              <a:latin typeface="宋体" panose="02010600030101010101" pitchFamily="2" charset="-122"/>
              <a:cs typeface="Courier New" panose="02070309020205020404"/>
            </a:endParaRPr>
          </a:p>
          <a:p>
            <a:pPr marL="304165" eaLnBrk="0" fontAlgn="base" hangingPunct="0">
              <a:spcBef>
                <a:spcPct val="0"/>
              </a:spcBef>
              <a:tabLst>
                <a:tab pos="2514600" algn="l"/>
              </a:tabLst>
            </a:pPr>
            <a:r>
              <a:rPr lang="zh-CN" altLang="zh-CN" sz="2800" b="1" kern="100" dirty="0">
                <a:solidFill>
                  <a:srgbClr val="000000"/>
                </a:solidFill>
                <a:latin typeface="Times New Roman" panose="02020603050405020304"/>
                <a:cs typeface="Times New Roman" panose="02020603050405020304"/>
              </a:rPr>
              <a:t>劝说性的书信写作目的是向某个组织或个人提出劝说性的建议的一种应用文体。先</a:t>
            </a:r>
            <a:r>
              <a:rPr lang="zh-CN" altLang="zh-CN" sz="2800" b="1" kern="100" dirty="0" smtClean="0">
                <a:solidFill>
                  <a:srgbClr val="000000"/>
                </a:solidFill>
                <a:latin typeface="Times New Roman" panose="02020603050405020304"/>
                <a:cs typeface="Times New Roman" panose="02020603050405020304"/>
              </a:rPr>
              <a:t>提出建议</a:t>
            </a:r>
            <a:r>
              <a:rPr lang="zh-CN" altLang="zh-CN" sz="2800" b="1" kern="100" dirty="0">
                <a:solidFill>
                  <a:srgbClr val="000000"/>
                </a:solidFill>
                <a:latin typeface="Times New Roman" panose="02020603050405020304"/>
                <a:cs typeface="Times New Roman" panose="02020603050405020304"/>
              </a:rPr>
              <a:t>，随后给出充足的理由劝说对方接受你的建议，提出的理由要合情合理，用词要恰当，既要委婉礼貌，又要有说服力。</a:t>
            </a:r>
            <a:endParaRPr lang="zh-CN" altLang="zh-CN" sz="2800" b="1" kern="100" dirty="0">
              <a:solidFill>
                <a:srgbClr val="000000"/>
              </a:solidFill>
              <a:latin typeface="宋体" panose="02010600030101010101" pitchFamily="2" charset="-122"/>
              <a:cs typeface="Courier New" panose="02070309020205020404"/>
            </a:endParaRPr>
          </a:p>
          <a:p>
            <a:pPr eaLnBrk="0" fontAlgn="base" hangingPunct="0">
              <a:spcBef>
                <a:spcPct val="0"/>
              </a:spcBef>
              <a:tabLst>
                <a:tab pos="2514600" algn="l"/>
              </a:tabLst>
            </a:pPr>
            <a:endParaRPr lang="en-US" altLang="zh-CN" sz="2800" b="1" kern="100" dirty="0" smtClean="0">
              <a:solidFill>
                <a:srgbClr val="000000"/>
              </a:solidFill>
              <a:latin typeface="Times New Roman" panose="02020603050405020304"/>
              <a:cs typeface="Times New Roman" panose="02020603050405020304"/>
            </a:endParaRPr>
          </a:p>
          <a:p>
            <a:pPr eaLnBrk="0" fontAlgn="base" hangingPunct="0">
              <a:spcBef>
                <a:spcPct val="0"/>
              </a:spcBef>
              <a:tabLst>
                <a:tab pos="2514600" algn="l"/>
              </a:tabLst>
            </a:pPr>
            <a:r>
              <a:rPr lang="zh-CN" altLang="zh-CN" sz="2800" b="1" kern="100" dirty="0" smtClean="0">
                <a:solidFill>
                  <a:srgbClr val="000000"/>
                </a:solidFill>
                <a:latin typeface="Times New Roman" panose="02020603050405020304"/>
                <a:cs typeface="Times New Roman" panose="02020603050405020304"/>
              </a:rPr>
              <a:t>基本</a:t>
            </a:r>
            <a:r>
              <a:rPr lang="zh-CN" altLang="zh-CN" sz="2800" b="1" kern="100" dirty="0">
                <a:solidFill>
                  <a:srgbClr val="000000"/>
                </a:solidFill>
                <a:latin typeface="Times New Roman" panose="02020603050405020304"/>
                <a:cs typeface="Times New Roman" panose="02020603050405020304"/>
              </a:rPr>
              <a:t>结构和内容</a:t>
            </a:r>
            <a:r>
              <a:rPr lang="en-US" altLang="zh-CN" sz="2800" b="1" kern="100" dirty="0">
                <a:solidFill>
                  <a:srgbClr val="000000"/>
                </a:solidFill>
                <a:latin typeface="Times New Roman" panose="02020603050405020304"/>
                <a:cs typeface="Courier New" panose="02070309020205020404"/>
              </a:rPr>
              <a:t> </a:t>
            </a:r>
            <a:endParaRPr lang="zh-CN" altLang="zh-CN" sz="2800" b="1" kern="100" dirty="0">
              <a:solidFill>
                <a:srgbClr val="000000"/>
              </a:solidFill>
              <a:latin typeface="宋体" panose="02010600030101010101" pitchFamily="2" charset="-122"/>
              <a:cs typeface="Courier New" panose="02070309020205020404"/>
            </a:endParaRP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1. </a:t>
            </a:r>
            <a:r>
              <a:rPr lang="zh-CN" altLang="zh-CN" sz="2800" b="1" kern="100" dirty="0">
                <a:solidFill>
                  <a:srgbClr val="000000"/>
                </a:solidFill>
                <a:latin typeface="Times New Roman" panose="02020603050405020304"/>
                <a:cs typeface="Times New Roman" panose="02020603050405020304"/>
              </a:rPr>
              <a:t>点明写信的目的是提劝说性的建议，</a:t>
            </a:r>
            <a:endParaRPr lang="zh-CN" altLang="zh-CN" sz="2800" b="1" kern="100" dirty="0">
              <a:solidFill>
                <a:srgbClr val="000000"/>
              </a:solidFill>
              <a:latin typeface="宋体" panose="02010600030101010101" pitchFamily="2" charset="-122"/>
              <a:cs typeface="Courier New" panose="02070309020205020404"/>
            </a:endParaRP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2. </a:t>
            </a:r>
            <a:r>
              <a:rPr lang="zh-CN" altLang="zh-CN" sz="2800" b="1" kern="100" dirty="0">
                <a:solidFill>
                  <a:srgbClr val="000000"/>
                </a:solidFill>
                <a:latin typeface="Times New Roman" panose="02020603050405020304"/>
                <a:cs typeface="Times New Roman" panose="02020603050405020304"/>
              </a:rPr>
              <a:t>讲清楚建议的事项、理由、具体建议和措施，</a:t>
            </a:r>
            <a:endParaRPr lang="zh-CN" altLang="zh-CN" sz="2800" b="1" kern="100" dirty="0">
              <a:solidFill>
                <a:srgbClr val="000000"/>
              </a:solidFill>
              <a:latin typeface="宋体" panose="02010600030101010101" pitchFamily="2" charset="-122"/>
              <a:cs typeface="Courier New" panose="02070309020205020404"/>
            </a:endParaRP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3. </a:t>
            </a:r>
            <a:r>
              <a:rPr lang="zh-CN" altLang="zh-CN" sz="2800" b="1" kern="100" dirty="0">
                <a:solidFill>
                  <a:srgbClr val="000000"/>
                </a:solidFill>
                <a:latin typeface="Times New Roman" panose="02020603050405020304"/>
                <a:cs typeface="Times New Roman" panose="02020603050405020304"/>
              </a:rPr>
              <a:t>再一次提出希望，礼貌结束全文。</a:t>
            </a:r>
            <a:r>
              <a:rPr lang="en-US" altLang="zh-CN" sz="2800" b="1" kern="100" dirty="0">
                <a:solidFill>
                  <a:srgbClr val="000000"/>
                </a:solidFill>
                <a:latin typeface="Times New Roman" panose="02020603050405020304"/>
                <a:cs typeface="Courier New" panose="02070309020205020404"/>
              </a:rPr>
              <a:t> </a:t>
            </a:r>
            <a:endParaRPr lang="zh-CN" altLang="zh-CN" sz="2800" b="1" kern="100" dirty="0">
              <a:solidFill>
                <a:srgbClr val="000000"/>
              </a:solidFill>
              <a:latin typeface="宋体" panose="02010600030101010101" pitchFamily="2" charset="-122"/>
              <a:cs typeface="Courier New" panose="02070309020205020404"/>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65100" y="358140"/>
            <a:ext cx="8814435" cy="5692775"/>
          </a:xfrm>
          <a:prstGeom prst="rect">
            <a:avLst/>
          </a:prstGeom>
        </p:spPr>
        <p:txBody>
          <a:bodyPr wrap="square">
            <a:spAutoFit/>
          </a:bodyPr>
          <a:lstStyle/>
          <a:p>
            <a:pPr algn="just" eaLnBrk="0" fontAlgn="base" hangingPunct="0">
              <a:spcBef>
                <a:spcPct val="0"/>
              </a:spcBef>
              <a:tabLst>
                <a:tab pos="2514600" algn="l"/>
              </a:tabLst>
            </a:pPr>
            <a:r>
              <a:rPr lang="zh-CN" altLang="zh-CN" sz="2800" b="1" kern="100" dirty="0">
                <a:solidFill>
                  <a:srgbClr val="000000"/>
                </a:solidFill>
                <a:latin typeface="Times New Roman" panose="02020603050405020304"/>
                <a:cs typeface="Times New Roman" panose="02020603050405020304"/>
              </a:rPr>
              <a:t>【常用表达】</a:t>
            </a:r>
            <a:endParaRPr lang="zh-CN" altLang="zh-CN" sz="2800" b="1" kern="100" dirty="0">
              <a:solidFill>
                <a:srgbClr val="000000"/>
              </a:solidFill>
              <a:latin typeface="宋体" panose="02010600030101010101" pitchFamily="2" charset="-122"/>
              <a:cs typeface="Courier New" panose="02070309020205020404"/>
            </a:endParaRP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1.For one thing, ... ; for another, ...</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2.On (the) one hand ...; on the other hand ...</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3.First and foremost, ... Additionally ,... Last but not least, ... </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4.As for me, it would be wise to take the following action.</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5.We are writing this letter to raise your awareness of …</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6.We are concerned that…</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7.We would like to suggest…</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8.We hope that you will consider…</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9.One of the reasons for this is …</a:t>
            </a:r>
          </a:p>
          <a:p>
            <a:pPr eaLnBrk="0" fontAlgn="base" hangingPunct="0">
              <a:spcBef>
                <a:spcPct val="0"/>
              </a:spcBef>
              <a:tabLst>
                <a:tab pos="2514600" algn="l"/>
              </a:tabLst>
            </a:pPr>
            <a:r>
              <a:rPr lang="en-US" altLang="zh-CN" sz="2800" b="1" kern="100" dirty="0">
                <a:solidFill>
                  <a:srgbClr val="000000"/>
                </a:solidFill>
                <a:latin typeface="Times New Roman" panose="02020603050405020304"/>
                <a:cs typeface="Courier New" panose="02070309020205020404"/>
              </a:rPr>
              <a:t>10.In order to improve the situation, we should…</a:t>
            </a:r>
            <a:endParaRPr lang="zh-CN" altLang="zh-CN" sz="2800" b="1" kern="100" dirty="0">
              <a:solidFill>
                <a:srgbClr val="000000"/>
              </a:solidFill>
              <a:latin typeface="宋体" panose="02010600030101010101" pitchFamily="2" charset="-122"/>
              <a:cs typeface="Courier New" panose="02070309020205020404"/>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07035" y="1304290"/>
            <a:ext cx="8534400" cy="4526280"/>
          </a:xfrm>
        </p:spPr>
        <p:txBody>
          <a:bodyPr/>
          <a:lstStyle/>
          <a:p>
            <a:pPr marL="0" indent="0" eaLnBrk="0" fontAlgn="base" hangingPunct="0">
              <a:spcBef>
                <a:spcPct val="0"/>
              </a:spcBef>
              <a:buNone/>
              <a:tabLst>
                <a:tab pos="2514600" algn="l"/>
              </a:tabLst>
            </a:pPr>
            <a:r>
              <a:rPr lang="zh-CN" altLang="zh-CN" b="1" kern="100" dirty="0" smtClean="0">
                <a:solidFill>
                  <a:srgbClr val="000000"/>
                </a:solidFill>
                <a:latin typeface="Times New Roman" panose="02020603050405020304"/>
                <a:cs typeface="Times New Roman" panose="02020603050405020304"/>
                <a:sym typeface="+mn-ea"/>
              </a:rPr>
              <a:t>【范文赏析】</a:t>
            </a:r>
            <a:endParaRPr lang="zh-CN" altLang="zh-CN" b="1" kern="100" dirty="0">
              <a:solidFill>
                <a:srgbClr val="000000"/>
              </a:solidFill>
              <a:latin typeface="宋体" panose="02010600030101010101" pitchFamily="2" charset="-122"/>
              <a:cs typeface="Courier New" panose="02070309020205020404"/>
            </a:endParaRPr>
          </a:p>
          <a:p>
            <a:pPr marL="1270" indent="0" algn="just" eaLnBrk="0" fontAlgn="base" hangingPunct="0">
              <a:spcBef>
                <a:spcPct val="0"/>
              </a:spcBef>
              <a:buNone/>
              <a:tabLst>
                <a:tab pos="2514600" algn="l"/>
              </a:tabLst>
            </a:pPr>
            <a:r>
              <a:rPr lang="zh-CN" altLang="zh-CN" b="1" kern="100" dirty="0">
                <a:solidFill>
                  <a:srgbClr val="231F20"/>
                </a:solidFill>
                <a:latin typeface="Times New Roman" panose="02020603050405020304"/>
                <a:cs typeface="Times New Roman" panose="02020603050405020304"/>
                <a:sym typeface="+mn-ea"/>
              </a:rPr>
              <a:t>假设你是李华</a:t>
            </a:r>
            <a:r>
              <a:rPr lang="en-US" altLang="zh-CN" b="1" kern="100" dirty="0">
                <a:solidFill>
                  <a:srgbClr val="231F20"/>
                </a:solidFill>
                <a:latin typeface="Times New Roman" panose="02020603050405020304"/>
                <a:cs typeface="Courier New" panose="02070309020205020404"/>
                <a:sym typeface="+mn-ea"/>
              </a:rPr>
              <a:t>,</a:t>
            </a:r>
            <a:r>
              <a:rPr lang="zh-CN" altLang="zh-CN" b="1" kern="100" dirty="0">
                <a:solidFill>
                  <a:srgbClr val="231F20"/>
                </a:solidFill>
                <a:latin typeface="Times New Roman" panose="02020603050405020304"/>
                <a:cs typeface="Times New Roman" panose="02020603050405020304"/>
                <a:sym typeface="+mn-ea"/>
              </a:rPr>
              <a:t>你的朋友李明给你来信说他最近喜欢玩手机</a:t>
            </a:r>
            <a:r>
              <a:rPr lang="en-US" altLang="zh-CN" b="1" kern="100" dirty="0">
                <a:solidFill>
                  <a:srgbClr val="231F20"/>
                </a:solidFill>
                <a:latin typeface="Times New Roman" panose="02020603050405020304"/>
                <a:cs typeface="Courier New" panose="02070309020205020404"/>
                <a:sym typeface="+mn-ea"/>
              </a:rPr>
              <a:t>,</a:t>
            </a:r>
            <a:r>
              <a:rPr lang="zh-CN" altLang="zh-CN" b="1" kern="100" dirty="0">
                <a:solidFill>
                  <a:srgbClr val="231F20"/>
                </a:solidFill>
                <a:latin typeface="Times New Roman" panose="02020603050405020304"/>
                <a:cs typeface="Times New Roman" panose="02020603050405020304"/>
                <a:sym typeface="+mn-ea"/>
              </a:rPr>
              <a:t>无论什么时候都离不开手机。他问你是不是也这样。请你用英语给他写一封回信，说说玩手机的弊端，说服他少玩手机。</a:t>
            </a:r>
            <a:r>
              <a:rPr lang="en-US" altLang="zh-CN" b="1" kern="100" dirty="0">
                <a:solidFill>
                  <a:srgbClr val="231F20"/>
                </a:solidFill>
                <a:latin typeface="Times New Roman" panose="02020603050405020304"/>
                <a:cs typeface="Courier New" panose="02070309020205020404"/>
                <a:sym typeface="+mn-ea"/>
              </a:rPr>
              <a:t/>
            </a:r>
            <a:br>
              <a:rPr lang="en-US" altLang="zh-CN" b="1" kern="100" dirty="0">
                <a:solidFill>
                  <a:srgbClr val="231F20"/>
                </a:solidFill>
                <a:latin typeface="Times New Roman" panose="02020603050405020304"/>
                <a:cs typeface="Courier New" panose="02070309020205020404"/>
                <a:sym typeface="+mn-ea"/>
              </a:rPr>
            </a:br>
            <a:endParaRPr lang="en-US" altLang="zh-CN" b="1" kern="100" dirty="0">
              <a:solidFill>
                <a:srgbClr val="231F20"/>
              </a:solidFill>
              <a:latin typeface="Times New Roman" panose="02020603050405020304"/>
              <a:cs typeface="Courier New" panose="02070309020205020404"/>
              <a:sym typeface="+mn-ea"/>
            </a:endParaRPr>
          </a:p>
          <a:p>
            <a:pPr marL="1270" indent="0" algn="just" eaLnBrk="0" fontAlgn="base" hangingPunct="0">
              <a:spcBef>
                <a:spcPct val="0"/>
              </a:spcBef>
              <a:buNone/>
              <a:tabLst>
                <a:tab pos="2514600" algn="l"/>
              </a:tabLst>
            </a:pPr>
            <a:r>
              <a:rPr lang="zh-CN" altLang="zh-CN" b="1" kern="100" dirty="0">
                <a:solidFill>
                  <a:srgbClr val="231F20"/>
                </a:solidFill>
                <a:latin typeface="Times New Roman" panose="02020603050405020304"/>
                <a:cs typeface="Times New Roman" panose="02020603050405020304"/>
                <a:sym typeface="+mn-ea"/>
              </a:rPr>
              <a:t>注意：</a:t>
            </a:r>
            <a:r>
              <a:rPr lang="en-US" altLang="zh-CN" b="1" kern="100" dirty="0">
                <a:solidFill>
                  <a:srgbClr val="231F20"/>
                </a:solidFill>
                <a:latin typeface="Times New Roman" panose="02020603050405020304"/>
                <a:cs typeface="Courier New" panose="02070309020205020404"/>
                <a:sym typeface="+mn-ea"/>
              </a:rPr>
              <a:t>1.</a:t>
            </a:r>
            <a:r>
              <a:rPr lang="zh-CN" altLang="zh-CN" b="1" kern="100" dirty="0">
                <a:solidFill>
                  <a:srgbClr val="231F20"/>
                </a:solidFill>
                <a:latin typeface="Times New Roman" panose="02020603050405020304"/>
                <a:cs typeface="Times New Roman" panose="02020603050405020304"/>
                <a:sym typeface="+mn-ea"/>
              </a:rPr>
              <a:t>词数</a:t>
            </a:r>
            <a:r>
              <a:rPr lang="zh-CN" altLang="zh-CN" b="1" kern="100" dirty="0">
                <a:solidFill>
                  <a:srgbClr val="231F20"/>
                </a:solidFill>
                <a:latin typeface="FZSSK--GBK1-0"/>
                <a:ea typeface="Times New Roman" panose="02020603050405020304"/>
                <a:cs typeface="Courier New" panose="02070309020205020404"/>
                <a:sym typeface="+mn-ea"/>
              </a:rPr>
              <a:t> </a:t>
            </a:r>
            <a:r>
              <a:rPr lang="en-US" altLang="zh-CN" b="1" kern="100" dirty="0">
                <a:solidFill>
                  <a:srgbClr val="231F20"/>
                </a:solidFill>
                <a:latin typeface="Times New Roman" panose="02020603050405020304"/>
                <a:cs typeface="Courier New" panose="02070309020205020404"/>
                <a:sym typeface="+mn-ea"/>
              </a:rPr>
              <a:t>100</a:t>
            </a:r>
            <a:r>
              <a:rPr lang="zh-CN" altLang="zh-CN" b="1" kern="100" dirty="0">
                <a:solidFill>
                  <a:srgbClr val="231F20"/>
                </a:solidFill>
                <a:latin typeface="Times New Roman" panose="02020603050405020304"/>
                <a:cs typeface="Times New Roman" panose="02020603050405020304"/>
                <a:sym typeface="+mn-ea"/>
              </a:rPr>
              <a:t>左右；</a:t>
            </a:r>
          </a:p>
          <a:p>
            <a:pPr marL="1270" indent="0" algn="just" eaLnBrk="0" fontAlgn="base" hangingPunct="0">
              <a:spcBef>
                <a:spcPct val="0"/>
              </a:spcBef>
              <a:buNone/>
              <a:tabLst>
                <a:tab pos="2514600" algn="l"/>
              </a:tabLst>
            </a:pPr>
            <a:r>
              <a:rPr lang="zh-CN" altLang="zh-CN" b="1" kern="100" dirty="0">
                <a:solidFill>
                  <a:srgbClr val="231F20"/>
                </a:solidFill>
                <a:latin typeface="Times New Roman" panose="02020603050405020304"/>
                <a:cs typeface="Times New Roman" panose="02020603050405020304"/>
                <a:sym typeface="+mn-ea"/>
              </a:rPr>
              <a:t>            </a:t>
            </a:r>
            <a:r>
              <a:rPr lang="en-US" altLang="zh-CN" b="1" kern="100" dirty="0">
                <a:solidFill>
                  <a:srgbClr val="231F20"/>
                </a:solidFill>
                <a:latin typeface="Times New Roman" panose="02020603050405020304"/>
                <a:cs typeface="Courier New" panose="02070309020205020404"/>
                <a:sym typeface="+mn-ea"/>
              </a:rPr>
              <a:t>2. </a:t>
            </a:r>
            <a:r>
              <a:rPr lang="zh-CN" altLang="zh-CN" b="1" kern="100" dirty="0">
                <a:solidFill>
                  <a:srgbClr val="231F20"/>
                </a:solidFill>
                <a:latin typeface="Times New Roman" panose="02020603050405020304"/>
                <a:cs typeface="Times New Roman" panose="02020603050405020304"/>
                <a:sym typeface="+mn-ea"/>
              </a:rPr>
              <a:t>可适当增加细节，以使行文连贯。</a:t>
            </a:r>
            <a:endParaRPr lang="zh-CN" altLang="en-US"/>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980728"/>
            <a:ext cx="9144000" cy="5262979"/>
          </a:xfrm>
          <a:prstGeom prst="rect">
            <a:avLst/>
          </a:prstGeom>
        </p:spPr>
        <p:txBody>
          <a:bodyPr wrap="square">
            <a:spAutoFit/>
          </a:bodyPr>
          <a:lstStyle/>
          <a:p>
            <a:pPr eaLnBrk="0" fontAlgn="base" hangingPunct="0">
              <a:spcBef>
                <a:spcPct val="0"/>
              </a:spcBef>
              <a:spcAft>
                <a:spcPct val="0"/>
              </a:spcAft>
            </a:pPr>
            <a:r>
              <a:rPr lang="en-US" altLang="zh-CN" sz="2800" b="1" dirty="0">
                <a:solidFill>
                  <a:srgbClr val="000000"/>
                </a:solidFill>
                <a:latin typeface="Times New Roman" panose="02020603050405020304" pitchFamily="18" charset="0"/>
              </a:rPr>
              <a:t>Dear Li Ming, </a:t>
            </a:r>
            <a:endParaRPr lang="zh-CN" altLang="zh-CN" sz="2800" b="1" dirty="0">
              <a:solidFill>
                <a:srgbClr val="000000"/>
              </a:solidFill>
              <a:latin typeface="Times New Roman" panose="02020603050405020304" pitchFamily="18" charset="0"/>
            </a:endParaRPr>
          </a:p>
          <a:p>
            <a:pPr eaLnBrk="0" fontAlgn="base" hangingPunct="0">
              <a:spcBef>
                <a:spcPct val="0"/>
              </a:spcBef>
              <a:spcAft>
                <a:spcPct val="0"/>
              </a:spcAft>
            </a:pPr>
            <a:r>
              <a:rPr lang="en-US" altLang="zh-CN" sz="2800" b="1" dirty="0" smtClean="0">
                <a:solidFill>
                  <a:srgbClr val="000000"/>
                </a:solidFill>
                <a:latin typeface="Times New Roman" panose="02020603050405020304" pitchFamily="18" charset="0"/>
              </a:rPr>
              <a:t>    I </a:t>
            </a:r>
            <a:r>
              <a:rPr lang="en-US" altLang="zh-CN" sz="2800" b="1" dirty="0">
                <a:solidFill>
                  <a:srgbClr val="000000"/>
                </a:solidFill>
                <a:latin typeface="Times New Roman" panose="02020603050405020304" pitchFamily="18" charset="0"/>
              </a:rPr>
              <a:t>am glad that you are willing to tell me your trouble. In your letter, I learn that</a:t>
            </a:r>
            <a:r>
              <a:rPr lang="en-US" altLang="zh-CN" sz="2800" b="1" u="sng" dirty="0">
                <a:solidFill>
                  <a:srgbClr val="FF0000"/>
                </a:solidFill>
                <a:latin typeface="Times New Roman" panose="02020603050405020304" pitchFamily="18" charset="0"/>
              </a:rPr>
              <a:t> so addicted </a:t>
            </a:r>
            <a:r>
              <a:rPr lang="en-US" altLang="zh-CN" sz="2800" b="1" u="sng" dirty="0" smtClean="0">
                <a:solidFill>
                  <a:srgbClr val="FF0000"/>
                </a:solidFill>
                <a:latin typeface="Times New Roman" panose="02020603050405020304" pitchFamily="18" charset="0"/>
              </a:rPr>
              <a:t>to</a:t>
            </a:r>
            <a:r>
              <a:rPr lang="en-US" altLang="zh-CN" sz="2800" b="1" dirty="0">
                <a:solidFill>
                  <a:srgbClr val="FF0000"/>
                </a:solidFill>
                <a:latin typeface="Times New Roman" panose="02020603050405020304" pitchFamily="18" charset="0"/>
              </a:rPr>
              <a:t> </a:t>
            </a:r>
            <a:r>
              <a:rPr lang="en-US" altLang="zh-CN" sz="2800" b="1" u="sng" dirty="0" smtClean="0">
                <a:solidFill>
                  <a:srgbClr val="FF0000"/>
                </a:solidFill>
                <a:latin typeface="Times New Roman" panose="02020603050405020304" pitchFamily="18" charset="0"/>
              </a:rPr>
              <a:t>playing </a:t>
            </a:r>
            <a:r>
              <a:rPr lang="en-US" altLang="zh-CN" sz="2800" b="1" u="sng" dirty="0">
                <a:solidFill>
                  <a:srgbClr val="FF0000"/>
                </a:solidFill>
                <a:latin typeface="Times New Roman" panose="02020603050405020304" pitchFamily="18" charset="0"/>
              </a:rPr>
              <a:t>cellphones are you that you can’t go without it</a:t>
            </a:r>
            <a:r>
              <a:rPr lang="zh-CN" altLang="zh-CN" sz="2800" b="1" dirty="0">
                <a:solidFill>
                  <a:srgbClr val="00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so ... that ... </a:t>
            </a:r>
            <a:r>
              <a:rPr lang="zh-CN" altLang="zh-CN" sz="2800" b="1" dirty="0">
                <a:solidFill>
                  <a:srgbClr val="000000"/>
                </a:solidFill>
                <a:latin typeface="Times New Roman" panose="02020603050405020304" pitchFamily="18" charset="0"/>
              </a:rPr>
              <a:t>倒装句）</a:t>
            </a:r>
            <a:r>
              <a:rPr lang="en-US" altLang="zh-CN" sz="2800" b="1" dirty="0">
                <a:solidFill>
                  <a:srgbClr val="000000"/>
                </a:solidFill>
                <a:latin typeface="Times New Roman" panose="02020603050405020304" pitchFamily="18" charset="0"/>
              </a:rPr>
              <a:t>, </a:t>
            </a:r>
            <a:r>
              <a:rPr lang="en-US" altLang="zh-CN" sz="2800" b="1" u="sng" dirty="0">
                <a:solidFill>
                  <a:srgbClr val="FF0000"/>
                </a:solidFill>
                <a:latin typeface="Times New Roman" panose="02020603050405020304" pitchFamily="18" charset="0"/>
              </a:rPr>
              <a:t>no matter when and where you are</a:t>
            </a:r>
            <a:r>
              <a:rPr lang="zh-CN" altLang="zh-CN" sz="2800" b="1" dirty="0">
                <a:solidFill>
                  <a:srgbClr val="000000"/>
                </a:solidFill>
                <a:latin typeface="Times New Roman" panose="02020603050405020304" pitchFamily="18" charset="0"/>
              </a:rPr>
              <a:t>（让步状语从句）</a:t>
            </a:r>
            <a:r>
              <a:rPr lang="en-US" altLang="zh-CN" sz="2800" b="1" dirty="0">
                <a:solidFill>
                  <a:srgbClr val="000000"/>
                </a:solidFill>
                <a:latin typeface="Times New Roman" panose="02020603050405020304" pitchFamily="18" charset="0"/>
              </a:rPr>
              <a:t>, about which you feel upset. You wonder whether it is the same case with me. </a:t>
            </a:r>
            <a:r>
              <a:rPr lang="en-US" altLang="zh-CN" sz="2800" b="1" u="sng" dirty="0">
                <a:solidFill>
                  <a:srgbClr val="FF0000"/>
                </a:solidFill>
                <a:latin typeface="Times New Roman" panose="02020603050405020304" pitchFamily="18" charset="0"/>
              </a:rPr>
              <a:t>What I want to tell you is that there was a time when I liked it no less than you</a:t>
            </a:r>
            <a:r>
              <a:rPr lang="zh-CN" altLang="zh-CN" sz="2800" b="1" dirty="0">
                <a:solidFill>
                  <a:schemeClr val="tx1"/>
                </a:solidFill>
                <a:latin typeface="Times New Roman" panose="02020603050405020304" pitchFamily="18" charset="0"/>
              </a:rPr>
              <a:t>（主语、表语、定语从句，比较级）</a:t>
            </a:r>
            <a:r>
              <a:rPr lang="en-US" altLang="zh-CN" sz="2800" b="1" dirty="0">
                <a:solidFill>
                  <a:schemeClr val="tx1"/>
                </a:solidFill>
                <a:latin typeface="Times New Roman" panose="02020603050405020304" pitchFamily="18" charset="0"/>
              </a:rPr>
              <a:t>.</a:t>
            </a:r>
            <a:r>
              <a:rPr lang="en-US" altLang="zh-CN" sz="2800" b="1" dirty="0">
                <a:solidFill>
                  <a:srgbClr val="FF0000"/>
                </a:solidFill>
                <a:latin typeface="Times New Roman" panose="02020603050405020304" pitchFamily="18" charset="0"/>
              </a:rPr>
              <a:t> </a:t>
            </a:r>
            <a:r>
              <a:rPr lang="en-US" altLang="zh-CN" sz="2800" b="1" u="sng" dirty="0">
                <a:solidFill>
                  <a:srgbClr val="FF0000"/>
                </a:solidFill>
                <a:latin typeface="Times New Roman" panose="02020603050405020304" pitchFamily="18" charset="0"/>
              </a:rPr>
              <a:t>Not until I fell far behind, did I realize that it was playing with phones that was to blame for my failure</a:t>
            </a:r>
            <a:r>
              <a:rPr lang="zh-CN" altLang="zh-CN" sz="2800" b="1" dirty="0">
                <a:solidFill>
                  <a:srgbClr val="00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not until</a:t>
            </a:r>
            <a:r>
              <a:rPr lang="zh-CN" altLang="zh-CN" sz="2800" b="1" dirty="0">
                <a:solidFill>
                  <a:srgbClr val="000000"/>
                </a:solidFill>
                <a:latin typeface="Times New Roman" panose="02020603050405020304" pitchFamily="18" charset="0"/>
              </a:rPr>
              <a:t>引导的倒装句，强调句）</a:t>
            </a:r>
            <a:r>
              <a:rPr lang="en-US" altLang="zh-CN" sz="2800" b="1" dirty="0">
                <a:solidFill>
                  <a:srgbClr val="000000"/>
                </a:solidFill>
                <a:latin typeface="Times New Roman" panose="02020603050405020304" pitchFamily="18" charset="0"/>
              </a:rPr>
              <a:t>.</a:t>
            </a:r>
            <a:endParaRPr lang="zh-CN" altLang="zh-CN" sz="2800" b="1" dirty="0">
              <a:solidFill>
                <a:srgbClr val="000000"/>
              </a:solidFill>
              <a:latin typeface="Times New Roman" panose="02020603050405020304" pitchFamily="18" charset="0"/>
            </a:endParaRPr>
          </a:p>
          <a:p>
            <a:pPr eaLnBrk="0" fontAlgn="base" hangingPunct="0">
              <a:spcBef>
                <a:spcPct val="0"/>
              </a:spcBef>
              <a:spcAft>
                <a:spcPct val="0"/>
              </a:spcAft>
            </a:pPr>
            <a:r>
              <a:rPr lang="en-US" altLang="zh-CN" sz="2800" b="1" u="sng" dirty="0" smtClean="0">
                <a:solidFill>
                  <a:srgbClr val="000000"/>
                </a:solidFill>
                <a:latin typeface="Times New Roman" panose="02020603050405020304" pitchFamily="18" charset="0"/>
              </a:rPr>
              <a:t>    </a:t>
            </a:r>
            <a:endParaRPr lang="zh-CN" altLang="zh-CN" sz="2800" b="1" dirty="0">
              <a:solidFill>
                <a:srgbClr val="000000"/>
              </a:solidFill>
              <a:latin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970" y="302359"/>
            <a:ext cx="8964488" cy="6554470"/>
          </a:xfrm>
          <a:prstGeom prst="rect">
            <a:avLst/>
          </a:prstGeom>
        </p:spPr>
        <p:txBody>
          <a:bodyPr wrap="square">
            <a:spAutoFit/>
          </a:bodyPr>
          <a:lstStyle/>
          <a:p>
            <a:pPr eaLnBrk="0" fontAlgn="base" hangingPunct="0">
              <a:spcBef>
                <a:spcPct val="0"/>
              </a:spcBef>
              <a:spcAft>
                <a:spcPct val="0"/>
              </a:spcAft>
            </a:pPr>
            <a:r>
              <a:rPr lang="en-US" altLang="zh-CN" sz="2800" b="1" u="sng" dirty="0" smtClean="0">
                <a:solidFill>
                  <a:srgbClr val="000000"/>
                </a:solidFill>
                <a:latin typeface="Times New Roman" panose="02020603050405020304" pitchFamily="18" charset="0"/>
              </a:rPr>
              <a:t>   </a:t>
            </a:r>
            <a:r>
              <a:rPr lang="en-US" altLang="zh-CN" sz="2800" b="1" u="sng" dirty="0" smtClean="0">
                <a:solidFill>
                  <a:srgbClr val="FF0000"/>
                </a:solidFill>
                <a:latin typeface="Times New Roman" panose="02020603050405020304" pitchFamily="18" charset="0"/>
              </a:rPr>
              <a:t> Based </a:t>
            </a:r>
            <a:r>
              <a:rPr lang="en-US" altLang="zh-CN" sz="2800" b="1" u="sng" dirty="0">
                <a:solidFill>
                  <a:srgbClr val="FF0000"/>
                </a:solidFill>
                <a:latin typeface="Times New Roman" panose="02020603050405020304" pitchFamily="18" charset="0"/>
              </a:rPr>
              <a:t>on your situation, it is suggested that you’d better rid yourself of the habit of playing with phones too much</a:t>
            </a:r>
            <a:r>
              <a:rPr lang="zh-CN" altLang="zh-CN" sz="2800" b="1" dirty="0">
                <a:solidFill>
                  <a:srgbClr val="000000"/>
                </a:solidFill>
                <a:latin typeface="Times New Roman" panose="02020603050405020304" pitchFamily="18" charset="0"/>
              </a:rPr>
              <a:t>（分词作状语，同位语从句、</a:t>
            </a:r>
            <a:r>
              <a:rPr lang="en-US" altLang="zh-CN" sz="2800" b="1" dirty="0">
                <a:solidFill>
                  <a:srgbClr val="000000"/>
                </a:solidFill>
                <a:latin typeface="Times New Roman" panose="02020603050405020304" pitchFamily="18" charset="0"/>
              </a:rPr>
              <a:t>rid ... of </a:t>
            </a:r>
            <a:r>
              <a:rPr lang="zh-CN" altLang="zh-CN" sz="2800" b="1" dirty="0">
                <a:solidFill>
                  <a:srgbClr val="000000"/>
                </a:solidFill>
                <a:latin typeface="Times New Roman" panose="02020603050405020304" pitchFamily="18" charset="0"/>
              </a:rPr>
              <a:t>短语）</a:t>
            </a:r>
            <a:r>
              <a:rPr lang="en-US" altLang="zh-CN" sz="2800" b="1" dirty="0">
                <a:solidFill>
                  <a:srgbClr val="000000"/>
                </a:solidFill>
                <a:latin typeface="Times New Roman" panose="02020603050405020304" pitchFamily="18" charset="0"/>
              </a:rPr>
              <a:t>. First and </a:t>
            </a:r>
            <a:r>
              <a:rPr lang="en-US" altLang="zh-CN" sz="2800" b="1" dirty="0" smtClean="0">
                <a:solidFill>
                  <a:srgbClr val="000000"/>
                </a:solidFill>
                <a:latin typeface="Times New Roman" panose="02020603050405020304" pitchFamily="18" charset="0"/>
              </a:rPr>
              <a:t>foremost, </a:t>
            </a:r>
            <a:r>
              <a:rPr lang="en-US" altLang="zh-CN" sz="2800" b="1" u="sng" dirty="0">
                <a:solidFill>
                  <a:srgbClr val="FF0000"/>
                </a:solidFill>
                <a:latin typeface="Times New Roman" panose="02020603050405020304" pitchFamily="18" charset="0"/>
              </a:rPr>
              <a:t>with too much time devoted to phones</a:t>
            </a:r>
            <a:r>
              <a:rPr lang="zh-CN" altLang="zh-CN" sz="2800" b="1" dirty="0">
                <a:solidFill>
                  <a:srgbClr val="00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with </a:t>
            </a:r>
            <a:r>
              <a:rPr lang="zh-CN" altLang="zh-CN" sz="2800" b="1" dirty="0">
                <a:solidFill>
                  <a:srgbClr val="000000"/>
                </a:solidFill>
                <a:latin typeface="Times New Roman" panose="02020603050405020304" pitchFamily="18" charset="0"/>
              </a:rPr>
              <a:t>复合结构）</a:t>
            </a:r>
            <a:r>
              <a:rPr lang="en-US" altLang="zh-CN" sz="2800" b="1" dirty="0">
                <a:solidFill>
                  <a:srgbClr val="000000"/>
                </a:solidFill>
                <a:latin typeface="Times New Roman" panose="02020603050405020304" pitchFamily="18" charset="0"/>
              </a:rPr>
              <a:t>, there is no doubt that you will have not enough time to study, let alone have a good rest. Additionally,</a:t>
            </a:r>
            <a:r>
              <a:rPr lang="en-US" altLang="zh-CN" sz="2800" b="1" dirty="0">
                <a:solidFill>
                  <a:srgbClr val="FF0000"/>
                </a:solidFill>
                <a:latin typeface="Times New Roman" panose="02020603050405020304" pitchFamily="18" charset="0"/>
              </a:rPr>
              <a:t> </a:t>
            </a:r>
            <a:r>
              <a:rPr lang="en-US" altLang="zh-CN" sz="2800" b="1" u="sng" dirty="0">
                <a:solidFill>
                  <a:srgbClr val="FF0000"/>
                </a:solidFill>
                <a:latin typeface="Times New Roman" panose="02020603050405020304" pitchFamily="18" charset="0"/>
              </a:rPr>
              <a:t>not only are your academic performances affected</a:t>
            </a:r>
            <a:r>
              <a:rPr lang="en-US" altLang="zh-CN" sz="2800" b="1" dirty="0">
                <a:solidFill>
                  <a:srgbClr val="FF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 but also it poses a threat to your health. </a:t>
            </a:r>
            <a:r>
              <a:rPr lang="zh-CN" altLang="zh-CN" sz="2800" b="1" dirty="0">
                <a:solidFill>
                  <a:srgbClr val="00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not only ... but also ... </a:t>
            </a:r>
            <a:r>
              <a:rPr lang="zh-CN" altLang="zh-CN" sz="2800" b="1" dirty="0">
                <a:solidFill>
                  <a:srgbClr val="000000"/>
                </a:solidFill>
                <a:latin typeface="Times New Roman" panose="02020603050405020304" pitchFamily="18" charset="0"/>
              </a:rPr>
              <a:t>倒装句）</a:t>
            </a:r>
            <a:r>
              <a:rPr lang="en-US" altLang="zh-CN" sz="2800" b="1" u="sng" dirty="0">
                <a:solidFill>
                  <a:srgbClr val="FF0000"/>
                </a:solidFill>
                <a:latin typeface="Times New Roman" panose="02020603050405020304" pitchFamily="18" charset="0"/>
              </a:rPr>
              <a:t>Only when you put your whole heart into your study can you multiply the chance/possible</a:t>
            </a:r>
            <a:r>
              <a:rPr lang="en-US" altLang="zh-CN" sz="2800" b="1" dirty="0">
                <a:solidFill>
                  <a:srgbClr val="FF0000"/>
                </a:solidFill>
                <a:latin typeface="Times New Roman" panose="02020603050405020304" pitchFamily="18" charset="0"/>
              </a:rPr>
              <a:t> </a:t>
            </a:r>
            <a:r>
              <a:rPr lang="en-US" altLang="zh-CN" sz="2800" b="1" u="sng" dirty="0">
                <a:solidFill>
                  <a:srgbClr val="FF0000"/>
                </a:solidFill>
                <a:latin typeface="Times New Roman" panose="02020603050405020304" pitchFamily="18" charset="0"/>
              </a:rPr>
              <a:t>of being admitted into a key university</a:t>
            </a:r>
            <a:r>
              <a:rPr lang="zh-CN" altLang="zh-CN" sz="2800" b="1" dirty="0">
                <a:solidFill>
                  <a:srgbClr val="000000"/>
                </a:solidFill>
                <a:latin typeface="Times New Roman" panose="02020603050405020304" pitchFamily="18" charset="0"/>
              </a:rPr>
              <a:t>（</a:t>
            </a:r>
            <a:r>
              <a:rPr lang="en-US" altLang="zh-CN" sz="2800" b="1" dirty="0">
                <a:solidFill>
                  <a:srgbClr val="000000"/>
                </a:solidFill>
                <a:latin typeface="Times New Roman" panose="02020603050405020304" pitchFamily="18" charset="0"/>
              </a:rPr>
              <a:t>only </a:t>
            </a:r>
            <a:r>
              <a:rPr lang="zh-CN" altLang="zh-CN" sz="2800" b="1" dirty="0">
                <a:solidFill>
                  <a:srgbClr val="000000"/>
                </a:solidFill>
                <a:latin typeface="Times New Roman" panose="02020603050405020304" pitchFamily="18" charset="0"/>
              </a:rPr>
              <a:t>接状语从句引起的倒装）</a:t>
            </a:r>
            <a:r>
              <a:rPr lang="en-US" altLang="zh-CN" sz="2800" b="1" dirty="0">
                <a:solidFill>
                  <a:srgbClr val="000000"/>
                </a:solidFill>
                <a:latin typeface="Times New Roman" panose="02020603050405020304" pitchFamily="18" charset="0"/>
              </a:rPr>
              <a:t>. Last but not least, spending a long time staring at the screen contributes to eyesight fading as well as grades slipping.</a:t>
            </a:r>
            <a:endParaRPr lang="zh-CN" altLang="zh-CN" sz="2800" b="1" dirty="0">
              <a:solidFill>
                <a:srgbClr val="000000"/>
              </a:solidFill>
              <a:latin typeface="Times New Roman" panose="02020603050405020304" pitchFamily="18" charset="0"/>
            </a:endParaRPr>
          </a:p>
          <a:p>
            <a:pPr eaLnBrk="0" fontAlgn="base" hangingPunct="0">
              <a:spcBef>
                <a:spcPct val="0"/>
              </a:spcBef>
              <a:spcAft>
                <a:spcPct val="0"/>
              </a:spcAft>
            </a:pPr>
            <a:r>
              <a:rPr lang="en-US" altLang="zh-CN" sz="2800" b="1" dirty="0">
                <a:solidFill>
                  <a:srgbClr val="000000"/>
                </a:solidFill>
                <a:latin typeface="Times New Roman" panose="02020603050405020304" pitchFamily="18" charset="0"/>
              </a:rPr>
              <a:t>    </a:t>
            </a:r>
            <a:endParaRPr lang="zh-CN" altLang="zh-CN" sz="2800" b="1" dirty="0">
              <a:solidFill>
                <a:srgbClr val="000000"/>
              </a:solidFill>
              <a:latin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1520" y="620688"/>
            <a:ext cx="8748464" cy="1815882"/>
          </a:xfrm>
          <a:prstGeom prst="rect">
            <a:avLst/>
          </a:prstGeom>
        </p:spPr>
        <p:txBody>
          <a:bodyPr wrap="square">
            <a:spAutoFit/>
          </a:bodyPr>
          <a:lstStyle/>
          <a:p>
            <a:pPr eaLnBrk="0" fontAlgn="base" hangingPunct="0">
              <a:spcBef>
                <a:spcPct val="0"/>
              </a:spcBef>
              <a:spcAft>
                <a:spcPct val="0"/>
              </a:spcAft>
            </a:pPr>
            <a:r>
              <a:rPr lang="en-US" altLang="zh-CN" sz="2800" b="1" dirty="0" smtClean="0">
                <a:solidFill>
                  <a:srgbClr val="000000"/>
                </a:solidFill>
                <a:latin typeface="Times New Roman" panose="02020603050405020304" pitchFamily="18" charset="0"/>
              </a:rPr>
              <a:t>    Hopefully</a:t>
            </a:r>
            <a:r>
              <a:rPr lang="en-US" altLang="zh-CN" sz="2800" b="1" dirty="0">
                <a:solidFill>
                  <a:srgbClr val="000000"/>
                </a:solidFill>
                <a:latin typeface="Times New Roman" panose="02020603050405020304" pitchFamily="18" charset="0"/>
              </a:rPr>
              <a:t>, I wish you could take my advice into consideration. Looking forward to your </a:t>
            </a:r>
            <a:r>
              <a:rPr lang="en-US" altLang="zh-CN" sz="2800" b="1" dirty="0" smtClean="0">
                <a:solidFill>
                  <a:srgbClr val="000000"/>
                </a:solidFill>
                <a:latin typeface="Times New Roman" panose="02020603050405020304" pitchFamily="18" charset="0"/>
              </a:rPr>
              <a:t>early reply</a:t>
            </a:r>
            <a:r>
              <a:rPr lang="en-US" altLang="zh-CN" sz="2800" b="1" dirty="0">
                <a:solidFill>
                  <a:srgbClr val="000000"/>
                </a:solidFill>
                <a:latin typeface="Times New Roman" panose="02020603050405020304" pitchFamily="18" charset="0"/>
              </a:rPr>
              <a:t>!</a:t>
            </a:r>
            <a:endParaRPr lang="zh-CN" altLang="zh-CN" sz="2800" b="1" dirty="0">
              <a:solidFill>
                <a:srgbClr val="000000"/>
              </a:solidFill>
              <a:latin typeface="Times New Roman" panose="02020603050405020304" pitchFamily="18" charset="0"/>
            </a:endParaRPr>
          </a:p>
          <a:p>
            <a:pPr eaLnBrk="0" fontAlgn="base" hangingPunct="0">
              <a:spcBef>
                <a:spcPct val="0"/>
              </a:spcBef>
              <a:spcAft>
                <a:spcPct val="0"/>
              </a:spcAft>
            </a:pPr>
            <a:r>
              <a:rPr lang="en-US" altLang="zh-CN" sz="2800" b="1" dirty="0" smtClean="0">
                <a:solidFill>
                  <a:srgbClr val="000000"/>
                </a:solidFill>
                <a:latin typeface="Times New Roman" panose="02020603050405020304" pitchFamily="18" charset="0"/>
              </a:rPr>
              <a:t>                                                                           Yours</a:t>
            </a:r>
            <a:r>
              <a:rPr lang="en-US" altLang="zh-CN" sz="2800" b="1" dirty="0">
                <a:solidFill>
                  <a:srgbClr val="000000"/>
                </a:solidFill>
                <a:latin typeface="Times New Roman" panose="02020603050405020304" pitchFamily="18" charset="0"/>
              </a:rPr>
              <a:t>,</a:t>
            </a:r>
            <a:endParaRPr lang="zh-CN" altLang="zh-CN" sz="2800" b="1" dirty="0">
              <a:solidFill>
                <a:srgbClr val="000000"/>
              </a:solidFill>
              <a:latin typeface="Times New Roman" panose="02020603050405020304" pitchFamily="18" charset="0"/>
            </a:endParaRPr>
          </a:p>
          <a:p>
            <a:pPr eaLnBrk="0" fontAlgn="base" hangingPunct="0">
              <a:spcBef>
                <a:spcPct val="0"/>
              </a:spcBef>
              <a:spcAft>
                <a:spcPct val="0"/>
              </a:spcAft>
            </a:pPr>
            <a:r>
              <a:rPr lang="en-US" altLang="zh-CN" sz="2800" b="1" dirty="0" smtClean="0">
                <a:solidFill>
                  <a:srgbClr val="000000"/>
                </a:solidFill>
                <a:latin typeface="Times New Roman" panose="02020603050405020304" pitchFamily="18" charset="0"/>
              </a:rPr>
              <a:t>                                                                            Li </a:t>
            </a:r>
            <a:r>
              <a:rPr lang="en-US" altLang="zh-CN" sz="2800" b="1" dirty="0" err="1">
                <a:solidFill>
                  <a:srgbClr val="000000"/>
                </a:solidFill>
                <a:latin typeface="Times New Roman" panose="02020603050405020304" pitchFamily="18" charset="0"/>
              </a:rPr>
              <a:t>Hua</a:t>
            </a:r>
            <a:endParaRPr lang="zh-CN" altLang="zh-CN" sz="2800" b="1" dirty="0">
              <a:solidFill>
                <a:srgbClr val="000000"/>
              </a:solidFill>
              <a:latin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0963" name="文本框 4"/>
          <p:cNvSpPr txBox="1">
            <a:spLocks noChangeArrowheads="1"/>
          </p:cNvSpPr>
          <p:nvPr/>
        </p:nvSpPr>
        <p:spPr bwMode="auto">
          <a:xfrm>
            <a:off x="755650" y="692150"/>
            <a:ext cx="78486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0850" indent="-450850"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2. What should you do to save energy when leaving your room?</a:t>
            </a: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    □ Turn off a </a:t>
            </a:r>
            <a:r>
              <a:rPr lang="en-US" altLang="zh-CN" sz="3200" b="1" dirty="0" smtClean="0">
                <a:solidFill>
                  <a:srgbClr val="000000"/>
                </a:solidFill>
                <a:latin typeface="Times New Roman" panose="02020603050405020304" pitchFamily="18" charset="0"/>
              </a:rPr>
              <a:t>device.</a:t>
            </a:r>
            <a:endParaRPr lang="en-US" altLang="zh-CN" sz="3200" b="1" dirty="0">
              <a:solidFill>
                <a:srgbClr val="000000"/>
              </a:solidFill>
              <a:latin typeface="Times New Roman" panose="02020603050405020304" pitchFamily="18" charset="0"/>
            </a:endParaRP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sym typeface="宋体" panose="02010600030101010101" pitchFamily="2" charset="-122"/>
              </a:rPr>
              <a:t>    □ Unplug a </a:t>
            </a:r>
            <a:r>
              <a:rPr lang="en-US" altLang="zh-CN" sz="3200" b="1" dirty="0" smtClean="0">
                <a:solidFill>
                  <a:srgbClr val="000000"/>
                </a:solidFill>
                <a:latin typeface="Times New Roman" panose="02020603050405020304" pitchFamily="18" charset="0"/>
                <a:sym typeface="宋体" panose="02010600030101010101" pitchFamily="2" charset="-122"/>
              </a:rPr>
              <a:t>device.</a:t>
            </a:r>
            <a:endParaRPr lang="en-US" altLang="zh-CN" sz="3200" b="1" dirty="0">
              <a:solidFill>
                <a:srgbClr val="000000"/>
              </a:solidFill>
              <a:latin typeface="Times New Roman" panose="02020603050405020304" pitchFamily="18" charset="0"/>
              <a:sym typeface="宋体" panose="02010600030101010101" pitchFamily="2" charset="-122"/>
            </a:endParaRPr>
          </a:p>
          <a:p>
            <a:pPr fontAlgn="base">
              <a:lnSpc>
                <a:spcPct val="110000"/>
              </a:lnSpc>
              <a:spcBef>
                <a:spcPct val="0"/>
              </a:spcBef>
              <a:spcAft>
                <a:spcPct val="0"/>
              </a:spcAft>
              <a:defRPr/>
            </a:pPr>
            <a:r>
              <a:rPr lang="en-US" altLang="zh-CN" sz="3200" b="1" dirty="0">
                <a:solidFill>
                  <a:srgbClr val="000000"/>
                </a:solidFill>
                <a:latin typeface="Times New Roman" panose="02020603050405020304" pitchFamily="18" charset="0"/>
              </a:rPr>
              <a:t>    □ Neither of </a:t>
            </a:r>
            <a:r>
              <a:rPr lang="en-US" altLang="zh-CN" sz="3200" b="1" dirty="0" smtClean="0">
                <a:solidFill>
                  <a:srgbClr val="000000"/>
                </a:solidFill>
                <a:latin typeface="Times New Roman" panose="02020603050405020304" pitchFamily="18" charset="0"/>
              </a:rPr>
              <a:t>these.</a:t>
            </a:r>
            <a:endParaRPr lang="en-US" altLang="zh-CN" sz="3200" b="1" dirty="0">
              <a:solidFill>
                <a:srgbClr val="000000"/>
              </a:solidFill>
              <a:latin typeface="Times New Roman" panose="02020603050405020304" pitchFamily="18" charset="0"/>
            </a:endParaRPr>
          </a:p>
        </p:txBody>
      </p:sp>
      <p:pic>
        <p:nvPicPr>
          <p:cNvPr id="41987" name="图片 1"/>
          <p:cNvPicPr>
            <a:picLocks noChangeAspect="1"/>
          </p:cNvPicPr>
          <p:nvPr/>
        </p:nvPicPr>
        <p:blipFill>
          <a:blip r:embed="rId2">
            <a:extLst>
              <a:ext uri="{28A0092B-C50C-407E-A947-70E740481C1C}">
                <a14:useLocalDpi xmlns:a14="http://schemas.microsoft.com/office/drawing/2010/main" val="0"/>
              </a:ext>
            </a:extLst>
          </a:blip>
          <a:srcRect r="32529"/>
          <a:stretch>
            <a:fillRect/>
          </a:stretch>
        </p:blipFill>
        <p:spPr bwMode="auto">
          <a:xfrm>
            <a:off x="5364163" y="3644900"/>
            <a:ext cx="3025775"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图片 2"/>
          <p:cNvPicPr>
            <a:picLocks noChangeAspect="1"/>
          </p:cNvPicPr>
          <p:nvPr/>
        </p:nvPicPr>
        <p:blipFill>
          <a:blip r:embed="rId2">
            <a:extLst>
              <a:ext uri="{28A0092B-C50C-407E-A947-70E740481C1C}">
                <a14:useLocalDpi xmlns:a14="http://schemas.microsoft.com/office/drawing/2010/main" val="0"/>
              </a:ext>
            </a:extLst>
          </a:blip>
          <a:srcRect l="10973" r="13428"/>
          <a:stretch>
            <a:fillRect/>
          </a:stretch>
        </p:blipFill>
        <p:spPr bwMode="auto">
          <a:xfrm>
            <a:off x="1116013" y="3644900"/>
            <a:ext cx="39735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2393321"/>
            <a:ext cx="464820" cy="47876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3010" name="文本框 3"/>
          <p:cNvSpPr txBox="1">
            <a:spLocks noChangeArrowheads="1"/>
          </p:cNvSpPr>
          <p:nvPr/>
        </p:nvSpPr>
        <p:spPr bwMode="auto">
          <a:xfrm>
            <a:off x="539750" y="836613"/>
            <a:ext cx="8135938"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lnSpc>
                <a:spcPct val="110000"/>
              </a:lnSpc>
              <a:spcBef>
                <a:spcPct val="0"/>
              </a:spcBef>
              <a:spcAft>
                <a:spcPct val="0"/>
              </a:spcAft>
            </a:pPr>
            <a:r>
              <a:rPr lang="en-US" altLang="zh-CN" sz="3200" b="1" dirty="0">
                <a:solidFill>
                  <a:srgbClr val="000000"/>
                </a:solidFill>
              </a:rPr>
              <a:t>3. What food is better for the environment?</a:t>
            </a:r>
          </a:p>
          <a:p>
            <a:pPr fontAlgn="base">
              <a:lnSpc>
                <a:spcPct val="110000"/>
              </a:lnSpc>
              <a:spcBef>
                <a:spcPct val="0"/>
              </a:spcBef>
              <a:spcAft>
                <a:spcPct val="0"/>
              </a:spcAft>
            </a:pPr>
            <a:r>
              <a:rPr lang="en-US" altLang="zh-CN" sz="3200" b="1" dirty="0">
                <a:solidFill>
                  <a:srgbClr val="000000"/>
                </a:solidFill>
              </a:rPr>
              <a:t>    □ Food produced near to where you live.</a:t>
            </a:r>
          </a:p>
          <a:p>
            <a:pPr fontAlgn="base">
              <a:lnSpc>
                <a:spcPct val="110000"/>
              </a:lnSpc>
              <a:spcBef>
                <a:spcPct val="0"/>
              </a:spcBef>
              <a:spcAft>
                <a:spcPct val="0"/>
              </a:spcAft>
            </a:pPr>
            <a:r>
              <a:rPr lang="en-US" altLang="zh-CN" sz="3200" b="1" dirty="0">
                <a:solidFill>
                  <a:srgbClr val="000000"/>
                </a:solidFill>
              </a:rPr>
              <a:t>    □ Food produced far from where you </a:t>
            </a:r>
            <a:r>
              <a:rPr lang="en-US" altLang="zh-CN" sz="3200" b="1" dirty="0" smtClean="0">
                <a:solidFill>
                  <a:srgbClr val="000000"/>
                </a:solidFill>
              </a:rPr>
              <a:t>live.</a:t>
            </a:r>
            <a:endParaRPr lang="en-US" altLang="zh-CN" sz="3200" b="1" dirty="0">
              <a:solidFill>
                <a:srgbClr val="000000"/>
              </a:solidFill>
            </a:endParaRPr>
          </a:p>
          <a:p>
            <a:pPr fontAlgn="base">
              <a:lnSpc>
                <a:spcPct val="110000"/>
              </a:lnSpc>
              <a:spcBef>
                <a:spcPct val="0"/>
              </a:spcBef>
              <a:spcAft>
                <a:spcPct val="0"/>
              </a:spcAft>
            </a:pPr>
            <a:r>
              <a:rPr lang="en-US" altLang="zh-CN" sz="3200" b="1" dirty="0">
                <a:solidFill>
                  <a:srgbClr val="000000"/>
                </a:solidFill>
              </a:rPr>
              <a:t>    □ Neither of </a:t>
            </a:r>
            <a:r>
              <a:rPr lang="en-US" altLang="zh-CN" sz="3200" b="1" dirty="0" smtClean="0">
                <a:solidFill>
                  <a:srgbClr val="000000"/>
                </a:solidFill>
              </a:rPr>
              <a:t>them.</a:t>
            </a:r>
            <a:endParaRPr lang="en-US" altLang="zh-CN" sz="3200" b="1" dirty="0">
              <a:solidFill>
                <a:srgbClr val="000000"/>
              </a:solidFill>
            </a:endParaRPr>
          </a:p>
        </p:txBody>
      </p:sp>
      <p:pic>
        <p:nvPicPr>
          <p:cNvPr id="43011"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3284538"/>
            <a:ext cx="4725988" cy="315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599100"/>
            <a:ext cx="464820" cy="47876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4034" name="文本框 4"/>
          <p:cNvSpPr txBox="1">
            <a:spLocks noChangeArrowheads="1"/>
          </p:cNvSpPr>
          <p:nvPr/>
        </p:nvSpPr>
        <p:spPr bwMode="auto">
          <a:xfrm>
            <a:off x="1185863" y="692150"/>
            <a:ext cx="6840537"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lnSpc>
                <a:spcPct val="110000"/>
              </a:lnSpc>
              <a:spcBef>
                <a:spcPct val="0"/>
              </a:spcBef>
              <a:spcAft>
                <a:spcPct val="0"/>
              </a:spcAft>
            </a:pPr>
            <a:r>
              <a:rPr lang="en-US" altLang="zh-CN" sz="3200" b="1" dirty="0">
                <a:solidFill>
                  <a:srgbClr val="000000"/>
                </a:solidFill>
              </a:rPr>
              <a:t>4. Which uses less water?</a:t>
            </a:r>
          </a:p>
          <a:p>
            <a:pPr fontAlgn="base">
              <a:lnSpc>
                <a:spcPct val="110000"/>
              </a:lnSpc>
              <a:spcBef>
                <a:spcPct val="0"/>
              </a:spcBef>
              <a:spcAft>
                <a:spcPct val="0"/>
              </a:spcAft>
            </a:pPr>
            <a:r>
              <a:rPr lang="en-US" altLang="zh-CN" sz="3200" b="1" dirty="0">
                <a:solidFill>
                  <a:srgbClr val="000000"/>
                </a:solidFill>
              </a:rPr>
              <a:t>    □ Taking a </a:t>
            </a:r>
            <a:r>
              <a:rPr lang="en-US" altLang="zh-CN" sz="3200" b="1" dirty="0" smtClean="0">
                <a:solidFill>
                  <a:srgbClr val="000000"/>
                </a:solidFill>
              </a:rPr>
              <a:t>bath.</a:t>
            </a:r>
            <a:endParaRPr lang="en-US" altLang="zh-CN" sz="3200" b="1" dirty="0">
              <a:solidFill>
                <a:srgbClr val="000000"/>
              </a:solidFill>
            </a:endParaRPr>
          </a:p>
          <a:p>
            <a:pPr fontAlgn="base">
              <a:lnSpc>
                <a:spcPct val="110000"/>
              </a:lnSpc>
              <a:spcBef>
                <a:spcPct val="0"/>
              </a:spcBef>
              <a:spcAft>
                <a:spcPct val="0"/>
              </a:spcAft>
            </a:pPr>
            <a:r>
              <a:rPr lang="en-US" altLang="zh-CN" sz="3200" b="1" dirty="0">
                <a:solidFill>
                  <a:srgbClr val="000000"/>
                </a:solidFill>
                <a:sym typeface="宋体" panose="02010600030101010101" pitchFamily="2" charset="-122"/>
              </a:rPr>
              <a:t>    □ Taking a </a:t>
            </a:r>
            <a:r>
              <a:rPr lang="en-US" altLang="zh-CN" sz="3200" b="1" dirty="0" smtClean="0">
                <a:solidFill>
                  <a:srgbClr val="000000"/>
                </a:solidFill>
                <a:sym typeface="宋体" panose="02010600030101010101" pitchFamily="2" charset="-122"/>
              </a:rPr>
              <a:t>shower.</a:t>
            </a:r>
            <a:endParaRPr lang="en-US" altLang="zh-CN" sz="3200" b="1" dirty="0">
              <a:solidFill>
                <a:srgbClr val="000000"/>
              </a:solidFill>
              <a:sym typeface="宋体" panose="02010600030101010101" pitchFamily="2" charset="-122"/>
            </a:endParaRPr>
          </a:p>
          <a:p>
            <a:pPr fontAlgn="base">
              <a:lnSpc>
                <a:spcPct val="110000"/>
              </a:lnSpc>
              <a:spcBef>
                <a:spcPct val="0"/>
              </a:spcBef>
              <a:spcAft>
                <a:spcPct val="0"/>
              </a:spcAft>
            </a:pPr>
            <a:r>
              <a:rPr lang="en-US" altLang="zh-CN" sz="3200" b="1" dirty="0">
                <a:solidFill>
                  <a:srgbClr val="000000"/>
                </a:solidFill>
              </a:rPr>
              <a:t>    □ It </a:t>
            </a:r>
            <a:r>
              <a:rPr lang="en-US" altLang="zh-CN" sz="3200" b="1" dirty="0" smtClean="0">
                <a:solidFill>
                  <a:srgbClr val="000000"/>
                </a:solidFill>
              </a:rPr>
              <a:t>depends.</a:t>
            </a:r>
            <a:endParaRPr lang="en-US" altLang="zh-CN" sz="3200" b="1" dirty="0">
              <a:solidFill>
                <a:srgbClr val="000000"/>
              </a:solidFill>
            </a:endParaRPr>
          </a:p>
        </p:txBody>
      </p:sp>
      <p:pic>
        <p:nvPicPr>
          <p:cNvPr id="44035"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0938" y="3127375"/>
            <a:ext cx="3332162" cy="333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67288" y="3141663"/>
            <a:ext cx="3421062" cy="331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1680" y="2429536"/>
            <a:ext cx="464820" cy="47876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7106" name="文本框 4"/>
          <p:cNvSpPr txBox="1">
            <a:spLocks noChangeArrowheads="1"/>
          </p:cNvSpPr>
          <p:nvPr/>
        </p:nvSpPr>
        <p:spPr bwMode="auto">
          <a:xfrm>
            <a:off x="529510" y="2204864"/>
            <a:ext cx="8064500" cy="417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lnSpc>
                <a:spcPct val="120000"/>
              </a:lnSpc>
              <a:spcBef>
                <a:spcPct val="0"/>
              </a:spcBef>
              <a:spcAft>
                <a:spcPct val="0"/>
              </a:spcAft>
              <a:buFont typeface="Wingdings" panose="05000000000000000000" pitchFamily="2" charset="2"/>
              <a:buChar char="l"/>
            </a:pPr>
            <a:r>
              <a:rPr lang="en-US" altLang="zh-CN" sz="3200" b="1" dirty="0">
                <a:solidFill>
                  <a:srgbClr val="C00000"/>
                </a:solidFill>
              </a:rPr>
              <a:t>Paper shopping bags are better than plastic ones.</a:t>
            </a:r>
          </a:p>
          <a:p>
            <a:pPr fontAlgn="base">
              <a:lnSpc>
                <a:spcPct val="120000"/>
              </a:lnSpc>
              <a:spcBef>
                <a:spcPct val="0"/>
              </a:spcBef>
              <a:spcAft>
                <a:spcPct val="0"/>
              </a:spcAft>
              <a:buFont typeface="Wingdings" panose="05000000000000000000" pitchFamily="2" charset="2"/>
              <a:buChar char="l"/>
            </a:pPr>
            <a:r>
              <a:rPr lang="en-US" altLang="zh-CN" sz="3200" b="1" dirty="0">
                <a:solidFill>
                  <a:srgbClr val="C00000"/>
                </a:solidFill>
              </a:rPr>
              <a:t>When you turn off a device, it stops using power.</a:t>
            </a:r>
          </a:p>
          <a:p>
            <a:pPr fontAlgn="base">
              <a:lnSpc>
                <a:spcPct val="120000"/>
              </a:lnSpc>
              <a:spcBef>
                <a:spcPct val="0"/>
              </a:spcBef>
              <a:spcAft>
                <a:spcPct val="0"/>
              </a:spcAft>
              <a:buFont typeface="Wingdings" panose="05000000000000000000" pitchFamily="2" charset="2"/>
              <a:buChar char="l"/>
            </a:pPr>
            <a:r>
              <a:rPr lang="en-US" altLang="zh-CN" sz="3200" b="1" dirty="0">
                <a:solidFill>
                  <a:srgbClr val="C00000"/>
                </a:solidFill>
              </a:rPr>
              <a:t>Eating local food is good for the environment.</a:t>
            </a:r>
          </a:p>
          <a:p>
            <a:pPr fontAlgn="base">
              <a:lnSpc>
                <a:spcPct val="120000"/>
              </a:lnSpc>
              <a:spcBef>
                <a:spcPct val="0"/>
              </a:spcBef>
              <a:spcAft>
                <a:spcPct val="0"/>
              </a:spcAft>
              <a:buFont typeface="Wingdings" panose="05000000000000000000" pitchFamily="2" charset="2"/>
              <a:buChar char="l"/>
            </a:pPr>
            <a:r>
              <a:rPr lang="en-US" altLang="zh-CN" sz="3200" b="1" dirty="0">
                <a:solidFill>
                  <a:srgbClr val="C00000"/>
                </a:solidFill>
              </a:rPr>
              <a:t>It’s better to take a shower than a bath.</a:t>
            </a:r>
            <a:endParaRPr lang="zh-CN" altLang="en-US" sz="3200" b="1" dirty="0">
              <a:solidFill>
                <a:srgbClr val="C00000"/>
              </a:solidFill>
            </a:endParaRPr>
          </a:p>
        </p:txBody>
      </p:sp>
      <p:sp>
        <p:nvSpPr>
          <p:cNvPr id="47107" name="文本框 1"/>
          <p:cNvSpPr txBox="1">
            <a:spLocks noChangeArrowheads="1"/>
          </p:cNvSpPr>
          <p:nvPr/>
        </p:nvSpPr>
        <p:spPr bwMode="auto">
          <a:xfrm>
            <a:off x="2041604" y="1733873"/>
            <a:ext cx="5040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600" b="1" dirty="0">
                <a:solidFill>
                  <a:srgbClr val="0000FF"/>
                </a:solidFill>
                <a:latin typeface="Arial" panose="020B0604020202020204"/>
              </a:rPr>
              <a:t>What’s really green?</a:t>
            </a:r>
            <a:endParaRPr lang="zh-CN" altLang="en-US" sz="3600" b="1" dirty="0">
              <a:solidFill>
                <a:srgbClr val="0000FF"/>
              </a:solidFill>
              <a:latin typeface="Arial" panose="020B0604020202020204"/>
            </a:endParaRPr>
          </a:p>
        </p:txBody>
      </p:sp>
      <p:sp>
        <p:nvSpPr>
          <p:cNvPr id="5" name="文本框 1"/>
          <p:cNvSpPr txBox="1">
            <a:spLocks noChangeArrowheads="1"/>
          </p:cNvSpPr>
          <p:nvPr/>
        </p:nvSpPr>
        <p:spPr bwMode="auto">
          <a:xfrm>
            <a:off x="159827" y="708860"/>
            <a:ext cx="8892480" cy="95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defRPr sz="3400" b="1">
                <a:solidFill>
                  <a:srgbClr val="0000FF"/>
                </a:solidFill>
                <a:latin typeface="+mj-lt"/>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fontAlgn="base">
              <a:spcBef>
                <a:spcPct val="0"/>
              </a:spcBef>
              <a:spcAft>
                <a:spcPct val="0"/>
              </a:spcAft>
            </a:pPr>
            <a:r>
              <a:rPr lang="en-US" altLang="zh-CN" sz="2800" dirty="0" smtClean="0">
                <a:solidFill>
                  <a:srgbClr val="000000"/>
                </a:solidFill>
              </a:rPr>
              <a:t>Task 1: Read </a:t>
            </a:r>
            <a:r>
              <a:rPr lang="en-US" altLang="zh-CN" sz="2800" dirty="0">
                <a:solidFill>
                  <a:srgbClr val="000000"/>
                </a:solidFill>
              </a:rPr>
              <a:t>the four subheadings in the passage and decide if they are true or false. </a:t>
            </a:r>
          </a:p>
        </p:txBody>
      </p:sp>
      <p:sp>
        <p:nvSpPr>
          <p:cNvPr id="4" name="文本框 3"/>
          <p:cNvSpPr txBox="1"/>
          <p:nvPr/>
        </p:nvSpPr>
        <p:spPr>
          <a:xfrm>
            <a:off x="160020" y="175260"/>
            <a:ext cx="4303395" cy="583565"/>
          </a:xfrm>
          <a:prstGeom prst="rect">
            <a:avLst/>
          </a:prstGeom>
          <a:noFill/>
        </p:spPr>
        <p:txBody>
          <a:bodyPr wrap="squar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Step 2 About the text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926465" y="1701165"/>
            <a:ext cx="7122329" cy="3924000"/>
          </a:xfrm>
          <a:prstGeom prst="rect">
            <a:avLst/>
          </a:prstGeom>
        </p:spPr>
      </p:pic>
      <p:sp>
        <p:nvSpPr>
          <p:cNvPr id="3" name="文本框 2"/>
          <p:cNvSpPr txBox="1"/>
          <p:nvPr/>
        </p:nvSpPr>
        <p:spPr>
          <a:xfrm>
            <a:off x="410845" y="173355"/>
            <a:ext cx="7941945" cy="953135"/>
          </a:xfrm>
          <a:prstGeom prst="rect">
            <a:avLst/>
          </a:prstGeom>
          <a:noFill/>
        </p:spPr>
        <p:txBody>
          <a:bodyPr wrap="square" rtlCol="0">
            <a:spAutoFit/>
          </a:bodyPr>
          <a:lstStyle/>
          <a:p>
            <a:r>
              <a:rPr lang="en-US" altLang="zh-CN" sz="2800" b="1">
                <a:solidFill>
                  <a:srgbClr val="FF0000"/>
                </a:solidFill>
                <a:latin typeface="Times New Roman" panose="02020603050405020304" pitchFamily="18" charset="0"/>
                <a:cs typeface="Times New Roman" panose="02020603050405020304" pitchFamily="18" charset="0"/>
              </a:rPr>
              <a:t>Task 2: Read “Learning to learn” on P68, and answer the following question.</a:t>
            </a:r>
          </a:p>
        </p:txBody>
      </p:sp>
      <p:sp>
        <p:nvSpPr>
          <p:cNvPr id="4" name="文本框 3"/>
          <p:cNvSpPr txBox="1"/>
          <p:nvPr/>
        </p:nvSpPr>
        <p:spPr>
          <a:xfrm>
            <a:off x="1594485" y="1126490"/>
            <a:ext cx="5574665" cy="521970"/>
          </a:xfrm>
          <a:prstGeom prst="rect">
            <a:avLst/>
          </a:prstGeom>
          <a:noFill/>
        </p:spPr>
        <p:txBody>
          <a:bodyPr wrap="none" rtlCol="0">
            <a:spAutoFit/>
          </a:bodyPr>
          <a:lstStyle/>
          <a:p>
            <a:r>
              <a:rPr lang="en-US" altLang="zh-CN" sz="2800" b="1">
                <a:solidFill>
                  <a:srgbClr val="00B0F0"/>
                </a:solidFill>
                <a:latin typeface="Times New Roman" panose="02020603050405020304" pitchFamily="18" charset="0"/>
                <a:cs typeface="Times New Roman" panose="02020603050405020304" pitchFamily="18" charset="0"/>
              </a:rPr>
              <a:t>What's the function of subheading?</a:t>
            </a:r>
          </a:p>
        </p:txBody>
      </p:sp>
      <p:cxnSp>
        <p:nvCxnSpPr>
          <p:cNvPr id="5" name="直接连接符 4"/>
          <p:cNvCxnSpPr/>
          <p:nvPr/>
        </p:nvCxnSpPr>
        <p:spPr>
          <a:xfrm flipV="1">
            <a:off x="5915660" y="4437380"/>
            <a:ext cx="1104900" cy="9525"/>
          </a:xfrm>
          <a:prstGeom prst="line">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358265" y="4940935"/>
            <a:ext cx="5806440" cy="47625"/>
          </a:xfrm>
          <a:prstGeom prst="line">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1358265" y="5445125"/>
            <a:ext cx="5590540" cy="42545"/>
          </a:xfrm>
          <a:prstGeom prst="line">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3375" y="845185"/>
            <a:ext cx="8600440" cy="583565"/>
          </a:xfrm>
          <a:prstGeom prst="rect">
            <a:avLst/>
          </a:prstGeom>
          <a:noFill/>
        </p:spPr>
        <p:txBody>
          <a:bodyPr wrap="non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Task 3: Summarize the main idea of the passage.</a:t>
            </a:r>
          </a:p>
        </p:txBody>
      </p:sp>
      <p:sp>
        <p:nvSpPr>
          <p:cNvPr id="3" name="文本框 2"/>
          <p:cNvSpPr txBox="1"/>
          <p:nvPr/>
        </p:nvSpPr>
        <p:spPr>
          <a:xfrm>
            <a:off x="774065" y="1986280"/>
            <a:ext cx="7596505" cy="1568450"/>
          </a:xfrm>
          <a:prstGeom prst="rect">
            <a:avLst/>
          </a:prstGeom>
          <a:noFill/>
        </p:spPr>
        <p:txBody>
          <a:bodyPr wrap="square" rtlCol="0">
            <a:spAutoFit/>
          </a:bodyPr>
          <a:lstStyle/>
          <a:p>
            <a:r>
              <a:rPr lang="en-US" altLang="zh-CN" sz="3200" b="1">
                <a:latin typeface="Times New Roman" panose="02020603050405020304" pitchFamily="18" charset="0"/>
                <a:cs typeface="Times New Roman" panose="02020603050405020304" pitchFamily="18" charset="0"/>
              </a:rPr>
              <a:t>There are some “green truths” are not true, so it's worth checking common ideas and opinions to see what's really green.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6" name="圆角矩形 5"/>
          <p:cNvSpPr/>
          <p:nvPr/>
        </p:nvSpPr>
        <p:spPr>
          <a:xfrm>
            <a:off x="323528" y="3006913"/>
            <a:ext cx="4180316" cy="3302407"/>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000000"/>
              </a:solidFill>
            </a:endParaRPr>
          </a:p>
        </p:txBody>
      </p:sp>
      <p:sp>
        <p:nvSpPr>
          <p:cNvPr id="2" name="文本框 1"/>
          <p:cNvSpPr txBox="1"/>
          <p:nvPr/>
        </p:nvSpPr>
        <p:spPr>
          <a:xfrm>
            <a:off x="467360" y="948690"/>
            <a:ext cx="827786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defRPr sz="3400" b="1">
                <a:solidFill>
                  <a:srgbClr val="0000FF"/>
                </a:solidFill>
                <a:latin typeface="+mj-lt"/>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fontAlgn="base">
              <a:spcBef>
                <a:spcPct val="0"/>
              </a:spcBef>
              <a:spcAft>
                <a:spcPct val="0"/>
              </a:spcAft>
            </a:pPr>
            <a:r>
              <a:rPr lang="en-US" altLang="zh-CN" sz="3200" noProof="1" smtClean="0">
                <a:solidFill>
                  <a:srgbClr val="000000"/>
                </a:solidFill>
              </a:rPr>
              <a:t>Task: </a:t>
            </a:r>
            <a:r>
              <a:rPr lang="en-US" altLang="zh-CN" sz="3200" noProof="1" smtClean="0"/>
              <a:t>Read </a:t>
            </a:r>
            <a:r>
              <a:rPr lang="en-US" altLang="zh-CN" sz="3200" noProof="1"/>
              <a:t>the effects and complete the causes of these according to the passage.</a:t>
            </a:r>
          </a:p>
        </p:txBody>
      </p:sp>
      <p:sp>
        <p:nvSpPr>
          <p:cNvPr id="3" name="矩形 2"/>
          <p:cNvSpPr/>
          <p:nvPr/>
        </p:nvSpPr>
        <p:spPr>
          <a:xfrm>
            <a:off x="1482855" y="2299947"/>
            <a:ext cx="200567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CAUSES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4" name="矩形 3"/>
          <p:cNvSpPr/>
          <p:nvPr/>
        </p:nvSpPr>
        <p:spPr>
          <a:xfrm>
            <a:off x="5436096" y="2364076"/>
            <a:ext cx="2262158" cy="646331"/>
          </a:xfrm>
          <a:prstGeom prst="rect">
            <a:avLst/>
          </a:prstGeom>
          <a:noFill/>
          <a:ln>
            <a:noFill/>
          </a:ln>
        </p:spPr>
        <p:txBody>
          <a:bodyPr wrap="none">
            <a:spAutoFit/>
          </a:bodyPr>
          <a:lstStyle/>
          <a:p>
            <a:pPr algn="ctr" fontAlgn="base">
              <a:spcBef>
                <a:spcPct val="0"/>
              </a:spcBef>
              <a:spcAft>
                <a:spcPct val="0"/>
              </a:spcAft>
              <a:defRPr/>
            </a:pPr>
            <a:r>
              <a:rPr lang="en-US" altLang="zh-CN" sz="3600" b="1" noProof="1" smtClean="0">
                <a:solidFill>
                  <a:srgbClr val="000000"/>
                </a:solidFill>
                <a:effectLst>
                  <a:outerShdw blurRad="38100" dist="19050" dir="2700000" algn="tl" rotWithShape="0">
                    <a:srgbClr val="000000">
                      <a:alpha val="40000"/>
                    </a:srgbClr>
                  </a:outerShdw>
                </a:effectLst>
                <a:latin typeface="Times New Roman" panose="02020603050405020304" pitchFamily="18" charset="0"/>
              </a:rPr>
              <a:t>EFFECTS</a:t>
            </a:r>
            <a:endParaRPr lang="en-US" altLang="zh-CN" sz="3600" b="1" noProof="1">
              <a:solidFill>
                <a:srgbClr val="000000"/>
              </a:solidFill>
              <a:effectLst>
                <a:outerShdw blurRad="38100" dist="19050" dir="2700000" algn="tl" rotWithShape="0">
                  <a:srgbClr val="000000">
                    <a:alpha val="40000"/>
                  </a:srgbClr>
                </a:outerShdw>
              </a:effectLst>
              <a:latin typeface="Times New Roman" panose="02020603050405020304" pitchFamily="18" charset="0"/>
            </a:endParaRPr>
          </a:p>
        </p:txBody>
      </p:sp>
      <p:sp>
        <p:nvSpPr>
          <p:cNvPr id="48133" name="文本框 4"/>
          <p:cNvSpPr txBox="1">
            <a:spLocks noChangeArrowheads="1"/>
          </p:cNvSpPr>
          <p:nvPr/>
        </p:nvSpPr>
        <p:spPr bwMode="auto">
          <a:xfrm>
            <a:off x="467544" y="3118316"/>
            <a:ext cx="40363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000000"/>
                </a:solidFill>
              </a:rPr>
              <a:t>1. Making a paper bag uses more energy and water than making a plastic bag. It also produces more greenhouse </a:t>
            </a:r>
            <a:r>
              <a:rPr lang="en-US" altLang="zh-CN" sz="3200" b="1" dirty="0" smtClean="0">
                <a:solidFill>
                  <a:srgbClr val="000000"/>
                </a:solidFill>
              </a:rPr>
              <a:t>gases.</a:t>
            </a:r>
            <a:endParaRPr lang="en-US" altLang="zh-CN" sz="3200" b="1" dirty="0">
              <a:solidFill>
                <a:srgbClr val="000000"/>
              </a:solidFill>
            </a:endParaRPr>
          </a:p>
        </p:txBody>
      </p:sp>
      <p:sp>
        <p:nvSpPr>
          <p:cNvPr id="5" name="圆角矩形 4"/>
          <p:cNvSpPr/>
          <p:nvPr/>
        </p:nvSpPr>
        <p:spPr>
          <a:xfrm>
            <a:off x="5364089" y="3501008"/>
            <a:ext cx="3240359" cy="19829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48134" name="文本框 5"/>
          <p:cNvSpPr txBox="1">
            <a:spLocks noChangeArrowheads="1"/>
          </p:cNvSpPr>
          <p:nvPr/>
        </p:nvSpPr>
        <p:spPr bwMode="auto">
          <a:xfrm>
            <a:off x="5508104" y="3707644"/>
            <a:ext cx="309634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宋体" panose="02010600030101010101" pitchFamily="2" charset="-122"/>
              </a:defRPr>
            </a:lvl1pPr>
            <a:lvl2pPr marL="742950" indent="-285750">
              <a:defRPr sz="2400">
                <a:solidFill>
                  <a:schemeClr val="tx1"/>
                </a:solidFill>
                <a:latin typeface="Times New Roman" panose="02020603050405020304" pitchFamily="18" charset="0"/>
                <a:ea typeface="宋体" panose="02010600030101010101" pitchFamily="2" charset="-122"/>
              </a:defRPr>
            </a:lvl2pPr>
            <a:lvl3pPr marL="1143000" indent="-228600">
              <a:defRPr sz="2400">
                <a:solidFill>
                  <a:schemeClr val="tx1"/>
                </a:solidFill>
                <a:latin typeface="Times New Roman" panose="02020603050405020304" pitchFamily="18" charset="0"/>
                <a:ea typeface="宋体" panose="02010600030101010101" pitchFamily="2" charset="-122"/>
              </a:defRPr>
            </a:lvl3pPr>
            <a:lvl4pPr marL="1600200" indent="-228600">
              <a:defRPr sz="2400">
                <a:solidFill>
                  <a:schemeClr val="tx1"/>
                </a:solidFill>
                <a:latin typeface="Times New Roman" panose="02020603050405020304" pitchFamily="18" charset="0"/>
                <a:ea typeface="宋体" panose="02010600030101010101" pitchFamily="2" charset="-122"/>
              </a:defRPr>
            </a:lvl4pPr>
            <a:lvl5pPr marL="2057400" indent="-228600">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fontAlgn="base">
              <a:spcBef>
                <a:spcPct val="0"/>
              </a:spcBef>
              <a:spcAft>
                <a:spcPct val="0"/>
              </a:spcAft>
            </a:pPr>
            <a:r>
              <a:rPr lang="en-US" altLang="zh-CN" sz="3200" b="1" dirty="0">
                <a:solidFill>
                  <a:srgbClr val="000000"/>
                </a:solidFill>
              </a:rPr>
              <a:t>Paper bags are not good for the environment.</a:t>
            </a:r>
          </a:p>
        </p:txBody>
      </p:sp>
      <p:sp>
        <p:nvSpPr>
          <p:cNvPr id="7" name="右箭头 6"/>
          <p:cNvSpPr/>
          <p:nvPr/>
        </p:nvSpPr>
        <p:spPr>
          <a:xfrm>
            <a:off x="4539848" y="4354121"/>
            <a:ext cx="788236" cy="276706"/>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zh-CN" altLang="en-US" sz="2400">
              <a:solidFill>
                <a:srgbClr val="FFFFFF"/>
              </a:solidFill>
            </a:endParaRPr>
          </a:p>
        </p:txBody>
      </p:sp>
      <p:sp>
        <p:nvSpPr>
          <p:cNvPr id="8" name="文本框 7"/>
          <p:cNvSpPr txBox="1"/>
          <p:nvPr/>
        </p:nvSpPr>
        <p:spPr>
          <a:xfrm>
            <a:off x="236220" y="294005"/>
            <a:ext cx="4303395" cy="583565"/>
          </a:xfrm>
          <a:prstGeom prst="rect">
            <a:avLst/>
          </a:prstGeom>
          <a:noFill/>
        </p:spPr>
        <p:txBody>
          <a:bodyPr wrap="square" rtlCol="0">
            <a:spAutoFit/>
          </a:bodyPr>
          <a:lstStyle/>
          <a:p>
            <a:r>
              <a:rPr lang="en-US" altLang="zh-CN" sz="3200" b="1">
                <a:solidFill>
                  <a:srgbClr val="FF0000"/>
                </a:solidFill>
                <a:latin typeface="Times New Roman" panose="02020603050405020304" pitchFamily="18" charset="0"/>
                <a:cs typeface="Times New Roman" panose="02020603050405020304" pitchFamily="18" charset="0"/>
              </a:rPr>
              <a:t>Step 3 Within the text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1688</Words>
  <Application>Microsoft Office PowerPoint</Application>
  <PresentationFormat>全屏显示(4:3)</PresentationFormat>
  <Paragraphs>164</Paragraphs>
  <Slides>26</Slides>
  <Notes>0</Notes>
  <HiddenSlides>0</HiddenSlides>
  <MMClips>0</MMClips>
  <ScaleCrop>false</ScaleCrop>
  <HeadingPairs>
    <vt:vector size="6" baseType="variant">
      <vt:variant>
        <vt:lpstr>已用的字体</vt:lpstr>
      </vt:variant>
      <vt:variant>
        <vt:i4>9</vt:i4>
      </vt:variant>
      <vt:variant>
        <vt:lpstr>主题</vt:lpstr>
      </vt:variant>
      <vt:variant>
        <vt:i4>7</vt:i4>
      </vt:variant>
      <vt:variant>
        <vt:lpstr>幻灯片标题</vt:lpstr>
      </vt:variant>
      <vt:variant>
        <vt:i4>26</vt:i4>
      </vt:variant>
    </vt:vector>
  </HeadingPairs>
  <TitlesOfParts>
    <vt:vector size="42" baseType="lpstr">
      <vt:lpstr>FZSSK--GBK1-0</vt:lpstr>
      <vt:lpstr>等线</vt:lpstr>
      <vt:lpstr>等线 Light</vt:lpstr>
      <vt:lpstr>宋体</vt:lpstr>
      <vt:lpstr>Arial</vt:lpstr>
      <vt:lpstr>Calibri</vt:lpstr>
      <vt:lpstr>Courier New</vt:lpstr>
      <vt:lpstr>Times New Roman</vt:lpstr>
      <vt:lpstr>Wingdings</vt:lpstr>
      <vt:lpstr>Office 主题</vt:lpstr>
      <vt:lpstr>2_默认设计模板</vt:lpstr>
      <vt:lpstr>3_默认设计模板</vt:lpstr>
      <vt:lpstr>4_Office 主题​​</vt:lpstr>
      <vt:lpstr>4_默认设计模板</vt:lpstr>
      <vt:lpstr>5_默认设计模板</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Windows 用户</cp:lastModifiedBy>
  <cp:revision>10</cp:revision>
  <dcterms:created xsi:type="dcterms:W3CDTF">2020-04-03T07:14:00Z</dcterms:created>
  <dcterms:modified xsi:type="dcterms:W3CDTF">2021-05-07T14:03:28Z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CD478FF04AAA41018386691828E9C39D</vt:lpwstr>
  </property>
</Properties>
</file>