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361315" y="59690"/>
            <a:ext cx="4450080" cy="673925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U6 Words</a:t>
            </a:r>
            <a:endParaRPr lang="en-US" altLang="zh-CN" sz="24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</a:t>
            </a:r>
            <a:r>
              <a:rPr lang="zh-CN" altLang="en-US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、鲨鱼</a:t>
            </a:r>
            <a:endParaRPr lang="zh-CN" altLang="en-US" sz="24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2</a:t>
            </a:r>
            <a:r>
              <a:rPr lang="zh-CN" altLang="en-US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、使（某人）惊恐</a:t>
            </a:r>
            <a:endParaRPr lang="zh-CN" altLang="en-US" sz="24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3</a:t>
            </a:r>
            <a:r>
              <a:rPr lang="zh-CN" altLang="en-US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、因为，由于（短语）</a:t>
            </a:r>
            <a:endParaRPr lang="zh-CN" altLang="en-US" sz="24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4</a:t>
            </a:r>
            <a:r>
              <a:rPr lang="zh-CN" altLang="en-US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、把</a:t>
            </a:r>
            <a:r>
              <a:rPr lang="en-US" altLang="zh-CN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......</a:t>
            </a:r>
            <a:r>
              <a:rPr lang="zh-CN" altLang="en-US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作为目标</a:t>
            </a:r>
            <a:endParaRPr lang="zh-CN" altLang="en-US" sz="24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5</a:t>
            </a:r>
            <a:r>
              <a:rPr lang="zh-CN" altLang="en-US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、幸运地</a:t>
            </a:r>
            <a:endParaRPr lang="zh-CN" altLang="en-US" sz="24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6</a:t>
            </a:r>
            <a:r>
              <a:rPr lang="zh-CN" altLang="en-US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、平均数的</a:t>
            </a:r>
            <a:endParaRPr lang="zh-CN" altLang="en-US" sz="24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7</a:t>
            </a:r>
            <a:r>
              <a:rPr lang="zh-CN" altLang="en-US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、促成，造成</a:t>
            </a:r>
            <a:endParaRPr lang="zh-CN" altLang="en-US" sz="24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8</a:t>
            </a:r>
            <a:r>
              <a:rPr lang="zh-CN" altLang="en-US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、焦急的，担忧的</a:t>
            </a:r>
            <a:endParaRPr lang="zh-CN" altLang="en-US" sz="24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9</a:t>
            </a:r>
            <a:r>
              <a:rPr lang="zh-CN" altLang="en-US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、竭力主张，强烈要求</a:t>
            </a:r>
            <a:endParaRPr lang="zh-CN" altLang="en-US" sz="24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10</a:t>
            </a:r>
            <a:r>
              <a:rPr lang="zh-CN" altLang="en-US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、（宣传）活动</a:t>
            </a:r>
            <a:endParaRPr lang="zh-CN" altLang="en-US" sz="24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11</a:t>
            </a:r>
            <a:r>
              <a:rPr lang="zh-CN" altLang="en-US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、把</a:t>
            </a:r>
            <a:r>
              <a:rPr lang="en-US" altLang="zh-CN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......</a:t>
            </a:r>
            <a:r>
              <a:rPr lang="zh-CN" altLang="en-US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考虑进去（短语）</a:t>
            </a:r>
            <a:endParaRPr lang="zh-CN" altLang="en-US" sz="24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12</a:t>
            </a:r>
            <a:r>
              <a:rPr lang="zh-CN" altLang="en-US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、移走，搬走</a:t>
            </a:r>
            <a:endParaRPr lang="zh-CN" altLang="en-US" sz="24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13</a:t>
            </a:r>
            <a:r>
              <a:rPr lang="zh-CN" altLang="en-US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、（使）漏</a:t>
            </a:r>
            <a:endParaRPr lang="zh-CN" altLang="en-US" sz="24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14</a:t>
            </a:r>
            <a:r>
              <a:rPr lang="zh-CN" altLang="en-US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、电</a:t>
            </a:r>
            <a:endParaRPr lang="zh-CN" altLang="en-US" sz="24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15</a:t>
            </a:r>
            <a:r>
              <a:rPr lang="zh-CN" altLang="en-US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、（机器、设备的）运行方式</a:t>
            </a:r>
            <a:endParaRPr lang="zh-CN" altLang="en-US" sz="24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16</a:t>
            </a:r>
            <a:r>
              <a:rPr lang="zh-CN" altLang="en-US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、设备，仪器，装置</a:t>
            </a:r>
            <a:endParaRPr lang="zh-CN" altLang="en-US" sz="24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endParaRPr lang="zh-CN" altLang="en-US" sz="24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000625" y="0"/>
            <a:ext cx="6496050" cy="71088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buClrTx/>
              <a:buSzTx/>
              <a:buFontTx/>
            </a:pPr>
            <a:r>
              <a:rPr lang="en-US" altLang="zh-CN" sz="24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17</a:t>
            </a:r>
            <a:r>
              <a:rPr lang="en-US" altLang="zh-CN" sz="24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、数量，数额</a:t>
            </a:r>
            <a:endParaRPr lang="en-US" altLang="zh-CN" sz="2400">
              <a:uFillTx/>
              <a:latin typeface="Times New Roman" panose="02020603050405020304" charset="0"/>
              <a:ea typeface="宋体" panose="02010600030101010101" pitchFamily="2" charset="-122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24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18</a:t>
            </a:r>
            <a:r>
              <a:rPr lang="en-US" altLang="zh-CN" sz="24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、不正确的，错误的</a:t>
            </a:r>
            <a:endParaRPr lang="en-US" altLang="zh-CN" sz="2400">
              <a:uFillTx/>
              <a:latin typeface="Times New Roman" panose="02020603050405020304" charset="0"/>
              <a:ea typeface="宋体" panose="02010600030101010101" pitchFamily="2" charset="-122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24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19</a:t>
            </a:r>
            <a:r>
              <a:rPr lang="en-US" altLang="zh-CN" sz="24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、多数，大多数</a:t>
            </a:r>
            <a:endParaRPr lang="en-US" altLang="zh-CN" sz="2400">
              <a:uFillTx/>
              <a:latin typeface="Times New Roman" panose="02020603050405020304" charset="0"/>
              <a:ea typeface="宋体" panose="02010600030101010101" pitchFamily="2" charset="-122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24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20</a:t>
            </a:r>
            <a:r>
              <a:rPr lang="en-US" altLang="zh-CN" sz="24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、允许（</a:t>
            </a:r>
            <a:r>
              <a:rPr lang="en-US" altLang="zh-CN" sz="24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n./v./v-p.t./p.p</a:t>
            </a:r>
            <a:r>
              <a:rPr lang="en-US" altLang="zh-CN" sz="24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）</a:t>
            </a:r>
            <a:endParaRPr lang="en-US" altLang="zh-CN" sz="2400">
              <a:uFillTx/>
              <a:latin typeface="Times New Roman" panose="02020603050405020304" charset="0"/>
              <a:ea typeface="宋体" panose="02010600030101010101" pitchFamily="2" charset="-122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24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21</a:t>
            </a:r>
            <a:r>
              <a:rPr lang="en-US" altLang="zh-CN" sz="24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、讲座</a:t>
            </a:r>
            <a:endParaRPr lang="en-US" altLang="zh-CN" sz="2400">
              <a:uFillTx/>
              <a:latin typeface="Times New Roman" panose="02020603050405020304" charset="0"/>
              <a:ea typeface="宋体" panose="02010600030101010101" pitchFamily="2" charset="-122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24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22</a:t>
            </a:r>
            <a:r>
              <a:rPr lang="en-US" altLang="zh-CN" sz="24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、感染，传染病</a:t>
            </a:r>
            <a:endParaRPr lang="en-US" altLang="zh-CN" sz="2400">
              <a:uFillTx/>
              <a:latin typeface="Times New Roman" panose="02020603050405020304" charset="0"/>
              <a:ea typeface="宋体" panose="02010600030101010101" pitchFamily="2" charset="-122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24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23</a:t>
            </a:r>
            <a:r>
              <a:rPr lang="en-US" altLang="zh-CN" sz="24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、（问题、伤势、疾病等）很严重的</a:t>
            </a:r>
            <a:endParaRPr lang="en-US" altLang="zh-CN" sz="2400">
              <a:uFillTx/>
              <a:latin typeface="Times New Roman" panose="02020603050405020304" charset="0"/>
              <a:ea typeface="宋体" panose="02010600030101010101" pitchFamily="2" charset="-122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24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24</a:t>
            </a:r>
            <a:r>
              <a:rPr lang="en-US" altLang="zh-CN" sz="24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、雾</a:t>
            </a:r>
            <a:endParaRPr lang="en-US" altLang="zh-CN" sz="2400">
              <a:uFillTx/>
              <a:latin typeface="Times New Roman" panose="02020603050405020304" charset="0"/>
              <a:ea typeface="宋体" panose="02010600030101010101" pitchFamily="2" charset="-122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24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25</a:t>
            </a:r>
            <a:r>
              <a:rPr lang="en-US" altLang="zh-CN" sz="24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、释放，排放</a:t>
            </a:r>
            <a:endParaRPr lang="en-US" altLang="zh-CN" sz="2400">
              <a:uFillTx/>
              <a:latin typeface="Times New Roman" panose="02020603050405020304" charset="0"/>
              <a:ea typeface="宋体" panose="02010600030101010101" pitchFamily="2" charset="-122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24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26</a:t>
            </a:r>
            <a:r>
              <a:rPr lang="en-US" altLang="zh-CN" sz="24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、减少</a:t>
            </a:r>
            <a:endParaRPr lang="en-US" altLang="zh-CN" sz="2400">
              <a:uFillTx/>
              <a:latin typeface="Times New Roman" panose="02020603050405020304" charset="0"/>
              <a:ea typeface="宋体" panose="02010600030101010101" pitchFamily="2" charset="-122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24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27</a:t>
            </a:r>
            <a:r>
              <a:rPr lang="en-US" altLang="zh-CN" sz="24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、碳</a:t>
            </a:r>
            <a:endParaRPr lang="en-US" altLang="zh-CN" sz="2400">
              <a:uFillTx/>
              <a:latin typeface="Times New Roman" panose="02020603050405020304" charset="0"/>
              <a:ea typeface="宋体" panose="02010600030101010101" pitchFamily="2" charset="-122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24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28</a:t>
            </a:r>
            <a:r>
              <a:rPr lang="en-US" altLang="zh-CN" sz="24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、可持续的，不破坏环境的</a:t>
            </a:r>
            <a:endParaRPr lang="en-US" altLang="zh-CN" sz="2400">
              <a:uFillTx/>
              <a:latin typeface="Times New Roman" panose="02020603050405020304" charset="0"/>
              <a:ea typeface="宋体" panose="02010600030101010101" pitchFamily="2" charset="-122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24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29</a:t>
            </a:r>
            <a:r>
              <a:rPr lang="en-US" altLang="zh-CN" sz="24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、采取（某种方法）</a:t>
            </a:r>
            <a:endParaRPr lang="en-US" altLang="zh-CN" sz="2400">
              <a:uFillTx/>
              <a:latin typeface="Times New Roman" panose="02020603050405020304" charset="0"/>
              <a:ea typeface="宋体" panose="02010600030101010101" pitchFamily="2" charset="-122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24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30</a:t>
            </a:r>
            <a:r>
              <a:rPr lang="en-US" altLang="zh-CN" sz="24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、使恢复</a:t>
            </a:r>
            <a:endParaRPr lang="en-US" altLang="zh-CN" sz="2400">
              <a:uFillTx/>
              <a:latin typeface="Times New Roman" panose="02020603050405020304" charset="0"/>
              <a:ea typeface="宋体" panose="02010600030101010101" pitchFamily="2" charset="-122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24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31</a:t>
            </a:r>
            <a:r>
              <a:rPr lang="en-US" altLang="zh-CN" sz="24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、煤气、电力、自来水等供应（系统）</a:t>
            </a:r>
            <a:endParaRPr lang="en-US" altLang="zh-CN" sz="2400">
              <a:uFillTx/>
              <a:latin typeface="Times New Roman" panose="02020603050405020304" charset="0"/>
              <a:ea typeface="宋体" panose="02010600030101010101" pitchFamily="2" charset="-122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24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32</a:t>
            </a:r>
            <a:r>
              <a:rPr lang="en-US" altLang="zh-CN" sz="24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、影响（</a:t>
            </a:r>
            <a:r>
              <a:rPr lang="en-US" altLang="zh-CN" sz="24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v.</a:t>
            </a:r>
            <a:r>
              <a:rPr lang="en-US" altLang="zh-CN" sz="24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）</a:t>
            </a:r>
            <a:endParaRPr lang="en-US" altLang="zh-CN" sz="2400">
              <a:uFillTx/>
              <a:latin typeface="Times New Roman" panose="02020603050405020304" charset="0"/>
              <a:ea typeface="宋体" panose="02010600030101010101" pitchFamily="2" charset="-122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24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33</a:t>
            </a:r>
            <a:r>
              <a:rPr lang="en-US" altLang="zh-CN" sz="24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、洪水</a:t>
            </a:r>
            <a:endParaRPr lang="en-US" altLang="zh-CN" sz="2400">
              <a:uFillTx/>
              <a:latin typeface="Times New Roman" panose="02020603050405020304" charset="0"/>
              <a:ea typeface="宋体" panose="02010600030101010101" pitchFamily="2" charset="-122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24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34、旱灾                 35、建立</a:t>
            </a:r>
            <a:endParaRPr lang="en-US" altLang="zh-CN" sz="2400">
              <a:uFillTx/>
              <a:latin typeface="Times New Roman" panose="02020603050405020304" charset="0"/>
              <a:ea typeface="宋体" panose="02010600030101010101" pitchFamily="2" charset="-122"/>
              <a:sym typeface="+mn-ea"/>
            </a:endParaRPr>
          </a:p>
          <a:p>
            <a:pPr lvl="0" algn="l">
              <a:buClrTx/>
              <a:buSzTx/>
              <a:buFontTx/>
            </a:pPr>
            <a:endParaRPr lang="en-US" altLang="zh-CN" sz="2400">
              <a:uFillTx/>
              <a:latin typeface="Times New Roman" panose="02020603050405020304" charset="0"/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350</Words>
  <Application>WPS 演示</Application>
  <PresentationFormat>宽屏</PresentationFormat>
  <Paragraphs>39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Arial Unicode MS</vt:lpstr>
      <vt:lpstr>Calibri</vt:lpstr>
      <vt:lpstr>微软雅黑</vt:lpstr>
      <vt:lpstr>Times New Roman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琦琦</dc:creator>
  <cp:lastModifiedBy>琦琦</cp:lastModifiedBy>
  <cp:revision>3</cp:revision>
  <dcterms:created xsi:type="dcterms:W3CDTF">2021-04-27T05:50:00Z</dcterms:created>
  <dcterms:modified xsi:type="dcterms:W3CDTF">2021-04-27T06:01:58Z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6D924A126D724EB5B56837F966B769AD</vt:lpwstr>
  </property>
  <property fmtid="{D5CDD505-2E9C-101B-9397-08002B2CF9AE}" pid="3" name="KSOProductBuildVer">
    <vt:lpwstr>2052-11.1.0.10463</vt:lpwstr>
  </property>
</Properties>
</file>