
<file path=[Content_Types].xml><?xml version="1.0" encoding="utf-8"?>
<Types xmlns="http://schemas.openxmlformats.org/package/2006/content-types">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58" r:id="rId5"/>
    <p:sldId id="259" r:id="rId6"/>
    <p:sldId id="260" r:id="rId7"/>
    <p:sldId id="262" r:id="rId8"/>
    <p:sldId id="264" r:id="rId9"/>
    <p:sldId id="263" r:id="rId10"/>
    <p:sldId id="266" r:id="rId11"/>
    <p:sldId id="267" r:id="rId12"/>
    <p:sldId id="271" r:id="rId13"/>
    <p:sldId id="277" r:id="rId14"/>
    <p:sldId id="273" r:id="rId15"/>
    <p:sldId id="274" r:id="rId16"/>
    <p:sldId id="275" r:id="rId17"/>
    <p:sldId id="289" r:id="rId18"/>
    <p:sldId id="290" r:id="rId19"/>
    <p:sldId id="278" r:id="rId20"/>
    <p:sldId id="279" r:id="rId21"/>
    <p:sldId id="280" r:id="rId22"/>
    <p:sldId id="281" r:id="rId23"/>
    <p:sldId id="282" r:id="rId24"/>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2051"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1.png"/><Relationship Id="rId4" Type="http://schemas.microsoft.com/office/2007/relationships/media" Target="../media/media2.mp3"/><Relationship Id="rId3" Type="http://schemas.openxmlformats.org/officeDocument/2006/relationships/audio" Target="../media/media2.mp3"/><Relationship Id="rId2" Type="http://schemas.openxmlformats.org/officeDocument/2006/relationships/image" Target="../media/image2.png"/><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3073"/>
          <p:cNvSpPr>
            <a:spLocks noGrp="1"/>
          </p:cNvSpPr>
          <p:nvPr>
            <p:ph type="ctrTitle"/>
          </p:nvPr>
        </p:nvSpPr>
        <p:spPr>
          <a:xfrm>
            <a:off x="685800" y="2130425"/>
            <a:ext cx="7772400" cy="1470025"/>
          </a:xfrm>
          <a:ln/>
        </p:spPr>
        <p:txBody>
          <a:bodyPr anchor="ctr" anchorCtr="0"/>
          <a:p>
            <a:pPr defTabSz="914400">
              <a:buClrTx/>
              <a:buSzTx/>
              <a:buFontTx/>
              <a:buNone/>
            </a:pPr>
            <a:r>
              <a:rPr lang="en-US" altLang="zh-CN" sz="4400" kern="1200" baseline="0">
                <a:latin typeface="+mj-lt"/>
                <a:ea typeface="+mj-ea"/>
                <a:cs typeface="+mj-cs"/>
              </a:rPr>
              <a:t>B2U6 Period 3</a:t>
            </a:r>
            <a:endParaRPr lang="en-US" altLang="zh-CN" sz="4400" kern="1200" baseline="0">
              <a:latin typeface="+mj-lt"/>
              <a:ea typeface="+mj-ea"/>
              <a:cs typeface="+mj-cs"/>
            </a:endParaRPr>
          </a:p>
        </p:txBody>
      </p:sp>
      <p:sp>
        <p:nvSpPr>
          <p:cNvPr id="3074" name="副标题 3074"/>
          <p:cNvSpPr>
            <a:spLocks noGrp="1"/>
          </p:cNvSpPr>
          <p:nvPr>
            <p:ph type="subTitle" idx="1"/>
          </p:nvPr>
        </p:nvSpPr>
        <p:spPr>
          <a:xfrm>
            <a:off x="1371600" y="3886200"/>
            <a:ext cx="6400800" cy="1752600"/>
          </a:xfrm>
          <a:ln/>
        </p:spPr>
        <p:txBody>
          <a:bodyPr anchor="t" anchorCtr="0"/>
          <a:p>
            <a:pPr defTabSz="914400">
              <a:buClrTx/>
              <a:buSzTx/>
              <a:buFontTx/>
            </a:pPr>
            <a:endParaRPr lang="zh-CN" sz="3200" kern="1200" baseline="0">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内容占位符 2"/>
          <p:cNvSpPr>
            <a:spLocks noGrp="1"/>
          </p:cNvSpPr>
          <p:nvPr>
            <p:ph idx="1"/>
          </p:nvPr>
        </p:nvSpPr>
        <p:spPr>
          <a:xfrm>
            <a:off x="71438" y="76200"/>
            <a:ext cx="9517062" cy="11718925"/>
          </a:xfrm>
          <a:ln/>
        </p:spPr>
        <p:txBody>
          <a:bodyPr anchor="t" anchorCtr="0"/>
          <a:p>
            <a:r>
              <a:rPr lang="zh-CN" altLang="en-US" sz="2800" b="1">
                <a:latin typeface="Times New Roman" panose="02020603050405020304" pitchFamily="18" charset="0"/>
              </a:rPr>
              <a:t>3. In 1980, Benchley was diving when he came across an awful sight.</a:t>
            </a:r>
            <a:endParaRPr lang="zh-CN" altLang="en-US" sz="2800" b="1">
              <a:latin typeface="Times New Roman" panose="02020603050405020304" pitchFamily="18" charset="0"/>
            </a:endParaRPr>
          </a:p>
          <a:p>
            <a:r>
              <a:rPr lang="zh-CN" altLang="en-US" sz="2800" b="1">
                <a:latin typeface="Times New Roman" panose="02020603050405020304" pitchFamily="18" charset="0"/>
              </a:rPr>
              <a:t>  【分析】此句中when意为“正在这时，突然”，常用于以下句型：</a:t>
            </a:r>
            <a:endParaRPr lang="zh-CN" altLang="en-US" sz="2800" b="1">
              <a:latin typeface="Times New Roman" panose="02020603050405020304" pitchFamily="18" charset="0"/>
            </a:endParaRPr>
          </a:p>
          <a:p>
            <a:r>
              <a:rPr lang="zh-CN" altLang="en-US" sz="2800" b="1">
                <a:latin typeface="Times New Roman" panose="02020603050405020304" pitchFamily="18" charset="0"/>
              </a:rPr>
              <a:t>1)...be doing sth when...         ......正在做某事，突然......</a:t>
            </a:r>
            <a:endParaRPr lang="zh-CN" altLang="en-US" sz="2800" b="1">
              <a:latin typeface="Times New Roman" panose="02020603050405020304" pitchFamily="18" charset="0"/>
            </a:endParaRPr>
          </a:p>
          <a:p>
            <a:r>
              <a:rPr lang="zh-CN" altLang="en-US" sz="2800" b="1">
                <a:latin typeface="Times New Roman" panose="02020603050405020304" pitchFamily="18" charset="0"/>
              </a:rPr>
              <a:t>2)...had (just) done sth when...    ......刚做完某事，突然......</a:t>
            </a:r>
            <a:endParaRPr lang="zh-CN" altLang="en-US" sz="2800" b="1">
              <a:latin typeface="Times New Roman" panose="02020603050405020304" pitchFamily="18" charset="0"/>
            </a:endParaRPr>
          </a:p>
          <a:p>
            <a:r>
              <a:rPr lang="zh-CN" altLang="en-US" sz="2800" b="1">
                <a:latin typeface="Times New Roman" panose="02020603050405020304" pitchFamily="18" charset="0"/>
              </a:rPr>
              <a:t>3)...be about to do sth/ be on the point of doing sth when ...    ......正要做某事，突然......</a:t>
            </a:r>
            <a:endParaRPr lang="zh-CN" altLang="en-US" sz="2800" b="1">
              <a:latin typeface="Times New Roman" panose="02020603050405020304" pitchFamily="18" charset="0"/>
            </a:endParaRPr>
          </a:p>
          <a:p>
            <a:r>
              <a:rPr lang="zh-CN" altLang="en-US" sz="2800" b="1">
                <a:latin typeface="Times New Roman" panose="02020603050405020304" pitchFamily="18" charset="0"/>
              </a:rPr>
              <a:t>① The poor couple </a:t>
            </a:r>
            <a:r>
              <a:rPr lang="en-US" altLang="zh-CN" sz="2800" b="1">
                <a:latin typeface="Times New Roman" panose="02020603050405020304" pitchFamily="18" charset="0"/>
              </a:rPr>
              <a:t>______________________________</a:t>
            </a:r>
            <a:endParaRPr lang="en-US" altLang="zh-CN" sz="2800" b="1">
              <a:latin typeface="Times New Roman" panose="02020603050405020304" pitchFamily="18" charset="0"/>
            </a:endParaRPr>
          </a:p>
          <a:p>
            <a:r>
              <a:rPr lang="zh-CN" altLang="en-US" sz="2800" b="1">
                <a:latin typeface="Times New Roman" panose="02020603050405020304" pitchFamily="18" charset="0"/>
              </a:rPr>
              <a:t>they found their wallet</a:t>
            </a:r>
            <a:r>
              <a:rPr lang="en-US" altLang="zh-CN" sz="2800" b="1">
                <a:latin typeface="Times New Roman" panose="02020603050405020304" pitchFamily="18" charset="0"/>
              </a:rPr>
              <a:t>_____________</a:t>
            </a:r>
            <a:r>
              <a:rPr lang="zh-CN" altLang="en-US" sz="2800" b="1">
                <a:latin typeface="Times New Roman" panose="02020603050405020304" pitchFamily="18" charset="0"/>
              </a:rPr>
              <a:t>.</a:t>
            </a:r>
            <a:endParaRPr lang="zh-CN" altLang="en-US" sz="2800" b="1">
              <a:latin typeface="Times New Roman" panose="02020603050405020304" pitchFamily="18" charset="0"/>
            </a:endParaRPr>
          </a:p>
          <a:p>
            <a:r>
              <a:rPr lang="zh-CN" altLang="en-US" sz="2800" b="1">
                <a:latin typeface="Times New Roman" panose="02020603050405020304" pitchFamily="18" charset="0"/>
              </a:rPr>
              <a:t>   这对可怜的夫妇正要付钱，突然发现钱包被偷了。</a:t>
            </a:r>
            <a:endParaRPr lang="zh-CN" altLang="en-US" sz="2800" b="1">
              <a:latin typeface="Times New Roman" panose="02020603050405020304" pitchFamily="18" charset="0"/>
            </a:endParaRPr>
          </a:p>
          <a:p>
            <a:r>
              <a:rPr lang="zh-CN" altLang="en-US" sz="2800" b="1">
                <a:latin typeface="Times New Roman" panose="02020603050405020304" pitchFamily="18" charset="0"/>
              </a:rPr>
              <a:t>② Jack</a:t>
            </a:r>
            <a:r>
              <a:rPr lang="en-US" altLang="zh-CN" sz="2800" b="1">
                <a:latin typeface="Times New Roman" panose="02020603050405020304" pitchFamily="18" charset="0"/>
              </a:rPr>
              <a:t>______________________________________</a:t>
            </a:r>
            <a:endParaRPr lang="en-US" altLang="zh-CN" sz="2800" b="1">
              <a:latin typeface="Times New Roman" panose="02020603050405020304" pitchFamily="18" charset="0"/>
            </a:endParaRPr>
          </a:p>
          <a:p>
            <a:r>
              <a:rPr lang="zh-CN" altLang="en-US" sz="2800" b="1">
                <a:latin typeface="Times New Roman" panose="02020603050405020304" pitchFamily="18" charset="0"/>
              </a:rPr>
              <a:t>when his friends came.</a:t>
            </a:r>
            <a:endParaRPr lang="zh-CN" altLang="en-US" sz="2800" b="1">
              <a:latin typeface="Times New Roman" panose="02020603050405020304" pitchFamily="18" charset="0"/>
            </a:endParaRPr>
          </a:p>
          <a:p>
            <a:r>
              <a:rPr lang="zh-CN" altLang="en-US" sz="2800" b="1">
                <a:latin typeface="Times New Roman" panose="02020603050405020304" pitchFamily="18" charset="0"/>
              </a:rPr>
              <a:t>   Jack刚完成作业，他的朋友们就来了。</a:t>
            </a:r>
            <a:endParaRPr lang="zh-CN" altLang="en-US" sz="2800" b="1">
              <a:latin typeface="Times New Roman" panose="02020603050405020304" pitchFamily="18" charset="0"/>
            </a:endParaRPr>
          </a:p>
          <a:p>
            <a:endParaRPr lang="zh-CN" altLang="en-US"/>
          </a:p>
        </p:txBody>
      </p:sp>
      <p:sp>
        <p:nvSpPr>
          <p:cNvPr id="13" name="矩形 12"/>
          <p:cNvSpPr/>
          <p:nvPr/>
        </p:nvSpPr>
        <p:spPr>
          <a:xfrm>
            <a:off x="3479800" y="3857625"/>
            <a:ext cx="5789613" cy="520700"/>
          </a:xfrm>
          <a:prstGeom prst="rect">
            <a:avLst/>
          </a:prstGeom>
          <a:noFill/>
          <a:ln w="9525">
            <a:noFill/>
          </a:ln>
        </p:spPr>
        <p:txBody>
          <a:bodyPr wrap="squar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was about to pay the money when </a:t>
            </a:r>
            <a:r>
              <a:rPr lang="zh-CN" sz="2800" b="1" dirty="0">
                <a:latin typeface="Times New Roman" panose="02020603050405020304" pitchFamily="18" charset="0"/>
                <a:ea typeface="宋体" panose="02010600030101010101" pitchFamily="2" charset="-122"/>
                <a:sym typeface="宋体" panose="02010600030101010101" pitchFamily="2" charset="-122"/>
              </a:rPr>
              <a:t> </a:t>
            </a:r>
            <a:endParaRPr lang="zh-CN" altLang="en-US"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4" name="矩形 3"/>
          <p:cNvSpPr/>
          <p:nvPr/>
        </p:nvSpPr>
        <p:spPr>
          <a:xfrm>
            <a:off x="4460875" y="4448175"/>
            <a:ext cx="1071563" cy="520700"/>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stolen</a:t>
            </a:r>
            <a:r>
              <a:rPr lang="zh-CN" sz="2800" b="1" dirty="0">
                <a:latin typeface="Times New Roman" panose="02020603050405020304" pitchFamily="18" charset="0"/>
                <a:ea typeface="宋体" panose="02010600030101010101" pitchFamily="2" charset="-122"/>
                <a:sym typeface="宋体" panose="02010600030101010101" pitchFamily="2" charset="-122"/>
              </a:rPr>
              <a:t> </a:t>
            </a:r>
            <a:endParaRPr lang="zh-CN" altLang="en-US"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5" name="矩形 4"/>
          <p:cNvSpPr/>
          <p:nvPr/>
        </p:nvSpPr>
        <p:spPr>
          <a:xfrm>
            <a:off x="1816100" y="5410200"/>
            <a:ext cx="6029325" cy="520700"/>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had completed/ finished his homework</a:t>
            </a:r>
            <a:r>
              <a:rPr lang="zh-CN" sz="2800" b="1" dirty="0">
                <a:latin typeface="Times New Roman" panose="02020603050405020304" pitchFamily="18" charset="0"/>
                <a:ea typeface="宋体" panose="02010600030101010101" pitchFamily="2" charset="-122"/>
                <a:sym typeface="宋体" panose="02010600030101010101" pitchFamily="2" charset="-122"/>
              </a:rPr>
              <a:t> </a:t>
            </a:r>
            <a:endParaRPr lang="zh-CN" altLang="en-US"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内容占位符 2"/>
          <p:cNvSpPr>
            <a:spLocks noGrp="1"/>
          </p:cNvSpPr>
          <p:nvPr>
            <p:ph idx="1"/>
          </p:nvPr>
        </p:nvSpPr>
        <p:spPr>
          <a:xfrm>
            <a:off x="142875" y="111125"/>
            <a:ext cx="8945563" cy="4527550"/>
          </a:xfrm>
          <a:ln/>
        </p:spPr>
        <p:txBody>
          <a:bodyPr anchor="t" anchorCtr="0"/>
          <a:p>
            <a:r>
              <a:rPr lang="zh-CN" altLang="en-US" b="1">
                <a:latin typeface="Times New Roman" panose="02020603050405020304" pitchFamily="18" charset="0"/>
              </a:rPr>
              <a:t>③ 我们正在进行激烈的讨论，突然有人敲门。</a:t>
            </a:r>
            <a:endParaRPr lang="zh-CN" altLang="en-US" b="1">
              <a:latin typeface="Times New Roman" panose="02020603050405020304" pitchFamily="18" charset="0"/>
            </a:endParaRPr>
          </a:p>
          <a:p>
            <a:r>
              <a:rPr lang="zh-CN" altLang="en-US" b="1">
                <a:latin typeface="Times New Roman" panose="02020603050405020304" pitchFamily="18" charset="0"/>
              </a:rPr>
              <a:t>___________________________________________________________ </a:t>
            </a:r>
            <a:r>
              <a:rPr lang="zh-CN" altLang="en-US"/>
              <a:t>     </a:t>
            </a:r>
            <a:endParaRPr lang="zh-CN" altLang="en-US"/>
          </a:p>
          <a:p>
            <a:r>
              <a:rPr lang="zh-CN" altLang="en-US"/>
              <a:t>4.Fortunately, not everyone who watched the film Jaws became afraid of sharks -- some became  interested in understanding them.</a:t>
            </a:r>
            <a:endParaRPr lang="zh-CN" altLang="en-US"/>
          </a:p>
          <a:p>
            <a:r>
              <a:rPr lang="zh-CN" altLang="en-US"/>
              <a:t>【分析】not everyone是</a:t>
            </a:r>
            <a:r>
              <a:rPr lang="zh-CN" altLang="en-US">
                <a:solidFill>
                  <a:srgbClr val="FF0000"/>
                </a:solidFill>
              </a:rPr>
              <a:t>部分否定</a:t>
            </a:r>
            <a:r>
              <a:rPr lang="zh-CN" altLang="en-US"/>
              <a:t>，意为“并非所有人”</a:t>
            </a:r>
            <a:endParaRPr lang="zh-CN" altLang="en-US"/>
          </a:p>
          <a:p>
            <a:r>
              <a:rPr lang="zh-CN" altLang="en-US"/>
              <a:t>表示全体意义的词，如：all, both, every, always, entirely, wholly, everyone, everything等与not连用表示部分否定。</a:t>
            </a:r>
            <a:endParaRPr lang="zh-CN" altLang="en-US"/>
          </a:p>
          <a:p>
            <a:endParaRPr lang="zh-CN" altLang="en-US"/>
          </a:p>
        </p:txBody>
      </p:sp>
      <p:sp>
        <p:nvSpPr>
          <p:cNvPr id="5" name="矩形 4"/>
          <p:cNvSpPr/>
          <p:nvPr/>
        </p:nvSpPr>
        <p:spPr>
          <a:xfrm>
            <a:off x="714375" y="723900"/>
            <a:ext cx="7891463" cy="952500"/>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We were having a heated discussion when someone</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 knocked on the door. </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内容占位符 2"/>
          <p:cNvSpPr>
            <a:spLocks noGrp="1"/>
          </p:cNvSpPr>
          <p:nvPr>
            <p:ph idx="1"/>
          </p:nvPr>
        </p:nvSpPr>
        <p:spPr>
          <a:xfrm>
            <a:off x="222250" y="134938"/>
            <a:ext cx="8464550" cy="5991225"/>
          </a:xfrm>
          <a:ln/>
        </p:spPr>
        <p:txBody>
          <a:bodyPr anchor="t" anchorCtr="0"/>
          <a:p>
            <a:r>
              <a:rPr lang="zh-CN" altLang="en-US"/>
              <a:t>① All the answers are not right. ______________________          </a:t>
            </a:r>
            <a:endParaRPr lang="zh-CN" altLang="en-US"/>
          </a:p>
          <a:p>
            <a:r>
              <a:rPr lang="zh-CN" altLang="en-US"/>
              <a:t> 对比：None of the answers are right. _______________________</a:t>
            </a:r>
            <a:endParaRPr lang="zh-CN" altLang="en-US"/>
          </a:p>
          <a:p>
            <a:r>
              <a:rPr lang="zh-CN" altLang="en-US"/>
              <a:t>②I don't entirely agree with this view. _____________________________</a:t>
            </a:r>
            <a:endParaRPr lang="zh-CN" altLang="en-US"/>
          </a:p>
          <a:p>
            <a:endParaRPr lang="zh-CN" altLang="en-US"/>
          </a:p>
        </p:txBody>
      </p:sp>
      <p:sp>
        <p:nvSpPr>
          <p:cNvPr id="5" name="矩形 4"/>
          <p:cNvSpPr/>
          <p:nvPr/>
        </p:nvSpPr>
        <p:spPr>
          <a:xfrm>
            <a:off x="858838" y="650875"/>
            <a:ext cx="2327275" cy="522288"/>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答案并非全对</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4" name="矩形 3"/>
          <p:cNvSpPr/>
          <p:nvPr/>
        </p:nvSpPr>
        <p:spPr>
          <a:xfrm>
            <a:off x="1143000" y="1706563"/>
            <a:ext cx="3757613" cy="522287"/>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没有一个答案是对的。</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6" name="矩形 5"/>
          <p:cNvSpPr/>
          <p:nvPr/>
        </p:nvSpPr>
        <p:spPr>
          <a:xfrm>
            <a:off x="985838" y="2760663"/>
            <a:ext cx="4114800" cy="522287"/>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我不完全同意这个观点。</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内容占位符 2"/>
          <p:cNvSpPr>
            <a:spLocks noGrp="1"/>
          </p:cNvSpPr>
          <p:nvPr>
            <p:ph idx="1"/>
          </p:nvPr>
        </p:nvSpPr>
        <p:spPr>
          <a:xfrm>
            <a:off x="53975" y="25400"/>
            <a:ext cx="9113838" cy="6896100"/>
          </a:xfrm>
          <a:ln/>
        </p:spPr>
        <p:txBody>
          <a:bodyPr anchor="t" anchorCtr="0"/>
          <a:p>
            <a:r>
              <a:rPr lang="zh-CN" altLang="en-US" sz="2800" b="1">
                <a:latin typeface="Times New Roman" panose="02020603050405020304" pitchFamily="18" charset="0"/>
              </a:rPr>
              <a:t>Step 3: Translate the following sentences into English.</a:t>
            </a:r>
            <a:endParaRPr lang="zh-CN" altLang="en-US" sz="2800" b="1">
              <a:latin typeface="Times New Roman" panose="02020603050405020304" pitchFamily="18" charset="0"/>
            </a:endParaRPr>
          </a:p>
          <a:p>
            <a:r>
              <a:rPr lang="zh-CN" altLang="en-US" sz="2800" b="1">
                <a:latin typeface="Times New Roman" panose="02020603050405020304" pitchFamily="18" charset="0"/>
              </a:rPr>
              <a:t>1.艺术展非但没有失败，反而很成功。（a failure, a success）</a:t>
            </a:r>
            <a:endParaRPr lang="zh-CN" altLang="en-US" sz="2800" b="1">
              <a:latin typeface="Times New Roman" panose="02020603050405020304" pitchFamily="18" charset="0"/>
            </a:endParaRPr>
          </a:p>
          <a:p>
            <a:r>
              <a:rPr lang="zh-CN" altLang="en-US" sz="2800" b="1">
                <a:latin typeface="Times New Roman" panose="02020603050405020304" pitchFamily="18" charset="0"/>
              </a:rPr>
              <a:t>_______________________________________________</a:t>
            </a:r>
            <a:endParaRPr lang="zh-CN" altLang="en-US" sz="2800" b="1">
              <a:latin typeface="Times New Roman" panose="02020603050405020304" pitchFamily="18" charset="0"/>
            </a:endParaRPr>
          </a:p>
          <a:p>
            <a:r>
              <a:rPr lang="en-US" altLang="zh-CN" sz="2800" b="1">
                <a:latin typeface="Times New Roman" panose="02020603050405020304" pitchFamily="18" charset="0"/>
              </a:rPr>
              <a:t>________________________________________</a:t>
            </a:r>
            <a:endParaRPr lang="zh-CN" altLang="en-US" sz="2800" b="1">
              <a:latin typeface="Times New Roman" panose="02020603050405020304" pitchFamily="18" charset="0"/>
            </a:endParaRPr>
          </a:p>
          <a:p>
            <a:r>
              <a:rPr lang="zh-CN" altLang="en-US" sz="2800" b="1">
                <a:latin typeface="Times New Roman" panose="02020603050405020304" pitchFamily="18" charset="0"/>
              </a:rPr>
              <a:t>2.我们正要去野餐，这时天突然下起雨来。(when)</a:t>
            </a:r>
            <a:endParaRPr lang="zh-CN" altLang="en-US" sz="2800" b="1">
              <a:latin typeface="Times New Roman" panose="02020603050405020304" pitchFamily="18" charset="0"/>
            </a:endParaRPr>
          </a:p>
          <a:p>
            <a:r>
              <a:rPr lang="zh-CN" altLang="en-US" sz="2800" b="1">
                <a:latin typeface="Times New Roman" panose="02020603050405020304" pitchFamily="18" charset="0"/>
              </a:rPr>
              <a:t>_______________________________________________</a:t>
            </a:r>
            <a:endParaRPr lang="zh-CN" altLang="en-US" sz="2800" b="1">
              <a:latin typeface="Times New Roman" panose="02020603050405020304" pitchFamily="18" charset="0"/>
            </a:endParaRPr>
          </a:p>
          <a:p>
            <a:r>
              <a:rPr lang="zh-CN" altLang="en-US" sz="2800" b="1">
                <a:latin typeface="Times New Roman" panose="02020603050405020304" pitchFamily="18" charset="0"/>
              </a:rPr>
              <a:t>3.对那些失聪的成功舞蹈演员来说，舞蹈是一种视觉比听觉更重要的活动。（where）</a:t>
            </a:r>
            <a:endParaRPr lang="zh-CN" altLang="en-US" sz="2800" b="1">
              <a:latin typeface="Times New Roman" panose="02020603050405020304" pitchFamily="18" charset="0"/>
            </a:endParaRPr>
          </a:p>
          <a:p>
            <a:r>
              <a:rPr lang="zh-CN" altLang="en-US" sz="2800" b="1">
                <a:latin typeface="Times New Roman" panose="02020603050405020304" pitchFamily="18" charset="0"/>
              </a:rPr>
              <a:t>  To those successful deaf dancers, </a:t>
            </a:r>
            <a:r>
              <a:rPr lang="en-US" altLang="zh-CN" sz="2800" b="1">
                <a:latin typeface="Times New Roman" panose="02020603050405020304" pitchFamily="18" charset="0"/>
              </a:rPr>
              <a:t>__________________</a:t>
            </a:r>
            <a:endParaRPr lang="en-US" altLang="zh-CN" sz="2800" b="1">
              <a:latin typeface="Times New Roman" panose="02020603050405020304" pitchFamily="18" charset="0"/>
            </a:endParaRPr>
          </a:p>
          <a:p>
            <a:r>
              <a:rPr lang="en-US" altLang="zh-CN" sz="2800" b="1">
                <a:latin typeface="Times New Roman" panose="02020603050405020304" pitchFamily="18" charset="0"/>
              </a:rPr>
              <a:t>____________________________________________</a:t>
            </a:r>
            <a:endParaRPr lang="zh-CN" altLang="en-US" sz="2800" b="1">
              <a:latin typeface="Times New Roman" panose="02020603050405020304" pitchFamily="18" charset="0"/>
            </a:endParaRPr>
          </a:p>
          <a:p>
            <a:r>
              <a:rPr lang="zh-CN" altLang="en-US" sz="2800" b="1">
                <a:latin typeface="Times New Roman" panose="02020603050405020304" pitchFamily="18" charset="0"/>
              </a:rPr>
              <a:t>4.我的朋友们并不是都懂英语。（部分否定）</a:t>
            </a:r>
            <a:endParaRPr lang="zh-CN" altLang="en-US" sz="2800" b="1">
              <a:latin typeface="Times New Roman" panose="02020603050405020304" pitchFamily="18" charset="0"/>
            </a:endParaRPr>
          </a:p>
          <a:p>
            <a:r>
              <a:rPr lang="zh-CN" altLang="en-US" sz="2800" b="1">
                <a:latin typeface="Times New Roman" panose="02020603050405020304" pitchFamily="18" charset="0"/>
              </a:rPr>
              <a:t>_______________________________________________________</a:t>
            </a:r>
            <a:endParaRPr lang="zh-CN" altLang="en-US" sz="2800" b="1">
              <a:latin typeface="Times New Roman" panose="02020603050405020304" pitchFamily="18" charset="0"/>
            </a:endParaRPr>
          </a:p>
          <a:p>
            <a:endParaRPr lang="zh-CN" altLang="en-US" sz="2800" b="1">
              <a:latin typeface="Times New Roman" panose="02020603050405020304" pitchFamily="18" charset="0"/>
            </a:endParaRPr>
          </a:p>
        </p:txBody>
      </p:sp>
      <p:sp>
        <p:nvSpPr>
          <p:cNvPr id="4" name="矩形 3"/>
          <p:cNvSpPr/>
          <p:nvPr/>
        </p:nvSpPr>
        <p:spPr>
          <a:xfrm>
            <a:off x="492125" y="1435100"/>
            <a:ext cx="8102600" cy="952500"/>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The art show was far from (being) a failure; instead,</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 it was a great success.。</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5" name="矩形 4"/>
          <p:cNvSpPr/>
          <p:nvPr/>
        </p:nvSpPr>
        <p:spPr>
          <a:xfrm>
            <a:off x="587375" y="3024188"/>
            <a:ext cx="8475663" cy="522287"/>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We were about to go for a picnic when it began to rain.</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6" name="矩形 5"/>
          <p:cNvSpPr/>
          <p:nvPr/>
        </p:nvSpPr>
        <p:spPr>
          <a:xfrm>
            <a:off x="338138" y="4948238"/>
            <a:ext cx="11233150" cy="522287"/>
          </a:xfrm>
          <a:prstGeom prst="rect">
            <a:avLst/>
          </a:prstGeom>
          <a:noFill/>
          <a:ln w="9525">
            <a:noFill/>
          </a:ln>
        </p:spPr>
        <p:txBody>
          <a:bodyPr wrap="squar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 activity where sight matters more than hearing.</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7" name="矩形 6"/>
          <p:cNvSpPr/>
          <p:nvPr/>
        </p:nvSpPr>
        <p:spPr>
          <a:xfrm>
            <a:off x="627063" y="5927725"/>
            <a:ext cx="11233150" cy="954088"/>
          </a:xfrm>
          <a:prstGeom prst="rect">
            <a:avLst/>
          </a:prstGeom>
          <a:noFill/>
          <a:ln w="9525">
            <a:noFill/>
          </a:ln>
        </p:spPr>
        <p:txBody>
          <a:bodyPr wrap="squar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Not all my friends know English./</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 All my friends don’t know English.</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8" name="矩形 7"/>
          <p:cNvSpPr/>
          <p:nvPr/>
        </p:nvSpPr>
        <p:spPr>
          <a:xfrm>
            <a:off x="5740400" y="4465638"/>
            <a:ext cx="3333750" cy="522287"/>
          </a:xfrm>
          <a:prstGeom prst="rect">
            <a:avLst/>
          </a:prstGeom>
          <a:noFill/>
          <a:ln w="9525">
            <a:noFill/>
          </a:ln>
        </p:spPr>
        <p:txBody>
          <a:bodyPr wrap="squar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dancing is an </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内容占位符 2"/>
          <p:cNvSpPr>
            <a:spLocks noGrp="1"/>
          </p:cNvSpPr>
          <p:nvPr>
            <p:ph idx="1"/>
          </p:nvPr>
        </p:nvSpPr>
        <p:spPr>
          <a:xfrm>
            <a:off x="66675" y="146050"/>
            <a:ext cx="8620125" cy="5980113"/>
          </a:xfrm>
          <a:ln/>
        </p:spPr>
        <p:txBody>
          <a:bodyPr anchor="t" anchorCtr="0"/>
          <a:p>
            <a:r>
              <a:rPr lang="zh-CN" altLang="en-US" b="1">
                <a:latin typeface="Times New Roman" panose="02020603050405020304" pitchFamily="18" charset="0"/>
              </a:rPr>
              <a:t>5.It was a miracle that _______________________________________</a:t>
            </a:r>
            <a:r>
              <a:rPr lang="en-US" altLang="zh-CN" b="1">
                <a:latin typeface="Times New Roman" panose="02020603050405020304" pitchFamily="18" charset="0"/>
              </a:rPr>
              <a:t>___________________</a:t>
            </a:r>
            <a:r>
              <a:rPr lang="zh-CN" altLang="en-US" b="1">
                <a:latin typeface="Times New Roman" panose="02020603050405020304" pitchFamily="18" charset="0"/>
              </a:rPr>
              <a:t>_</a:t>
            </a:r>
            <a:endParaRPr lang="zh-CN" altLang="en-US" b="1">
              <a:latin typeface="Times New Roman" panose="02020603050405020304" pitchFamily="18" charset="0"/>
            </a:endParaRPr>
          </a:p>
          <a:p>
            <a:r>
              <a:rPr lang="zh-CN" altLang="en-US" b="1">
                <a:latin typeface="Times New Roman" panose="02020603050405020304" pitchFamily="18" charset="0"/>
              </a:rPr>
              <a:t> 那个失踪的男孩安然无恙地回到了家，那真是个奇迹。(形容词做伴随状语)</a:t>
            </a:r>
            <a:endParaRPr lang="zh-CN" altLang="en-US" b="1">
              <a:latin typeface="Times New Roman" panose="02020603050405020304" pitchFamily="18" charset="0"/>
            </a:endParaRPr>
          </a:p>
          <a:p>
            <a:endParaRPr lang="zh-CN" altLang="en-US"/>
          </a:p>
        </p:txBody>
      </p:sp>
      <p:sp>
        <p:nvSpPr>
          <p:cNvPr id="5" name="矩形 4"/>
          <p:cNvSpPr/>
          <p:nvPr/>
        </p:nvSpPr>
        <p:spPr>
          <a:xfrm>
            <a:off x="520700" y="635000"/>
            <a:ext cx="7273925" cy="522288"/>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 the missing boy arrived home safe and sound. </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17412" name="文本框 3"/>
          <p:cNvSpPr txBox="1"/>
          <p:nvPr/>
        </p:nvSpPr>
        <p:spPr>
          <a:xfrm>
            <a:off x="971233" y="1900555"/>
            <a:ext cx="8035925" cy="3924935"/>
          </a:xfrm>
          <a:prstGeom prst="rect">
            <a:avLst/>
          </a:prstGeom>
          <a:noFill/>
          <a:ln w="9525">
            <a:noFill/>
          </a:ln>
        </p:spPr>
        <p:txBody>
          <a:bodyPr lIns="137187" tIns="68594" rIns="137187" bIns="68594">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5pPr>
          </a:lstStyle>
          <a:p>
            <a:pPr marL="0" lvl="0" indent="0" eaLnBrk="1" hangingPunct="1">
              <a:lnSpc>
                <a:spcPct val="110000"/>
              </a:lnSpc>
              <a:spcBef>
                <a:spcPct val="0"/>
              </a:spcBef>
              <a:buFontTx/>
              <a:buNone/>
            </a:pPr>
            <a:r>
              <a:rPr lang="en-US" altLang="zh-CN" sz="3200" b="1" dirty="0">
                <a:latin typeface="Calibri" panose="020F0502020204030204" charset="0"/>
                <a:ea typeface="华文细黑" panose="02010600040101010101" pitchFamily="2" charset="-122"/>
              </a:rPr>
              <a:t>1 What the word “smog” means.</a:t>
            </a:r>
            <a:endParaRPr lang="en-US" altLang="zh-CN" sz="3200" b="1" dirty="0">
              <a:latin typeface="Calibri" panose="020F0502020204030204" charset="0"/>
              <a:ea typeface="华文细黑" panose="02010600040101010101" pitchFamily="2" charset="-122"/>
            </a:endParaRPr>
          </a:p>
          <a:p>
            <a:pPr marL="0" lvl="0" indent="0" eaLnBrk="1" hangingPunct="1">
              <a:lnSpc>
                <a:spcPct val="110000"/>
              </a:lnSpc>
              <a:spcBef>
                <a:spcPct val="0"/>
              </a:spcBef>
              <a:buFontTx/>
              <a:buNone/>
            </a:pPr>
            <a:r>
              <a:rPr lang="en-US" altLang="zh-CN" sz="3200" b="1" dirty="0">
                <a:latin typeface="Calibri" panose="020F0502020204030204" charset="0"/>
                <a:ea typeface="华文细黑" panose="02010600040101010101" pitchFamily="2" charset="-122"/>
              </a:rPr>
              <a:t>2 When the word “smog” appeared.</a:t>
            </a:r>
            <a:endParaRPr lang="en-US" altLang="zh-CN" sz="3200" b="1" dirty="0">
              <a:latin typeface="Calibri" panose="020F0502020204030204" charset="0"/>
              <a:ea typeface="华文细黑" panose="02010600040101010101" pitchFamily="2" charset="-122"/>
            </a:endParaRPr>
          </a:p>
          <a:p>
            <a:pPr marL="0" lvl="0" indent="0" eaLnBrk="1" hangingPunct="1">
              <a:lnSpc>
                <a:spcPct val="110000"/>
              </a:lnSpc>
              <a:spcBef>
                <a:spcPct val="0"/>
              </a:spcBef>
              <a:buFontTx/>
              <a:buNone/>
            </a:pPr>
            <a:r>
              <a:rPr lang="en-US" altLang="zh-CN" sz="3200" b="1" dirty="0">
                <a:latin typeface="Calibri" panose="020F0502020204030204" charset="0"/>
                <a:ea typeface="华文细黑" panose="02010600040101010101" pitchFamily="2" charset="-122"/>
              </a:rPr>
              <a:t>3 What caused smog in the past.</a:t>
            </a:r>
            <a:endParaRPr lang="en-US" altLang="zh-CN" sz="3200" b="1" dirty="0">
              <a:latin typeface="Calibri" panose="020F0502020204030204" charset="0"/>
              <a:ea typeface="华文细黑" panose="02010600040101010101" pitchFamily="2" charset="-122"/>
            </a:endParaRPr>
          </a:p>
          <a:p>
            <a:pPr marL="0" lvl="0" indent="0" eaLnBrk="1" hangingPunct="1">
              <a:lnSpc>
                <a:spcPct val="110000"/>
              </a:lnSpc>
              <a:spcBef>
                <a:spcPct val="0"/>
              </a:spcBef>
              <a:buFontTx/>
              <a:buNone/>
            </a:pPr>
            <a:r>
              <a:rPr lang="en-US" altLang="zh-CN" sz="3200" b="1" dirty="0">
                <a:latin typeface="Calibri" panose="020F0502020204030204" charset="0"/>
                <a:ea typeface="华文细黑" panose="02010600040101010101" pitchFamily="2" charset="-122"/>
              </a:rPr>
              <a:t>4 What causes smog now.</a:t>
            </a:r>
            <a:endParaRPr lang="en-US" altLang="zh-CN" sz="3200" b="1" dirty="0">
              <a:latin typeface="Calibri" panose="020F0502020204030204" charset="0"/>
              <a:ea typeface="华文细黑" panose="02010600040101010101" pitchFamily="2" charset="-122"/>
            </a:endParaRPr>
          </a:p>
          <a:p>
            <a:pPr marL="0" lvl="0" indent="0" eaLnBrk="1" hangingPunct="1">
              <a:lnSpc>
                <a:spcPct val="110000"/>
              </a:lnSpc>
              <a:spcBef>
                <a:spcPct val="0"/>
              </a:spcBef>
              <a:buFontTx/>
              <a:buNone/>
            </a:pPr>
            <a:r>
              <a:rPr lang="en-US" altLang="zh-CN" sz="3200" b="1" dirty="0">
                <a:latin typeface="Calibri" panose="020F0502020204030204" charset="0"/>
                <a:ea typeface="华文细黑" panose="02010600040101010101" pitchFamily="2" charset="-122"/>
              </a:rPr>
              <a:t>5 The effects of smog on the environment.</a:t>
            </a:r>
            <a:endParaRPr lang="en-US" altLang="zh-CN" sz="3200" b="1" dirty="0">
              <a:latin typeface="Calibri" panose="020F0502020204030204" charset="0"/>
              <a:ea typeface="华文细黑" panose="02010600040101010101" pitchFamily="2" charset="-122"/>
            </a:endParaRPr>
          </a:p>
          <a:p>
            <a:pPr marL="0" lvl="0" indent="0" eaLnBrk="1" hangingPunct="1">
              <a:lnSpc>
                <a:spcPct val="110000"/>
              </a:lnSpc>
              <a:spcBef>
                <a:spcPct val="0"/>
              </a:spcBef>
              <a:buFontTx/>
              <a:buNone/>
            </a:pPr>
            <a:r>
              <a:rPr lang="en-US" altLang="zh-CN" sz="3200" b="1" dirty="0">
                <a:latin typeface="Calibri" panose="020F0502020204030204" charset="0"/>
                <a:ea typeface="华文细黑" panose="02010600040101010101" pitchFamily="2" charset="-122"/>
              </a:rPr>
              <a:t>6 How governments try to reduce smog.</a:t>
            </a:r>
            <a:endParaRPr lang="en-US" altLang="zh-CN" sz="3200" b="1" dirty="0">
              <a:latin typeface="Calibri" panose="020F0502020204030204" charset="0"/>
              <a:ea typeface="华文细黑" panose="02010600040101010101" pitchFamily="2" charset="-122"/>
            </a:endParaRPr>
          </a:p>
          <a:p>
            <a:pPr marL="0" lvl="0" indent="0" eaLnBrk="1" hangingPunct="1">
              <a:lnSpc>
                <a:spcPct val="110000"/>
              </a:lnSpc>
              <a:spcBef>
                <a:spcPct val="0"/>
              </a:spcBef>
              <a:buFontTx/>
              <a:buNone/>
            </a:pPr>
            <a:r>
              <a:rPr lang="en-US" altLang="zh-CN" sz="3200" b="1" dirty="0">
                <a:latin typeface="Calibri" panose="020F0502020204030204" charset="0"/>
                <a:ea typeface="华文细黑" panose="02010600040101010101" pitchFamily="2" charset="-122"/>
              </a:rPr>
              <a:t>7 What will happen if we don't reduce smog.</a:t>
            </a:r>
            <a:endParaRPr lang="en-US" altLang="zh-CN" sz="3200" b="1" dirty="0">
              <a:latin typeface="Calibri" panose="020F0502020204030204" charset="0"/>
              <a:ea typeface="华文细黑" panose="02010600040101010101" pitchFamily="2" charset="-122"/>
            </a:endParaRPr>
          </a:p>
        </p:txBody>
      </p:sp>
      <p:sp>
        <p:nvSpPr>
          <p:cNvPr id="2050" name="网格"/>
          <p:cNvSpPr/>
          <p:nvPr/>
        </p:nvSpPr>
        <p:spPr bwMode="auto">
          <a:xfrm>
            <a:off x="694453" y="2060750"/>
            <a:ext cx="311567" cy="288020"/>
          </a:xfrm>
          <a:custGeom>
            <a:avLst/>
            <a:gdLst>
              <a:gd name="T0" fmla="*/ 1395413 w 2219325"/>
              <a:gd name="T1" fmla="*/ 1938020 h 2219325"/>
              <a:gd name="T2" fmla="*/ 1388316 w 2219325"/>
              <a:gd name="T3" fmla="*/ 2002466 h 2219325"/>
              <a:gd name="T4" fmla="*/ 1670304 w 2219325"/>
              <a:gd name="T5" fmla="*/ 1858614 h 2219325"/>
              <a:gd name="T6" fmla="*/ 1150620 w 2219325"/>
              <a:gd name="T7" fmla="*/ 2015808 h 2219325"/>
              <a:gd name="T8" fmla="*/ 1286510 w 2219325"/>
              <a:gd name="T9" fmla="*/ 1931988 h 2219325"/>
              <a:gd name="T10" fmla="*/ 1400810 w 2219325"/>
              <a:gd name="T11" fmla="*/ 1758633 h 2219325"/>
              <a:gd name="T12" fmla="*/ 848360 w 2219325"/>
              <a:gd name="T13" fmla="*/ 1816418 h 2219325"/>
              <a:gd name="T14" fmla="*/ 969645 w 2219325"/>
              <a:gd name="T15" fmla="*/ 1966278 h 2219325"/>
              <a:gd name="T16" fmla="*/ 388339 w 2219325"/>
              <a:gd name="T17" fmla="*/ 1704282 h 2219325"/>
              <a:gd name="T18" fmla="*/ 625234 w 2219325"/>
              <a:gd name="T19" fmla="*/ 1909105 h 2219325"/>
              <a:gd name="T20" fmla="*/ 900095 w 2219325"/>
              <a:gd name="T21" fmla="*/ 2020749 h 2219325"/>
              <a:gd name="T22" fmla="*/ 793433 w 2219325"/>
              <a:gd name="T23" fmla="*/ 1894840 h 2219325"/>
              <a:gd name="T24" fmla="*/ 1611947 w 2219325"/>
              <a:gd name="T25" fmla="*/ 1244918 h 2219325"/>
              <a:gd name="T26" fmla="*/ 1898577 w 2219325"/>
              <a:gd name="T27" fmla="*/ 1613535 h 2219325"/>
              <a:gd name="T28" fmla="*/ 2016438 w 2219325"/>
              <a:gd name="T29" fmla="*/ 1342906 h 2219325"/>
              <a:gd name="T30" fmla="*/ 1464945 w 2219325"/>
              <a:gd name="T31" fmla="*/ 1588135 h 2219325"/>
              <a:gd name="T32" fmla="*/ 1527810 w 2219325"/>
              <a:gd name="T33" fmla="*/ 1182688 h 2219325"/>
              <a:gd name="T34" fmla="*/ 727393 w 2219325"/>
              <a:gd name="T35" fmla="*/ 1480820 h 2219325"/>
              <a:gd name="T36" fmla="*/ 185422 w 2219325"/>
              <a:gd name="T37" fmla="*/ 1251450 h 2219325"/>
              <a:gd name="T38" fmla="*/ 287674 w 2219325"/>
              <a:gd name="T39" fmla="*/ 1555032 h 2219325"/>
              <a:gd name="T40" fmla="*/ 619125 w 2219325"/>
              <a:gd name="T41" fmla="*/ 1365568 h 2219325"/>
              <a:gd name="T42" fmla="*/ 1581467 w 2219325"/>
              <a:gd name="T43" fmla="*/ 739458 h 2219325"/>
              <a:gd name="T44" fmla="*/ 2043430 w 2219325"/>
              <a:gd name="T45" fmla="*/ 1036784 h 2219325"/>
              <a:gd name="T46" fmla="*/ 1963406 w 2219325"/>
              <a:gd name="T47" fmla="*/ 723993 h 2219325"/>
              <a:gd name="T48" fmla="*/ 1522095 w 2219325"/>
              <a:gd name="T49" fmla="*/ 943928 h 2219325"/>
              <a:gd name="T50" fmla="*/ 762000 w 2219325"/>
              <a:gd name="T51" fmla="*/ 606108 h 2219325"/>
              <a:gd name="T52" fmla="*/ 692467 w 2219325"/>
              <a:gd name="T53" fmla="*/ 1005840 h 2219325"/>
              <a:gd name="T54" fmla="*/ 239406 w 2219325"/>
              <a:gd name="T55" fmla="*/ 765910 h 2219325"/>
              <a:gd name="T56" fmla="*/ 175580 w 2219325"/>
              <a:gd name="T57" fmla="*/ 1068705 h 2219325"/>
              <a:gd name="T58" fmla="*/ 649287 w 2219325"/>
              <a:gd name="T59" fmla="*/ 684848 h 2219325"/>
              <a:gd name="T60" fmla="*/ 1378267 w 2219325"/>
              <a:gd name="T61" fmla="*/ 416878 h 2219325"/>
              <a:gd name="T62" fmla="*/ 1258887 w 2219325"/>
              <a:gd name="T63" fmla="*/ 261303 h 2219325"/>
              <a:gd name="T64" fmla="*/ 1047750 w 2219325"/>
              <a:gd name="T65" fmla="*/ 209550 h 2219325"/>
              <a:gd name="T66" fmla="*/ 914400 w 2219325"/>
              <a:gd name="T67" fmla="*/ 307023 h 2219325"/>
              <a:gd name="T68" fmla="*/ 804545 w 2219325"/>
              <a:gd name="T69" fmla="*/ 491490 h 2219325"/>
              <a:gd name="T70" fmla="*/ 725264 w 2219325"/>
              <a:gd name="T71" fmla="*/ 255919 h 2219325"/>
              <a:gd name="T72" fmla="*/ 464869 w 2219325"/>
              <a:gd name="T73" fmla="*/ 431844 h 2219325"/>
              <a:gd name="T74" fmla="*/ 779145 w 2219325"/>
              <a:gd name="T75" fmla="*/ 348298 h 2219325"/>
              <a:gd name="T76" fmla="*/ 889635 w 2219325"/>
              <a:gd name="T77" fmla="*/ 207963 h 2219325"/>
              <a:gd name="T78" fmla="*/ 1403033 w 2219325"/>
              <a:gd name="T79" fmla="*/ 291783 h 2219325"/>
              <a:gd name="T80" fmla="*/ 1832574 w 2219325"/>
              <a:gd name="T81" fmla="*/ 513773 h 2219325"/>
              <a:gd name="T82" fmla="*/ 1595679 w 2219325"/>
              <a:gd name="T83" fmla="*/ 308950 h 2219325"/>
              <a:gd name="T84" fmla="*/ 1315730 w 2219325"/>
              <a:gd name="T85" fmla="*/ 196178 h 2219325"/>
              <a:gd name="T86" fmla="*/ 1465580 w 2219325"/>
              <a:gd name="T87" fmla="*/ 58420 h 2219325"/>
              <a:gd name="T88" fmla="*/ 1794510 w 2219325"/>
              <a:gd name="T89" fmla="*/ 236855 h 2219325"/>
              <a:gd name="T90" fmla="*/ 2044383 w 2219325"/>
              <a:gd name="T91" fmla="*/ 511493 h 2219325"/>
              <a:gd name="T92" fmla="*/ 2190750 w 2219325"/>
              <a:gd name="T93" fmla="*/ 859473 h 2219325"/>
              <a:gd name="T94" fmla="*/ 2210435 w 2219325"/>
              <a:gd name="T95" fmla="*/ 1250950 h 2219325"/>
              <a:gd name="T96" fmla="*/ 2097723 w 2219325"/>
              <a:gd name="T97" fmla="*/ 1614805 h 2219325"/>
              <a:gd name="T98" fmla="*/ 1875473 w 2219325"/>
              <a:gd name="T99" fmla="*/ 1913255 h 2219325"/>
              <a:gd name="T100" fmla="*/ 1566227 w 2219325"/>
              <a:gd name="T101" fmla="*/ 2121535 h 2219325"/>
              <a:gd name="T102" fmla="*/ 1195070 w 2219325"/>
              <a:gd name="T103" fmla="*/ 2215833 h 2219325"/>
              <a:gd name="T104" fmla="*/ 805815 w 2219325"/>
              <a:gd name="T105" fmla="*/ 2177098 h 2219325"/>
              <a:gd name="T106" fmla="*/ 467043 w 2219325"/>
              <a:gd name="T107" fmla="*/ 2014538 h 2219325"/>
              <a:gd name="T108" fmla="*/ 204787 w 2219325"/>
              <a:gd name="T109" fmla="*/ 1751965 h 2219325"/>
              <a:gd name="T110" fmla="*/ 42227 w 2219325"/>
              <a:gd name="T111" fmla="*/ 1413510 h 2219325"/>
              <a:gd name="T112" fmla="*/ 3175 w 2219325"/>
              <a:gd name="T113" fmla="*/ 1024255 h 2219325"/>
              <a:gd name="T114" fmla="*/ 97790 w 2219325"/>
              <a:gd name="T115" fmla="*/ 653098 h 2219325"/>
              <a:gd name="T116" fmla="*/ 306387 w 2219325"/>
              <a:gd name="T117" fmla="*/ 344488 h 2219325"/>
              <a:gd name="T118" fmla="*/ 604520 w 2219325"/>
              <a:gd name="T119" fmla="*/ 121603 h 2219325"/>
              <a:gd name="T120" fmla="*/ 968375 w 2219325"/>
              <a:gd name="T121" fmla="*/ 9208 h 2219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19325" h="2219325">
                <a:moveTo>
                  <a:pt x="1522095" y="1695768"/>
                </a:moveTo>
                <a:lnTo>
                  <a:pt x="1510983" y="1725295"/>
                </a:lnTo>
                <a:lnTo>
                  <a:pt x="1499553" y="1754188"/>
                </a:lnTo>
                <a:lnTo>
                  <a:pt x="1487170" y="1781810"/>
                </a:lnTo>
                <a:lnTo>
                  <a:pt x="1474153" y="1808480"/>
                </a:lnTo>
                <a:lnTo>
                  <a:pt x="1461135" y="1834515"/>
                </a:lnTo>
                <a:lnTo>
                  <a:pt x="1447165" y="1859280"/>
                </a:lnTo>
                <a:lnTo>
                  <a:pt x="1439863" y="1871345"/>
                </a:lnTo>
                <a:lnTo>
                  <a:pt x="1432877" y="1883093"/>
                </a:lnTo>
                <a:lnTo>
                  <a:pt x="1425575" y="1894840"/>
                </a:lnTo>
                <a:lnTo>
                  <a:pt x="1417955" y="1905953"/>
                </a:lnTo>
                <a:lnTo>
                  <a:pt x="1410653" y="1917065"/>
                </a:lnTo>
                <a:lnTo>
                  <a:pt x="1403033" y="1927860"/>
                </a:lnTo>
                <a:lnTo>
                  <a:pt x="1395413" y="1938020"/>
                </a:lnTo>
                <a:lnTo>
                  <a:pt x="1387157" y="1948498"/>
                </a:lnTo>
                <a:lnTo>
                  <a:pt x="1379537" y="1958023"/>
                </a:lnTo>
                <a:lnTo>
                  <a:pt x="1371600" y="1967865"/>
                </a:lnTo>
                <a:lnTo>
                  <a:pt x="1363027" y="1977390"/>
                </a:lnTo>
                <a:lnTo>
                  <a:pt x="1355090" y="1986280"/>
                </a:lnTo>
                <a:lnTo>
                  <a:pt x="1346517" y="1994853"/>
                </a:lnTo>
                <a:lnTo>
                  <a:pt x="1337945" y="2003425"/>
                </a:lnTo>
                <a:lnTo>
                  <a:pt x="1329690" y="2011680"/>
                </a:lnTo>
                <a:lnTo>
                  <a:pt x="1320800" y="2019300"/>
                </a:lnTo>
                <a:lnTo>
                  <a:pt x="1318516" y="2021258"/>
                </a:lnTo>
                <a:lnTo>
                  <a:pt x="1321630" y="2020566"/>
                </a:lnTo>
                <a:lnTo>
                  <a:pt x="1344176" y="2015168"/>
                </a:lnTo>
                <a:lnTo>
                  <a:pt x="1366405" y="2008817"/>
                </a:lnTo>
                <a:lnTo>
                  <a:pt x="1388316" y="2002466"/>
                </a:lnTo>
                <a:lnTo>
                  <a:pt x="1410227" y="1995479"/>
                </a:lnTo>
                <a:lnTo>
                  <a:pt x="1431821" y="1987858"/>
                </a:lnTo>
                <a:lnTo>
                  <a:pt x="1453415" y="1979602"/>
                </a:lnTo>
                <a:lnTo>
                  <a:pt x="1474691" y="1971345"/>
                </a:lnTo>
                <a:lnTo>
                  <a:pt x="1495332" y="1962136"/>
                </a:lnTo>
                <a:lnTo>
                  <a:pt x="1515973" y="1952610"/>
                </a:lnTo>
                <a:lnTo>
                  <a:pt x="1536296" y="1942448"/>
                </a:lnTo>
                <a:lnTo>
                  <a:pt x="1556302" y="1931651"/>
                </a:lnTo>
                <a:lnTo>
                  <a:pt x="1575991" y="1920537"/>
                </a:lnTo>
                <a:lnTo>
                  <a:pt x="1595679" y="1909105"/>
                </a:lnTo>
                <a:lnTo>
                  <a:pt x="1614415" y="1897038"/>
                </a:lnTo>
                <a:lnTo>
                  <a:pt x="1633468" y="1884653"/>
                </a:lnTo>
                <a:lnTo>
                  <a:pt x="1652203" y="1872268"/>
                </a:lnTo>
                <a:lnTo>
                  <a:pt x="1670304" y="1858614"/>
                </a:lnTo>
                <a:lnTo>
                  <a:pt x="1687770" y="1845276"/>
                </a:lnTo>
                <a:lnTo>
                  <a:pt x="1705553" y="1830986"/>
                </a:lnTo>
                <a:lnTo>
                  <a:pt x="1722383" y="1816379"/>
                </a:lnTo>
                <a:lnTo>
                  <a:pt x="1739531" y="1801454"/>
                </a:lnTo>
                <a:lnTo>
                  <a:pt x="1756044" y="1786529"/>
                </a:lnTo>
                <a:lnTo>
                  <a:pt x="1771921" y="1770651"/>
                </a:lnTo>
                <a:lnTo>
                  <a:pt x="1787481" y="1754456"/>
                </a:lnTo>
                <a:lnTo>
                  <a:pt x="1802724" y="1737943"/>
                </a:lnTo>
                <a:lnTo>
                  <a:pt x="1817967" y="1721430"/>
                </a:lnTo>
                <a:lnTo>
                  <a:pt x="1832574" y="1704282"/>
                </a:lnTo>
                <a:lnTo>
                  <a:pt x="1839112" y="1695768"/>
                </a:lnTo>
                <a:lnTo>
                  <a:pt x="1522095" y="1695768"/>
                </a:lnTo>
                <a:close/>
                <a:moveTo>
                  <a:pt x="1150620" y="1695768"/>
                </a:moveTo>
                <a:lnTo>
                  <a:pt x="1150620" y="2015808"/>
                </a:lnTo>
                <a:lnTo>
                  <a:pt x="1160780" y="2012950"/>
                </a:lnTo>
                <a:lnTo>
                  <a:pt x="1170940" y="2010093"/>
                </a:lnTo>
                <a:lnTo>
                  <a:pt x="1181100" y="2006600"/>
                </a:lnTo>
                <a:lnTo>
                  <a:pt x="1191260" y="2002155"/>
                </a:lnTo>
                <a:lnTo>
                  <a:pt x="1201103" y="1997393"/>
                </a:lnTo>
                <a:lnTo>
                  <a:pt x="1210945" y="1992313"/>
                </a:lnTo>
                <a:lnTo>
                  <a:pt x="1220787" y="1986598"/>
                </a:lnTo>
                <a:lnTo>
                  <a:pt x="1230313" y="1979930"/>
                </a:lnTo>
                <a:lnTo>
                  <a:pt x="1240155" y="1973580"/>
                </a:lnTo>
                <a:lnTo>
                  <a:pt x="1249680" y="1966278"/>
                </a:lnTo>
                <a:lnTo>
                  <a:pt x="1258887" y="1958340"/>
                </a:lnTo>
                <a:lnTo>
                  <a:pt x="1268095" y="1950085"/>
                </a:lnTo>
                <a:lnTo>
                  <a:pt x="1277303" y="1941195"/>
                </a:lnTo>
                <a:lnTo>
                  <a:pt x="1286510" y="1931988"/>
                </a:lnTo>
                <a:lnTo>
                  <a:pt x="1295400" y="1922463"/>
                </a:lnTo>
                <a:lnTo>
                  <a:pt x="1304607" y="1912303"/>
                </a:lnTo>
                <a:lnTo>
                  <a:pt x="1313180" y="1902143"/>
                </a:lnTo>
                <a:lnTo>
                  <a:pt x="1321753" y="1890713"/>
                </a:lnTo>
                <a:lnTo>
                  <a:pt x="1330325" y="1879283"/>
                </a:lnTo>
                <a:lnTo>
                  <a:pt x="1338897" y="1867853"/>
                </a:lnTo>
                <a:lnTo>
                  <a:pt x="1346835" y="1855470"/>
                </a:lnTo>
                <a:lnTo>
                  <a:pt x="1355090" y="1842770"/>
                </a:lnTo>
                <a:lnTo>
                  <a:pt x="1363027" y="1829753"/>
                </a:lnTo>
                <a:lnTo>
                  <a:pt x="1370647" y="1816418"/>
                </a:lnTo>
                <a:lnTo>
                  <a:pt x="1378267" y="1802448"/>
                </a:lnTo>
                <a:lnTo>
                  <a:pt x="1386205" y="1788160"/>
                </a:lnTo>
                <a:lnTo>
                  <a:pt x="1393507" y="1773555"/>
                </a:lnTo>
                <a:lnTo>
                  <a:pt x="1400810" y="1758633"/>
                </a:lnTo>
                <a:lnTo>
                  <a:pt x="1407477" y="1743710"/>
                </a:lnTo>
                <a:lnTo>
                  <a:pt x="1414463" y="1727835"/>
                </a:lnTo>
                <a:lnTo>
                  <a:pt x="1421447" y="1711643"/>
                </a:lnTo>
                <a:lnTo>
                  <a:pt x="1428115" y="1695768"/>
                </a:lnTo>
                <a:lnTo>
                  <a:pt x="1150620" y="1695768"/>
                </a:lnTo>
                <a:close/>
                <a:moveTo>
                  <a:pt x="791210" y="1695768"/>
                </a:moveTo>
                <a:lnTo>
                  <a:pt x="797560" y="1711643"/>
                </a:lnTo>
                <a:lnTo>
                  <a:pt x="804545" y="1727835"/>
                </a:lnTo>
                <a:lnTo>
                  <a:pt x="811213" y="1743710"/>
                </a:lnTo>
                <a:lnTo>
                  <a:pt x="818515" y="1758633"/>
                </a:lnTo>
                <a:lnTo>
                  <a:pt x="825817" y="1773555"/>
                </a:lnTo>
                <a:lnTo>
                  <a:pt x="833120" y="1788160"/>
                </a:lnTo>
                <a:lnTo>
                  <a:pt x="840740" y="1802448"/>
                </a:lnTo>
                <a:lnTo>
                  <a:pt x="848360" y="1816418"/>
                </a:lnTo>
                <a:lnTo>
                  <a:pt x="855980" y="1829753"/>
                </a:lnTo>
                <a:lnTo>
                  <a:pt x="864235" y="1842770"/>
                </a:lnTo>
                <a:lnTo>
                  <a:pt x="872173" y="1855470"/>
                </a:lnTo>
                <a:lnTo>
                  <a:pt x="880427" y="1867853"/>
                </a:lnTo>
                <a:lnTo>
                  <a:pt x="888683" y="1879283"/>
                </a:lnTo>
                <a:lnTo>
                  <a:pt x="897255" y="1890713"/>
                </a:lnTo>
                <a:lnTo>
                  <a:pt x="906145" y="1902143"/>
                </a:lnTo>
                <a:lnTo>
                  <a:pt x="914400" y="1912303"/>
                </a:lnTo>
                <a:lnTo>
                  <a:pt x="923290" y="1922463"/>
                </a:lnTo>
                <a:lnTo>
                  <a:pt x="932497" y="1931988"/>
                </a:lnTo>
                <a:lnTo>
                  <a:pt x="941387" y="1941195"/>
                </a:lnTo>
                <a:lnTo>
                  <a:pt x="950595" y="1950085"/>
                </a:lnTo>
                <a:lnTo>
                  <a:pt x="960120" y="1958340"/>
                </a:lnTo>
                <a:lnTo>
                  <a:pt x="969645" y="1966278"/>
                </a:lnTo>
                <a:lnTo>
                  <a:pt x="979170" y="1973580"/>
                </a:lnTo>
                <a:lnTo>
                  <a:pt x="988695" y="1979930"/>
                </a:lnTo>
                <a:lnTo>
                  <a:pt x="998220" y="1986598"/>
                </a:lnTo>
                <a:lnTo>
                  <a:pt x="1008380" y="1992313"/>
                </a:lnTo>
                <a:lnTo>
                  <a:pt x="1017905" y="1997393"/>
                </a:lnTo>
                <a:lnTo>
                  <a:pt x="1027747" y="2002155"/>
                </a:lnTo>
                <a:lnTo>
                  <a:pt x="1037907" y="2006600"/>
                </a:lnTo>
                <a:lnTo>
                  <a:pt x="1047750" y="2010093"/>
                </a:lnTo>
                <a:lnTo>
                  <a:pt x="1058227" y="2012950"/>
                </a:lnTo>
                <a:lnTo>
                  <a:pt x="1068705" y="2015808"/>
                </a:lnTo>
                <a:lnTo>
                  <a:pt x="1068705" y="1695768"/>
                </a:lnTo>
                <a:lnTo>
                  <a:pt x="791210" y="1695768"/>
                </a:lnTo>
                <a:close/>
                <a:moveTo>
                  <a:pt x="381497" y="1695768"/>
                </a:moveTo>
                <a:lnTo>
                  <a:pt x="388339" y="1704282"/>
                </a:lnTo>
                <a:lnTo>
                  <a:pt x="402946" y="1721430"/>
                </a:lnTo>
                <a:lnTo>
                  <a:pt x="417871" y="1737943"/>
                </a:lnTo>
                <a:lnTo>
                  <a:pt x="432796" y="1754456"/>
                </a:lnTo>
                <a:lnTo>
                  <a:pt x="448674" y="1770651"/>
                </a:lnTo>
                <a:lnTo>
                  <a:pt x="464869" y="1786529"/>
                </a:lnTo>
                <a:lnTo>
                  <a:pt x="481382" y="1801454"/>
                </a:lnTo>
                <a:lnTo>
                  <a:pt x="497895" y="1816379"/>
                </a:lnTo>
                <a:lnTo>
                  <a:pt x="515043" y="1830986"/>
                </a:lnTo>
                <a:lnTo>
                  <a:pt x="532826" y="1845276"/>
                </a:lnTo>
                <a:lnTo>
                  <a:pt x="550609" y="1858614"/>
                </a:lnTo>
                <a:lnTo>
                  <a:pt x="568709" y="1872268"/>
                </a:lnTo>
                <a:lnTo>
                  <a:pt x="587128" y="1884653"/>
                </a:lnTo>
                <a:lnTo>
                  <a:pt x="605863" y="1897038"/>
                </a:lnTo>
                <a:lnTo>
                  <a:pt x="625234" y="1909105"/>
                </a:lnTo>
                <a:lnTo>
                  <a:pt x="644605" y="1920537"/>
                </a:lnTo>
                <a:lnTo>
                  <a:pt x="664293" y="1931651"/>
                </a:lnTo>
                <a:lnTo>
                  <a:pt x="684299" y="1942448"/>
                </a:lnTo>
                <a:lnTo>
                  <a:pt x="704623" y="1952610"/>
                </a:lnTo>
                <a:lnTo>
                  <a:pt x="725264" y="1962136"/>
                </a:lnTo>
                <a:lnTo>
                  <a:pt x="746222" y="1971345"/>
                </a:lnTo>
                <a:lnTo>
                  <a:pt x="767181" y="1979602"/>
                </a:lnTo>
                <a:lnTo>
                  <a:pt x="788457" y="1987858"/>
                </a:lnTo>
                <a:lnTo>
                  <a:pt x="810368" y="1995479"/>
                </a:lnTo>
                <a:lnTo>
                  <a:pt x="832279" y="2002466"/>
                </a:lnTo>
                <a:lnTo>
                  <a:pt x="854190" y="2008817"/>
                </a:lnTo>
                <a:lnTo>
                  <a:pt x="876419" y="2015168"/>
                </a:lnTo>
                <a:lnTo>
                  <a:pt x="899283" y="2020566"/>
                </a:lnTo>
                <a:lnTo>
                  <a:pt x="900095" y="2020749"/>
                </a:lnTo>
                <a:lnTo>
                  <a:pt x="898525" y="2019300"/>
                </a:lnTo>
                <a:lnTo>
                  <a:pt x="889635" y="2011680"/>
                </a:lnTo>
                <a:lnTo>
                  <a:pt x="881063" y="2003425"/>
                </a:lnTo>
                <a:lnTo>
                  <a:pt x="872490" y="1994853"/>
                </a:lnTo>
                <a:lnTo>
                  <a:pt x="864235" y="1986280"/>
                </a:lnTo>
                <a:lnTo>
                  <a:pt x="855980" y="1977390"/>
                </a:lnTo>
                <a:lnTo>
                  <a:pt x="847725" y="1967865"/>
                </a:lnTo>
                <a:lnTo>
                  <a:pt x="839470" y="1958023"/>
                </a:lnTo>
                <a:lnTo>
                  <a:pt x="831850" y="1948498"/>
                </a:lnTo>
                <a:lnTo>
                  <a:pt x="823913" y="1938020"/>
                </a:lnTo>
                <a:lnTo>
                  <a:pt x="816293" y="1927860"/>
                </a:lnTo>
                <a:lnTo>
                  <a:pt x="808355" y="1917065"/>
                </a:lnTo>
                <a:lnTo>
                  <a:pt x="801053" y="1905953"/>
                </a:lnTo>
                <a:lnTo>
                  <a:pt x="793433" y="1894840"/>
                </a:lnTo>
                <a:lnTo>
                  <a:pt x="786130" y="1883093"/>
                </a:lnTo>
                <a:lnTo>
                  <a:pt x="779145" y="1871345"/>
                </a:lnTo>
                <a:lnTo>
                  <a:pt x="771843" y="1859280"/>
                </a:lnTo>
                <a:lnTo>
                  <a:pt x="758190" y="1834515"/>
                </a:lnTo>
                <a:lnTo>
                  <a:pt x="745173" y="1808480"/>
                </a:lnTo>
                <a:lnTo>
                  <a:pt x="731837" y="1781810"/>
                </a:lnTo>
                <a:lnTo>
                  <a:pt x="719773" y="1754188"/>
                </a:lnTo>
                <a:lnTo>
                  <a:pt x="708025" y="1725295"/>
                </a:lnTo>
                <a:lnTo>
                  <a:pt x="696913" y="1695768"/>
                </a:lnTo>
                <a:lnTo>
                  <a:pt x="381497" y="1695768"/>
                </a:lnTo>
                <a:close/>
                <a:moveTo>
                  <a:pt x="1615757" y="1150938"/>
                </a:moveTo>
                <a:lnTo>
                  <a:pt x="1615123" y="1182688"/>
                </a:lnTo>
                <a:lnTo>
                  <a:pt x="1613535" y="1213803"/>
                </a:lnTo>
                <a:lnTo>
                  <a:pt x="1611947" y="1244918"/>
                </a:lnTo>
                <a:lnTo>
                  <a:pt x="1609725" y="1275715"/>
                </a:lnTo>
                <a:lnTo>
                  <a:pt x="1607185" y="1305878"/>
                </a:lnTo>
                <a:lnTo>
                  <a:pt x="1603693" y="1336040"/>
                </a:lnTo>
                <a:lnTo>
                  <a:pt x="1600200" y="1365568"/>
                </a:lnTo>
                <a:lnTo>
                  <a:pt x="1596073" y="1394778"/>
                </a:lnTo>
                <a:lnTo>
                  <a:pt x="1591627" y="1423670"/>
                </a:lnTo>
                <a:lnTo>
                  <a:pt x="1586547" y="1451928"/>
                </a:lnTo>
                <a:lnTo>
                  <a:pt x="1581467" y="1479868"/>
                </a:lnTo>
                <a:lnTo>
                  <a:pt x="1576070" y="1507808"/>
                </a:lnTo>
                <a:lnTo>
                  <a:pt x="1569720" y="1534478"/>
                </a:lnTo>
                <a:lnTo>
                  <a:pt x="1563370" y="1561465"/>
                </a:lnTo>
                <a:lnTo>
                  <a:pt x="1556385" y="1587500"/>
                </a:lnTo>
                <a:lnTo>
                  <a:pt x="1549083" y="1613535"/>
                </a:lnTo>
                <a:lnTo>
                  <a:pt x="1898577" y="1613535"/>
                </a:lnTo>
                <a:lnTo>
                  <a:pt x="1898625" y="1613462"/>
                </a:lnTo>
                <a:lnTo>
                  <a:pt x="1910375" y="1594091"/>
                </a:lnTo>
                <a:lnTo>
                  <a:pt x="1922124" y="1574720"/>
                </a:lnTo>
                <a:lnTo>
                  <a:pt x="1933239" y="1555032"/>
                </a:lnTo>
                <a:lnTo>
                  <a:pt x="1943401" y="1535026"/>
                </a:lnTo>
                <a:lnTo>
                  <a:pt x="1953880" y="1514703"/>
                </a:lnTo>
                <a:lnTo>
                  <a:pt x="1963406" y="1493744"/>
                </a:lnTo>
                <a:lnTo>
                  <a:pt x="1972298" y="1473103"/>
                </a:lnTo>
                <a:lnTo>
                  <a:pt x="1981189" y="1452145"/>
                </a:lnTo>
                <a:lnTo>
                  <a:pt x="1989128" y="1430868"/>
                </a:lnTo>
                <a:lnTo>
                  <a:pt x="1997067" y="1408957"/>
                </a:lnTo>
                <a:lnTo>
                  <a:pt x="2003736" y="1387364"/>
                </a:lnTo>
                <a:lnTo>
                  <a:pt x="2010404" y="1365135"/>
                </a:lnTo>
                <a:lnTo>
                  <a:pt x="2016438" y="1342906"/>
                </a:lnTo>
                <a:lnTo>
                  <a:pt x="2021836" y="1320042"/>
                </a:lnTo>
                <a:lnTo>
                  <a:pt x="2026917" y="1297496"/>
                </a:lnTo>
                <a:lnTo>
                  <a:pt x="2031681" y="1274949"/>
                </a:lnTo>
                <a:lnTo>
                  <a:pt x="2035491" y="1251450"/>
                </a:lnTo>
                <a:lnTo>
                  <a:pt x="2038349" y="1228269"/>
                </a:lnTo>
                <a:lnTo>
                  <a:pt x="2041207" y="1204770"/>
                </a:lnTo>
                <a:lnTo>
                  <a:pt x="2043430" y="1180953"/>
                </a:lnTo>
                <a:lnTo>
                  <a:pt x="2044700" y="1157137"/>
                </a:lnTo>
                <a:lnTo>
                  <a:pt x="2044945" y="1150938"/>
                </a:lnTo>
                <a:lnTo>
                  <a:pt x="1615757" y="1150938"/>
                </a:lnTo>
                <a:close/>
                <a:moveTo>
                  <a:pt x="1150620" y="1150938"/>
                </a:moveTo>
                <a:lnTo>
                  <a:pt x="1150620" y="1613535"/>
                </a:lnTo>
                <a:lnTo>
                  <a:pt x="1456690" y="1613535"/>
                </a:lnTo>
                <a:lnTo>
                  <a:pt x="1464945" y="1588135"/>
                </a:lnTo>
                <a:lnTo>
                  <a:pt x="1472247" y="1561783"/>
                </a:lnTo>
                <a:lnTo>
                  <a:pt x="1479233" y="1535430"/>
                </a:lnTo>
                <a:lnTo>
                  <a:pt x="1485583" y="1508125"/>
                </a:lnTo>
                <a:lnTo>
                  <a:pt x="1491615" y="1480820"/>
                </a:lnTo>
                <a:lnTo>
                  <a:pt x="1497013" y="1452880"/>
                </a:lnTo>
                <a:lnTo>
                  <a:pt x="1502410" y="1423988"/>
                </a:lnTo>
                <a:lnTo>
                  <a:pt x="1507490" y="1395095"/>
                </a:lnTo>
                <a:lnTo>
                  <a:pt x="1511617" y="1365885"/>
                </a:lnTo>
                <a:lnTo>
                  <a:pt x="1515745" y="1336358"/>
                </a:lnTo>
                <a:lnTo>
                  <a:pt x="1518920" y="1305878"/>
                </a:lnTo>
                <a:lnTo>
                  <a:pt x="1522095" y="1275715"/>
                </a:lnTo>
                <a:lnTo>
                  <a:pt x="1524317" y="1244918"/>
                </a:lnTo>
                <a:lnTo>
                  <a:pt x="1526857" y="1213803"/>
                </a:lnTo>
                <a:lnTo>
                  <a:pt x="1527810" y="1182688"/>
                </a:lnTo>
                <a:lnTo>
                  <a:pt x="1529080" y="1150938"/>
                </a:lnTo>
                <a:lnTo>
                  <a:pt x="1150620" y="1150938"/>
                </a:lnTo>
                <a:close/>
                <a:moveTo>
                  <a:pt x="690245" y="1150938"/>
                </a:moveTo>
                <a:lnTo>
                  <a:pt x="691197" y="1182688"/>
                </a:lnTo>
                <a:lnTo>
                  <a:pt x="692467" y="1213803"/>
                </a:lnTo>
                <a:lnTo>
                  <a:pt x="694690" y="1244918"/>
                </a:lnTo>
                <a:lnTo>
                  <a:pt x="696913" y="1275715"/>
                </a:lnTo>
                <a:lnTo>
                  <a:pt x="700087" y="1305878"/>
                </a:lnTo>
                <a:lnTo>
                  <a:pt x="703580" y="1336358"/>
                </a:lnTo>
                <a:lnTo>
                  <a:pt x="707390" y="1365885"/>
                </a:lnTo>
                <a:lnTo>
                  <a:pt x="711517" y="1395095"/>
                </a:lnTo>
                <a:lnTo>
                  <a:pt x="716597" y="1423988"/>
                </a:lnTo>
                <a:lnTo>
                  <a:pt x="721677" y="1452880"/>
                </a:lnTo>
                <a:lnTo>
                  <a:pt x="727393" y="1480820"/>
                </a:lnTo>
                <a:lnTo>
                  <a:pt x="733425" y="1508125"/>
                </a:lnTo>
                <a:lnTo>
                  <a:pt x="740093" y="1535430"/>
                </a:lnTo>
                <a:lnTo>
                  <a:pt x="747077" y="1561783"/>
                </a:lnTo>
                <a:lnTo>
                  <a:pt x="754380" y="1588135"/>
                </a:lnTo>
                <a:lnTo>
                  <a:pt x="762000" y="1613535"/>
                </a:lnTo>
                <a:lnTo>
                  <a:pt x="1068705" y="1613535"/>
                </a:lnTo>
                <a:lnTo>
                  <a:pt x="1068705" y="1150938"/>
                </a:lnTo>
                <a:lnTo>
                  <a:pt x="690245" y="1150938"/>
                </a:lnTo>
                <a:close/>
                <a:moveTo>
                  <a:pt x="175650" y="1150938"/>
                </a:moveTo>
                <a:lnTo>
                  <a:pt x="175895" y="1157137"/>
                </a:lnTo>
                <a:lnTo>
                  <a:pt x="177165" y="1180953"/>
                </a:lnTo>
                <a:lnTo>
                  <a:pt x="179706" y="1204770"/>
                </a:lnTo>
                <a:lnTo>
                  <a:pt x="182246" y="1228269"/>
                </a:lnTo>
                <a:lnTo>
                  <a:pt x="185422" y="1251450"/>
                </a:lnTo>
                <a:lnTo>
                  <a:pt x="189232" y="1274949"/>
                </a:lnTo>
                <a:lnTo>
                  <a:pt x="193678" y="1297496"/>
                </a:lnTo>
                <a:lnTo>
                  <a:pt x="198759" y="1320042"/>
                </a:lnTo>
                <a:lnTo>
                  <a:pt x="204158" y="1342906"/>
                </a:lnTo>
                <a:lnTo>
                  <a:pt x="210191" y="1365135"/>
                </a:lnTo>
                <a:lnTo>
                  <a:pt x="216860" y="1387364"/>
                </a:lnTo>
                <a:lnTo>
                  <a:pt x="223846" y="1408957"/>
                </a:lnTo>
                <a:lnTo>
                  <a:pt x="231467" y="1430868"/>
                </a:lnTo>
                <a:lnTo>
                  <a:pt x="239406" y="1452145"/>
                </a:lnTo>
                <a:lnTo>
                  <a:pt x="248298" y="1473103"/>
                </a:lnTo>
                <a:lnTo>
                  <a:pt x="257189" y="1493744"/>
                </a:lnTo>
                <a:lnTo>
                  <a:pt x="266716" y="1514703"/>
                </a:lnTo>
                <a:lnTo>
                  <a:pt x="277195" y="1535026"/>
                </a:lnTo>
                <a:lnTo>
                  <a:pt x="287674" y="1555032"/>
                </a:lnTo>
                <a:lnTo>
                  <a:pt x="298789" y="1574720"/>
                </a:lnTo>
                <a:lnTo>
                  <a:pt x="310221" y="1594091"/>
                </a:lnTo>
                <a:lnTo>
                  <a:pt x="322288" y="1613462"/>
                </a:lnTo>
                <a:lnTo>
                  <a:pt x="322335" y="1613535"/>
                </a:lnTo>
                <a:lnTo>
                  <a:pt x="670243" y="1613535"/>
                </a:lnTo>
                <a:lnTo>
                  <a:pt x="662940" y="1587500"/>
                </a:lnTo>
                <a:lnTo>
                  <a:pt x="655955" y="1561465"/>
                </a:lnTo>
                <a:lnTo>
                  <a:pt x="649287" y="1534478"/>
                </a:lnTo>
                <a:lnTo>
                  <a:pt x="643255" y="1507808"/>
                </a:lnTo>
                <a:lnTo>
                  <a:pt x="637540" y="1479868"/>
                </a:lnTo>
                <a:lnTo>
                  <a:pt x="632460" y="1451928"/>
                </a:lnTo>
                <a:lnTo>
                  <a:pt x="627380" y="1423670"/>
                </a:lnTo>
                <a:lnTo>
                  <a:pt x="622935" y="1394778"/>
                </a:lnTo>
                <a:lnTo>
                  <a:pt x="619125" y="1365568"/>
                </a:lnTo>
                <a:lnTo>
                  <a:pt x="614997" y="1336040"/>
                </a:lnTo>
                <a:lnTo>
                  <a:pt x="612140" y="1305878"/>
                </a:lnTo>
                <a:lnTo>
                  <a:pt x="609283" y="1275715"/>
                </a:lnTo>
                <a:lnTo>
                  <a:pt x="607060" y="1244918"/>
                </a:lnTo>
                <a:lnTo>
                  <a:pt x="605155" y="1213803"/>
                </a:lnTo>
                <a:lnTo>
                  <a:pt x="603885" y="1182688"/>
                </a:lnTo>
                <a:lnTo>
                  <a:pt x="603250" y="1150938"/>
                </a:lnTo>
                <a:lnTo>
                  <a:pt x="175650" y="1150938"/>
                </a:lnTo>
                <a:close/>
                <a:moveTo>
                  <a:pt x="1549083" y="606108"/>
                </a:moveTo>
                <a:lnTo>
                  <a:pt x="1556385" y="631825"/>
                </a:lnTo>
                <a:lnTo>
                  <a:pt x="1563370" y="657860"/>
                </a:lnTo>
                <a:lnTo>
                  <a:pt x="1569720" y="684848"/>
                </a:lnTo>
                <a:lnTo>
                  <a:pt x="1576070" y="712153"/>
                </a:lnTo>
                <a:lnTo>
                  <a:pt x="1581467" y="739458"/>
                </a:lnTo>
                <a:lnTo>
                  <a:pt x="1586547" y="767398"/>
                </a:lnTo>
                <a:lnTo>
                  <a:pt x="1591627" y="795973"/>
                </a:lnTo>
                <a:lnTo>
                  <a:pt x="1596073" y="824865"/>
                </a:lnTo>
                <a:lnTo>
                  <a:pt x="1600200" y="854393"/>
                </a:lnTo>
                <a:lnTo>
                  <a:pt x="1603693" y="883920"/>
                </a:lnTo>
                <a:lnTo>
                  <a:pt x="1607185" y="914083"/>
                </a:lnTo>
                <a:lnTo>
                  <a:pt x="1609725" y="944245"/>
                </a:lnTo>
                <a:lnTo>
                  <a:pt x="1611947" y="974725"/>
                </a:lnTo>
                <a:lnTo>
                  <a:pt x="1613535" y="1005840"/>
                </a:lnTo>
                <a:lnTo>
                  <a:pt x="1615123" y="1036955"/>
                </a:lnTo>
                <a:lnTo>
                  <a:pt x="1615757" y="1068705"/>
                </a:lnTo>
                <a:lnTo>
                  <a:pt x="2045016" y="1068705"/>
                </a:lnTo>
                <a:lnTo>
                  <a:pt x="2044700" y="1060601"/>
                </a:lnTo>
                <a:lnTo>
                  <a:pt x="2043430" y="1036784"/>
                </a:lnTo>
                <a:lnTo>
                  <a:pt x="2041207" y="1013285"/>
                </a:lnTo>
                <a:lnTo>
                  <a:pt x="2038349" y="990104"/>
                </a:lnTo>
                <a:lnTo>
                  <a:pt x="2035491" y="966605"/>
                </a:lnTo>
                <a:lnTo>
                  <a:pt x="2031681" y="943423"/>
                </a:lnTo>
                <a:lnTo>
                  <a:pt x="2026917" y="920559"/>
                </a:lnTo>
                <a:lnTo>
                  <a:pt x="2021836" y="897695"/>
                </a:lnTo>
                <a:lnTo>
                  <a:pt x="2016438" y="875149"/>
                </a:lnTo>
                <a:lnTo>
                  <a:pt x="2010404" y="852920"/>
                </a:lnTo>
                <a:lnTo>
                  <a:pt x="2003736" y="831009"/>
                </a:lnTo>
                <a:lnTo>
                  <a:pt x="1997067" y="809098"/>
                </a:lnTo>
                <a:lnTo>
                  <a:pt x="1989128" y="787504"/>
                </a:lnTo>
                <a:lnTo>
                  <a:pt x="1981189" y="765910"/>
                </a:lnTo>
                <a:lnTo>
                  <a:pt x="1972298" y="744634"/>
                </a:lnTo>
                <a:lnTo>
                  <a:pt x="1963406" y="723993"/>
                </a:lnTo>
                <a:lnTo>
                  <a:pt x="1953880" y="703352"/>
                </a:lnTo>
                <a:lnTo>
                  <a:pt x="1943401" y="683029"/>
                </a:lnTo>
                <a:lnTo>
                  <a:pt x="1933239" y="663023"/>
                </a:lnTo>
                <a:lnTo>
                  <a:pt x="1922124" y="643335"/>
                </a:lnTo>
                <a:lnTo>
                  <a:pt x="1910375" y="623646"/>
                </a:lnTo>
                <a:lnTo>
                  <a:pt x="1899375" y="606108"/>
                </a:lnTo>
                <a:lnTo>
                  <a:pt x="1549083" y="606108"/>
                </a:lnTo>
                <a:close/>
                <a:moveTo>
                  <a:pt x="1150620" y="606108"/>
                </a:moveTo>
                <a:lnTo>
                  <a:pt x="1150620" y="1068705"/>
                </a:lnTo>
                <a:lnTo>
                  <a:pt x="1529080" y="1068705"/>
                </a:lnTo>
                <a:lnTo>
                  <a:pt x="1527810" y="1036955"/>
                </a:lnTo>
                <a:lnTo>
                  <a:pt x="1526857" y="1005840"/>
                </a:lnTo>
                <a:lnTo>
                  <a:pt x="1524317" y="974725"/>
                </a:lnTo>
                <a:lnTo>
                  <a:pt x="1522095" y="943928"/>
                </a:lnTo>
                <a:lnTo>
                  <a:pt x="1518920" y="913448"/>
                </a:lnTo>
                <a:lnTo>
                  <a:pt x="1515745" y="883603"/>
                </a:lnTo>
                <a:lnTo>
                  <a:pt x="1511617" y="853758"/>
                </a:lnTo>
                <a:lnTo>
                  <a:pt x="1507490" y="824548"/>
                </a:lnTo>
                <a:lnTo>
                  <a:pt x="1502410" y="795655"/>
                </a:lnTo>
                <a:lnTo>
                  <a:pt x="1497013" y="767080"/>
                </a:lnTo>
                <a:lnTo>
                  <a:pt x="1491615" y="739140"/>
                </a:lnTo>
                <a:lnTo>
                  <a:pt x="1485583" y="711518"/>
                </a:lnTo>
                <a:lnTo>
                  <a:pt x="1479233" y="684213"/>
                </a:lnTo>
                <a:lnTo>
                  <a:pt x="1472247" y="657543"/>
                </a:lnTo>
                <a:lnTo>
                  <a:pt x="1464945" y="631508"/>
                </a:lnTo>
                <a:lnTo>
                  <a:pt x="1456690" y="606108"/>
                </a:lnTo>
                <a:lnTo>
                  <a:pt x="1150620" y="606108"/>
                </a:lnTo>
                <a:close/>
                <a:moveTo>
                  <a:pt x="762000" y="606108"/>
                </a:moveTo>
                <a:lnTo>
                  <a:pt x="754380" y="631508"/>
                </a:lnTo>
                <a:lnTo>
                  <a:pt x="747077" y="657543"/>
                </a:lnTo>
                <a:lnTo>
                  <a:pt x="740093" y="684213"/>
                </a:lnTo>
                <a:lnTo>
                  <a:pt x="733425" y="711518"/>
                </a:lnTo>
                <a:lnTo>
                  <a:pt x="727393" y="739140"/>
                </a:lnTo>
                <a:lnTo>
                  <a:pt x="721677" y="767080"/>
                </a:lnTo>
                <a:lnTo>
                  <a:pt x="716597" y="795655"/>
                </a:lnTo>
                <a:lnTo>
                  <a:pt x="711517" y="824548"/>
                </a:lnTo>
                <a:lnTo>
                  <a:pt x="707390" y="853758"/>
                </a:lnTo>
                <a:lnTo>
                  <a:pt x="703580" y="883603"/>
                </a:lnTo>
                <a:lnTo>
                  <a:pt x="700087" y="913448"/>
                </a:lnTo>
                <a:lnTo>
                  <a:pt x="696913" y="943928"/>
                </a:lnTo>
                <a:lnTo>
                  <a:pt x="694690" y="974725"/>
                </a:lnTo>
                <a:lnTo>
                  <a:pt x="692467" y="1005840"/>
                </a:lnTo>
                <a:lnTo>
                  <a:pt x="691197" y="1036955"/>
                </a:lnTo>
                <a:lnTo>
                  <a:pt x="690245" y="1068705"/>
                </a:lnTo>
                <a:lnTo>
                  <a:pt x="1068705" y="1068705"/>
                </a:lnTo>
                <a:lnTo>
                  <a:pt x="1068705" y="606108"/>
                </a:lnTo>
                <a:lnTo>
                  <a:pt x="762000" y="606108"/>
                </a:lnTo>
                <a:close/>
                <a:moveTo>
                  <a:pt x="321517" y="606108"/>
                </a:moveTo>
                <a:lnTo>
                  <a:pt x="310221" y="623646"/>
                </a:lnTo>
                <a:lnTo>
                  <a:pt x="298789" y="643335"/>
                </a:lnTo>
                <a:lnTo>
                  <a:pt x="287674" y="663023"/>
                </a:lnTo>
                <a:lnTo>
                  <a:pt x="277195" y="683029"/>
                </a:lnTo>
                <a:lnTo>
                  <a:pt x="266716" y="703352"/>
                </a:lnTo>
                <a:lnTo>
                  <a:pt x="257189" y="723993"/>
                </a:lnTo>
                <a:lnTo>
                  <a:pt x="248298" y="744634"/>
                </a:lnTo>
                <a:lnTo>
                  <a:pt x="239406" y="765910"/>
                </a:lnTo>
                <a:lnTo>
                  <a:pt x="231467" y="787504"/>
                </a:lnTo>
                <a:lnTo>
                  <a:pt x="223846" y="809098"/>
                </a:lnTo>
                <a:lnTo>
                  <a:pt x="216860" y="831009"/>
                </a:lnTo>
                <a:lnTo>
                  <a:pt x="210191" y="852920"/>
                </a:lnTo>
                <a:lnTo>
                  <a:pt x="204158" y="875149"/>
                </a:lnTo>
                <a:lnTo>
                  <a:pt x="198759" y="897695"/>
                </a:lnTo>
                <a:lnTo>
                  <a:pt x="193678" y="920559"/>
                </a:lnTo>
                <a:lnTo>
                  <a:pt x="189232" y="943423"/>
                </a:lnTo>
                <a:lnTo>
                  <a:pt x="185422" y="966605"/>
                </a:lnTo>
                <a:lnTo>
                  <a:pt x="182246" y="990104"/>
                </a:lnTo>
                <a:lnTo>
                  <a:pt x="179706" y="1013285"/>
                </a:lnTo>
                <a:lnTo>
                  <a:pt x="177165" y="1036784"/>
                </a:lnTo>
                <a:lnTo>
                  <a:pt x="175895" y="1060601"/>
                </a:lnTo>
                <a:lnTo>
                  <a:pt x="175580" y="1068705"/>
                </a:lnTo>
                <a:lnTo>
                  <a:pt x="603250" y="1068705"/>
                </a:lnTo>
                <a:lnTo>
                  <a:pt x="603885" y="1036955"/>
                </a:lnTo>
                <a:lnTo>
                  <a:pt x="605155" y="1005840"/>
                </a:lnTo>
                <a:lnTo>
                  <a:pt x="607060" y="974725"/>
                </a:lnTo>
                <a:lnTo>
                  <a:pt x="609283" y="944245"/>
                </a:lnTo>
                <a:lnTo>
                  <a:pt x="612140" y="914083"/>
                </a:lnTo>
                <a:lnTo>
                  <a:pt x="614997" y="883920"/>
                </a:lnTo>
                <a:lnTo>
                  <a:pt x="619125" y="854393"/>
                </a:lnTo>
                <a:lnTo>
                  <a:pt x="622935" y="824865"/>
                </a:lnTo>
                <a:lnTo>
                  <a:pt x="627380" y="795973"/>
                </a:lnTo>
                <a:lnTo>
                  <a:pt x="632460" y="767398"/>
                </a:lnTo>
                <a:lnTo>
                  <a:pt x="637540" y="739458"/>
                </a:lnTo>
                <a:lnTo>
                  <a:pt x="643255" y="712153"/>
                </a:lnTo>
                <a:lnTo>
                  <a:pt x="649287" y="684848"/>
                </a:lnTo>
                <a:lnTo>
                  <a:pt x="655955" y="657860"/>
                </a:lnTo>
                <a:lnTo>
                  <a:pt x="662940" y="631825"/>
                </a:lnTo>
                <a:lnTo>
                  <a:pt x="670243" y="606108"/>
                </a:lnTo>
                <a:lnTo>
                  <a:pt x="321517" y="606108"/>
                </a:lnTo>
                <a:close/>
                <a:moveTo>
                  <a:pt x="1150620" y="203835"/>
                </a:moveTo>
                <a:lnTo>
                  <a:pt x="1150620" y="523875"/>
                </a:lnTo>
                <a:lnTo>
                  <a:pt x="1428115" y="523875"/>
                </a:lnTo>
                <a:lnTo>
                  <a:pt x="1421447" y="507683"/>
                </a:lnTo>
                <a:lnTo>
                  <a:pt x="1414463" y="491490"/>
                </a:lnTo>
                <a:lnTo>
                  <a:pt x="1407477" y="476250"/>
                </a:lnTo>
                <a:lnTo>
                  <a:pt x="1400810" y="460693"/>
                </a:lnTo>
                <a:lnTo>
                  <a:pt x="1393507" y="445770"/>
                </a:lnTo>
                <a:lnTo>
                  <a:pt x="1386205" y="431165"/>
                </a:lnTo>
                <a:lnTo>
                  <a:pt x="1378267" y="416878"/>
                </a:lnTo>
                <a:lnTo>
                  <a:pt x="1370647" y="403225"/>
                </a:lnTo>
                <a:lnTo>
                  <a:pt x="1363027" y="389890"/>
                </a:lnTo>
                <a:lnTo>
                  <a:pt x="1355090" y="376555"/>
                </a:lnTo>
                <a:lnTo>
                  <a:pt x="1346835" y="363855"/>
                </a:lnTo>
                <a:lnTo>
                  <a:pt x="1338897" y="352108"/>
                </a:lnTo>
                <a:lnTo>
                  <a:pt x="1330325" y="340043"/>
                </a:lnTo>
                <a:lnTo>
                  <a:pt x="1321753" y="328613"/>
                </a:lnTo>
                <a:lnTo>
                  <a:pt x="1313180" y="317818"/>
                </a:lnTo>
                <a:lnTo>
                  <a:pt x="1304607" y="307023"/>
                </a:lnTo>
                <a:lnTo>
                  <a:pt x="1295400" y="297180"/>
                </a:lnTo>
                <a:lnTo>
                  <a:pt x="1286510" y="287655"/>
                </a:lnTo>
                <a:lnTo>
                  <a:pt x="1277303" y="278448"/>
                </a:lnTo>
                <a:lnTo>
                  <a:pt x="1268095" y="269558"/>
                </a:lnTo>
                <a:lnTo>
                  <a:pt x="1258887" y="261303"/>
                </a:lnTo>
                <a:lnTo>
                  <a:pt x="1249680" y="253365"/>
                </a:lnTo>
                <a:lnTo>
                  <a:pt x="1240155" y="246063"/>
                </a:lnTo>
                <a:lnTo>
                  <a:pt x="1230313" y="239395"/>
                </a:lnTo>
                <a:lnTo>
                  <a:pt x="1220787" y="233045"/>
                </a:lnTo>
                <a:lnTo>
                  <a:pt x="1210945" y="227330"/>
                </a:lnTo>
                <a:lnTo>
                  <a:pt x="1201103" y="222250"/>
                </a:lnTo>
                <a:lnTo>
                  <a:pt x="1191260" y="217170"/>
                </a:lnTo>
                <a:lnTo>
                  <a:pt x="1181100" y="213043"/>
                </a:lnTo>
                <a:lnTo>
                  <a:pt x="1170940" y="209550"/>
                </a:lnTo>
                <a:lnTo>
                  <a:pt x="1160780" y="206375"/>
                </a:lnTo>
                <a:lnTo>
                  <a:pt x="1150620" y="203835"/>
                </a:lnTo>
                <a:close/>
                <a:moveTo>
                  <a:pt x="1068705" y="203835"/>
                </a:moveTo>
                <a:lnTo>
                  <a:pt x="1058227" y="206375"/>
                </a:lnTo>
                <a:lnTo>
                  <a:pt x="1047750" y="209550"/>
                </a:lnTo>
                <a:lnTo>
                  <a:pt x="1037907" y="213043"/>
                </a:lnTo>
                <a:lnTo>
                  <a:pt x="1027747" y="217170"/>
                </a:lnTo>
                <a:lnTo>
                  <a:pt x="1017905" y="222250"/>
                </a:lnTo>
                <a:lnTo>
                  <a:pt x="1008380" y="227330"/>
                </a:lnTo>
                <a:lnTo>
                  <a:pt x="998220" y="233045"/>
                </a:lnTo>
                <a:lnTo>
                  <a:pt x="988695" y="239395"/>
                </a:lnTo>
                <a:lnTo>
                  <a:pt x="979170" y="246063"/>
                </a:lnTo>
                <a:lnTo>
                  <a:pt x="969645" y="253365"/>
                </a:lnTo>
                <a:lnTo>
                  <a:pt x="960120" y="261303"/>
                </a:lnTo>
                <a:lnTo>
                  <a:pt x="950595" y="269558"/>
                </a:lnTo>
                <a:lnTo>
                  <a:pt x="941387" y="278448"/>
                </a:lnTo>
                <a:lnTo>
                  <a:pt x="932497" y="287655"/>
                </a:lnTo>
                <a:lnTo>
                  <a:pt x="923290" y="297180"/>
                </a:lnTo>
                <a:lnTo>
                  <a:pt x="914400" y="307023"/>
                </a:lnTo>
                <a:lnTo>
                  <a:pt x="906145" y="317818"/>
                </a:lnTo>
                <a:lnTo>
                  <a:pt x="897255" y="328613"/>
                </a:lnTo>
                <a:lnTo>
                  <a:pt x="888683" y="340043"/>
                </a:lnTo>
                <a:lnTo>
                  <a:pt x="880427" y="352108"/>
                </a:lnTo>
                <a:lnTo>
                  <a:pt x="872173" y="363855"/>
                </a:lnTo>
                <a:lnTo>
                  <a:pt x="864235" y="376555"/>
                </a:lnTo>
                <a:lnTo>
                  <a:pt x="855980" y="389890"/>
                </a:lnTo>
                <a:lnTo>
                  <a:pt x="848360" y="403225"/>
                </a:lnTo>
                <a:lnTo>
                  <a:pt x="840740" y="416878"/>
                </a:lnTo>
                <a:lnTo>
                  <a:pt x="833120" y="431165"/>
                </a:lnTo>
                <a:lnTo>
                  <a:pt x="825817" y="445770"/>
                </a:lnTo>
                <a:lnTo>
                  <a:pt x="818515" y="460693"/>
                </a:lnTo>
                <a:lnTo>
                  <a:pt x="811213" y="476250"/>
                </a:lnTo>
                <a:lnTo>
                  <a:pt x="804545" y="491490"/>
                </a:lnTo>
                <a:lnTo>
                  <a:pt x="797560" y="507683"/>
                </a:lnTo>
                <a:lnTo>
                  <a:pt x="791210" y="523875"/>
                </a:lnTo>
                <a:lnTo>
                  <a:pt x="1068705" y="523875"/>
                </a:lnTo>
                <a:lnTo>
                  <a:pt x="1068705" y="203835"/>
                </a:lnTo>
                <a:close/>
                <a:moveTo>
                  <a:pt x="902594" y="196743"/>
                </a:moveTo>
                <a:lnTo>
                  <a:pt x="899283" y="197489"/>
                </a:lnTo>
                <a:lnTo>
                  <a:pt x="876419" y="202887"/>
                </a:lnTo>
                <a:lnTo>
                  <a:pt x="854190" y="208921"/>
                </a:lnTo>
                <a:lnTo>
                  <a:pt x="832279" y="215589"/>
                </a:lnTo>
                <a:lnTo>
                  <a:pt x="810368" y="222258"/>
                </a:lnTo>
                <a:lnTo>
                  <a:pt x="788457" y="230197"/>
                </a:lnTo>
                <a:lnTo>
                  <a:pt x="767181" y="238136"/>
                </a:lnTo>
                <a:lnTo>
                  <a:pt x="746222" y="247027"/>
                </a:lnTo>
                <a:lnTo>
                  <a:pt x="725264" y="255919"/>
                </a:lnTo>
                <a:lnTo>
                  <a:pt x="704623" y="265445"/>
                </a:lnTo>
                <a:lnTo>
                  <a:pt x="684299" y="275925"/>
                </a:lnTo>
                <a:lnTo>
                  <a:pt x="664293" y="286086"/>
                </a:lnTo>
                <a:lnTo>
                  <a:pt x="644605" y="297201"/>
                </a:lnTo>
                <a:lnTo>
                  <a:pt x="625234" y="308950"/>
                </a:lnTo>
                <a:lnTo>
                  <a:pt x="605863" y="320700"/>
                </a:lnTo>
                <a:lnTo>
                  <a:pt x="587128" y="333084"/>
                </a:lnTo>
                <a:lnTo>
                  <a:pt x="568709" y="345786"/>
                </a:lnTo>
                <a:lnTo>
                  <a:pt x="550609" y="359124"/>
                </a:lnTo>
                <a:lnTo>
                  <a:pt x="532826" y="373096"/>
                </a:lnTo>
                <a:lnTo>
                  <a:pt x="515043" y="386751"/>
                </a:lnTo>
                <a:lnTo>
                  <a:pt x="497895" y="401358"/>
                </a:lnTo>
                <a:lnTo>
                  <a:pt x="481382" y="416601"/>
                </a:lnTo>
                <a:lnTo>
                  <a:pt x="464869" y="431844"/>
                </a:lnTo>
                <a:lnTo>
                  <a:pt x="448674" y="447404"/>
                </a:lnTo>
                <a:lnTo>
                  <a:pt x="432796" y="463281"/>
                </a:lnTo>
                <a:lnTo>
                  <a:pt x="417871" y="479794"/>
                </a:lnTo>
                <a:lnTo>
                  <a:pt x="402946" y="496942"/>
                </a:lnTo>
                <a:lnTo>
                  <a:pt x="388339" y="513773"/>
                </a:lnTo>
                <a:lnTo>
                  <a:pt x="380221" y="523875"/>
                </a:lnTo>
                <a:lnTo>
                  <a:pt x="696913" y="523875"/>
                </a:lnTo>
                <a:lnTo>
                  <a:pt x="708025" y="494348"/>
                </a:lnTo>
                <a:lnTo>
                  <a:pt x="719773" y="465455"/>
                </a:lnTo>
                <a:lnTo>
                  <a:pt x="731837" y="437833"/>
                </a:lnTo>
                <a:lnTo>
                  <a:pt x="745173" y="410845"/>
                </a:lnTo>
                <a:lnTo>
                  <a:pt x="758190" y="385128"/>
                </a:lnTo>
                <a:lnTo>
                  <a:pt x="771843" y="360045"/>
                </a:lnTo>
                <a:lnTo>
                  <a:pt x="779145" y="348298"/>
                </a:lnTo>
                <a:lnTo>
                  <a:pt x="786130" y="336233"/>
                </a:lnTo>
                <a:lnTo>
                  <a:pt x="793433" y="324803"/>
                </a:lnTo>
                <a:lnTo>
                  <a:pt x="801053" y="313690"/>
                </a:lnTo>
                <a:lnTo>
                  <a:pt x="808355" y="302578"/>
                </a:lnTo>
                <a:lnTo>
                  <a:pt x="816293" y="291783"/>
                </a:lnTo>
                <a:lnTo>
                  <a:pt x="823913" y="281305"/>
                </a:lnTo>
                <a:lnTo>
                  <a:pt x="831850" y="271145"/>
                </a:lnTo>
                <a:lnTo>
                  <a:pt x="839470" y="261303"/>
                </a:lnTo>
                <a:lnTo>
                  <a:pt x="847725" y="251778"/>
                </a:lnTo>
                <a:lnTo>
                  <a:pt x="855980" y="242570"/>
                </a:lnTo>
                <a:lnTo>
                  <a:pt x="864235" y="233363"/>
                </a:lnTo>
                <a:lnTo>
                  <a:pt x="872490" y="224473"/>
                </a:lnTo>
                <a:lnTo>
                  <a:pt x="881063" y="216535"/>
                </a:lnTo>
                <a:lnTo>
                  <a:pt x="889635" y="207963"/>
                </a:lnTo>
                <a:lnTo>
                  <a:pt x="898525" y="200343"/>
                </a:lnTo>
                <a:lnTo>
                  <a:pt x="902594" y="196743"/>
                </a:lnTo>
                <a:close/>
                <a:moveTo>
                  <a:pt x="1315730" y="196178"/>
                </a:moveTo>
                <a:lnTo>
                  <a:pt x="1320800" y="200343"/>
                </a:lnTo>
                <a:lnTo>
                  <a:pt x="1329690" y="207963"/>
                </a:lnTo>
                <a:lnTo>
                  <a:pt x="1337945" y="216535"/>
                </a:lnTo>
                <a:lnTo>
                  <a:pt x="1346517" y="224473"/>
                </a:lnTo>
                <a:lnTo>
                  <a:pt x="1355090" y="233363"/>
                </a:lnTo>
                <a:lnTo>
                  <a:pt x="1363027" y="242570"/>
                </a:lnTo>
                <a:lnTo>
                  <a:pt x="1371600" y="251778"/>
                </a:lnTo>
                <a:lnTo>
                  <a:pt x="1379537" y="261303"/>
                </a:lnTo>
                <a:lnTo>
                  <a:pt x="1387157" y="271145"/>
                </a:lnTo>
                <a:lnTo>
                  <a:pt x="1395413" y="281305"/>
                </a:lnTo>
                <a:lnTo>
                  <a:pt x="1403033" y="291783"/>
                </a:lnTo>
                <a:lnTo>
                  <a:pt x="1410653" y="302578"/>
                </a:lnTo>
                <a:lnTo>
                  <a:pt x="1417955" y="313690"/>
                </a:lnTo>
                <a:lnTo>
                  <a:pt x="1425575" y="324803"/>
                </a:lnTo>
                <a:lnTo>
                  <a:pt x="1432877" y="336233"/>
                </a:lnTo>
                <a:lnTo>
                  <a:pt x="1439863" y="348298"/>
                </a:lnTo>
                <a:lnTo>
                  <a:pt x="1447165" y="360045"/>
                </a:lnTo>
                <a:lnTo>
                  <a:pt x="1461135" y="385128"/>
                </a:lnTo>
                <a:lnTo>
                  <a:pt x="1474153" y="410845"/>
                </a:lnTo>
                <a:lnTo>
                  <a:pt x="1487170" y="437833"/>
                </a:lnTo>
                <a:lnTo>
                  <a:pt x="1499553" y="465455"/>
                </a:lnTo>
                <a:lnTo>
                  <a:pt x="1510983" y="494348"/>
                </a:lnTo>
                <a:lnTo>
                  <a:pt x="1522095" y="523875"/>
                </a:lnTo>
                <a:lnTo>
                  <a:pt x="1840331" y="523875"/>
                </a:lnTo>
                <a:lnTo>
                  <a:pt x="1832574" y="513773"/>
                </a:lnTo>
                <a:lnTo>
                  <a:pt x="1817967" y="496942"/>
                </a:lnTo>
                <a:lnTo>
                  <a:pt x="1802724" y="479794"/>
                </a:lnTo>
                <a:lnTo>
                  <a:pt x="1787481" y="463281"/>
                </a:lnTo>
                <a:lnTo>
                  <a:pt x="1771921" y="447404"/>
                </a:lnTo>
                <a:lnTo>
                  <a:pt x="1756044" y="431844"/>
                </a:lnTo>
                <a:lnTo>
                  <a:pt x="1739531" y="416601"/>
                </a:lnTo>
                <a:lnTo>
                  <a:pt x="1722383" y="401358"/>
                </a:lnTo>
                <a:lnTo>
                  <a:pt x="1705553" y="386751"/>
                </a:lnTo>
                <a:lnTo>
                  <a:pt x="1687770" y="373096"/>
                </a:lnTo>
                <a:lnTo>
                  <a:pt x="1670304" y="359124"/>
                </a:lnTo>
                <a:lnTo>
                  <a:pt x="1652203" y="345786"/>
                </a:lnTo>
                <a:lnTo>
                  <a:pt x="1633468" y="333084"/>
                </a:lnTo>
                <a:lnTo>
                  <a:pt x="1614415" y="320700"/>
                </a:lnTo>
                <a:lnTo>
                  <a:pt x="1595679" y="308950"/>
                </a:lnTo>
                <a:lnTo>
                  <a:pt x="1575991" y="297201"/>
                </a:lnTo>
                <a:lnTo>
                  <a:pt x="1556302" y="286086"/>
                </a:lnTo>
                <a:lnTo>
                  <a:pt x="1536296" y="275925"/>
                </a:lnTo>
                <a:lnTo>
                  <a:pt x="1515973" y="265445"/>
                </a:lnTo>
                <a:lnTo>
                  <a:pt x="1495332" y="255919"/>
                </a:lnTo>
                <a:lnTo>
                  <a:pt x="1474691" y="247027"/>
                </a:lnTo>
                <a:lnTo>
                  <a:pt x="1453415" y="238136"/>
                </a:lnTo>
                <a:lnTo>
                  <a:pt x="1431821" y="230197"/>
                </a:lnTo>
                <a:lnTo>
                  <a:pt x="1410227" y="222258"/>
                </a:lnTo>
                <a:lnTo>
                  <a:pt x="1388316" y="215589"/>
                </a:lnTo>
                <a:lnTo>
                  <a:pt x="1366405" y="208921"/>
                </a:lnTo>
                <a:lnTo>
                  <a:pt x="1344176" y="202887"/>
                </a:lnTo>
                <a:lnTo>
                  <a:pt x="1321630" y="197489"/>
                </a:lnTo>
                <a:lnTo>
                  <a:pt x="1315730" y="196178"/>
                </a:lnTo>
                <a:close/>
                <a:moveTo>
                  <a:pt x="1109345" y="0"/>
                </a:moveTo>
                <a:lnTo>
                  <a:pt x="1138237" y="318"/>
                </a:lnTo>
                <a:lnTo>
                  <a:pt x="1166495" y="1588"/>
                </a:lnTo>
                <a:lnTo>
                  <a:pt x="1195070" y="3493"/>
                </a:lnTo>
                <a:lnTo>
                  <a:pt x="1223010" y="5715"/>
                </a:lnTo>
                <a:lnTo>
                  <a:pt x="1250950" y="9208"/>
                </a:lnTo>
                <a:lnTo>
                  <a:pt x="1278573" y="13018"/>
                </a:lnTo>
                <a:lnTo>
                  <a:pt x="1306195" y="17780"/>
                </a:lnTo>
                <a:lnTo>
                  <a:pt x="1333183" y="22860"/>
                </a:lnTo>
                <a:lnTo>
                  <a:pt x="1360487" y="28575"/>
                </a:lnTo>
                <a:lnTo>
                  <a:pt x="1386840" y="34925"/>
                </a:lnTo>
                <a:lnTo>
                  <a:pt x="1413510" y="42228"/>
                </a:lnTo>
                <a:lnTo>
                  <a:pt x="1439545" y="50165"/>
                </a:lnTo>
                <a:lnTo>
                  <a:pt x="1465580" y="58420"/>
                </a:lnTo>
                <a:lnTo>
                  <a:pt x="1490980" y="67628"/>
                </a:lnTo>
                <a:lnTo>
                  <a:pt x="1516380" y="77153"/>
                </a:lnTo>
                <a:lnTo>
                  <a:pt x="1541463" y="87313"/>
                </a:lnTo>
                <a:lnTo>
                  <a:pt x="1566227" y="98108"/>
                </a:lnTo>
                <a:lnTo>
                  <a:pt x="1590675" y="109538"/>
                </a:lnTo>
                <a:lnTo>
                  <a:pt x="1614805" y="121603"/>
                </a:lnTo>
                <a:lnTo>
                  <a:pt x="1638617" y="134303"/>
                </a:lnTo>
                <a:lnTo>
                  <a:pt x="1662113" y="147320"/>
                </a:lnTo>
                <a:lnTo>
                  <a:pt x="1684973" y="160655"/>
                </a:lnTo>
                <a:lnTo>
                  <a:pt x="1707833" y="174943"/>
                </a:lnTo>
                <a:lnTo>
                  <a:pt x="1730057" y="189865"/>
                </a:lnTo>
                <a:lnTo>
                  <a:pt x="1751965" y="204788"/>
                </a:lnTo>
                <a:lnTo>
                  <a:pt x="1773555" y="220663"/>
                </a:lnTo>
                <a:lnTo>
                  <a:pt x="1794510" y="236855"/>
                </a:lnTo>
                <a:lnTo>
                  <a:pt x="1815465" y="253683"/>
                </a:lnTo>
                <a:lnTo>
                  <a:pt x="1835785" y="270510"/>
                </a:lnTo>
                <a:lnTo>
                  <a:pt x="1855787" y="288290"/>
                </a:lnTo>
                <a:lnTo>
                  <a:pt x="1875473" y="306705"/>
                </a:lnTo>
                <a:lnTo>
                  <a:pt x="1894205" y="325120"/>
                </a:lnTo>
                <a:lnTo>
                  <a:pt x="1912937" y="344488"/>
                </a:lnTo>
                <a:lnTo>
                  <a:pt x="1931035" y="363538"/>
                </a:lnTo>
                <a:lnTo>
                  <a:pt x="1948815" y="383540"/>
                </a:lnTo>
                <a:lnTo>
                  <a:pt x="1965643" y="403860"/>
                </a:lnTo>
                <a:lnTo>
                  <a:pt x="1982470" y="424815"/>
                </a:lnTo>
                <a:lnTo>
                  <a:pt x="1998663" y="445770"/>
                </a:lnTo>
                <a:lnTo>
                  <a:pt x="2014537" y="467360"/>
                </a:lnTo>
                <a:lnTo>
                  <a:pt x="2029777" y="489268"/>
                </a:lnTo>
                <a:lnTo>
                  <a:pt x="2044383" y="511493"/>
                </a:lnTo>
                <a:lnTo>
                  <a:pt x="2058670" y="534353"/>
                </a:lnTo>
                <a:lnTo>
                  <a:pt x="2072005" y="557213"/>
                </a:lnTo>
                <a:lnTo>
                  <a:pt x="2085023" y="580708"/>
                </a:lnTo>
                <a:lnTo>
                  <a:pt x="2097723" y="604520"/>
                </a:lnTo>
                <a:lnTo>
                  <a:pt x="2109787" y="628650"/>
                </a:lnTo>
                <a:lnTo>
                  <a:pt x="2121217" y="653098"/>
                </a:lnTo>
                <a:lnTo>
                  <a:pt x="2132013" y="677863"/>
                </a:lnTo>
                <a:lnTo>
                  <a:pt x="2142173" y="702945"/>
                </a:lnTo>
                <a:lnTo>
                  <a:pt x="2152015" y="728345"/>
                </a:lnTo>
                <a:lnTo>
                  <a:pt x="2160905" y="754063"/>
                </a:lnTo>
                <a:lnTo>
                  <a:pt x="2169160" y="779780"/>
                </a:lnTo>
                <a:lnTo>
                  <a:pt x="2177097" y="805815"/>
                </a:lnTo>
                <a:lnTo>
                  <a:pt x="2184400" y="832485"/>
                </a:lnTo>
                <a:lnTo>
                  <a:pt x="2190750" y="859473"/>
                </a:lnTo>
                <a:lnTo>
                  <a:pt x="2196465" y="886143"/>
                </a:lnTo>
                <a:lnTo>
                  <a:pt x="2201863" y="913448"/>
                </a:lnTo>
                <a:lnTo>
                  <a:pt x="2206307" y="940753"/>
                </a:lnTo>
                <a:lnTo>
                  <a:pt x="2210435" y="968375"/>
                </a:lnTo>
                <a:lnTo>
                  <a:pt x="2213610" y="996315"/>
                </a:lnTo>
                <a:lnTo>
                  <a:pt x="2215833" y="1024255"/>
                </a:lnTo>
                <a:lnTo>
                  <a:pt x="2217737" y="1052830"/>
                </a:lnTo>
                <a:lnTo>
                  <a:pt x="2219007" y="1081088"/>
                </a:lnTo>
                <a:lnTo>
                  <a:pt x="2219325" y="1109980"/>
                </a:lnTo>
                <a:lnTo>
                  <a:pt x="2219007" y="1138238"/>
                </a:lnTo>
                <a:lnTo>
                  <a:pt x="2217737" y="1166813"/>
                </a:lnTo>
                <a:lnTo>
                  <a:pt x="2215833" y="1195388"/>
                </a:lnTo>
                <a:lnTo>
                  <a:pt x="2213610" y="1223328"/>
                </a:lnTo>
                <a:lnTo>
                  <a:pt x="2210435" y="1250950"/>
                </a:lnTo>
                <a:lnTo>
                  <a:pt x="2206307" y="1278573"/>
                </a:lnTo>
                <a:lnTo>
                  <a:pt x="2201863" y="1306195"/>
                </a:lnTo>
                <a:lnTo>
                  <a:pt x="2196465" y="1333500"/>
                </a:lnTo>
                <a:lnTo>
                  <a:pt x="2190750" y="1360488"/>
                </a:lnTo>
                <a:lnTo>
                  <a:pt x="2184400" y="1387158"/>
                </a:lnTo>
                <a:lnTo>
                  <a:pt x="2177097" y="1413510"/>
                </a:lnTo>
                <a:lnTo>
                  <a:pt x="2169160" y="1439545"/>
                </a:lnTo>
                <a:lnTo>
                  <a:pt x="2160905" y="1465898"/>
                </a:lnTo>
                <a:lnTo>
                  <a:pt x="2152015" y="1491298"/>
                </a:lnTo>
                <a:lnTo>
                  <a:pt x="2142173" y="1516380"/>
                </a:lnTo>
                <a:lnTo>
                  <a:pt x="2132013" y="1541463"/>
                </a:lnTo>
                <a:lnTo>
                  <a:pt x="2121217" y="1566545"/>
                </a:lnTo>
                <a:lnTo>
                  <a:pt x="2109787" y="1590675"/>
                </a:lnTo>
                <a:lnTo>
                  <a:pt x="2097723" y="1614805"/>
                </a:lnTo>
                <a:lnTo>
                  <a:pt x="2085023" y="1638618"/>
                </a:lnTo>
                <a:lnTo>
                  <a:pt x="2072005" y="1662113"/>
                </a:lnTo>
                <a:lnTo>
                  <a:pt x="2058670" y="1685290"/>
                </a:lnTo>
                <a:lnTo>
                  <a:pt x="2044383" y="1707833"/>
                </a:lnTo>
                <a:lnTo>
                  <a:pt x="2029777" y="1730058"/>
                </a:lnTo>
                <a:lnTo>
                  <a:pt x="2014537" y="1751965"/>
                </a:lnTo>
                <a:lnTo>
                  <a:pt x="1998663" y="1773555"/>
                </a:lnTo>
                <a:lnTo>
                  <a:pt x="1982470" y="1794828"/>
                </a:lnTo>
                <a:lnTo>
                  <a:pt x="1965643" y="1815465"/>
                </a:lnTo>
                <a:lnTo>
                  <a:pt x="1948815" y="1835785"/>
                </a:lnTo>
                <a:lnTo>
                  <a:pt x="1931035" y="1855788"/>
                </a:lnTo>
                <a:lnTo>
                  <a:pt x="1912937" y="1875473"/>
                </a:lnTo>
                <a:lnTo>
                  <a:pt x="1894205" y="1894205"/>
                </a:lnTo>
                <a:lnTo>
                  <a:pt x="1875473" y="1913255"/>
                </a:lnTo>
                <a:lnTo>
                  <a:pt x="1855787" y="1931353"/>
                </a:lnTo>
                <a:lnTo>
                  <a:pt x="1835785" y="1948815"/>
                </a:lnTo>
                <a:lnTo>
                  <a:pt x="1815465" y="1966278"/>
                </a:lnTo>
                <a:lnTo>
                  <a:pt x="1794510" y="1982788"/>
                </a:lnTo>
                <a:lnTo>
                  <a:pt x="1773555" y="1998980"/>
                </a:lnTo>
                <a:lnTo>
                  <a:pt x="1751965" y="2014538"/>
                </a:lnTo>
                <a:lnTo>
                  <a:pt x="1730057" y="2030095"/>
                </a:lnTo>
                <a:lnTo>
                  <a:pt x="1707833" y="2044700"/>
                </a:lnTo>
                <a:lnTo>
                  <a:pt x="1684973" y="2058670"/>
                </a:lnTo>
                <a:lnTo>
                  <a:pt x="1662113" y="2072323"/>
                </a:lnTo>
                <a:lnTo>
                  <a:pt x="1638617" y="2085340"/>
                </a:lnTo>
                <a:lnTo>
                  <a:pt x="1614805" y="2098040"/>
                </a:lnTo>
                <a:lnTo>
                  <a:pt x="1590675" y="2109788"/>
                </a:lnTo>
                <a:lnTo>
                  <a:pt x="1566227" y="2121535"/>
                </a:lnTo>
                <a:lnTo>
                  <a:pt x="1541463" y="2132330"/>
                </a:lnTo>
                <a:lnTo>
                  <a:pt x="1516380" y="2142490"/>
                </a:lnTo>
                <a:lnTo>
                  <a:pt x="1490980" y="2152333"/>
                </a:lnTo>
                <a:lnTo>
                  <a:pt x="1465580" y="2160905"/>
                </a:lnTo>
                <a:lnTo>
                  <a:pt x="1439545" y="2169478"/>
                </a:lnTo>
                <a:lnTo>
                  <a:pt x="1413510" y="2177098"/>
                </a:lnTo>
                <a:lnTo>
                  <a:pt x="1386840" y="2184400"/>
                </a:lnTo>
                <a:lnTo>
                  <a:pt x="1360487" y="2191068"/>
                </a:lnTo>
                <a:lnTo>
                  <a:pt x="1333183" y="2196783"/>
                </a:lnTo>
                <a:lnTo>
                  <a:pt x="1306195" y="2202180"/>
                </a:lnTo>
                <a:lnTo>
                  <a:pt x="1278573" y="2206625"/>
                </a:lnTo>
                <a:lnTo>
                  <a:pt x="1250950" y="2210753"/>
                </a:lnTo>
                <a:lnTo>
                  <a:pt x="1223010" y="2213610"/>
                </a:lnTo>
                <a:lnTo>
                  <a:pt x="1195070" y="2215833"/>
                </a:lnTo>
                <a:lnTo>
                  <a:pt x="1166495" y="2218055"/>
                </a:lnTo>
                <a:lnTo>
                  <a:pt x="1138237" y="2219008"/>
                </a:lnTo>
                <a:lnTo>
                  <a:pt x="1109345" y="2219325"/>
                </a:lnTo>
                <a:lnTo>
                  <a:pt x="1081087" y="2219008"/>
                </a:lnTo>
                <a:lnTo>
                  <a:pt x="1052513" y="2218055"/>
                </a:lnTo>
                <a:lnTo>
                  <a:pt x="1023937" y="2215833"/>
                </a:lnTo>
                <a:lnTo>
                  <a:pt x="995997" y="2213610"/>
                </a:lnTo>
                <a:lnTo>
                  <a:pt x="968375" y="2210753"/>
                </a:lnTo>
                <a:lnTo>
                  <a:pt x="940753" y="2206625"/>
                </a:lnTo>
                <a:lnTo>
                  <a:pt x="913130" y="2202180"/>
                </a:lnTo>
                <a:lnTo>
                  <a:pt x="886143" y="2196783"/>
                </a:lnTo>
                <a:lnTo>
                  <a:pt x="858837" y="2191068"/>
                </a:lnTo>
                <a:lnTo>
                  <a:pt x="832167" y="2184400"/>
                </a:lnTo>
                <a:lnTo>
                  <a:pt x="805815" y="2177098"/>
                </a:lnTo>
                <a:lnTo>
                  <a:pt x="779780" y="2169478"/>
                </a:lnTo>
                <a:lnTo>
                  <a:pt x="753427" y="2160905"/>
                </a:lnTo>
                <a:lnTo>
                  <a:pt x="728027" y="2152333"/>
                </a:lnTo>
                <a:lnTo>
                  <a:pt x="702627" y="2142490"/>
                </a:lnTo>
                <a:lnTo>
                  <a:pt x="677863" y="2132330"/>
                </a:lnTo>
                <a:lnTo>
                  <a:pt x="652780" y="2121535"/>
                </a:lnTo>
                <a:lnTo>
                  <a:pt x="628650" y="2109788"/>
                </a:lnTo>
                <a:lnTo>
                  <a:pt x="604520" y="2098040"/>
                </a:lnTo>
                <a:lnTo>
                  <a:pt x="580707" y="2085340"/>
                </a:lnTo>
                <a:lnTo>
                  <a:pt x="557213" y="2072323"/>
                </a:lnTo>
                <a:lnTo>
                  <a:pt x="534035" y="2058670"/>
                </a:lnTo>
                <a:lnTo>
                  <a:pt x="511493" y="2044700"/>
                </a:lnTo>
                <a:lnTo>
                  <a:pt x="488950" y="2030095"/>
                </a:lnTo>
                <a:lnTo>
                  <a:pt x="467043" y="2014538"/>
                </a:lnTo>
                <a:lnTo>
                  <a:pt x="445770" y="1998980"/>
                </a:lnTo>
                <a:lnTo>
                  <a:pt x="424497" y="1982788"/>
                </a:lnTo>
                <a:lnTo>
                  <a:pt x="403860" y="1966278"/>
                </a:lnTo>
                <a:lnTo>
                  <a:pt x="383540" y="1948815"/>
                </a:lnTo>
                <a:lnTo>
                  <a:pt x="363537" y="1931353"/>
                </a:lnTo>
                <a:lnTo>
                  <a:pt x="344170" y="1913255"/>
                </a:lnTo>
                <a:lnTo>
                  <a:pt x="325120" y="1894205"/>
                </a:lnTo>
                <a:lnTo>
                  <a:pt x="306387" y="1875473"/>
                </a:lnTo>
                <a:lnTo>
                  <a:pt x="287973" y="1855788"/>
                </a:lnTo>
                <a:lnTo>
                  <a:pt x="270510" y="1835785"/>
                </a:lnTo>
                <a:lnTo>
                  <a:pt x="253365" y="1815465"/>
                </a:lnTo>
                <a:lnTo>
                  <a:pt x="236537" y="1794828"/>
                </a:lnTo>
                <a:lnTo>
                  <a:pt x="220345" y="1773555"/>
                </a:lnTo>
                <a:lnTo>
                  <a:pt x="204787" y="1751965"/>
                </a:lnTo>
                <a:lnTo>
                  <a:pt x="189230" y="1730058"/>
                </a:lnTo>
                <a:lnTo>
                  <a:pt x="174625" y="1707833"/>
                </a:lnTo>
                <a:lnTo>
                  <a:pt x="160655" y="1685290"/>
                </a:lnTo>
                <a:lnTo>
                  <a:pt x="147003" y="1662113"/>
                </a:lnTo>
                <a:lnTo>
                  <a:pt x="133985" y="1638618"/>
                </a:lnTo>
                <a:lnTo>
                  <a:pt x="121285" y="1614805"/>
                </a:lnTo>
                <a:lnTo>
                  <a:pt x="109537" y="1590675"/>
                </a:lnTo>
                <a:lnTo>
                  <a:pt x="97790" y="1566545"/>
                </a:lnTo>
                <a:lnTo>
                  <a:pt x="86995" y="1541463"/>
                </a:lnTo>
                <a:lnTo>
                  <a:pt x="77153" y="1516380"/>
                </a:lnTo>
                <a:lnTo>
                  <a:pt x="67627" y="1491298"/>
                </a:lnTo>
                <a:lnTo>
                  <a:pt x="58420" y="1465898"/>
                </a:lnTo>
                <a:lnTo>
                  <a:pt x="49847" y="1439545"/>
                </a:lnTo>
                <a:lnTo>
                  <a:pt x="42227" y="1413510"/>
                </a:lnTo>
                <a:lnTo>
                  <a:pt x="34925" y="1387158"/>
                </a:lnTo>
                <a:lnTo>
                  <a:pt x="28257" y="1360488"/>
                </a:lnTo>
                <a:lnTo>
                  <a:pt x="22543" y="1333500"/>
                </a:lnTo>
                <a:lnTo>
                  <a:pt x="17145" y="1306195"/>
                </a:lnTo>
                <a:lnTo>
                  <a:pt x="13017" y="1278573"/>
                </a:lnTo>
                <a:lnTo>
                  <a:pt x="9207" y="1250950"/>
                </a:lnTo>
                <a:lnTo>
                  <a:pt x="5715" y="1223328"/>
                </a:lnTo>
                <a:lnTo>
                  <a:pt x="3175" y="1195388"/>
                </a:lnTo>
                <a:lnTo>
                  <a:pt x="1270" y="1166813"/>
                </a:lnTo>
                <a:lnTo>
                  <a:pt x="317" y="1138238"/>
                </a:lnTo>
                <a:lnTo>
                  <a:pt x="0" y="1109980"/>
                </a:lnTo>
                <a:lnTo>
                  <a:pt x="317" y="1081088"/>
                </a:lnTo>
                <a:lnTo>
                  <a:pt x="1270" y="1052830"/>
                </a:lnTo>
                <a:lnTo>
                  <a:pt x="3175" y="1024255"/>
                </a:lnTo>
                <a:lnTo>
                  <a:pt x="5715" y="996315"/>
                </a:lnTo>
                <a:lnTo>
                  <a:pt x="9207" y="968375"/>
                </a:lnTo>
                <a:lnTo>
                  <a:pt x="13017" y="940753"/>
                </a:lnTo>
                <a:lnTo>
                  <a:pt x="17145" y="913448"/>
                </a:lnTo>
                <a:lnTo>
                  <a:pt x="22543" y="886143"/>
                </a:lnTo>
                <a:lnTo>
                  <a:pt x="28257" y="859473"/>
                </a:lnTo>
                <a:lnTo>
                  <a:pt x="34925" y="832485"/>
                </a:lnTo>
                <a:lnTo>
                  <a:pt x="42227" y="805815"/>
                </a:lnTo>
                <a:lnTo>
                  <a:pt x="49847" y="779780"/>
                </a:lnTo>
                <a:lnTo>
                  <a:pt x="58420" y="754063"/>
                </a:lnTo>
                <a:lnTo>
                  <a:pt x="67627" y="728345"/>
                </a:lnTo>
                <a:lnTo>
                  <a:pt x="77153" y="702945"/>
                </a:lnTo>
                <a:lnTo>
                  <a:pt x="86995" y="677863"/>
                </a:lnTo>
                <a:lnTo>
                  <a:pt x="97790" y="653098"/>
                </a:lnTo>
                <a:lnTo>
                  <a:pt x="109537" y="628650"/>
                </a:lnTo>
                <a:lnTo>
                  <a:pt x="121285" y="604520"/>
                </a:lnTo>
                <a:lnTo>
                  <a:pt x="133985" y="580708"/>
                </a:lnTo>
                <a:lnTo>
                  <a:pt x="147003" y="557213"/>
                </a:lnTo>
                <a:lnTo>
                  <a:pt x="160655" y="534353"/>
                </a:lnTo>
                <a:lnTo>
                  <a:pt x="174625" y="511493"/>
                </a:lnTo>
                <a:lnTo>
                  <a:pt x="189230" y="489268"/>
                </a:lnTo>
                <a:lnTo>
                  <a:pt x="204787" y="467360"/>
                </a:lnTo>
                <a:lnTo>
                  <a:pt x="220345" y="445770"/>
                </a:lnTo>
                <a:lnTo>
                  <a:pt x="236537" y="424815"/>
                </a:lnTo>
                <a:lnTo>
                  <a:pt x="253365" y="403860"/>
                </a:lnTo>
                <a:lnTo>
                  <a:pt x="270510" y="383540"/>
                </a:lnTo>
                <a:lnTo>
                  <a:pt x="287973" y="363538"/>
                </a:lnTo>
                <a:lnTo>
                  <a:pt x="306387" y="344488"/>
                </a:lnTo>
                <a:lnTo>
                  <a:pt x="325120" y="325120"/>
                </a:lnTo>
                <a:lnTo>
                  <a:pt x="344170" y="306705"/>
                </a:lnTo>
                <a:lnTo>
                  <a:pt x="363537" y="288290"/>
                </a:lnTo>
                <a:lnTo>
                  <a:pt x="383540" y="270510"/>
                </a:lnTo>
                <a:lnTo>
                  <a:pt x="403860" y="253683"/>
                </a:lnTo>
                <a:lnTo>
                  <a:pt x="424497" y="236855"/>
                </a:lnTo>
                <a:lnTo>
                  <a:pt x="445770" y="220663"/>
                </a:lnTo>
                <a:lnTo>
                  <a:pt x="467043" y="204788"/>
                </a:lnTo>
                <a:lnTo>
                  <a:pt x="488950" y="189865"/>
                </a:lnTo>
                <a:lnTo>
                  <a:pt x="511493" y="174943"/>
                </a:lnTo>
                <a:lnTo>
                  <a:pt x="534035" y="160655"/>
                </a:lnTo>
                <a:lnTo>
                  <a:pt x="557213" y="147320"/>
                </a:lnTo>
                <a:lnTo>
                  <a:pt x="580707" y="134303"/>
                </a:lnTo>
                <a:lnTo>
                  <a:pt x="604520" y="121603"/>
                </a:lnTo>
                <a:lnTo>
                  <a:pt x="628650" y="109538"/>
                </a:lnTo>
                <a:lnTo>
                  <a:pt x="652780" y="98108"/>
                </a:lnTo>
                <a:lnTo>
                  <a:pt x="677863" y="87313"/>
                </a:lnTo>
                <a:lnTo>
                  <a:pt x="702627" y="77153"/>
                </a:lnTo>
                <a:lnTo>
                  <a:pt x="728027" y="67628"/>
                </a:lnTo>
                <a:lnTo>
                  <a:pt x="753427" y="58420"/>
                </a:lnTo>
                <a:lnTo>
                  <a:pt x="779780" y="50165"/>
                </a:lnTo>
                <a:lnTo>
                  <a:pt x="805815" y="42228"/>
                </a:lnTo>
                <a:lnTo>
                  <a:pt x="832167" y="34925"/>
                </a:lnTo>
                <a:lnTo>
                  <a:pt x="858837" y="28575"/>
                </a:lnTo>
                <a:lnTo>
                  <a:pt x="886143" y="22860"/>
                </a:lnTo>
                <a:lnTo>
                  <a:pt x="913130" y="17780"/>
                </a:lnTo>
                <a:lnTo>
                  <a:pt x="940753" y="13018"/>
                </a:lnTo>
                <a:lnTo>
                  <a:pt x="968375" y="9208"/>
                </a:lnTo>
                <a:lnTo>
                  <a:pt x="995997" y="5715"/>
                </a:lnTo>
                <a:lnTo>
                  <a:pt x="1023937" y="3493"/>
                </a:lnTo>
                <a:lnTo>
                  <a:pt x="1052513" y="1588"/>
                </a:lnTo>
                <a:lnTo>
                  <a:pt x="1081087" y="318"/>
                </a:lnTo>
                <a:lnTo>
                  <a:pt x="1109345" y="0"/>
                </a:lnTo>
                <a:close/>
              </a:path>
            </a:pathLst>
          </a:custGeom>
          <a:gradFill>
            <a:gsLst>
              <a:gs pos="0">
                <a:srgbClr val="0070C0"/>
              </a:gs>
              <a:gs pos="48000">
                <a:schemeClr val="accent2"/>
              </a:gs>
              <a:gs pos="100000">
                <a:srgbClr val="FFFF00"/>
              </a:gs>
            </a:gsLst>
            <a:path path="circle">
              <a:fillToRect l="100000" t="100000"/>
            </a:path>
            <a:tileRect r="-100000" b="-100000"/>
          </a:gradFill>
          <a:ln w="28575" cmpd="sng">
            <a:noFill/>
            <a:prstDash val="lgDashDot"/>
            <a:round/>
          </a:ln>
          <a:extLst>
            <a:ext uri="{91240B29-F687-4F45-9708-019B960494DF}">
              <a14:hiddenLine xmlns:a14="http://schemas.microsoft.com/office/drawing/2010/main" w="9525">
                <a:solidFill>
                  <a:srgbClr val="000000"/>
                </a:solidFill>
                <a:round/>
              </a14:hiddenLine>
            </a:ext>
          </a:extLst>
        </p:spPr>
        <p:style>
          <a:lnRef idx="0">
            <a:schemeClr val="accent3"/>
          </a:lnRef>
          <a:fillRef idx="3">
            <a:schemeClr val="accent3"/>
          </a:fillRef>
          <a:effectRef idx="3">
            <a:schemeClr val="accent3"/>
          </a:effectRef>
          <a:fontRef idx="minor">
            <a:schemeClr val="lt1"/>
          </a:fontRef>
        </p:style>
        <p:txBody>
          <a:bodyPr lIns="137187" tIns="68594" rIns="137187" bIns="68594"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6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0" name="网格"/>
          <p:cNvSpPr/>
          <p:nvPr/>
        </p:nvSpPr>
        <p:spPr bwMode="auto">
          <a:xfrm>
            <a:off x="683867" y="2601115"/>
            <a:ext cx="311567" cy="288020"/>
          </a:xfrm>
          <a:custGeom>
            <a:avLst/>
            <a:gdLst>
              <a:gd name="T0" fmla="*/ 1395413 w 2219325"/>
              <a:gd name="T1" fmla="*/ 1938020 h 2219325"/>
              <a:gd name="T2" fmla="*/ 1388316 w 2219325"/>
              <a:gd name="T3" fmla="*/ 2002466 h 2219325"/>
              <a:gd name="T4" fmla="*/ 1670304 w 2219325"/>
              <a:gd name="T5" fmla="*/ 1858614 h 2219325"/>
              <a:gd name="T6" fmla="*/ 1150620 w 2219325"/>
              <a:gd name="T7" fmla="*/ 2015808 h 2219325"/>
              <a:gd name="T8" fmla="*/ 1286510 w 2219325"/>
              <a:gd name="T9" fmla="*/ 1931988 h 2219325"/>
              <a:gd name="T10" fmla="*/ 1400810 w 2219325"/>
              <a:gd name="T11" fmla="*/ 1758633 h 2219325"/>
              <a:gd name="T12" fmla="*/ 848360 w 2219325"/>
              <a:gd name="T13" fmla="*/ 1816418 h 2219325"/>
              <a:gd name="T14" fmla="*/ 969645 w 2219325"/>
              <a:gd name="T15" fmla="*/ 1966278 h 2219325"/>
              <a:gd name="T16" fmla="*/ 388339 w 2219325"/>
              <a:gd name="T17" fmla="*/ 1704282 h 2219325"/>
              <a:gd name="T18" fmla="*/ 625234 w 2219325"/>
              <a:gd name="T19" fmla="*/ 1909105 h 2219325"/>
              <a:gd name="T20" fmla="*/ 900095 w 2219325"/>
              <a:gd name="T21" fmla="*/ 2020749 h 2219325"/>
              <a:gd name="T22" fmla="*/ 793433 w 2219325"/>
              <a:gd name="T23" fmla="*/ 1894840 h 2219325"/>
              <a:gd name="T24" fmla="*/ 1611947 w 2219325"/>
              <a:gd name="T25" fmla="*/ 1244918 h 2219325"/>
              <a:gd name="T26" fmla="*/ 1898577 w 2219325"/>
              <a:gd name="T27" fmla="*/ 1613535 h 2219325"/>
              <a:gd name="T28" fmla="*/ 2016438 w 2219325"/>
              <a:gd name="T29" fmla="*/ 1342906 h 2219325"/>
              <a:gd name="T30" fmla="*/ 1464945 w 2219325"/>
              <a:gd name="T31" fmla="*/ 1588135 h 2219325"/>
              <a:gd name="T32" fmla="*/ 1527810 w 2219325"/>
              <a:gd name="T33" fmla="*/ 1182688 h 2219325"/>
              <a:gd name="T34" fmla="*/ 727393 w 2219325"/>
              <a:gd name="T35" fmla="*/ 1480820 h 2219325"/>
              <a:gd name="T36" fmla="*/ 185422 w 2219325"/>
              <a:gd name="T37" fmla="*/ 1251450 h 2219325"/>
              <a:gd name="T38" fmla="*/ 287674 w 2219325"/>
              <a:gd name="T39" fmla="*/ 1555032 h 2219325"/>
              <a:gd name="T40" fmla="*/ 619125 w 2219325"/>
              <a:gd name="T41" fmla="*/ 1365568 h 2219325"/>
              <a:gd name="T42" fmla="*/ 1581467 w 2219325"/>
              <a:gd name="T43" fmla="*/ 739458 h 2219325"/>
              <a:gd name="T44" fmla="*/ 2043430 w 2219325"/>
              <a:gd name="T45" fmla="*/ 1036784 h 2219325"/>
              <a:gd name="T46" fmla="*/ 1963406 w 2219325"/>
              <a:gd name="T47" fmla="*/ 723993 h 2219325"/>
              <a:gd name="T48" fmla="*/ 1522095 w 2219325"/>
              <a:gd name="T49" fmla="*/ 943928 h 2219325"/>
              <a:gd name="T50" fmla="*/ 762000 w 2219325"/>
              <a:gd name="T51" fmla="*/ 606108 h 2219325"/>
              <a:gd name="T52" fmla="*/ 692467 w 2219325"/>
              <a:gd name="T53" fmla="*/ 1005840 h 2219325"/>
              <a:gd name="T54" fmla="*/ 239406 w 2219325"/>
              <a:gd name="T55" fmla="*/ 765910 h 2219325"/>
              <a:gd name="T56" fmla="*/ 175580 w 2219325"/>
              <a:gd name="T57" fmla="*/ 1068705 h 2219325"/>
              <a:gd name="T58" fmla="*/ 649287 w 2219325"/>
              <a:gd name="T59" fmla="*/ 684848 h 2219325"/>
              <a:gd name="T60" fmla="*/ 1378267 w 2219325"/>
              <a:gd name="T61" fmla="*/ 416878 h 2219325"/>
              <a:gd name="T62" fmla="*/ 1258887 w 2219325"/>
              <a:gd name="T63" fmla="*/ 261303 h 2219325"/>
              <a:gd name="T64" fmla="*/ 1047750 w 2219325"/>
              <a:gd name="T65" fmla="*/ 209550 h 2219325"/>
              <a:gd name="T66" fmla="*/ 914400 w 2219325"/>
              <a:gd name="T67" fmla="*/ 307023 h 2219325"/>
              <a:gd name="T68" fmla="*/ 804545 w 2219325"/>
              <a:gd name="T69" fmla="*/ 491490 h 2219325"/>
              <a:gd name="T70" fmla="*/ 725264 w 2219325"/>
              <a:gd name="T71" fmla="*/ 255919 h 2219325"/>
              <a:gd name="T72" fmla="*/ 464869 w 2219325"/>
              <a:gd name="T73" fmla="*/ 431844 h 2219325"/>
              <a:gd name="T74" fmla="*/ 779145 w 2219325"/>
              <a:gd name="T75" fmla="*/ 348298 h 2219325"/>
              <a:gd name="T76" fmla="*/ 889635 w 2219325"/>
              <a:gd name="T77" fmla="*/ 207963 h 2219325"/>
              <a:gd name="T78" fmla="*/ 1403033 w 2219325"/>
              <a:gd name="T79" fmla="*/ 291783 h 2219325"/>
              <a:gd name="T80" fmla="*/ 1832574 w 2219325"/>
              <a:gd name="T81" fmla="*/ 513773 h 2219325"/>
              <a:gd name="T82" fmla="*/ 1595679 w 2219325"/>
              <a:gd name="T83" fmla="*/ 308950 h 2219325"/>
              <a:gd name="T84" fmla="*/ 1315730 w 2219325"/>
              <a:gd name="T85" fmla="*/ 196178 h 2219325"/>
              <a:gd name="T86" fmla="*/ 1465580 w 2219325"/>
              <a:gd name="T87" fmla="*/ 58420 h 2219325"/>
              <a:gd name="T88" fmla="*/ 1794510 w 2219325"/>
              <a:gd name="T89" fmla="*/ 236855 h 2219325"/>
              <a:gd name="T90" fmla="*/ 2044383 w 2219325"/>
              <a:gd name="T91" fmla="*/ 511493 h 2219325"/>
              <a:gd name="T92" fmla="*/ 2190750 w 2219325"/>
              <a:gd name="T93" fmla="*/ 859473 h 2219325"/>
              <a:gd name="T94" fmla="*/ 2210435 w 2219325"/>
              <a:gd name="T95" fmla="*/ 1250950 h 2219325"/>
              <a:gd name="T96" fmla="*/ 2097723 w 2219325"/>
              <a:gd name="T97" fmla="*/ 1614805 h 2219325"/>
              <a:gd name="T98" fmla="*/ 1875473 w 2219325"/>
              <a:gd name="T99" fmla="*/ 1913255 h 2219325"/>
              <a:gd name="T100" fmla="*/ 1566227 w 2219325"/>
              <a:gd name="T101" fmla="*/ 2121535 h 2219325"/>
              <a:gd name="T102" fmla="*/ 1195070 w 2219325"/>
              <a:gd name="T103" fmla="*/ 2215833 h 2219325"/>
              <a:gd name="T104" fmla="*/ 805815 w 2219325"/>
              <a:gd name="T105" fmla="*/ 2177098 h 2219325"/>
              <a:gd name="T106" fmla="*/ 467043 w 2219325"/>
              <a:gd name="T107" fmla="*/ 2014538 h 2219325"/>
              <a:gd name="T108" fmla="*/ 204787 w 2219325"/>
              <a:gd name="T109" fmla="*/ 1751965 h 2219325"/>
              <a:gd name="T110" fmla="*/ 42227 w 2219325"/>
              <a:gd name="T111" fmla="*/ 1413510 h 2219325"/>
              <a:gd name="T112" fmla="*/ 3175 w 2219325"/>
              <a:gd name="T113" fmla="*/ 1024255 h 2219325"/>
              <a:gd name="T114" fmla="*/ 97790 w 2219325"/>
              <a:gd name="T115" fmla="*/ 653098 h 2219325"/>
              <a:gd name="T116" fmla="*/ 306387 w 2219325"/>
              <a:gd name="T117" fmla="*/ 344488 h 2219325"/>
              <a:gd name="T118" fmla="*/ 604520 w 2219325"/>
              <a:gd name="T119" fmla="*/ 121603 h 2219325"/>
              <a:gd name="T120" fmla="*/ 968375 w 2219325"/>
              <a:gd name="T121" fmla="*/ 9208 h 2219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19325" h="2219325">
                <a:moveTo>
                  <a:pt x="1522095" y="1695768"/>
                </a:moveTo>
                <a:lnTo>
                  <a:pt x="1510983" y="1725295"/>
                </a:lnTo>
                <a:lnTo>
                  <a:pt x="1499553" y="1754188"/>
                </a:lnTo>
                <a:lnTo>
                  <a:pt x="1487170" y="1781810"/>
                </a:lnTo>
                <a:lnTo>
                  <a:pt x="1474153" y="1808480"/>
                </a:lnTo>
                <a:lnTo>
                  <a:pt x="1461135" y="1834515"/>
                </a:lnTo>
                <a:lnTo>
                  <a:pt x="1447165" y="1859280"/>
                </a:lnTo>
                <a:lnTo>
                  <a:pt x="1439863" y="1871345"/>
                </a:lnTo>
                <a:lnTo>
                  <a:pt x="1432877" y="1883093"/>
                </a:lnTo>
                <a:lnTo>
                  <a:pt x="1425575" y="1894840"/>
                </a:lnTo>
                <a:lnTo>
                  <a:pt x="1417955" y="1905953"/>
                </a:lnTo>
                <a:lnTo>
                  <a:pt x="1410653" y="1917065"/>
                </a:lnTo>
                <a:lnTo>
                  <a:pt x="1403033" y="1927860"/>
                </a:lnTo>
                <a:lnTo>
                  <a:pt x="1395413" y="1938020"/>
                </a:lnTo>
                <a:lnTo>
                  <a:pt x="1387157" y="1948498"/>
                </a:lnTo>
                <a:lnTo>
                  <a:pt x="1379537" y="1958023"/>
                </a:lnTo>
                <a:lnTo>
                  <a:pt x="1371600" y="1967865"/>
                </a:lnTo>
                <a:lnTo>
                  <a:pt x="1363027" y="1977390"/>
                </a:lnTo>
                <a:lnTo>
                  <a:pt x="1355090" y="1986280"/>
                </a:lnTo>
                <a:lnTo>
                  <a:pt x="1346517" y="1994853"/>
                </a:lnTo>
                <a:lnTo>
                  <a:pt x="1337945" y="2003425"/>
                </a:lnTo>
                <a:lnTo>
                  <a:pt x="1329690" y="2011680"/>
                </a:lnTo>
                <a:lnTo>
                  <a:pt x="1320800" y="2019300"/>
                </a:lnTo>
                <a:lnTo>
                  <a:pt x="1318516" y="2021258"/>
                </a:lnTo>
                <a:lnTo>
                  <a:pt x="1321630" y="2020566"/>
                </a:lnTo>
                <a:lnTo>
                  <a:pt x="1344176" y="2015168"/>
                </a:lnTo>
                <a:lnTo>
                  <a:pt x="1366405" y="2008817"/>
                </a:lnTo>
                <a:lnTo>
                  <a:pt x="1388316" y="2002466"/>
                </a:lnTo>
                <a:lnTo>
                  <a:pt x="1410227" y="1995479"/>
                </a:lnTo>
                <a:lnTo>
                  <a:pt x="1431821" y="1987858"/>
                </a:lnTo>
                <a:lnTo>
                  <a:pt x="1453415" y="1979602"/>
                </a:lnTo>
                <a:lnTo>
                  <a:pt x="1474691" y="1971345"/>
                </a:lnTo>
                <a:lnTo>
                  <a:pt x="1495332" y="1962136"/>
                </a:lnTo>
                <a:lnTo>
                  <a:pt x="1515973" y="1952610"/>
                </a:lnTo>
                <a:lnTo>
                  <a:pt x="1536296" y="1942448"/>
                </a:lnTo>
                <a:lnTo>
                  <a:pt x="1556302" y="1931651"/>
                </a:lnTo>
                <a:lnTo>
                  <a:pt x="1575991" y="1920537"/>
                </a:lnTo>
                <a:lnTo>
                  <a:pt x="1595679" y="1909105"/>
                </a:lnTo>
                <a:lnTo>
                  <a:pt x="1614415" y="1897038"/>
                </a:lnTo>
                <a:lnTo>
                  <a:pt x="1633468" y="1884653"/>
                </a:lnTo>
                <a:lnTo>
                  <a:pt x="1652203" y="1872268"/>
                </a:lnTo>
                <a:lnTo>
                  <a:pt x="1670304" y="1858614"/>
                </a:lnTo>
                <a:lnTo>
                  <a:pt x="1687770" y="1845276"/>
                </a:lnTo>
                <a:lnTo>
                  <a:pt x="1705553" y="1830986"/>
                </a:lnTo>
                <a:lnTo>
                  <a:pt x="1722383" y="1816379"/>
                </a:lnTo>
                <a:lnTo>
                  <a:pt x="1739531" y="1801454"/>
                </a:lnTo>
                <a:lnTo>
                  <a:pt x="1756044" y="1786529"/>
                </a:lnTo>
                <a:lnTo>
                  <a:pt x="1771921" y="1770651"/>
                </a:lnTo>
                <a:lnTo>
                  <a:pt x="1787481" y="1754456"/>
                </a:lnTo>
                <a:lnTo>
                  <a:pt x="1802724" y="1737943"/>
                </a:lnTo>
                <a:lnTo>
                  <a:pt x="1817967" y="1721430"/>
                </a:lnTo>
                <a:lnTo>
                  <a:pt x="1832574" y="1704282"/>
                </a:lnTo>
                <a:lnTo>
                  <a:pt x="1839112" y="1695768"/>
                </a:lnTo>
                <a:lnTo>
                  <a:pt x="1522095" y="1695768"/>
                </a:lnTo>
                <a:close/>
                <a:moveTo>
                  <a:pt x="1150620" y="1695768"/>
                </a:moveTo>
                <a:lnTo>
                  <a:pt x="1150620" y="2015808"/>
                </a:lnTo>
                <a:lnTo>
                  <a:pt x="1160780" y="2012950"/>
                </a:lnTo>
                <a:lnTo>
                  <a:pt x="1170940" y="2010093"/>
                </a:lnTo>
                <a:lnTo>
                  <a:pt x="1181100" y="2006600"/>
                </a:lnTo>
                <a:lnTo>
                  <a:pt x="1191260" y="2002155"/>
                </a:lnTo>
                <a:lnTo>
                  <a:pt x="1201103" y="1997393"/>
                </a:lnTo>
                <a:lnTo>
                  <a:pt x="1210945" y="1992313"/>
                </a:lnTo>
                <a:lnTo>
                  <a:pt x="1220787" y="1986598"/>
                </a:lnTo>
                <a:lnTo>
                  <a:pt x="1230313" y="1979930"/>
                </a:lnTo>
                <a:lnTo>
                  <a:pt x="1240155" y="1973580"/>
                </a:lnTo>
                <a:lnTo>
                  <a:pt x="1249680" y="1966278"/>
                </a:lnTo>
                <a:lnTo>
                  <a:pt x="1258887" y="1958340"/>
                </a:lnTo>
                <a:lnTo>
                  <a:pt x="1268095" y="1950085"/>
                </a:lnTo>
                <a:lnTo>
                  <a:pt x="1277303" y="1941195"/>
                </a:lnTo>
                <a:lnTo>
                  <a:pt x="1286510" y="1931988"/>
                </a:lnTo>
                <a:lnTo>
                  <a:pt x="1295400" y="1922463"/>
                </a:lnTo>
                <a:lnTo>
                  <a:pt x="1304607" y="1912303"/>
                </a:lnTo>
                <a:lnTo>
                  <a:pt x="1313180" y="1902143"/>
                </a:lnTo>
                <a:lnTo>
                  <a:pt x="1321753" y="1890713"/>
                </a:lnTo>
                <a:lnTo>
                  <a:pt x="1330325" y="1879283"/>
                </a:lnTo>
                <a:lnTo>
                  <a:pt x="1338897" y="1867853"/>
                </a:lnTo>
                <a:lnTo>
                  <a:pt x="1346835" y="1855470"/>
                </a:lnTo>
                <a:lnTo>
                  <a:pt x="1355090" y="1842770"/>
                </a:lnTo>
                <a:lnTo>
                  <a:pt x="1363027" y="1829753"/>
                </a:lnTo>
                <a:lnTo>
                  <a:pt x="1370647" y="1816418"/>
                </a:lnTo>
                <a:lnTo>
                  <a:pt x="1378267" y="1802448"/>
                </a:lnTo>
                <a:lnTo>
                  <a:pt x="1386205" y="1788160"/>
                </a:lnTo>
                <a:lnTo>
                  <a:pt x="1393507" y="1773555"/>
                </a:lnTo>
                <a:lnTo>
                  <a:pt x="1400810" y="1758633"/>
                </a:lnTo>
                <a:lnTo>
                  <a:pt x="1407477" y="1743710"/>
                </a:lnTo>
                <a:lnTo>
                  <a:pt x="1414463" y="1727835"/>
                </a:lnTo>
                <a:lnTo>
                  <a:pt x="1421447" y="1711643"/>
                </a:lnTo>
                <a:lnTo>
                  <a:pt x="1428115" y="1695768"/>
                </a:lnTo>
                <a:lnTo>
                  <a:pt x="1150620" y="1695768"/>
                </a:lnTo>
                <a:close/>
                <a:moveTo>
                  <a:pt x="791210" y="1695768"/>
                </a:moveTo>
                <a:lnTo>
                  <a:pt x="797560" y="1711643"/>
                </a:lnTo>
                <a:lnTo>
                  <a:pt x="804545" y="1727835"/>
                </a:lnTo>
                <a:lnTo>
                  <a:pt x="811213" y="1743710"/>
                </a:lnTo>
                <a:lnTo>
                  <a:pt x="818515" y="1758633"/>
                </a:lnTo>
                <a:lnTo>
                  <a:pt x="825817" y="1773555"/>
                </a:lnTo>
                <a:lnTo>
                  <a:pt x="833120" y="1788160"/>
                </a:lnTo>
                <a:lnTo>
                  <a:pt x="840740" y="1802448"/>
                </a:lnTo>
                <a:lnTo>
                  <a:pt x="848360" y="1816418"/>
                </a:lnTo>
                <a:lnTo>
                  <a:pt x="855980" y="1829753"/>
                </a:lnTo>
                <a:lnTo>
                  <a:pt x="864235" y="1842770"/>
                </a:lnTo>
                <a:lnTo>
                  <a:pt x="872173" y="1855470"/>
                </a:lnTo>
                <a:lnTo>
                  <a:pt x="880427" y="1867853"/>
                </a:lnTo>
                <a:lnTo>
                  <a:pt x="888683" y="1879283"/>
                </a:lnTo>
                <a:lnTo>
                  <a:pt x="897255" y="1890713"/>
                </a:lnTo>
                <a:lnTo>
                  <a:pt x="906145" y="1902143"/>
                </a:lnTo>
                <a:lnTo>
                  <a:pt x="914400" y="1912303"/>
                </a:lnTo>
                <a:lnTo>
                  <a:pt x="923290" y="1922463"/>
                </a:lnTo>
                <a:lnTo>
                  <a:pt x="932497" y="1931988"/>
                </a:lnTo>
                <a:lnTo>
                  <a:pt x="941387" y="1941195"/>
                </a:lnTo>
                <a:lnTo>
                  <a:pt x="950595" y="1950085"/>
                </a:lnTo>
                <a:lnTo>
                  <a:pt x="960120" y="1958340"/>
                </a:lnTo>
                <a:lnTo>
                  <a:pt x="969645" y="1966278"/>
                </a:lnTo>
                <a:lnTo>
                  <a:pt x="979170" y="1973580"/>
                </a:lnTo>
                <a:lnTo>
                  <a:pt x="988695" y="1979930"/>
                </a:lnTo>
                <a:lnTo>
                  <a:pt x="998220" y="1986598"/>
                </a:lnTo>
                <a:lnTo>
                  <a:pt x="1008380" y="1992313"/>
                </a:lnTo>
                <a:lnTo>
                  <a:pt x="1017905" y="1997393"/>
                </a:lnTo>
                <a:lnTo>
                  <a:pt x="1027747" y="2002155"/>
                </a:lnTo>
                <a:lnTo>
                  <a:pt x="1037907" y="2006600"/>
                </a:lnTo>
                <a:lnTo>
                  <a:pt x="1047750" y="2010093"/>
                </a:lnTo>
                <a:lnTo>
                  <a:pt x="1058227" y="2012950"/>
                </a:lnTo>
                <a:lnTo>
                  <a:pt x="1068705" y="2015808"/>
                </a:lnTo>
                <a:lnTo>
                  <a:pt x="1068705" y="1695768"/>
                </a:lnTo>
                <a:lnTo>
                  <a:pt x="791210" y="1695768"/>
                </a:lnTo>
                <a:close/>
                <a:moveTo>
                  <a:pt x="381497" y="1695768"/>
                </a:moveTo>
                <a:lnTo>
                  <a:pt x="388339" y="1704282"/>
                </a:lnTo>
                <a:lnTo>
                  <a:pt x="402946" y="1721430"/>
                </a:lnTo>
                <a:lnTo>
                  <a:pt x="417871" y="1737943"/>
                </a:lnTo>
                <a:lnTo>
                  <a:pt x="432796" y="1754456"/>
                </a:lnTo>
                <a:lnTo>
                  <a:pt x="448674" y="1770651"/>
                </a:lnTo>
                <a:lnTo>
                  <a:pt x="464869" y="1786529"/>
                </a:lnTo>
                <a:lnTo>
                  <a:pt x="481382" y="1801454"/>
                </a:lnTo>
                <a:lnTo>
                  <a:pt x="497895" y="1816379"/>
                </a:lnTo>
                <a:lnTo>
                  <a:pt x="515043" y="1830986"/>
                </a:lnTo>
                <a:lnTo>
                  <a:pt x="532826" y="1845276"/>
                </a:lnTo>
                <a:lnTo>
                  <a:pt x="550609" y="1858614"/>
                </a:lnTo>
                <a:lnTo>
                  <a:pt x="568709" y="1872268"/>
                </a:lnTo>
                <a:lnTo>
                  <a:pt x="587128" y="1884653"/>
                </a:lnTo>
                <a:lnTo>
                  <a:pt x="605863" y="1897038"/>
                </a:lnTo>
                <a:lnTo>
                  <a:pt x="625234" y="1909105"/>
                </a:lnTo>
                <a:lnTo>
                  <a:pt x="644605" y="1920537"/>
                </a:lnTo>
                <a:lnTo>
                  <a:pt x="664293" y="1931651"/>
                </a:lnTo>
                <a:lnTo>
                  <a:pt x="684299" y="1942448"/>
                </a:lnTo>
                <a:lnTo>
                  <a:pt x="704623" y="1952610"/>
                </a:lnTo>
                <a:lnTo>
                  <a:pt x="725264" y="1962136"/>
                </a:lnTo>
                <a:lnTo>
                  <a:pt x="746222" y="1971345"/>
                </a:lnTo>
                <a:lnTo>
                  <a:pt x="767181" y="1979602"/>
                </a:lnTo>
                <a:lnTo>
                  <a:pt x="788457" y="1987858"/>
                </a:lnTo>
                <a:lnTo>
                  <a:pt x="810368" y="1995479"/>
                </a:lnTo>
                <a:lnTo>
                  <a:pt x="832279" y="2002466"/>
                </a:lnTo>
                <a:lnTo>
                  <a:pt x="854190" y="2008817"/>
                </a:lnTo>
                <a:lnTo>
                  <a:pt x="876419" y="2015168"/>
                </a:lnTo>
                <a:lnTo>
                  <a:pt x="899283" y="2020566"/>
                </a:lnTo>
                <a:lnTo>
                  <a:pt x="900095" y="2020749"/>
                </a:lnTo>
                <a:lnTo>
                  <a:pt x="898525" y="2019300"/>
                </a:lnTo>
                <a:lnTo>
                  <a:pt x="889635" y="2011680"/>
                </a:lnTo>
                <a:lnTo>
                  <a:pt x="881063" y="2003425"/>
                </a:lnTo>
                <a:lnTo>
                  <a:pt x="872490" y="1994853"/>
                </a:lnTo>
                <a:lnTo>
                  <a:pt x="864235" y="1986280"/>
                </a:lnTo>
                <a:lnTo>
                  <a:pt x="855980" y="1977390"/>
                </a:lnTo>
                <a:lnTo>
                  <a:pt x="847725" y="1967865"/>
                </a:lnTo>
                <a:lnTo>
                  <a:pt x="839470" y="1958023"/>
                </a:lnTo>
                <a:lnTo>
                  <a:pt x="831850" y="1948498"/>
                </a:lnTo>
                <a:lnTo>
                  <a:pt x="823913" y="1938020"/>
                </a:lnTo>
                <a:lnTo>
                  <a:pt x="816293" y="1927860"/>
                </a:lnTo>
                <a:lnTo>
                  <a:pt x="808355" y="1917065"/>
                </a:lnTo>
                <a:lnTo>
                  <a:pt x="801053" y="1905953"/>
                </a:lnTo>
                <a:lnTo>
                  <a:pt x="793433" y="1894840"/>
                </a:lnTo>
                <a:lnTo>
                  <a:pt x="786130" y="1883093"/>
                </a:lnTo>
                <a:lnTo>
                  <a:pt x="779145" y="1871345"/>
                </a:lnTo>
                <a:lnTo>
                  <a:pt x="771843" y="1859280"/>
                </a:lnTo>
                <a:lnTo>
                  <a:pt x="758190" y="1834515"/>
                </a:lnTo>
                <a:lnTo>
                  <a:pt x="745173" y="1808480"/>
                </a:lnTo>
                <a:lnTo>
                  <a:pt x="731837" y="1781810"/>
                </a:lnTo>
                <a:lnTo>
                  <a:pt x="719773" y="1754188"/>
                </a:lnTo>
                <a:lnTo>
                  <a:pt x="708025" y="1725295"/>
                </a:lnTo>
                <a:lnTo>
                  <a:pt x="696913" y="1695768"/>
                </a:lnTo>
                <a:lnTo>
                  <a:pt x="381497" y="1695768"/>
                </a:lnTo>
                <a:close/>
                <a:moveTo>
                  <a:pt x="1615757" y="1150938"/>
                </a:moveTo>
                <a:lnTo>
                  <a:pt x="1615123" y="1182688"/>
                </a:lnTo>
                <a:lnTo>
                  <a:pt x="1613535" y="1213803"/>
                </a:lnTo>
                <a:lnTo>
                  <a:pt x="1611947" y="1244918"/>
                </a:lnTo>
                <a:lnTo>
                  <a:pt x="1609725" y="1275715"/>
                </a:lnTo>
                <a:lnTo>
                  <a:pt x="1607185" y="1305878"/>
                </a:lnTo>
                <a:lnTo>
                  <a:pt x="1603693" y="1336040"/>
                </a:lnTo>
                <a:lnTo>
                  <a:pt x="1600200" y="1365568"/>
                </a:lnTo>
                <a:lnTo>
                  <a:pt x="1596073" y="1394778"/>
                </a:lnTo>
                <a:lnTo>
                  <a:pt x="1591627" y="1423670"/>
                </a:lnTo>
                <a:lnTo>
                  <a:pt x="1586547" y="1451928"/>
                </a:lnTo>
                <a:lnTo>
                  <a:pt x="1581467" y="1479868"/>
                </a:lnTo>
                <a:lnTo>
                  <a:pt x="1576070" y="1507808"/>
                </a:lnTo>
                <a:lnTo>
                  <a:pt x="1569720" y="1534478"/>
                </a:lnTo>
                <a:lnTo>
                  <a:pt x="1563370" y="1561465"/>
                </a:lnTo>
                <a:lnTo>
                  <a:pt x="1556385" y="1587500"/>
                </a:lnTo>
                <a:lnTo>
                  <a:pt x="1549083" y="1613535"/>
                </a:lnTo>
                <a:lnTo>
                  <a:pt x="1898577" y="1613535"/>
                </a:lnTo>
                <a:lnTo>
                  <a:pt x="1898625" y="1613462"/>
                </a:lnTo>
                <a:lnTo>
                  <a:pt x="1910375" y="1594091"/>
                </a:lnTo>
                <a:lnTo>
                  <a:pt x="1922124" y="1574720"/>
                </a:lnTo>
                <a:lnTo>
                  <a:pt x="1933239" y="1555032"/>
                </a:lnTo>
                <a:lnTo>
                  <a:pt x="1943401" y="1535026"/>
                </a:lnTo>
                <a:lnTo>
                  <a:pt x="1953880" y="1514703"/>
                </a:lnTo>
                <a:lnTo>
                  <a:pt x="1963406" y="1493744"/>
                </a:lnTo>
                <a:lnTo>
                  <a:pt x="1972298" y="1473103"/>
                </a:lnTo>
                <a:lnTo>
                  <a:pt x="1981189" y="1452145"/>
                </a:lnTo>
                <a:lnTo>
                  <a:pt x="1989128" y="1430868"/>
                </a:lnTo>
                <a:lnTo>
                  <a:pt x="1997067" y="1408957"/>
                </a:lnTo>
                <a:lnTo>
                  <a:pt x="2003736" y="1387364"/>
                </a:lnTo>
                <a:lnTo>
                  <a:pt x="2010404" y="1365135"/>
                </a:lnTo>
                <a:lnTo>
                  <a:pt x="2016438" y="1342906"/>
                </a:lnTo>
                <a:lnTo>
                  <a:pt x="2021836" y="1320042"/>
                </a:lnTo>
                <a:lnTo>
                  <a:pt x="2026917" y="1297496"/>
                </a:lnTo>
                <a:lnTo>
                  <a:pt x="2031681" y="1274949"/>
                </a:lnTo>
                <a:lnTo>
                  <a:pt x="2035491" y="1251450"/>
                </a:lnTo>
                <a:lnTo>
                  <a:pt x="2038349" y="1228269"/>
                </a:lnTo>
                <a:lnTo>
                  <a:pt x="2041207" y="1204770"/>
                </a:lnTo>
                <a:lnTo>
                  <a:pt x="2043430" y="1180953"/>
                </a:lnTo>
                <a:lnTo>
                  <a:pt x="2044700" y="1157137"/>
                </a:lnTo>
                <a:lnTo>
                  <a:pt x="2044945" y="1150938"/>
                </a:lnTo>
                <a:lnTo>
                  <a:pt x="1615757" y="1150938"/>
                </a:lnTo>
                <a:close/>
                <a:moveTo>
                  <a:pt x="1150620" y="1150938"/>
                </a:moveTo>
                <a:lnTo>
                  <a:pt x="1150620" y="1613535"/>
                </a:lnTo>
                <a:lnTo>
                  <a:pt x="1456690" y="1613535"/>
                </a:lnTo>
                <a:lnTo>
                  <a:pt x="1464945" y="1588135"/>
                </a:lnTo>
                <a:lnTo>
                  <a:pt x="1472247" y="1561783"/>
                </a:lnTo>
                <a:lnTo>
                  <a:pt x="1479233" y="1535430"/>
                </a:lnTo>
                <a:lnTo>
                  <a:pt x="1485583" y="1508125"/>
                </a:lnTo>
                <a:lnTo>
                  <a:pt x="1491615" y="1480820"/>
                </a:lnTo>
                <a:lnTo>
                  <a:pt x="1497013" y="1452880"/>
                </a:lnTo>
                <a:lnTo>
                  <a:pt x="1502410" y="1423988"/>
                </a:lnTo>
                <a:lnTo>
                  <a:pt x="1507490" y="1395095"/>
                </a:lnTo>
                <a:lnTo>
                  <a:pt x="1511617" y="1365885"/>
                </a:lnTo>
                <a:lnTo>
                  <a:pt x="1515745" y="1336358"/>
                </a:lnTo>
                <a:lnTo>
                  <a:pt x="1518920" y="1305878"/>
                </a:lnTo>
                <a:lnTo>
                  <a:pt x="1522095" y="1275715"/>
                </a:lnTo>
                <a:lnTo>
                  <a:pt x="1524317" y="1244918"/>
                </a:lnTo>
                <a:lnTo>
                  <a:pt x="1526857" y="1213803"/>
                </a:lnTo>
                <a:lnTo>
                  <a:pt x="1527810" y="1182688"/>
                </a:lnTo>
                <a:lnTo>
                  <a:pt x="1529080" y="1150938"/>
                </a:lnTo>
                <a:lnTo>
                  <a:pt x="1150620" y="1150938"/>
                </a:lnTo>
                <a:close/>
                <a:moveTo>
                  <a:pt x="690245" y="1150938"/>
                </a:moveTo>
                <a:lnTo>
                  <a:pt x="691197" y="1182688"/>
                </a:lnTo>
                <a:lnTo>
                  <a:pt x="692467" y="1213803"/>
                </a:lnTo>
                <a:lnTo>
                  <a:pt x="694690" y="1244918"/>
                </a:lnTo>
                <a:lnTo>
                  <a:pt x="696913" y="1275715"/>
                </a:lnTo>
                <a:lnTo>
                  <a:pt x="700087" y="1305878"/>
                </a:lnTo>
                <a:lnTo>
                  <a:pt x="703580" y="1336358"/>
                </a:lnTo>
                <a:lnTo>
                  <a:pt x="707390" y="1365885"/>
                </a:lnTo>
                <a:lnTo>
                  <a:pt x="711517" y="1395095"/>
                </a:lnTo>
                <a:lnTo>
                  <a:pt x="716597" y="1423988"/>
                </a:lnTo>
                <a:lnTo>
                  <a:pt x="721677" y="1452880"/>
                </a:lnTo>
                <a:lnTo>
                  <a:pt x="727393" y="1480820"/>
                </a:lnTo>
                <a:lnTo>
                  <a:pt x="733425" y="1508125"/>
                </a:lnTo>
                <a:lnTo>
                  <a:pt x="740093" y="1535430"/>
                </a:lnTo>
                <a:lnTo>
                  <a:pt x="747077" y="1561783"/>
                </a:lnTo>
                <a:lnTo>
                  <a:pt x="754380" y="1588135"/>
                </a:lnTo>
                <a:lnTo>
                  <a:pt x="762000" y="1613535"/>
                </a:lnTo>
                <a:lnTo>
                  <a:pt x="1068705" y="1613535"/>
                </a:lnTo>
                <a:lnTo>
                  <a:pt x="1068705" y="1150938"/>
                </a:lnTo>
                <a:lnTo>
                  <a:pt x="690245" y="1150938"/>
                </a:lnTo>
                <a:close/>
                <a:moveTo>
                  <a:pt x="175650" y="1150938"/>
                </a:moveTo>
                <a:lnTo>
                  <a:pt x="175895" y="1157137"/>
                </a:lnTo>
                <a:lnTo>
                  <a:pt x="177165" y="1180953"/>
                </a:lnTo>
                <a:lnTo>
                  <a:pt x="179706" y="1204770"/>
                </a:lnTo>
                <a:lnTo>
                  <a:pt x="182246" y="1228269"/>
                </a:lnTo>
                <a:lnTo>
                  <a:pt x="185422" y="1251450"/>
                </a:lnTo>
                <a:lnTo>
                  <a:pt x="189232" y="1274949"/>
                </a:lnTo>
                <a:lnTo>
                  <a:pt x="193678" y="1297496"/>
                </a:lnTo>
                <a:lnTo>
                  <a:pt x="198759" y="1320042"/>
                </a:lnTo>
                <a:lnTo>
                  <a:pt x="204158" y="1342906"/>
                </a:lnTo>
                <a:lnTo>
                  <a:pt x="210191" y="1365135"/>
                </a:lnTo>
                <a:lnTo>
                  <a:pt x="216860" y="1387364"/>
                </a:lnTo>
                <a:lnTo>
                  <a:pt x="223846" y="1408957"/>
                </a:lnTo>
                <a:lnTo>
                  <a:pt x="231467" y="1430868"/>
                </a:lnTo>
                <a:lnTo>
                  <a:pt x="239406" y="1452145"/>
                </a:lnTo>
                <a:lnTo>
                  <a:pt x="248298" y="1473103"/>
                </a:lnTo>
                <a:lnTo>
                  <a:pt x="257189" y="1493744"/>
                </a:lnTo>
                <a:lnTo>
                  <a:pt x="266716" y="1514703"/>
                </a:lnTo>
                <a:lnTo>
                  <a:pt x="277195" y="1535026"/>
                </a:lnTo>
                <a:lnTo>
                  <a:pt x="287674" y="1555032"/>
                </a:lnTo>
                <a:lnTo>
                  <a:pt x="298789" y="1574720"/>
                </a:lnTo>
                <a:lnTo>
                  <a:pt x="310221" y="1594091"/>
                </a:lnTo>
                <a:lnTo>
                  <a:pt x="322288" y="1613462"/>
                </a:lnTo>
                <a:lnTo>
                  <a:pt x="322335" y="1613535"/>
                </a:lnTo>
                <a:lnTo>
                  <a:pt x="670243" y="1613535"/>
                </a:lnTo>
                <a:lnTo>
                  <a:pt x="662940" y="1587500"/>
                </a:lnTo>
                <a:lnTo>
                  <a:pt x="655955" y="1561465"/>
                </a:lnTo>
                <a:lnTo>
                  <a:pt x="649287" y="1534478"/>
                </a:lnTo>
                <a:lnTo>
                  <a:pt x="643255" y="1507808"/>
                </a:lnTo>
                <a:lnTo>
                  <a:pt x="637540" y="1479868"/>
                </a:lnTo>
                <a:lnTo>
                  <a:pt x="632460" y="1451928"/>
                </a:lnTo>
                <a:lnTo>
                  <a:pt x="627380" y="1423670"/>
                </a:lnTo>
                <a:lnTo>
                  <a:pt x="622935" y="1394778"/>
                </a:lnTo>
                <a:lnTo>
                  <a:pt x="619125" y="1365568"/>
                </a:lnTo>
                <a:lnTo>
                  <a:pt x="614997" y="1336040"/>
                </a:lnTo>
                <a:lnTo>
                  <a:pt x="612140" y="1305878"/>
                </a:lnTo>
                <a:lnTo>
                  <a:pt x="609283" y="1275715"/>
                </a:lnTo>
                <a:lnTo>
                  <a:pt x="607060" y="1244918"/>
                </a:lnTo>
                <a:lnTo>
                  <a:pt x="605155" y="1213803"/>
                </a:lnTo>
                <a:lnTo>
                  <a:pt x="603885" y="1182688"/>
                </a:lnTo>
                <a:lnTo>
                  <a:pt x="603250" y="1150938"/>
                </a:lnTo>
                <a:lnTo>
                  <a:pt x="175650" y="1150938"/>
                </a:lnTo>
                <a:close/>
                <a:moveTo>
                  <a:pt x="1549083" y="606108"/>
                </a:moveTo>
                <a:lnTo>
                  <a:pt x="1556385" y="631825"/>
                </a:lnTo>
                <a:lnTo>
                  <a:pt x="1563370" y="657860"/>
                </a:lnTo>
                <a:lnTo>
                  <a:pt x="1569720" y="684848"/>
                </a:lnTo>
                <a:lnTo>
                  <a:pt x="1576070" y="712153"/>
                </a:lnTo>
                <a:lnTo>
                  <a:pt x="1581467" y="739458"/>
                </a:lnTo>
                <a:lnTo>
                  <a:pt x="1586547" y="767398"/>
                </a:lnTo>
                <a:lnTo>
                  <a:pt x="1591627" y="795973"/>
                </a:lnTo>
                <a:lnTo>
                  <a:pt x="1596073" y="824865"/>
                </a:lnTo>
                <a:lnTo>
                  <a:pt x="1600200" y="854393"/>
                </a:lnTo>
                <a:lnTo>
                  <a:pt x="1603693" y="883920"/>
                </a:lnTo>
                <a:lnTo>
                  <a:pt x="1607185" y="914083"/>
                </a:lnTo>
                <a:lnTo>
                  <a:pt x="1609725" y="944245"/>
                </a:lnTo>
                <a:lnTo>
                  <a:pt x="1611947" y="974725"/>
                </a:lnTo>
                <a:lnTo>
                  <a:pt x="1613535" y="1005840"/>
                </a:lnTo>
                <a:lnTo>
                  <a:pt x="1615123" y="1036955"/>
                </a:lnTo>
                <a:lnTo>
                  <a:pt x="1615757" y="1068705"/>
                </a:lnTo>
                <a:lnTo>
                  <a:pt x="2045016" y="1068705"/>
                </a:lnTo>
                <a:lnTo>
                  <a:pt x="2044700" y="1060601"/>
                </a:lnTo>
                <a:lnTo>
                  <a:pt x="2043430" y="1036784"/>
                </a:lnTo>
                <a:lnTo>
                  <a:pt x="2041207" y="1013285"/>
                </a:lnTo>
                <a:lnTo>
                  <a:pt x="2038349" y="990104"/>
                </a:lnTo>
                <a:lnTo>
                  <a:pt x="2035491" y="966605"/>
                </a:lnTo>
                <a:lnTo>
                  <a:pt x="2031681" y="943423"/>
                </a:lnTo>
                <a:lnTo>
                  <a:pt x="2026917" y="920559"/>
                </a:lnTo>
                <a:lnTo>
                  <a:pt x="2021836" y="897695"/>
                </a:lnTo>
                <a:lnTo>
                  <a:pt x="2016438" y="875149"/>
                </a:lnTo>
                <a:lnTo>
                  <a:pt x="2010404" y="852920"/>
                </a:lnTo>
                <a:lnTo>
                  <a:pt x="2003736" y="831009"/>
                </a:lnTo>
                <a:lnTo>
                  <a:pt x="1997067" y="809098"/>
                </a:lnTo>
                <a:lnTo>
                  <a:pt x="1989128" y="787504"/>
                </a:lnTo>
                <a:lnTo>
                  <a:pt x="1981189" y="765910"/>
                </a:lnTo>
                <a:lnTo>
                  <a:pt x="1972298" y="744634"/>
                </a:lnTo>
                <a:lnTo>
                  <a:pt x="1963406" y="723993"/>
                </a:lnTo>
                <a:lnTo>
                  <a:pt x="1953880" y="703352"/>
                </a:lnTo>
                <a:lnTo>
                  <a:pt x="1943401" y="683029"/>
                </a:lnTo>
                <a:lnTo>
                  <a:pt x="1933239" y="663023"/>
                </a:lnTo>
                <a:lnTo>
                  <a:pt x="1922124" y="643335"/>
                </a:lnTo>
                <a:lnTo>
                  <a:pt x="1910375" y="623646"/>
                </a:lnTo>
                <a:lnTo>
                  <a:pt x="1899375" y="606108"/>
                </a:lnTo>
                <a:lnTo>
                  <a:pt x="1549083" y="606108"/>
                </a:lnTo>
                <a:close/>
                <a:moveTo>
                  <a:pt x="1150620" y="606108"/>
                </a:moveTo>
                <a:lnTo>
                  <a:pt x="1150620" y="1068705"/>
                </a:lnTo>
                <a:lnTo>
                  <a:pt x="1529080" y="1068705"/>
                </a:lnTo>
                <a:lnTo>
                  <a:pt x="1527810" y="1036955"/>
                </a:lnTo>
                <a:lnTo>
                  <a:pt x="1526857" y="1005840"/>
                </a:lnTo>
                <a:lnTo>
                  <a:pt x="1524317" y="974725"/>
                </a:lnTo>
                <a:lnTo>
                  <a:pt x="1522095" y="943928"/>
                </a:lnTo>
                <a:lnTo>
                  <a:pt x="1518920" y="913448"/>
                </a:lnTo>
                <a:lnTo>
                  <a:pt x="1515745" y="883603"/>
                </a:lnTo>
                <a:lnTo>
                  <a:pt x="1511617" y="853758"/>
                </a:lnTo>
                <a:lnTo>
                  <a:pt x="1507490" y="824548"/>
                </a:lnTo>
                <a:lnTo>
                  <a:pt x="1502410" y="795655"/>
                </a:lnTo>
                <a:lnTo>
                  <a:pt x="1497013" y="767080"/>
                </a:lnTo>
                <a:lnTo>
                  <a:pt x="1491615" y="739140"/>
                </a:lnTo>
                <a:lnTo>
                  <a:pt x="1485583" y="711518"/>
                </a:lnTo>
                <a:lnTo>
                  <a:pt x="1479233" y="684213"/>
                </a:lnTo>
                <a:lnTo>
                  <a:pt x="1472247" y="657543"/>
                </a:lnTo>
                <a:lnTo>
                  <a:pt x="1464945" y="631508"/>
                </a:lnTo>
                <a:lnTo>
                  <a:pt x="1456690" y="606108"/>
                </a:lnTo>
                <a:lnTo>
                  <a:pt x="1150620" y="606108"/>
                </a:lnTo>
                <a:close/>
                <a:moveTo>
                  <a:pt x="762000" y="606108"/>
                </a:moveTo>
                <a:lnTo>
                  <a:pt x="754380" y="631508"/>
                </a:lnTo>
                <a:lnTo>
                  <a:pt x="747077" y="657543"/>
                </a:lnTo>
                <a:lnTo>
                  <a:pt x="740093" y="684213"/>
                </a:lnTo>
                <a:lnTo>
                  <a:pt x="733425" y="711518"/>
                </a:lnTo>
                <a:lnTo>
                  <a:pt x="727393" y="739140"/>
                </a:lnTo>
                <a:lnTo>
                  <a:pt x="721677" y="767080"/>
                </a:lnTo>
                <a:lnTo>
                  <a:pt x="716597" y="795655"/>
                </a:lnTo>
                <a:lnTo>
                  <a:pt x="711517" y="824548"/>
                </a:lnTo>
                <a:lnTo>
                  <a:pt x="707390" y="853758"/>
                </a:lnTo>
                <a:lnTo>
                  <a:pt x="703580" y="883603"/>
                </a:lnTo>
                <a:lnTo>
                  <a:pt x="700087" y="913448"/>
                </a:lnTo>
                <a:lnTo>
                  <a:pt x="696913" y="943928"/>
                </a:lnTo>
                <a:lnTo>
                  <a:pt x="694690" y="974725"/>
                </a:lnTo>
                <a:lnTo>
                  <a:pt x="692467" y="1005840"/>
                </a:lnTo>
                <a:lnTo>
                  <a:pt x="691197" y="1036955"/>
                </a:lnTo>
                <a:lnTo>
                  <a:pt x="690245" y="1068705"/>
                </a:lnTo>
                <a:lnTo>
                  <a:pt x="1068705" y="1068705"/>
                </a:lnTo>
                <a:lnTo>
                  <a:pt x="1068705" y="606108"/>
                </a:lnTo>
                <a:lnTo>
                  <a:pt x="762000" y="606108"/>
                </a:lnTo>
                <a:close/>
                <a:moveTo>
                  <a:pt x="321517" y="606108"/>
                </a:moveTo>
                <a:lnTo>
                  <a:pt x="310221" y="623646"/>
                </a:lnTo>
                <a:lnTo>
                  <a:pt x="298789" y="643335"/>
                </a:lnTo>
                <a:lnTo>
                  <a:pt x="287674" y="663023"/>
                </a:lnTo>
                <a:lnTo>
                  <a:pt x="277195" y="683029"/>
                </a:lnTo>
                <a:lnTo>
                  <a:pt x="266716" y="703352"/>
                </a:lnTo>
                <a:lnTo>
                  <a:pt x="257189" y="723993"/>
                </a:lnTo>
                <a:lnTo>
                  <a:pt x="248298" y="744634"/>
                </a:lnTo>
                <a:lnTo>
                  <a:pt x="239406" y="765910"/>
                </a:lnTo>
                <a:lnTo>
                  <a:pt x="231467" y="787504"/>
                </a:lnTo>
                <a:lnTo>
                  <a:pt x="223846" y="809098"/>
                </a:lnTo>
                <a:lnTo>
                  <a:pt x="216860" y="831009"/>
                </a:lnTo>
                <a:lnTo>
                  <a:pt x="210191" y="852920"/>
                </a:lnTo>
                <a:lnTo>
                  <a:pt x="204158" y="875149"/>
                </a:lnTo>
                <a:lnTo>
                  <a:pt x="198759" y="897695"/>
                </a:lnTo>
                <a:lnTo>
                  <a:pt x="193678" y="920559"/>
                </a:lnTo>
                <a:lnTo>
                  <a:pt x="189232" y="943423"/>
                </a:lnTo>
                <a:lnTo>
                  <a:pt x="185422" y="966605"/>
                </a:lnTo>
                <a:lnTo>
                  <a:pt x="182246" y="990104"/>
                </a:lnTo>
                <a:lnTo>
                  <a:pt x="179706" y="1013285"/>
                </a:lnTo>
                <a:lnTo>
                  <a:pt x="177165" y="1036784"/>
                </a:lnTo>
                <a:lnTo>
                  <a:pt x="175895" y="1060601"/>
                </a:lnTo>
                <a:lnTo>
                  <a:pt x="175580" y="1068705"/>
                </a:lnTo>
                <a:lnTo>
                  <a:pt x="603250" y="1068705"/>
                </a:lnTo>
                <a:lnTo>
                  <a:pt x="603885" y="1036955"/>
                </a:lnTo>
                <a:lnTo>
                  <a:pt x="605155" y="1005840"/>
                </a:lnTo>
                <a:lnTo>
                  <a:pt x="607060" y="974725"/>
                </a:lnTo>
                <a:lnTo>
                  <a:pt x="609283" y="944245"/>
                </a:lnTo>
                <a:lnTo>
                  <a:pt x="612140" y="914083"/>
                </a:lnTo>
                <a:lnTo>
                  <a:pt x="614997" y="883920"/>
                </a:lnTo>
                <a:lnTo>
                  <a:pt x="619125" y="854393"/>
                </a:lnTo>
                <a:lnTo>
                  <a:pt x="622935" y="824865"/>
                </a:lnTo>
                <a:lnTo>
                  <a:pt x="627380" y="795973"/>
                </a:lnTo>
                <a:lnTo>
                  <a:pt x="632460" y="767398"/>
                </a:lnTo>
                <a:lnTo>
                  <a:pt x="637540" y="739458"/>
                </a:lnTo>
                <a:lnTo>
                  <a:pt x="643255" y="712153"/>
                </a:lnTo>
                <a:lnTo>
                  <a:pt x="649287" y="684848"/>
                </a:lnTo>
                <a:lnTo>
                  <a:pt x="655955" y="657860"/>
                </a:lnTo>
                <a:lnTo>
                  <a:pt x="662940" y="631825"/>
                </a:lnTo>
                <a:lnTo>
                  <a:pt x="670243" y="606108"/>
                </a:lnTo>
                <a:lnTo>
                  <a:pt x="321517" y="606108"/>
                </a:lnTo>
                <a:close/>
                <a:moveTo>
                  <a:pt x="1150620" y="203835"/>
                </a:moveTo>
                <a:lnTo>
                  <a:pt x="1150620" y="523875"/>
                </a:lnTo>
                <a:lnTo>
                  <a:pt x="1428115" y="523875"/>
                </a:lnTo>
                <a:lnTo>
                  <a:pt x="1421447" y="507683"/>
                </a:lnTo>
                <a:lnTo>
                  <a:pt x="1414463" y="491490"/>
                </a:lnTo>
                <a:lnTo>
                  <a:pt x="1407477" y="476250"/>
                </a:lnTo>
                <a:lnTo>
                  <a:pt x="1400810" y="460693"/>
                </a:lnTo>
                <a:lnTo>
                  <a:pt x="1393507" y="445770"/>
                </a:lnTo>
                <a:lnTo>
                  <a:pt x="1386205" y="431165"/>
                </a:lnTo>
                <a:lnTo>
                  <a:pt x="1378267" y="416878"/>
                </a:lnTo>
                <a:lnTo>
                  <a:pt x="1370647" y="403225"/>
                </a:lnTo>
                <a:lnTo>
                  <a:pt x="1363027" y="389890"/>
                </a:lnTo>
                <a:lnTo>
                  <a:pt x="1355090" y="376555"/>
                </a:lnTo>
                <a:lnTo>
                  <a:pt x="1346835" y="363855"/>
                </a:lnTo>
                <a:lnTo>
                  <a:pt x="1338897" y="352108"/>
                </a:lnTo>
                <a:lnTo>
                  <a:pt x="1330325" y="340043"/>
                </a:lnTo>
                <a:lnTo>
                  <a:pt x="1321753" y="328613"/>
                </a:lnTo>
                <a:lnTo>
                  <a:pt x="1313180" y="317818"/>
                </a:lnTo>
                <a:lnTo>
                  <a:pt x="1304607" y="307023"/>
                </a:lnTo>
                <a:lnTo>
                  <a:pt x="1295400" y="297180"/>
                </a:lnTo>
                <a:lnTo>
                  <a:pt x="1286510" y="287655"/>
                </a:lnTo>
                <a:lnTo>
                  <a:pt x="1277303" y="278448"/>
                </a:lnTo>
                <a:lnTo>
                  <a:pt x="1268095" y="269558"/>
                </a:lnTo>
                <a:lnTo>
                  <a:pt x="1258887" y="261303"/>
                </a:lnTo>
                <a:lnTo>
                  <a:pt x="1249680" y="253365"/>
                </a:lnTo>
                <a:lnTo>
                  <a:pt x="1240155" y="246063"/>
                </a:lnTo>
                <a:lnTo>
                  <a:pt x="1230313" y="239395"/>
                </a:lnTo>
                <a:lnTo>
                  <a:pt x="1220787" y="233045"/>
                </a:lnTo>
                <a:lnTo>
                  <a:pt x="1210945" y="227330"/>
                </a:lnTo>
                <a:lnTo>
                  <a:pt x="1201103" y="222250"/>
                </a:lnTo>
                <a:lnTo>
                  <a:pt x="1191260" y="217170"/>
                </a:lnTo>
                <a:lnTo>
                  <a:pt x="1181100" y="213043"/>
                </a:lnTo>
                <a:lnTo>
                  <a:pt x="1170940" y="209550"/>
                </a:lnTo>
                <a:lnTo>
                  <a:pt x="1160780" y="206375"/>
                </a:lnTo>
                <a:lnTo>
                  <a:pt x="1150620" y="203835"/>
                </a:lnTo>
                <a:close/>
                <a:moveTo>
                  <a:pt x="1068705" y="203835"/>
                </a:moveTo>
                <a:lnTo>
                  <a:pt x="1058227" y="206375"/>
                </a:lnTo>
                <a:lnTo>
                  <a:pt x="1047750" y="209550"/>
                </a:lnTo>
                <a:lnTo>
                  <a:pt x="1037907" y="213043"/>
                </a:lnTo>
                <a:lnTo>
                  <a:pt x="1027747" y="217170"/>
                </a:lnTo>
                <a:lnTo>
                  <a:pt x="1017905" y="222250"/>
                </a:lnTo>
                <a:lnTo>
                  <a:pt x="1008380" y="227330"/>
                </a:lnTo>
                <a:lnTo>
                  <a:pt x="998220" y="233045"/>
                </a:lnTo>
                <a:lnTo>
                  <a:pt x="988695" y="239395"/>
                </a:lnTo>
                <a:lnTo>
                  <a:pt x="979170" y="246063"/>
                </a:lnTo>
                <a:lnTo>
                  <a:pt x="969645" y="253365"/>
                </a:lnTo>
                <a:lnTo>
                  <a:pt x="960120" y="261303"/>
                </a:lnTo>
                <a:lnTo>
                  <a:pt x="950595" y="269558"/>
                </a:lnTo>
                <a:lnTo>
                  <a:pt x="941387" y="278448"/>
                </a:lnTo>
                <a:lnTo>
                  <a:pt x="932497" y="287655"/>
                </a:lnTo>
                <a:lnTo>
                  <a:pt x="923290" y="297180"/>
                </a:lnTo>
                <a:lnTo>
                  <a:pt x="914400" y="307023"/>
                </a:lnTo>
                <a:lnTo>
                  <a:pt x="906145" y="317818"/>
                </a:lnTo>
                <a:lnTo>
                  <a:pt x="897255" y="328613"/>
                </a:lnTo>
                <a:lnTo>
                  <a:pt x="888683" y="340043"/>
                </a:lnTo>
                <a:lnTo>
                  <a:pt x="880427" y="352108"/>
                </a:lnTo>
                <a:lnTo>
                  <a:pt x="872173" y="363855"/>
                </a:lnTo>
                <a:lnTo>
                  <a:pt x="864235" y="376555"/>
                </a:lnTo>
                <a:lnTo>
                  <a:pt x="855980" y="389890"/>
                </a:lnTo>
                <a:lnTo>
                  <a:pt x="848360" y="403225"/>
                </a:lnTo>
                <a:lnTo>
                  <a:pt x="840740" y="416878"/>
                </a:lnTo>
                <a:lnTo>
                  <a:pt x="833120" y="431165"/>
                </a:lnTo>
                <a:lnTo>
                  <a:pt x="825817" y="445770"/>
                </a:lnTo>
                <a:lnTo>
                  <a:pt x="818515" y="460693"/>
                </a:lnTo>
                <a:lnTo>
                  <a:pt x="811213" y="476250"/>
                </a:lnTo>
                <a:lnTo>
                  <a:pt x="804545" y="491490"/>
                </a:lnTo>
                <a:lnTo>
                  <a:pt x="797560" y="507683"/>
                </a:lnTo>
                <a:lnTo>
                  <a:pt x="791210" y="523875"/>
                </a:lnTo>
                <a:lnTo>
                  <a:pt x="1068705" y="523875"/>
                </a:lnTo>
                <a:lnTo>
                  <a:pt x="1068705" y="203835"/>
                </a:lnTo>
                <a:close/>
                <a:moveTo>
                  <a:pt x="902594" y="196743"/>
                </a:moveTo>
                <a:lnTo>
                  <a:pt x="899283" y="197489"/>
                </a:lnTo>
                <a:lnTo>
                  <a:pt x="876419" y="202887"/>
                </a:lnTo>
                <a:lnTo>
                  <a:pt x="854190" y="208921"/>
                </a:lnTo>
                <a:lnTo>
                  <a:pt x="832279" y="215589"/>
                </a:lnTo>
                <a:lnTo>
                  <a:pt x="810368" y="222258"/>
                </a:lnTo>
                <a:lnTo>
                  <a:pt x="788457" y="230197"/>
                </a:lnTo>
                <a:lnTo>
                  <a:pt x="767181" y="238136"/>
                </a:lnTo>
                <a:lnTo>
                  <a:pt x="746222" y="247027"/>
                </a:lnTo>
                <a:lnTo>
                  <a:pt x="725264" y="255919"/>
                </a:lnTo>
                <a:lnTo>
                  <a:pt x="704623" y="265445"/>
                </a:lnTo>
                <a:lnTo>
                  <a:pt x="684299" y="275925"/>
                </a:lnTo>
                <a:lnTo>
                  <a:pt x="664293" y="286086"/>
                </a:lnTo>
                <a:lnTo>
                  <a:pt x="644605" y="297201"/>
                </a:lnTo>
                <a:lnTo>
                  <a:pt x="625234" y="308950"/>
                </a:lnTo>
                <a:lnTo>
                  <a:pt x="605863" y="320700"/>
                </a:lnTo>
                <a:lnTo>
                  <a:pt x="587128" y="333084"/>
                </a:lnTo>
                <a:lnTo>
                  <a:pt x="568709" y="345786"/>
                </a:lnTo>
                <a:lnTo>
                  <a:pt x="550609" y="359124"/>
                </a:lnTo>
                <a:lnTo>
                  <a:pt x="532826" y="373096"/>
                </a:lnTo>
                <a:lnTo>
                  <a:pt x="515043" y="386751"/>
                </a:lnTo>
                <a:lnTo>
                  <a:pt x="497895" y="401358"/>
                </a:lnTo>
                <a:lnTo>
                  <a:pt x="481382" y="416601"/>
                </a:lnTo>
                <a:lnTo>
                  <a:pt x="464869" y="431844"/>
                </a:lnTo>
                <a:lnTo>
                  <a:pt x="448674" y="447404"/>
                </a:lnTo>
                <a:lnTo>
                  <a:pt x="432796" y="463281"/>
                </a:lnTo>
                <a:lnTo>
                  <a:pt x="417871" y="479794"/>
                </a:lnTo>
                <a:lnTo>
                  <a:pt x="402946" y="496942"/>
                </a:lnTo>
                <a:lnTo>
                  <a:pt x="388339" y="513773"/>
                </a:lnTo>
                <a:lnTo>
                  <a:pt x="380221" y="523875"/>
                </a:lnTo>
                <a:lnTo>
                  <a:pt x="696913" y="523875"/>
                </a:lnTo>
                <a:lnTo>
                  <a:pt x="708025" y="494348"/>
                </a:lnTo>
                <a:lnTo>
                  <a:pt x="719773" y="465455"/>
                </a:lnTo>
                <a:lnTo>
                  <a:pt x="731837" y="437833"/>
                </a:lnTo>
                <a:lnTo>
                  <a:pt x="745173" y="410845"/>
                </a:lnTo>
                <a:lnTo>
                  <a:pt x="758190" y="385128"/>
                </a:lnTo>
                <a:lnTo>
                  <a:pt x="771843" y="360045"/>
                </a:lnTo>
                <a:lnTo>
                  <a:pt x="779145" y="348298"/>
                </a:lnTo>
                <a:lnTo>
                  <a:pt x="786130" y="336233"/>
                </a:lnTo>
                <a:lnTo>
                  <a:pt x="793433" y="324803"/>
                </a:lnTo>
                <a:lnTo>
                  <a:pt x="801053" y="313690"/>
                </a:lnTo>
                <a:lnTo>
                  <a:pt x="808355" y="302578"/>
                </a:lnTo>
                <a:lnTo>
                  <a:pt x="816293" y="291783"/>
                </a:lnTo>
                <a:lnTo>
                  <a:pt x="823913" y="281305"/>
                </a:lnTo>
                <a:lnTo>
                  <a:pt x="831850" y="271145"/>
                </a:lnTo>
                <a:lnTo>
                  <a:pt x="839470" y="261303"/>
                </a:lnTo>
                <a:lnTo>
                  <a:pt x="847725" y="251778"/>
                </a:lnTo>
                <a:lnTo>
                  <a:pt x="855980" y="242570"/>
                </a:lnTo>
                <a:lnTo>
                  <a:pt x="864235" y="233363"/>
                </a:lnTo>
                <a:lnTo>
                  <a:pt x="872490" y="224473"/>
                </a:lnTo>
                <a:lnTo>
                  <a:pt x="881063" y="216535"/>
                </a:lnTo>
                <a:lnTo>
                  <a:pt x="889635" y="207963"/>
                </a:lnTo>
                <a:lnTo>
                  <a:pt x="898525" y="200343"/>
                </a:lnTo>
                <a:lnTo>
                  <a:pt x="902594" y="196743"/>
                </a:lnTo>
                <a:close/>
                <a:moveTo>
                  <a:pt x="1315730" y="196178"/>
                </a:moveTo>
                <a:lnTo>
                  <a:pt x="1320800" y="200343"/>
                </a:lnTo>
                <a:lnTo>
                  <a:pt x="1329690" y="207963"/>
                </a:lnTo>
                <a:lnTo>
                  <a:pt x="1337945" y="216535"/>
                </a:lnTo>
                <a:lnTo>
                  <a:pt x="1346517" y="224473"/>
                </a:lnTo>
                <a:lnTo>
                  <a:pt x="1355090" y="233363"/>
                </a:lnTo>
                <a:lnTo>
                  <a:pt x="1363027" y="242570"/>
                </a:lnTo>
                <a:lnTo>
                  <a:pt x="1371600" y="251778"/>
                </a:lnTo>
                <a:lnTo>
                  <a:pt x="1379537" y="261303"/>
                </a:lnTo>
                <a:lnTo>
                  <a:pt x="1387157" y="271145"/>
                </a:lnTo>
                <a:lnTo>
                  <a:pt x="1395413" y="281305"/>
                </a:lnTo>
                <a:lnTo>
                  <a:pt x="1403033" y="291783"/>
                </a:lnTo>
                <a:lnTo>
                  <a:pt x="1410653" y="302578"/>
                </a:lnTo>
                <a:lnTo>
                  <a:pt x="1417955" y="313690"/>
                </a:lnTo>
                <a:lnTo>
                  <a:pt x="1425575" y="324803"/>
                </a:lnTo>
                <a:lnTo>
                  <a:pt x="1432877" y="336233"/>
                </a:lnTo>
                <a:lnTo>
                  <a:pt x="1439863" y="348298"/>
                </a:lnTo>
                <a:lnTo>
                  <a:pt x="1447165" y="360045"/>
                </a:lnTo>
                <a:lnTo>
                  <a:pt x="1461135" y="385128"/>
                </a:lnTo>
                <a:lnTo>
                  <a:pt x="1474153" y="410845"/>
                </a:lnTo>
                <a:lnTo>
                  <a:pt x="1487170" y="437833"/>
                </a:lnTo>
                <a:lnTo>
                  <a:pt x="1499553" y="465455"/>
                </a:lnTo>
                <a:lnTo>
                  <a:pt x="1510983" y="494348"/>
                </a:lnTo>
                <a:lnTo>
                  <a:pt x="1522095" y="523875"/>
                </a:lnTo>
                <a:lnTo>
                  <a:pt x="1840331" y="523875"/>
                </a:lnTo>
                <a:lnTo>
                  <a:pt x="1832574" y="513773"/>
                </a:lnTo>
                <a:lnTo>
                  <a:pt x="1817967" y="496942"/>
                </a:lnTo>
                <a:lnTo>
                  <a:pt x="1802724" y="479794"/>
                </a:lnTo>
                <a:lnTo>
                  <a:pt x="1787481" y="463281"/>
                </a:lnTo>
                <a:lnTo>
                  <a:pt x="1771921" y="447404"/>
                </a:lnTo>
                <a:lnTo>
                  <a:pt x="1756044" y="431844"/>
                </a:lnTo>
                <a:lnTo>
                  <a:pt x="1739531" y="416601"/>
                </a:lnTo>
                <a:lnTo>
                  <a:pt x="1722383" y="401358"/>
                </a:lnTo>
                <a:lnTo>
                  <a:pt x="1705553" y="386751"/>
                </a:lnTo>
                <a:lnTo>
                  <a:pt x="1687770" y="373096"/>
                </a:lnTo>
                <a:lnTo>
                  <a:pt x="1670304" y="359124"/>
                </a:lnTo>
                <a:lnTo>
                  <a:pt x="1652203" y="345786"/>
                </a:lnTo>
                <a:lnTo>
                  <a:pt x="1633468" y="333084"/>
                </a:lnTo>
                <a:lnTo>
                  <a:pt x="1614415" y="320700"/>
                </a:lnTo>
                <a:lnTo>
                  <a:pt x="1595679" y="308950"/>
                </a:lnTo>
                <a:lnTo>
                  <a:pt x="1575991" y="297201"/>
                </a:lnTo>
                <a:lnTo>
                  <a:pt x="1556302" y="286086"/>
                </a:lnTo>
                <a:lnTo>
                  <a:pt x="1536296" y="275925"/>
                </a:lnTo>
                <a:lnTo>
                  <a:pt x="1515973" y="265445"/>
                </a:lnTo>
                <a:lnTo>
                  <a:pt x="1495332" y="255919"/>
                </a:lnTo>
                <a:lnTo>
                  <a:pt x="1474691" y="247027"/>
                </a:lnTo>
                <a:lnTo>
                  <a:pt x="1453415" y="238136"/>
                </a:lnTo>
                <a:lnTo>
                  <a:pt x="1431821" y="230197"/>
                </a:lnTo>
                <a:lnTo>
                  <a:pt x="1410227" y="222258"/>
                </a:lnTo>
                <a:lnTo>
                  <a:pt x="1388316" y="215589"/>
                </a:lnTo>
                <a:lnTo>
                  <a:pt x="1366405" y="208921"/>
                </a:lnTo>
                <a:lnTo>
                  <a:pt x="1344176" y="202887"/>
                </a:lnTo>
                <a:lnTo>
                  <a:pt x="1321630" y="197489"/>
                </a:lnTo>
                <a:lnTo>
                  <a:pt x="1315730" y="196178"/>
                </a:lnTo>
                <a:close/>
                <a:moveTo>
                  <a:pt x="1109345" y="0"/>
                </a:moveTo>
                <a:lnTo>
                  <a:pt x="1138237" y="318"/>
                </a:lnTo>
                <a:lnTo>
                  <a:pt x="1166495" y="1588"/>
                </a:lnTo>
                <a:lnTo>
                  <a:pt x="1195070" y="3493"/>
                </a:lnTo>
                <a:lnTo>
                  <a:pt x="1223010" y="5715"/>
                </a:lnTo>
                <a:lnTo>
                  <a:pt x="1250950" y="9208"/>
                </a:lnTo>
                <a:lnTo>
                  <a:pt x="1278573" y="13018"/>
                </a:lnTo>
                <a:lnTo>
                  <a:pt x="1306195" y="17780"/>
                </a:lnTo>
                <a:lnTo>
                  <a:pt x="1333183" y="22860"/>
                </a:lnTo>
                <a:lnTo>
                  <a:pt x="1360487" y="28575"/>
                </a:lnTo>
                <a:lnTo>
                  <a:pt x="1386840" y="34925"/>
                </a:lnTo>
                <a:lnTo>
                  <a:pt x="1413510" y="42228"/>
                </a:lnTo>
                <a:lnTo>
                  <a:pt x="1439545" y="50165"/>
                </a:lnTo>
                <a:lnTo>
                  <a:pt x="1465580" y="58420"/>
                </a:lnTo>
                <a:lnTo>
                  <a:pt x="1490980" y="67628"/>
                </a:lnTo>
                <a:lnTo>
                  <a:pt x="1516380" y="77153"/>
                </a:lnTo>
                <a:lnTo>
                  <a:pt x="1541463" y="87313"/>
                </a:lnTo>
                <a:lnTo>
                  <a:pt x="1566227" y="98108"/>
                </a:lnTo>
                <a:lnTo>
                  <a:pt x="1590675" y="109538"/>
                </a:lnTo>
                <a:lnTo>
                  <a:pt x="1614805" y="121603"/>
                </a:lnTo>
                <a:lnTo>
                  <a:pt x="1638617" y="134303"/>
                </a:lnTo>
                <a:lnTo>
                  <a:pt x="1662113" y="147320"/>
                </a:lnTo>
                <a:lnTo>
                  <a:pt x="1684973" y="160655"/>
                </a:lnTo>
                <a:lnTo>
                  <a:pt x="1707833" y="174943"/>
                </a:lnTo>
                <a:lnTo>
                  <a:pt x="1730057" y="189865"/>
                </a:lnTo>
                <a:lnTo>
                  <a:pt x="1751965" y="204788"/>
                </a:lnTo>
                <a:lnTo>
                  <a:pt x="1773555" y="220663"/>
                </a:lnTo>
                <a:lnTo>
                  <a:pt x="1794510" y="236855"/>
                </a:lnTo>
                <a:lnTo>
                  <a:pt x="1815465" y="253683"/>
                </a:lnTo>
                <a:lnTo>
                  <a:pt x="1835785" y="270510"/>
                </a:lnTo>
                <a:lnTo>
                  <a:pt x="1855787" y="288290"/>
                </a:lnTo>
                <a:lnTo>
                  <a:pt x="1875473" y="306705"/>
                </a:lnTo>
                <a:lnTo>
                  <a:pt x="1894205" y="325120"/>
                </a:lnTo>
                <a:lnTo>
                  <a:pt x="1912937" y="344488"/>
                </a:lnTo>
                <a:lnTo>
                  <a:pt x="1931035" y="363538"/>
                </a:lnTo>
                <a:lnTo>
                  <a:pt x="1948815" y="383540"/>
                </a:lnTo>
                <a:lnTo>
                  <a:pt x="1965643" y="403860"/>
                </a:lnTo>
                <a:lnTo>
                  <a:pt x="1982470" y="424815"/>
                </a:lnTo>
                <a:lnTo>
                  <a:pt x="1998663" y="445770"/>
                </a:lnTo>
                <a:lnTo>
                  <a:pt x="2014537" y="467360"/>
                </a:lnTo>
                <a:lnTo>
                  <a:pt x="2029777" y="489268"/>
                </a:lnTo>
                <a:lnTo>
                  <a:pt x="2044383" y="511493"/>
                </a:lnTo>
                <a:lnTo>
                  <a:pt x="2058670" y="534353"/>
                </a:lnTo>
                <a:lnTo>
                  <a:pt x="2072005" y="557213"/>
                </a:lnTo>
                <a:lnTo>
                  <a:pt x="2085023" y="580708"/>
                </a:lnTo>
                <a:lnTo>
                  <a:pt x="2097723" y="604520"/>
                </a:lnTo>
                <a:lnTo>
                  <a:pt x="2109787" y="628650"/>
                </a:lnTo>
                <a:lnTo>
                  <a:pt x="2121217" y="653098"/>
                </a:lnTo>
                <a:lnTo>
                  <a:pt x="2132013" y="677863"/>
                </a:lnTo>
                <a:lnTo>
                  <a:pt x="2142173" y="702945"/>
                </a:lnTo>
                <a:lnTo>
                  <a:pt x="2152015" y="728345"/>
                </a:lnTo>
                <a:lnTo>
                  <a:pt x="2160905" y="754063"/>
                </a:lnTo>
                <a:lnTo>
                  <a:pt x="2169160" y="779780"/>
                </a:lnTo>
                <a:lnTo>
                  <a:pt x="2177097" y="805815"/>
                </a:lnTo>
                <a:lnTo>
                  <a:pt x="2184400" y="832485"/>
                </a:lnTo>
                <a:lnTo>
                  <a:pt x="2190750" y="859473"/>
                </a:lnTo>
                <a:lnTo>
                  <a:pt x="2196465" y="886143"/>
                </a:lnTo>
                <a:lnTo>
                  <a:pt x="2201863" y="913448"/>
                </a:lnTo>
                <a:lnTo>
                  <a:pt x="2206307" y="940753"/>
                </a:lnTo>
                <a:lnTo>
                  <a:pt x="2210435" y="968375"/>
                </a:lnTo>
                <a:lnTo>
                  <a:pt x="2213610" y="996315"/>
                </a:lnTo>
                <a:lnTo>
                  <a:pt x="2215833" y="1024255"/>
                </a:lnTo>
                <a:lnTo>
                  <a:pt x="2217737" y="1052830"/>
                </a:lnTo>
                <a:lnTo>
                  <a:pt x="2219007" y="1081088"/>
                </a:lnTo>
                <a:lnTo>
                  <a:pt x="2219325" y="1109980"/>
                </a:lnTo>
                <a:lnTo>
                  <a:pt x="2219007" y="1138238"/>
                </a:lnTo>
                <a:lnTo>
                  <a:pt x="2217737" y="1166813"/>
                </a:lnTo>
                <a:lnTo>
                  <a:pt x="2215833" y="1195388"/>
                </a:lnTo>
                <a:lnTo>
                  <a:pt x="2213610" y="1223328"/>
                </a:lnTo>
                <a:lnTo>
                  <a:pt x="2210435" y="1250950"/>
                </a:lnTo>
                <a:lnTo>
                  <a:pt x="2206307" y="1278573"/>
                </a:lnTo>
                <a:lnTo>
                  <a:pt x="2201863" y="1306195"/>
                </a:lnTo>
                <a:lnTo>
                  <a:pt x="2196465" y="1333500"/>
                </a:lnTo>
                <a:lnTo>
                  <a:pt x="2190750" y="1360488"/>
                </a:lnTo>
                <a:lnTo>
                  <a:pt x="2184400" y="1387158"/>
                </a:lnTo>
                <a:lnTo>
                  <a:pt x="2177097" y="1413510"/>
                </a:lnTo>
                <a:lnTo>
                  <a:pt x="2169160" y="1439545"/>
                </a:lnTo>
                <a:lnTo>
                  <a:pt x="2160905" y="1465898"/>
                </a:lnTo>
                <a:lnTo>
                  <a:pt x="2152015" y="1491298"/>
                </a:lnTo>
                <a:lnTo>
                  <a:pt x="2142173" y="1516380"/>
                </a:lnTo>
                <a:lnTo>
                  <a:pt x="2132013" y="1541463"/>
                </a:lnTo>
                <a:lnTo>
                  <a:pt x="2121217" y="1566545"/>
                </a:lnTo>
                <a:lnTo>
                  <a:pt x="2109787" y="1590675"/>
                </a:lnTo>
                <a:lnTo>
                  <a:pt x="2097723" y="1614805"/>
                </a:lnTo>
                <a:lnTo>
                  <a:pt x="2085023" y="1638618"/>
                </a:lnTo>
                <a:lnTo>
                  <a:pt x="2072005" y="1662113"/>
                </a:lnTo>
                <a:lnTo>
                  <a:pt x="2058670" y="1685290"/>
                </a:lnTo>
                <a:lnTo>
                  <a:pt x="2044383" y="1707833"/>
                </a:lnTo>
                <a:lnTo>
                  <a:pt x="2029777" y="1730058"/>
                </a:lnTo>
                <a:lnTo>
                  <a:pt x="2014537" y="1751965"/>
                </a:lnTo>
                <a:lnTo>
                  <a:pt x="1998663" y="1773555"/>
                </a:lnTo>
                <a:lnTo>
                  <a:pt x="1982470" y="1794828"/>
                </a:lnTo>
                <a:lnTo>
                  <a:pt x="1965643" y="1815465"/>
                </a:lnTo>
                <a:lnTo>
                  <a:pt x="1948815" y="1835785"/>
                </a:lnTo>
                <a:lnTo>
                  <a:pt x="1931035" y="1855788"/>
                </a:lnTo>
                <a:lnTo>
                  <a:pt x="1912937" y="1875473"/>
                </a:lnTo>
                <a:lnTo>
                  <a:pt x="1894205" y="1894205"/>
                </a:lnTo>
                <a:lnTo>
                  <a:pt x="1875473" y="1913255"/>
                </a:lnTo>
                <a:lnTo>
                  <a:pt x="1855787" y="1931353"/>
                </a:lnTo>
                <a:lnTo>
                  <a:pt x="1835785" y="1948815"/>
                </a:lnTo>
                <a:lnTo>
                  <a:pt x="1815465" y="1966278"/>
                </a:lnTo>
                <a:lnTo>
                  <a:pt x="1794510" y="1982788"/>
                </a:lnTo>
                <a:lnTo>
                  <a:pt x="1773555" y="1998980"/>
                </a:lnTo>
                <a:lnTo>
                  <a:pt x="1751965" y="2014538"/>
                </a:lnTo>
                <a:lnTo>
                  <a:pt x="1730057" y="2030095"/>
                </a:lnTo>
                <a:lnTo>
                  <a:pt x="1707833" y="2044700"/>
                </a:lnTo>
                <a:lnTo>
                  <a:pt x="1684973" y="2058670"/>
                </a:lnTo>
                <a:lnTo>
                  <a:pt x="1662113" y="2072323"/>
                </a:lnTo>
                <a:lnTo>
                  <a:pt x="1638617" y="2085340"/>
                </a:lnTo>
                <a:lnTo>
                  <a:pt x="1614805" y="2098040"/>
                </a:lnTo>
                <a:lnTo>
                  <a:pt x="1590675" y="2109788"/>
                </a:lnTo>
                <a:lnTo>
                  <a:pt x="1566227" y="2121535"/>
                </a:lnTo>
                <a:lnTo>
                  <a:pt x="1541463" y="2132330"/>
                </a:lnTo>
                <a:lnTo>
                  <a:pt x="1516380" y="2142490"/>
                </a:lnTo>
                <a:lnTo>
                  <a:pt x="1490980" y="2152333"/>
                </a:lnTo>
                <a:lnTo>
                  <a:pt x="1465580" y="2160905"/>
                </a:lnTo>
                <a:lnTo>
                  <a:pt x="1439545" y="2169478"/>
                </a:lnTo>
                <a:lnTo>
                  <a:pt x="1413510" y="2177098"/>
                </a:lnTo>
                <a:lnTo>
                  <a:pt x="1386840" y="2184400"/>
                </a:lnTo>
                <a:lnTo>
                  <a:pt x="1360487" y="2191068"/>
                </a:lnTo>
                <a:lnTo>
                  <a:pt x="1333183" y="2196783"/>
                </a:lnTo>
                <a:lnTo>
                  <a:pt x="1306195" y="2202180"/>
                </a:lnTo>
                <a:lnTo>
                  <a:pt x="1278573" y="2206625"/>
                </a:lnTo>
                <a:lnTo>
                  <a:pt x="1250950" y="2210753"/>
                </a:lnTo>
                <a:lnTo>
                  <a:pt x="1223010" y="2213610"/>
                </a:lnTo>
                <a:lnTo>
                  <a:pt x="1195070" y="2215833"/>
                </a:lnTo>
                <a:lnTo>
                  <a:pt x="1166495" y="2218055"/>
                </a:lnTo>
                <a:lnTo>
                  <a:pt x="1138237" y="2219008"/>
                </a:lnTo>
                <a:lnTo>
                  <a:pt x="1109345" y="2219325"/>
                </a:lnTo>
                <a:lnTo>
                  <a:pt x="1081087" y="2219008"/>
                </a:lnTo>
                <a:lnTo>
                  <a:pt x="1052513" y="2218055"/>
                </a:lnTo>
                <a:lnTo>
                  <a:pt x="1023937" y="2215833"/>
                </a:lnTo>
                <a:lnTo>
                  <a:pt x="995997" y="2213610"/>
                </a:lnTo>
                <a:lnTo>
                  <a:pt x="968375" y="2210753"/>
                </a:lnTo>
                <a:lnTo>
                  <a:pt x="940753" y="2206625"/>
                </a:lnTo>
                <a:lnTo>
                  <a:pt x="913130" y="2202180"/>
                </a:lnTo>
                <a:lnTo>
                  <a:pt x="886143" y="2196783"/>
                </a:lnTo>
                <a:lnTo>
                  <a:pt x="858837" y="2191068"/>
                </a:lnTo>
                <a:lnTo>
                  <a:pt x="832167" y="2184400"/>
                </a:lnTo>
                <a:lnTo>
                  <a:pt x="805815" y="2177098"/>
                </a:lnTo>
                <a:lnTo>
                  <a:pt x="779780" y="2169478"/>
                </a:lnTo>
                <a:lnTo>
                  <a:pt x="753427" y="2160905"/>
                </a:lnTo>
                <a:lnTo>
                  <a:pt x="728027" y="2152333"/>
                </a:lnTo>
                <a:lnTo>
                  <a:pt x="702627" y="2142490"/>
                </a:lnTo>
                <a:lnTo>
                  <a:pt x="677863" y="2132330"/>
                </a:lnTo>
                <a:lnTo>
                  <a:pt x="652780" y="2121535"/>
                </a:lnTo>
                <a:lnTo>
                  <a:pt x="628650" y="2109788"/>
                </a:lnTo>
                <a:lnTo>
                  <a:pt x="604520" y="2098040"/>
                </a:lnTo>
                <a:lnTo>
                  <a:pt x="580707" y="2085340"/>
                </a:lnTo>
                <a:lnTo>
                  <a:pt x="557213" y="2072323"/>
                </a:lnTo>
                <a:lnTo>
                  <a:pt x="534035" y="2058670"/>
                </a:lnTo>
                <a:lnTo>
                  <a:pt x="511493" y="2044700"/>
                </a:lnTo>
                <a:lnTo>
                  <a:pt x="488950" y="2030095"/>
                </a:lnTo>
                <a:lnTo>
                  <a:pt x="467043" y="2014538"/>
                </a:lnTo>
                <a:lnTo>
                  <a:pt x="445770" y="1998980"/>
                </a:lnTo>
                <a:lnTo>
                  <a:pt x="424497" y="1982788"/>
                </a:lnTo>
                <a:lnTo>
                  <a:pt x="403860" y="1966278"/>
                </a:lnTo>
                <a:lnTo>
                  <a:pt x="383540" y="1948815"/>
                </a:lnTo>
                <a:lnTo>
                  <a:pt x="363537" y="1931353"/>
                </a:lnTo>
                <a:lnTo>
                  <a:pt x="344170" y="1913255"/>
                </a:lnTo>
                <a:lnTo>
                  <a:pt x="325120" y="1894205"/>
                </a:lnTo>
                <a:lnTo>
                  <a:pt x="306387" y="1875473"/>
                </a:lnTo>
                <a:lnTo>
                  <a:pt x="287973" y="1855788"/>
                </a:lnTo>
                <a:lnTo>
                  <a:pt x="270510" y="1835785"/>
                </a:lnTo>
                <a:lnTo>
                  <a:pt x="253365" y="1815465"/>
                </a:lnTo>
                <a:lnTo>
                  <a:pt x="236537" y="1794828"/>
                </a:lnTo>
                <a:lnTo>
                  <a:pt x="220345" y="1773555"/>
                </a:lnTo>
                <a:lnTo>
                  <a:pt x="204787" y="1751965"/>
                </a:lnTo>
                <a:lnTo>
                  <a:pt x="189230" y="1730058"/>
                </a:lnTo>
                <a:lnTo>
                  <a:pt x="174625" y="1707833"/>
                </a:lnTo>
                <a:lnTo>
                  <a:pt x="160655" y="1685290"/>
                </a:lnTo>
                <a:lnTo>
                  <a:pt x="147003" y="1662113"/>
                </a:lnTo>
                <a:lnTo>
                  <a:pt x="133985" y="1638618"/>
                </a:lnTo>
                <a:lnTo>
                  <a:pt x="121285" y="1614805"/>
                </a:lnTo>
                <a:lnTo>
                  <a:pt x="109537" y="1590675"/>
                </a:lnTo>
                <a:lnTo>
                  <a:pt x="97790" y="1566545"/>
                </a:lnTo>
                <a:lnTo>
                  <a:pt x="86995" y="1541463"/>
                </a:lnTo>
                <a:lnTo>
                  <a:pt x="77153" y="1516380"/>
                </a:lnTo>
                <a:lnTo>
                  <a:pt x="67627" y="1491298"/>
                </a:lnTo>
                <a:lnTo>
                  <a:pt x="58420" y="1465898"/>
                </a:lnTo>
                <a:lnTo>
                  <a:pt x="49847" y="1439545"/>
                </a:lnTo>
                <a:lnTo>
                  <a:pt x="42227" y="1413510"/>
                </a:lnTo>
                <a:lnTo>
                  <a:pt x="34925" y="1387158"/>
                </a:lnTo>
                <a:lnTo>
                  <a:pt x="28257" y="1360488"/>
                </a:lnTo>
                <a:lnTo>
                  <a:pt x="22543" y="1333500"/>
                </a:lnTo>
                <a:lnTo>
                  <a:pt x="17145" y="1306195"/>
                </a:lnTo>
                <a:lnTo>
                  <a:pt x="13017" y="1278573"/>
                </a:lnTo>
                <a:lnTo>
                  <a:pt x="9207" y="1250950"/>
                </a:lnTo>
                <a:lnTo>
                  <a:pt x="5715" y="1223328"/>
                </a:lnTo>
                <a:lnTo>
                  <a:pt x="3175" y="1195388"/>
                </a:lnTo>
                <a:lnTo>
                  <a:pt x="1270" y="1166813"/>
                </a:lnTo>
                <a:lnTo>
                  <a:pt x="317" y="1138238"/>
                </a:lnTo>
                <a:lnTo>
                  <a:pt x="0" y="1109980"/>
                </a:lnTo>
                <a:lnTo>
                  <a:pt x="317" y="1081088"/>
                </a:lnTo>
                <a:lnTo>
                  <a:pt x="1270" y="1052830"/>
                </a:lnTo>
                <a:lnTo>
                  <a:pt x="3175" y="1024255"/>
                </a:lnTo>
                <a:lnTo>
                  <a:pt x="5715" y="996315"/>
                </a:lnTo>
                <a:lnTo>
                  <a:pt x="9207" y="968375"/>
                </a:lnTo>
                <a:lnTo>
                  <a:pt x="13017" y="940753"/>
                </a:lnTo>
                <a:lnTo>
                  <a:pt x="17145" y="913448"/>
                </a:lnTo>
                <a:lnTo>
                  <a:pt x="22543" y="886143"/>
                </a:lnTo>
                <a:lnTo>
                  <a:pt x="28257" y="859473"/>
                </a:lnTo>
                <a:lnTo>
                  <a:pt x="34925" y="832485"/>
                </a:lnTo>
                <a:lnTo>
                  <a:pt x="42227" y="805815"/>
                </a:lnTo>
                <a:lnTo>
                  <a:pt x="49847" y="779780"/>
                </a:lnTo>
                <a:lnTo>
                  <a:pt x="58420" y="754063"/>
                </a:lnTo>
                <a:lnTo>
                  <a:pt x="67627" y="728345"/>
                </a:lnTo>
                <a:lnTo>
                  <a:pt x="77153" y="702945"/>
                </a:lnTo>
                <a:lnTo>
                  <a:pt x="86995" y="677863"/>
                </a:lnTo>
                <a:lnTo>
                  <a:pt x="97790" y="653098"/>
                </a:lnTo>
                <a:lnTo>
                  <a:pt x="109537" y="628650"/>
                </a:lnTo>
                <a:lnTo>
                  <a:pt x="121285" y="604520"/>
                </a:lnTo>
                <a:lnTo>
                  <a:pt x="133985" y="580708"/>
                </a:lnTo>
                <a:lnTo>
                  <a:pt x="147003" y="557213"/>
                </a:lnTo>
                <a:lnTo>
                  <a:pt x="160655" y="534353"/>
                </a:lnTo>
                <a:lnTo>
                  <a:pt x="174625" y="511493"/>
                </a:lnTo>
                <a:lnTo>
                  <a:pt x="189230" y="489268"/>
                </a:lnTo>
                <a:lnTo>
                  <a:pt x="204787" y="467360"/>
                </a:lnTo>
                <a:lnTo>
                  <a:pt x="220345" y="445770"/>
                </a:lnTo>
                <a:lnTo>
                  <a:pt x="236537" y="424815"/>
                </a:lnTo>
                <a:lnTo>
                  <a:pt x="253365" y="403860"/>
                </a:lnTo>
                <a:lnTo>
                  <a:pt x="270510" y="383540"/>
                </a:lnTo>
                <a:lnTo>
                  <a:pt x="287973" y="363538"/>
                </a:lnTo>
                <a:lnTo>
                  <a:pt x="306387" y="344488"/>
                </a:lnTo>
                <a:lnTo>
                  <a:pt x="325120" y="325120"/>
                </a:lnTo>
                <a:lnTo>
                  <a:pt x="344170" y="306705"/>
                </a:lnTo>
                <a:lnTo>
                  <a:pt x="363537" y="288290"/>
                </a:lnTo>
                <a:lnTo>
                  <a:pt x="383540" y="270510"/>
                </a:lnTo>
                <a:lnTo>
                  <a:pt x="403860" y="253683"/>
                </a:lnTo>
                <a:lnTo>
                  <a:pt x="424497" y="236855"/>
                </a:lnTo>
                <a:lnTo>
                  <a:pt x="445770" y="220663"/>
                </a:lnTo>
                <a:lnTo>
                  <a:pt x="467043" y="204788"/>
                </a:lnTo>
                <a:lnTo>
                  <a:pt x="488950" y="189865"/>
                </a:lnTo>
                <a:lnTo>
                  <a:pt x="511493" y="174943"/>
                </a:lnTo>
                <a:lnTo>
                  <a:pt x="534035" y="160655"/>
                </a:lnTo>
                <a:lnTo>
                  <a:pt x="557213" y="147320"/>
                </a:lnTo>
                <a:lnTo>
                  <a:pt x="580707" y="134303"/>
                </a:lnTo>
                <a:lnTo>
                  <a:pt x="604520" y="121603"/>
                </a:lnTo>
                <a:lnTo>
                  <a:pt x="628650" y="109538"/>
                </a:lnTo>
                <a:lnTo>
                  <a:pt x="652780" y="98108"/>
                </a:lnTo>
                <a:lnTo>
                  <a:pt x="677863" y="87313"/>
                </a:lnTo>
                <a:lnTo>
                  <a:pt x="702627" y="77153"/>
                </a:lnTo>
                <a:lnTo>
                  <a:pt x="728027" y="67628"/>
                </a:lnTo>
                <a:lnTo>
                  <a:pt x="753427" y="58420"/>
                </a:lnTo>
                <a:lnTo>
                  <a:pt x="779780" y="50165"/>
                </a:lnTo>
                <a:lnTo>
                  <a:pt x="805815" y="42228"/>
                </a:lnTo>
                <a:lnTo>
                  <a:pt x="832167" y="34925"/>
                </a:lnTo>
                <a:lnTo>
                  <a:pt x="858837" y="28575"/>
                </a:lnTo>
                <a:lnTo>
                  <a:pt x="886143" y="22860"/>
                </a:lnTo>
                <a:lnTo>
                  <a:pt x="913130" y="17780"/>
                </a:lnTo>
                <a:lnTo>
                  <a:pt x="940753" y="13018"/>
                </a:lnTo>
                <a:lnTo>
                  <a:pt x="968375" y="9208"/>
                </a:lnTo>
                <a:lnTo>
                  <a:pt x="995997" y="5715"/>
                </a:lnTo>
                <a:lnTo>
                  <a:pt x="1023937" y="3493"/>
                </a:lnTo>
                <a:lnTo>
                  <a:pt x="1052513" y="1588"/>
                </a:lnTo>
                <a:lnTo>
                  <a:pt x="1081087" y="318"/>
                </a:lnTo>
                <a:lnTo>
                  <a:pt x="1109345" y="0"/>
                </a:lnTo>
                <a:close/>
              </a:path>
            </a:pathLst>
          </a:custGeom>
          <a:gradFill>
            <a:gsLst>
              <a:gs pos="0">
                <a:srgbClr val="0070C0"/>
              </a:gs>
              <a:gs pos="48000">
                <a:schemeClr val="accent2"/>
              </a:gs>
              <a:gs pos="100000">
                <a:srgbClr val="FFFF00"/>
              </a:gs>
            </a:gsLst>
            <a:path path="circle">
              <a:fillToRect l="100000" t="100000"/>
            </a:path>
            <a:tileRect r="-100000" b="-100000"/>
          </a:gradFill>
          <a:ln w="28575" cmpd="sng">
            <a:noFill/>
            <a:prstDash val="lgDashDot"/>
            <a:round/>
          </a:ln>
          <a:extLst>
            <a:ext uri="{91240B29-F687-4F45-9708-019B960494DF}">
              <a14:hiddenLine xmlns:a14="http://schemas.microsoft.com/office/drawing/2010/main" w="9525">
                <a:solidFill>
                  <a:srgbClr val="000000"/>
                </a:solidFill>
                <a:round/>
              </a14:hiddenLine>
            </a:ext>
          </a:extLst>
        </p:spPr>
        <p:style>
          <a:lnRef idx="0">
            <a:schemeClr val="accent3"/>
          </a:lnRef>
          <a:fillRef idx="3">
            <a:schemeClr val="accent3"/>
          </a:fillRef>
          <a:effectRef idx="3">
            <a:schemeClr val="accent3"/>
          </a:effectRef>
          <a:fontRef idx="minor">
            <a:schemeClr val="lt1"/>
          </a:fontRef>
        </p:style>
        <p:txBody>
          <a:bodyPr lIns="137187" tIns="68594" rIns="137187" bIns="68594"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6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1" name="网格"/>
          <p:cNvSpPr/>
          <p:nvPr/>
        </p:nvSpPr>
        <p:spPr bwMode="auto">
          <a:xfrm>
            <a:off x="659528" y="3140845"/>
            <a:ext cx="311567" cy="288020"/>
          </a:xfrm>
          <a:custGeom>
            <a:avLst/>
            <a:gdLst>
              <a:gd name="T0" fmla="*/ 1395413 w 2219325"/>
              <a:gd name="T1" fmla="*/ 1938020 h 2219325"/>
              <a:gd name="T2" fmla="*/ 1388316 w 2219325"/>
              <a:gd name="T3" fmla="*/ 2002466 h 2219325"/>
              <a:gd name="T4" fmla="*/ 1670304 w 2219325"/>
              <a:gd name="T5" fmla="*/ 1858614 h 2219325"/>
              <a:gd name="T6" fmla="*/ 1150620 w 2219325"/>
              <a:gd name="T7" fmla="*/ 2015808 h 2219325"/>
              <a:gd name="T8" fmla="*/ 1286510 w 2219325"/>
              <a:gd name="T9" fmla="*/ 1931988 h 2219325"/>
              <a:gd name="T10" fmla="*/ 1400810 w 2219325"/>
              <a:gd name="T11" fmla="*/ 1758633 h 2219325"/>
              <a:gd name="T12" fmla="*/ 848360 w 2219325"/>
              <a:gd name="T13" fmla="*/ 1816418 h 2219325"/>
              <a:gd name="T14" fmla="*/ 969645 w 2219325"/>
              <a:gd name="T15" fmla="*/ 1966278 h 2219325"/>
              <a:gd name="T16" fmla="*/ 388339 w 2219325"/>
              <a:gd name="T17" fmla="*/ 1704282 h 2219325"/>
              <a:gd name="T18" fmla="*/ 625234 w 2219325"/>
              <a:gd name="T19" fmla="*/ 1909105 h 2219325"/>
              <a:gd name="T20" fmla="*/ 900095 w 2219325"/>
              <a:gd name="T21" fmla="*/ 2020749 h 2219325"/>
              <a:gd name="T22" fmla="*/ 793433 w 2219325"/>
              <a:gd name="T23" fmla="*/ 1894840 h 2219325"/>
              <a:gd name="T24" fmla="*/ 1611947 w 2219325"/>
              <a:gd name="T25" fmla="*/ 1244918 h 2219325"/>
              <a:gd name="T26" fmla="*/ 1898577 w 2219325"/>
              <a:gd name="T27" fmla="*/ 1613535 h 2219325"/>
              <a:gd name="T28" fmla="*/ 2016438 w 2219325"/>
              <a:gd name="T29" fmla="*/ 1342906 h 2219325"/>
              <a:gd name="T30" fmla="*/ 1464945 w 2219325"/>
              <a:gd name="T31" fmla="*/ 1588135 h 2219325"/>
              <a:gd name="T32" fmla="*/ 1527810 w 2219325"/>
              <a:gd name="T33" fmla="*/ 1182688 h 2219325"/>
              <a:gd name="T34" fmla="*/ 727393 w 2219325"/>
              <a:gd name="T35" fmla="*/ 1480820 h 2219325"/>
              <a:gd name="T36" fmla="*/ 185422 w 2219325"/>
              <a:gd name="T37" fmla="*/ 1251450 h 2219325"/>
              <a:gd name="T38" fmla="*/ 287674 w 2219325"/>
              <a:gd name="T39" fmla="*/ 1555032 h 2219325"/>
              <a:gd name="T40" fmla="*/ 619125 w 2219325"/>
              <a:gd name="T41" fmla="*/ 1365568 h 2219325"/>
              <a:gd name="T42" fmla="*/ 1581467 w 2219325"/>
              <a:gd name="T43" fmla="*/ 739458 h 2219325"/>
              <a:gd name="T44" fmla="*/ 2043430 w 2219325"/>
              <a:gd name="T45" fmla="*/ 1036784 h 2219325"/>
              <a:gd name="T46" fmla="*/ 1963406 w 2219325"/>
              <a:gd name="T47" fmla="*/ 723993 h 2219325"/>
              <a:gd name="T48" fmla="*/ 1522095 w 2219325"/>
              <a:gd name="T49" fmla="*/ 943928 h 2219325"/>
              <a:gd name="T50" fmla="*/ 762000 w 2219325"/>
              <a:gd name="T51" fmla="*/ 606108 h 2219325"/>
              <a:gd name="T52" fmla="*/ 692467 w 2219325"/>
              <a:gd name="T53" fmla="*/ 1005840 h 2219325"/>
              <a:gd name="T54" fmla="*/ 239406 w 2219325"/>
              <a:gd name="T55" fmla="*/ 765910 h 2219325"/>
              <a:gd name="T56" fmla="*/ 175580 w 2219325"/>
              <a:gd name="T57" fmla="*/ 1068705 h 2219325"/>
              <a:gd name="T58" fmla="*/ 649287 w 2219325"/>
              <a:gd name="T59" fmla="*/ 684848 h 2219325"/>
              <a:gd name="T60" fmla="*/ 1378267 w 2219325"/>
              <a:gd name="T61" fmla="*/ 416878 h 2219325"/>
              <a:gd name="T62" fmla="*/ 1258887 w 2219325"/>
              <a:gd name="T63" fmla="*/ 261303 h 2219325"/>
              <a:gd name="T64" fmla="*/ 1047750 w 2219325"/>
              <a:gd name="T65" fmla="*/ 209550 h 2219325"/>
              <a:gd name="T66" fmla="*/ 914400 w 2219325"/>
              <a:gd name="T67" fmla="*/ 307023 h 2219325"/>
              <a:gd name="T68" fmla="*/ 804545 w 2219325"/>
              <a:gd name="T69" fmla="*/ 491490 h 2219325"/>
              <a:gd name="T70" fmla="*/ 725264 w 2219325"/>
              <a:gd name="T71" fmla="*/ 255919 h 2219325"/>
              <a:gd name="T72" fmla="*/ 464869 w 2219325"/>
              <a:gd name="T73" fmla="*/ 431844 h 2219325"/>
              <a:gd name="T74" fmla="*/ 779145 w 2219325"/>
              <a:gd name="T75" fmla="*/ 348298 h 2219325"/>
              <a:gd name="T76" fmla="*/ 889635 w 2219325"/>
              <a:gd name="T77" fmla="*/ 207963 h 2219325"/>
              <a:gd name="T78" fmla="*/ 1403033 w 2219325"/>
              <a:gd name="T79" fmla="*/ 291783 h 2219325"/>
              <a:gd name="T80" fmla="*/ 1832574 w 2219325"/>
              <a:gd name="T81" fmla="*/ 513773 h 2219325"/>
              <a:gd name="T82" fmla="*/ 1595679 w 2219325"/>
              <a:gd name="T83" fmla="*/ 308950 h 2219325"/>
              <a:gd name="T84" fmla="*/ 1315730 w 2219325"/>
              <a:gd name="T85" fmla="*/ 196178 h 2219325"/>
              <a:gd name="T86" fmla="*/ 1465580 w 2219325"/>
              <a:gd name="T87" fmla="*/ 58420 h 2219325"/>
              <a:gd name="T88" fmla="*/ 1794510 w 2219325"/>
              <a:gd name="T89" fmla="*/ 236855 h 2219325"/>
              <a:gd name="T90" fmla="*/ 2044383 w 2219325"/>
              <a:gd name="T91" fmla="*/ 511493 h 2219325"/>
              <a:gd name="T92" fmla="*/ 2190750 w 2219325"/>
              <a:gd name="T93" fmla="*/ 859473 h 2219325"/>
              <a:gd name="T94" fmla="*/ 2210435 w 2219325"/>
              <a:gd name="T95" fmla="*/ 1250950 h 2219325"/>
              <a:gd name="T96" fmla="*/ 2097723 w 2219325"/>
              <a:gd name="T97" fmla="*/ 1614805 h 2219325"/>
              <a:gd name="T98" fmla="*/ 1875473 w 2219325"/>
              <a:gd name="T99" fmla="*/ 1913255 h 2219325"/>
              <a:gd name="T100" fmla="*/ 1566227 w 2219325"/>
              <a:gd name="T101" fmla="*/ 2121535 h 2219325"/>
              <a:gd name="T102" fmla="*/ 1195070 w 2219325"/>
              <a:gd name="T103" fmla="*/ 2215833 h 2219325"/>
              <a:gd name="T104" fmla="*/ 805815 w 2219325"/>
              <a:gd name="T105" fmla="*/ 2177098 h 2219325"/>
              <a:gd name="T106" fmla="*/ 467043 w 2219325"/>
              <a:gd name="T107" fmla="*/ 2014538 h 2219325"/>
              <a:gd name="T108" fmla="*/ 204787 w 2219325"/>
              <a:gd name="T109" fmla="*/ 1751965 h 2219325"/>
              <a:gd name="T110" fmla="*/ 42227 w 2219325"/>
              <a:gd name="T111" fmla="*/ 1413510 h 2219325"/>
              <a:gd name="T112" fmla="*/ 3175 w 2219325"/>
              <a:gd name="T113" fmla="*/ 1024255 h 2219325"/>
              <a:gd name="T114" fmla="*/ 97790 w 2219325"/>
              <a:gd name="T115" fmla="*/ 653098 h 2219325"/>
              <a:gd name="T116" fmla="*/ 306387 w 2219325"/>
              <a:gd name="T117" fmla="*/ 344488 h 2219325"/>
              <a:gd name="T118" fmla="*/ 604520 w 2219325"/>
              <a:gd name="T119" fmla="*/ 121603 h 2219325"/>
              <a:gd name="T120" fmla="*/ 968375 w 2219325"/>
              <a:gd name="T121" fmla="*/ 9208 h 2219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19325" h="2219325">
                <a:moveTo>
                  <a:pt x="1522095" y="1695768"/>
                </a:moveTo>
                <a:lnTo>
                  <a:pt x="1510983" y="1725295"/>
                </a:lnTo>
                <a:lnTo>
                  <a:pt x="1499553" y="1754188"/>
                </a:lnTo>
                <a:lnTo>
                  <a:pt x="1487170" y="1781810"/>
                </a:lnTo>
                <a:lnTo>
                  <a:pt x="1474153" y="1808480"/>
                </a:lnTo>
                <a:lnTo>
                  <a:pt x="1461135" y="1834515"/>
                </a:lnTo>
                <a:lnTo>
                  <a:pt x="1447165" y="1859280"/>
                </a:lnTo>
                <a:lnTo>
                  <a:pt x="1439863" y="1871345"/>
                </a:lnTo>
                <a:lnTo>
                  <a:pt x="1432877" y="1883093"/>
                </a:lnTo>
                <a:lnTo>
                  <a:pt x="1425575" y="1894840"/>
                </a:lnTo>
                <a:lnTo>
                  <a:pt x="1417955" y="1905953"/>
                </a:lnTo>
                <a:lnTo>
                  <a:pt x="1410653" y="1917065"/>
                </a:lnTo>
                <a:lnTo>
                  <a:pt x="1403033" y="1927860"/>
                </a:lnTo>
                <a:lnTo>
                  <a:pt x="1395413" y="1938020"/>
                </a:lnTo>
                <a:lnTo>
                  <a:pt x="1387157" y="1948498"/>
                </a:lnTo>
                <a:lnTo>
                  <a:pt x="1379537" y="1958023"/>
                </a:lnTo>
                <a:lnTo>
                  <a:pt x="1371600" y="1967865"/>
                </a:lnTo>
                <a:lnTo>
                  <a:pt x="1363027" y="1977390"/>
                </a:lnTo>
                <a:lnTo>
                  <a:pt x="1355090" y="1986280"/>
                </a:lnTo>
                <a:lnTo>
                  <a:pt x="1346517" y="1994853"/>
                </a:lnTo>
                <a:lnTo>
                  <a:pt x="1337945" y="2003425"/>
                </a:lnTo>
                <a:lnTo>
                  <a:pt x="1329690" y="2011680"/>
                </a:lnTo>
                <a:lnTo>
                  <a:pt x="1320800" y="2019300"/>
                </a:lnTo>
                <a:lnTo>
                  <a:pt x="1318516" y="2021258"/>
                </a:lnTo>
                <a:lnTo>
                  <a:pt x="1321630" y="2020566"/>
                </a:lnTo>
                <a:lnTo>
                  <a:pt x="1344176" y="2015168"/>
                </a:lnTo>
                <a:lnTo>
                  <a:pt x="1366405" y="2008817"/>
                </a:lnTo>
                <a:lnTo>
                  <a:pt x="1388316" y="2002466"/>
                </a:lnTo>
                <a:lnTo>
                  <a:pt x="1410227" y="1995479"/>
                </a:lnTo>
                <a:lnTo>
                  <a:pt x="1431821" y="1987858"/>
                </a:lnTo>
                <a:lnTo>
                  <a:pt x="1453415" y="1979602"/>
                </a:lnTo>
                <a:lnTo>
                  <a:pt x="1474691" y="1971345"/>
                </a:lnTo>
                <a:lnTo>
                  <a:pt x="1495332" y="1962136"/>
                </a:lnTo>
                <a:lnTo>
                  <a:pt x="1515973" y="1952610"/>
                </a:lnTo>
                <a:lnTo>
                  <a:pt x="1536296" y="1942448"/>
                </a:lnTo>
                <a:lnTo>
                  <a:pt x="1556302" y="1931651"/>
                </a:lnTo>
                <a:lnTo>
                  <a:pt x="1575991" y="1920537"/>
                </a:lnTo>
                <a:lnTo>
                  <a:pt x="1595679" y="1909105"/>
                </a:lnTo>
                <a:lnTo>
                  <a:pt x="1614415" y="1897038"/>
                </a:lnTo>
                <a:lnTo>
                  <a:pt x="1633468" y="1884653"/>
                </a:lnTo>
                <a:lnTo>
                  <a:pt x="1652203" y="1872268"/>
                </a:lnTo>
                <a:lnTo>
                  <a:pt x="1670304" y="1858614"/>
                </a:lnTo>
                <a:lnTo>
                  <a:pt x="1687770" y="1845276"/>
                </a:lnTo>
                <a:lnTo>
                  <a:pt x="1705553" y="1830986"/>
                </a:lnTo>
                <a:lnTo>
                  <a:pt x="1722383" y="1816379"/>
                </a:lnTo>
                <a:lnTo>
                  <a:pt x="1739531" y="1801454"/>
                </a:lnTo>
                <a:lnTo>
                  <a:pt x="1756044" y="1786529"/>
                </a:lnTo>
                <a:lnTo>
                  <a:pt x="1771921" y="1770651"/>
                </a:lnTo>
                <a:lnTo>
                  <a:pt x="1787481" y="1754456"/>
                </a:lnTo>
                <a:lnTo>
                  <a:pt x="1802724" y="1737943"/>
                </a:lnTo>
                <a:lnTo>
                  <a:pt x="1817967" y="1721430"/>
                </a:lnTo>
                <a:lnTo>
                  <a:pt x="1832574" y="1704282"/>
                </a:lnTo>
                <a:lnTo>
                  <a:pt x="1839112" y="1695768"/>
                </a:lnTo>
                <a:lnTo>
                  <a:pt x="1522095" y="1695768"/>
                </a:lnTo>
                <a:close/>
                <a:moveTo>
                  <a:pt x="1150620" y="1695768"/>
                </a:moveTo>
                <a:lnTo>
                  <a:pt x="1150620" y="2015808"/>
                </a:lnTo>
                <a:lnTo>
                  <a:pt x="1160780" y="2012950"/>
                </a:lnTo>
                <a:lnTo>
                  <a:pt x="1170940" y="2010093"/>
                </a:lnTo>
                <a:lnTo>
                  <a:pt x="1181100" y="2006600"/>
                </a:lnTo>
                <a:lnTo>
                  <a:pt x="1191260" y="2002155"/>
                </a:lnTo>
                <a:lnTo>
                  <a:pt x="1201103" y="1997393"/>
                </a:lnTo>
                <a:lnTo>
                  <a:pt x="1210945" y="1992313"/>
                </a:lnTo>
                <a:lnTo>
                  <a:pt x="1220787" y="1986598"/>
                </a:lnTo>
                <a:lnTo>
                  <a:pt x="1230313" y="1979930"/>
                </a:lnTo>
                <a:lnTo>
                  <a:pt x="1240155" y="1973580"/>
                </a:lnTo>
                <a:lnTo>
                  <a:pt x="1249680" y="1966278"/>
                </a:lnTo>
                <a:lnTo>
                  <a:pt x="1258887" y="1958340"/>
                </a:lnTo>
                <a:lnTo>
                  <a:pt x="1268095" y="1950085"/>
                </a:lnTo>
                <a:lnTo>
                  <a:pt x="1277303" y="1941195"/>
                </a:lnTo>
                <a:lnTo>
                  <a:pt x="1286510" y="1931988"/>
                </a:lnTo>
                <a:lnTo>
                  <a:pt x="1295400" y="1922463"/>
                </a:lnTo>
                <a:lnTo>
                  <a:pt x="1304607" y="1912303"/>
                </a:lnTo>
                <a:lnTo>
                  <a:pt x="1313180" y="1902143"/>
                </a:lnTo>
                <a:lnTo>
                  <a:pt x="1321753" y="1890713"/>
                </a:lnTo>
                <a:lnTo>
                  <a:pt x="1330325" y="1879283"/>
                </a:lnTo>
                <a:lnTo>
                  <a:pt x="1338897" y="1867853"/>
                </a:lnTo>
                <a:lnTo>
                  <a:pt x="1346835" y="1855470"/>
                </a:lnTo>
                <a:lnTo>
                  <a:pt x="1355090" y="1842770"/>
                </a:lnTo>
                <a:lnTo>
                  <a:pt x="1363027" y="1829753"/>
                </a:lnTo>
                <a:lnTo>
                  <a:pt x="1370647" y="1816418"/>
                </a:lnTo>
                <a:lnTo>
                  <a:pt x="1378267" y="1802448"/>
                </a:lnTo>
                <a:lnTo>
                  <a:pt x="1386205" y="1788160"/>
                </a:lnTo>
                <a:lnTo>
                  <a:pt x="1393507" y="1773555"/>
                </a:lnTo>
                <a:lnTo>
                  <a:pt x="1400810" y="1758633"/>
                </a:lnTo>
                <a:lnTo>
                  <a:pt x="1407477" y="1743710"/>
                </a:lnTo>
                <a:lnTo>
                  <a:pt x="1414463" y="1727835"/>
                </a:lnTo>
                <a:lnTo>
                  <a:pt x="1421447" y="1711643"/>
                </a:lnTo>
                <a:lnTo>
                  <a:pt x="1428115" y="1695768"/>
                </a:lnTo>
                <a:lnTo>
                  <a:pt x="1150620" y="1695768"/>
                </a:lnTo>
                <a:close/>
                <a:moveTo>
                  <a:pt x="791210" y="1695768"/>
                </a:moveTo>
                <a:lnTo>
                  <a:pt x="797560" y="1711643"/>
                </a:lnTo>
                <a:lnTo>
                  <a:pt x="804545" y="1727835"/>
                </a:lnTo>
                <a:lnTo>
                  <a:pt x="811213" y="1743710"/>
                </a:lnTo>
                <a:lnTo>
                  <a:pt x="818515" y="1758633"/>
                </a:lnTo>
                <a:lnTo>
                  <a:pt x="825817" y="1773555"/>
                </a:lnTo>
                <a:lnTo>
                  <a:pt x="833120" y="1788160"/>
                </a:lnTo>
                <a:lnTo>
                  <a:pt x="840740" y="1802448"/>
                </a:lnTo>
                <a:lnTo>
                  <a:pt x="848360" y="1816418"/>
                </a:lnTo>
                <a:lnTo>
                  <a:pt x="855980" y="1829753"/>
                </a:lnTo>
                <a:lnTo>
                  <a:pt x="864235" y="1842770"/>
                </a:lnTo>
                <a:lnTo>
                  <a:pt x="872173" y="1855470"/>
                </a:lnTo>
                <a:lnTo>
                  <a:pt x="880427" y="1867853"/>
                </a:lnTo>
                <a:lnTo>
                  <a:pt x="888683" y="1879283"/>
                </a:lnTo>
                <a:lnTo>
                  <a:pt x="897255" y="1890713"/>
                </a:lnTo>
                <a:lnTo>
                  <a:pt x="906145" y="1902143"/>
                </a:lnTo>
                <a:lnTo>
                  <a:pt x="914400" y="1912303"/>
                </a:lnTo>
                <a:lnTo>
                  <a:pt x="923290" y="1922463"/>
                </a:lnTo>
                <a:lnTo>
                  <a:pt x="932497" y="1931988"/>
                </a:lnTo>
                <a:lnTo>
                  <a:pt x="941387" y="1941195"/>
                </a:lnTo>
                <a:lnTo>
                  <a:pt x="950595" y="1950085"/>
                </a:lnTo>
                <a:lnTo>
                  <a:pt x="960120" y="1958340"/>
                </a:lnTo>
                <a:lnTo>
                  <a:pt x="969645" y="1966278"/>
                </a:lnTo>
                <a:lnTo>
                  <a:pt x="979170" y="1973580"/>
                </a:lnTo>
                <a:lnTo>
                  <a:pt x="988695" y="1979930"/>
                </a:lnTo>
                <a:lnTo>
                  <a:pt x="998220" y="1986598"/>
                </a:lnTo>
                <a:lnTo>
                  <a:pt x="1008380" y="1992313"/>
                </a:lnTo>
                <a:lnTo>
                  <a:pt x="1017905" y="1997393"/>
                </a:lnTo>
                <a:lnTo>
                  <a:pt x="1027747" y="2002155"/>
                </a:lnTo>
                <a:lnTo>
                  <a:pt x="1037907" y="2006600"/>
                </a:lnTo>
                <a:lnTo>
                  <a:pt x="1047750" y="2010093"/>
                </a:lnTo>
                <a:lnTo>
                  <a:pt x="1058227" y="2012950"/>
                </a:lnTo>
                <a:lnTo>
                  <a:pt x="1068705" y="2015808"/>
                </a:lnTo>
                <a:lnTo>
                  <a:pt x="1068705" y="1695768"/>
                </a:lnTo>
                <a:lnTo>
                  <a:pt x="791210" y="1695768"/>
                </a:lnTo>
                <a:close/>
                <a:moveTo>
                  <a:pt x="381497" y="1695768"/>
                </a:moveTo>
                <a:lnTo>
                  <a:pt x="388339" y="1704282"/>
                </a:lnTo>
                <a:lnTo>
                  <a:pt x="402946" y="1721430"/>
                </a:lnTo>
                <a:lnTo>
                  <a:pt x="417871" y="1737943"/>
                </a:lnTo>
                <a:lnTo>
                  <a:pt x="432796" y="1754456"/>
                </a:lnTo>
                <a:lnTo>
                  <a:pt x="448674" y="1770651"/>
                </a:lnTo>
                <a:lnTo>
                  <a:pt x="464869" y="1786529"/>
                </a:lnTo>
                <a:lnTo>
                  <a:pt x="481382" y="1801454"/>
                </a:lnTo>
                <a:lnTo>
                  <a:pt x="497895" y="1816379"/>
                </a:lnTo>
                <a:lnTo>
                  <a:pt x="515043" y="1830986"/>
                </a:lnTo>
                <a:lnTo>
                  <a:pt x="532826" y="1845276"/>
                </a:lnTo>
                <a:lnTo>
                  <a:pt x="550609" y="1858614"/>
                </a:lnTo>
                <a:lnTo>
                  <a:pt x="568709" y="1872268"/>
                </a:lnTo>
                <a:lnTo>
                  <a:pt x="587128" y="1884653"/>
                </a:lnTo>
                <a:lnTo>
                  <a:pt x="605863" y="1897038"/>
                </a:lnTo>
                <a:lnTo>
                  <a:pt x="625234" y="1909105"/>
                </a:lnTo>
                <a:lnTo>
                  <a:pt x="644605" y="1920537"/>
                </a:lnTo>
                <a:lnTo>
                  <a:pt x="664293" y="1931651"/>
                </a:lnTo>
                <a:lnTo>
                  <a:pt x="684299" y="1942448"/>
                </a:lnTo>
                <a:lnTo>
                  <a:pt x="704623" y="1952610"/>
                </a:lnTo>
                <a:lnTo>
                  <a:pt x="725264" y="1962136"/>
                </a:lnTo>
                <a:lnTo>
                  <a:pt x="746222" y="1971345"/>
                </a:lnTo>
                <a:lnTo>
                  <a:pt x="767181" y="1979602"/>
                </a:lnTo>
                <a:lnTo>
                  <a:pt x="788457" y="1987858"/>
                </a:lnTo>
                <a:lnTo>
                  <a:pt x="810368" y="1995479"/>
                </a:lnTo>
                <a:lnTo>
                  <a:pt x="832279" y="2002466"/>
                </a:lnTo>
                <a:lnTo>
                  <a:pt x="854190" y="2008817"/>
                </a:lnTo>
                <a:lnTo>
                  <a:pt x="876419" y="2015168"/>
                </a:lnTo>
                <a:lnTo>
                  <a:pt x="899283" y="2020566"/>
                </a:lnTo>
                <a:lnTo>
                  <a:pt x="900095" y="2020749"/>
                </a:lnTo>
                <a:lnTo>
                  <a:pt x="898525" y="2019300"/>
                </a:lnTo>
                <a:lnTo>
                  <a:pt x="889635" y="2011680"/>
                </a:lnTo>
                <a:lnTo>
                  <a:pt x="881063" y="2003425"/>
                </a:lnTo>
                <a:lnTo>
                  <a:pt x="872490" y="1994853"/>
                </a:lnTo>
                <a:lnTo>
                  <a:pt x="864235" y="1986280"/>
                </a:lnTo>
                <a:lnTo>
                  <a:pt x="855980" y="1977390"/>
                </a:lnTo>
                <a:lnTo>
                  <a:pt x="847725" y="1967865"/>
                </a:lnTo>
                <a:lnTo>
                  <a:pt x="839470" y="1958023"/>
                </a:lnTo>
                <a:lnTo>
                  <a:pt x="831850" y="1948498"/>
                </a:lnTo>
                <a:lnTo>
                  <a:pt x="823913" y="1938020"/>
                </a:lnTo>
                <a:lnTo>
                  <a:pt x="816293" y="1927860"/>
                </a:lnTo>
                <a:lnTo>
                  <a:pt x="808355" y="1917065"/>
                </a:lnTo>
                <a:lnTo>
                  <a:pt x="801053" y="1905953"/>
                </a:lnTo>
                <a:lnTo>
                  <a:pt x="793433" y="1894840"/>
                </a:lnTo>
                <a:lnTo>
                  <a:pt x="786130" y="1883093"/>
                </a:lnTo>
                <a:lnTo>
                  <a:pt x="779145" y="1871345"/>
                </a:lnTo>
                <a:lnTo>
                  <a:pt x="771843" y="1859280"/>
                </a:lnTo>
                <a:lnTo>
                  <a:pt x="758190" y="1834515"/>
                </a:lnTo>
                <a:lnTo>
                  <a:pt x="745173" y="1808480"/>
                </a:lnTo>
                <a:lnTo>
                  <a:pt x="731837" y="1781810"/>
                </a:lnTo>
                <a:lnTo>
                  <a:pt x="719773" y="1754188"/>
                </a:lnTo>
                <a:lnTo>
                  <a:pt x="708025" y="1725295"/>
                </a:lnTo>
                <a:lnTo>
                  <a:pt x="696913" y="1695768"/>
                </a:lnTo>
                <a:lnTo>
                  <a:pt x="381497" y="1695768"/>
                </a:lnTo>
                <a:close/>
                <a:moveTo>
                  <a:pt x="1615757" y="1150938"/>
                </a:moveTo>
                <a:lnTo>
                  <a:pt x="1615123" y="1182688"/>
                </a:lnTo>
                <a:lnTo>
                  <a:pt x="1613535" y="1213803"/>
                </a:lnTo>
                <a:lnTo>
                  <a:pt x="1611947" y="1244918"/>
                </a:lnTo>
                <a:lnTo>
                  <a:pt x="1609725" y="1275715"/>
                </a:lnTo>
                <a:lnTo>
                  <a:pt x="1607185" y="1305878"/>
                </a:lnTo>
                <a:lnTo>
                  <a:pt x="1603693" y="1336040"/>
                </a:lnTo>
                <a:lnTo>
                  <a:pt x="1600200" y="1365568"/>
                </a:lnTo>
                <a:lnTo>
                  <a:pt x="1596073" y="1394778"/>
                </a:lnTo>
                <a:lnTo>
                  <a:pt x="1591627" y="1423670"/>
                </a:lnTo>
                <a:lnTo>
                  <a:pt x="1586547" y="1451928"/>
                </a:lnTo>
                <a:lnTo>
                  <a:pt x="1581467" y="1479868"/>
                </a:lnTo>
                <a:lnTo>
                  <a:pt x="1576070" y="1507808"/>
                </a:lnTo>
                <a:lnTo>
                  <a:pt x="1569720" y="1534478"/>
                </a:lnTo>
                <a:lnTo>
                  <a:pt x="1563370" y="1561465"/>
                </a:lnTo>
                <a:lnTo>
                  <a:pt x="1556385" y="1587500"/>
                </a:lnTo>
                <a:lnTo>
                  <a:pt x="1549083" y="1613535"/>
                </a:lnTo>
                <a:lnTo>
                  <a:pt x="1898577" y="1613535"/>
                </a:lnTo>
                <a:lnTo>
                  <a:pt x="1898625" y="1613462"/>
                </a:lnTo>
                <a:lnTo>
                  <a:pt x="1910375" y="1594091"/>
                </a:lnTo>
                <a:lnTo>
                  <a:pt x="1922124" y="1574720"/>
                </a:lnTo>
                <a:lnTo>
                  <a:pt x="1933239" y="1555032"/>
                </a:lnTo>
                <a:lnTo>
                  <a:pt x="1943401" y="1535026"/>
                </a:lnTo>
                <a:lnTo>
                  <a:pt x="1953880" y="1514703"/>
                </a:lnTo>
                <a:lnTo>
                  <a:pt x="1963406" y="1493744"/>
                </a:lnTo>
                <a:lnTo>
                  <a:pt x="1972298" y="1473103"/>
                </a:lnTo>
                <a:lnTo>
                  <a:pt x="1981189" y="1452145"/>
                </a:lnTo>
                <a:lnTo>
                  <a:pt x="1989128" y="1430868"/>
                </a:lnTo>
                <a:lnTo>
                  <a:pt x="1997067" y="1408957"/>
                </a:lnTo>
                <a:lnTo>
                  <a:pt x="2003736" y="1387364"/>
                </a:lnTo>
                <a:lnTo>
                  <a:pt x="2010404" y="1365135"/>
                </a:lnTo>
                <a:lnTo>
                  <a:pt x="2016438" y="1342906"/>
                </a:lnTo>
                <a:lnTo>
                  <a:pt x="2021836" y="1320042"/>
                </a:lnTo>
                <a:lnTo>
                  <a:pt x="2026917" y="1297496"/>
                </a:lnTo>
                <a:lnTo>
                  <a:pt x="2031681" y="1274949"/>
                </a:lnTo>
                <a:lnTo>
                  <a:pt x="2035491" y="1251450"/>
                </a:lnTo>
                <a:lnTo>
                  <a:pt x="2038349" y="1228269"/>
                </a:lnTo>
                <a:lnTo>
                  <a:pt x="2041207" y="1204770"/>
                </a:lnTo>
                <a:lnTo>
                  <a:pt x="2043430" y="1180953"/>
                </a:lnTo>
                <a:lnTo>
                  <a:pt x="2044700" y="1157137"/>
                </a:lnTo>
                <a:lnTo>
                  <a:pt x="2044945" y="1150938"/>
                </a:lnTo>
                <a:lnTo>
                  <a:pt x="1615757" y="1150938"/>
                </a:lnTo>
                <a:close/>
                <a:moveTo>
                  <a:pt x="1150620" y="1150938"/>
                </a:moveTo>
                <a:lnTo>
                  <a:pt x="1150620" y="1613535"/>
                </a:lnTo>
                <a:lnTo>
                  <a:pt x="1456690" y="1613535"/>
                </a:lnTo>
                <a:lnTo>
                  <a:pt x="1464945" y="1588135"/>
                </a:lnTo>
                <a:lnTo>
                  <a:pt x="1472247" y="1561783"/>
                </a:lnTo>
                <a:lnTo>
                  <a:pt x="1479233" y="1535430"/>
                </a:lnTo>
                <a:lnTo>
                  <a:pt x="1485583" y="1508125"/>
                </a:lnTo>
                <a:lnTo>
                  <a:pt x="1491615" y="1480820"/>
                </a:lnTo>
                <a:lnTo>
                  <a:pt x="1497013" y="1452880"/>
                </a:lnTo>
                <a:lnTo>
                  <a:pt x="1502410" y="1423988"/>
                </a:lnTo>
                <a:lnTo>
                  <a:pt x="1507490" y="1395095"/>
                </a:lnTo>
                <a:lnTo>
                  <a:pt x="1511617" y="1365885"/>
                </a:lnTo>
                <a:lnTo>
                  <a:pt x="1515745" y="1336358"/>
                </a:lnTo>
                <a:lnTo>
                  <a:pt x="1518920" y="1305878"/>
                </a:lnTo>
                <a:lnTo>
                  <a:pt x="1522095" y="1275715"/>
                </a:lnTo>
                <a:lnTo>
                  <a:pt x="1524317" y="1244918"/>
                </a:lnTo>
                <a:lnTo>
                  <a:pt x="1526857" y="1213803"/>
                </a:lnTo>
                <a:lnTo>
                  <a:pt x="1527810" y="1182688"/>
                </a:lnTo>
                <a:lnTo>
                  <a:pt x="1529080" y="1150938"/>
                </a:lnTo>
                <a:lnTo>
                  <a:pt x="1150620" y="1150938"/>
                </a:lnTo>
                <a:close/>
                <a:moveTo>
                  <a:pt x="690245" y="1150938"/>
                </a:moveTo>
                <a:lnTo>
                  <a:pt x="691197" y="1182688"/>
                </a:lnTo>
                <a:lnTo>
                  <a:pt x="692467" y="1213803"/>
                </a:lnTo>
                <a:lnTo>
                  <a:pt x="694690" y="1244918"/>
                </a:lnTo>
                <a:lnTo>
                  <a:pt x="696913" y="1275715"/>
                </a:lnTo>
                <a:lnTo>
                  <a:pt x="700087" y="1305878"/>
                </a:lnTo>
                <a:lnTo>
                  <a:pt x="703580" y="1336358"/>
                </a:lnTo>
                <a:lnTo>
                  <a:pt x="707390" y="1365885"/>
                </a:lnTo>
                <a:lnTo>
                  <a:pt x="711517" y="1395095"/>
                </a:lnTo>
                <a:lnTo>
                  <a:pt x="716597" y="1423988"/>
                </a:lnTo>
                <a:lnTo>
                  <a:pt x="721677" y="1452880"/>
                </a:lnTo>
                <a:lnTo>
                  <a:pt x="727393" y="1480820"/>
                </a:lnTo>
                <a:lnTo>
                  <a:pt x="733425" y="1508125"/>
                </a:lnTo>
                <a:lnTo>
                  <a:pt x="740093" y="1535430"/>
                </a:lnTo>
                <a:lnTo>
                  <a:pt x="747077" y="1561783"/>
                </a:lnTo>
                <a:lnTo>
                  <a:pt x="754380" y="1588135"/>
                </a:lnTo>
                <a:lnTo>
                  <a:pt x="762000" y="1613535"/>
                </a:lnTo>
                <a:lnTo>
                  <a:pt x="1068705" y="1613535"/>
                </a:lnTo>
                <a:lnTo>
                  <a:pt x="1068705" y="1150938"/>
                </a:lnTo>
                <a:lnTo>
                  <a:pt x="690245" y="1150938"/>
                </a:lnTo>
                <a:close/>
                <a:moveTo>
                  <a:pt x="175650" y="1150938"/>
                </a:moveTo>
                <a:lnTo>
                  <a:pt x="175895" y="1157137"/>
                </a:lnTo>
                <a:lnTo>
                  <a:pt x="177165" y="1180953"/>
                </a:lnTo>
                <a:lnTo>
                  <a:pt x="179706" y="1204770"/>
                </a:lnTo>
                <a:lnTo>
                  <a:pt x="182246" y="1228269"/>
                </a:lnTo>
                <a:lnTo>
                  <a:pt x="185422" y="1251450"/>
                </a:lnTo>
                <a:lnTo>
                  <a:pt x="189232" y="1274949"/>
                </a:lnTo>
                <a:lnTo>
                  <a:pt x="193678" y="1297496"/>
                </a:lnTo>
                <a:lnTo>
                  <a:pt x="198759" y="1320042"/>
                </a:lnTo>
                <a:lnTo>
                  <a:pt x="204158" y="1342906"/>
                </a:lnTo>
                <a:lnTo>
                  <a:pt x="210191" y="1365135"/>
                </a:lnTo>
                <a:lnTo>
                  <a:pt x="216860" y="1387364"/>
                </a:lnTo>
                <a:lnTo>
                  <a:pt x="223846" y="1408957"/>
                </a:lnTo>
                <a:lnTo>
                  <a:pt x="231467" y="1430868"/>
                </a:lnTo>
                <a:lnTo>
                  <a:pt x="239406" y="1452145"/>
                </a:lnTo>
                <a:lnTo>
                  <a:pt x="248298" y="1473103"/>
                </a:lnTo>
                <a:lnTo>
                  <a:pt x="257189" y="1493744"/>
                </a:lnTo>
                <a:lnTo>
                  <a:pt x="266716" y="1514703"/>
                </a:lnTo>
                <a:lnTo>
                  <a:pt x="277195" y="1535026"/>
                </a:lnTo>
                <a:lnTo>
                  <a:pt x="287674" y="1555032"/>
                </a:lnTo>
                <a:lnTo>
                  <a:pt x="298789" y="1574720"/>
                </a:lnTo>
                <a:lnTo>
                  <a:pt x="310221" y="1594091"/>
                </a:lnTo>
                <a:lnTo>
                  <a:pt x="322288" y="1613462"/>
                </a:lnTo>
                <a:lnTo>
                  <a:pt x="322335" y="1613535"/>
                </a:lnTo>
                <a:lnTo>
                  <a:pt x="670243" y="1613535"/>
                </a:lnTo>
                <a:lnTo>
                  <a:pt x="662940" y="1587500"/>
                </a:lnTo>
                <a:lnTo>
                  <a:pt x="655955" y="1561465"/>
                </a:lnTo>
                <a:lnTo>
                  <a:pt x="649287" y="1534478"/>
                </a:lnTo>
                <a:lnTo>
                  <a:pt x="643255" y="1507808"/>
                </a:lnTo>
                <a:lnTo>
                  <a:pt x="637540" y="1479868"/>
                </a:lnTo>
                <a:lnTo>
                  <a:pt x="632460" y="1451928"/>
                </a:lnTo>
                <a:lnTo>
                  <a:pt x="627380" y="1423670"/>
                </a:lnTo>
                <a:lnTo>
                  <a:pt x="622935" y="1394778"/>
                </a:lnTo>
                <a:lnTo>
                  <a:pt x="619125" y="1365568"/>
                </a:lnTo>
                <a:lnTo>
                  <a:pt x="614997" y="1336040"/>
                </a:lnTo>
                <a:lnTo>
                  <a:pt x="612140" y="1305878"/>
                </a:lnTo>
                <a:lnTo>
                  <a:pt x="609283" y="1275715"/>
                </a:lnTo>
                <a:lnTo>
                  <a:pt x="607060" y="1244918"/>
                </a:lnTo>
                <a:lnTo>
                  <a:pt x="605155" y="1213803"/>
                </a:lnTo>
                <a:lnTo>
                  <a:pt x="603885" y="1182688"/>
                </a:lnTo>
                <a:lnTo>
                  <a:pt x="603250" y="1150938"/>
                </a:lnTo>
                <a:lnTo>
                  <a:pt x="175650" y="1150938"/>
                </a:lnTo>
                <a:close/>
                <a:moveTo>
                  <a:pt x="1549083" y="606108"/>
                </a:moveTo>
                <a:lnTo>
                  <a:pt x="1556385" y="631825"/>
                </a:lnTo>
                <a:lnTo>
                  <a:pt x="1563370" y="657860"/>
                </a:lnTo>
                <a:lnTo>
                  <a:pt x="1569720" y="684848"/>
                </a:lnTo>
                <a:lnTo>
                  <a:pt x="1576070" y="712153"/>
                </a:lnTo>
                <a:lnTo>
                  <a:pt x="1581467" y="739458"/>
                </a:lnTo>
                <a:lnTo>
                  <a:pt x="1586547" y="767398"/>
                </a:lnTo>
                <a:lnTo>
                  <a:pt x="1591627" y="795973"/>
                </a:lnTo>
                <a:lnTo>
                  <a:pt x="1596073" y="824865"/>
                </a:lnTo>
                <a:lnTo>
                  <a:pt x="1600200" y="854393"/>
                </a:lnTo>
                <a:lnTo>
                  <a:pt x="1603693" y="883920"/>
                </a:lnTo>
                <a:lnTo>
                  <a:pt x="1607185" y="914083"/>
                </a:lnTo>
                <a:lnTo>
                  <a:pt x="1609725" y="944245"/>
                </a:lnTo>
                <a:lnTo>
                  <a:pt x="1611947" y="974725"/>
                </a:lnTo>
                <a:lnTo>
                  <a:pt x="1613535" y="1005840"/>
                </a:lnTo>
                <a:lnTo>
                  <a:pt x="1615123" y="1036955"/>
                </a:lnTo>
                <a:lnTo>
                  <a:pt x="1615757" y="1068705"/>
                </a:lnTo>
                <a:lnTo>
                  <a:pt x="2045016" y="1068705"/>
                </a:lnTo>
                <a:lnTo>
                  <a:pt x="2044700" y="1060601"/>
                </a:lnTo>
                <a:lnTo>
                  <a:pt x="2043430" y="1036784"/>
                </a:lnTo>
                <a:lnTo>
                  <a:pt x="2041207" y="1013285"/>
                </a:lnTo>
                <a:lnTo>
                  <a:pt x="2038349" y="990104"/>
                </a:lnTo>
                <a:lnTo>
                  <a:pt x="2035491" y="966605"/>
                </a:lnTo>
                <a:lnTo>
                  <a:pt x="2031681" y="943423"/>
                </a:lnTo>
                <a:lnTo>
                  <a:pt x="2026917" y="920559"/>
                </a:lnTo>
                <a:lnTo>
                  <a:pt x="2021836" y="897695"/>
                </a:lnTo>
                <a:lnTo>
                  <a:pt x="2016438" y="875149"/>
                </a:lnTo>
                <a:lnTo>
                  <a:pt x="2010404" y="852920"/>
                </a:lnTo>
                <a:lnTo>
                  <a:pt x="2003736" y="831009"/>
                </a:lnTo>
                <a:lnTo>
                  <a:pt x="1997067" y="809098"/>
                </a:lnTo>
                <a:lnTo>
                  <a:pt x="1989128" y="787504"/>
                </a:lnTo>
                <a:lnTo>
                  <a:pt x="1981189" y="765910"/>
                </a:lnTo>
                <a:lnTo>
                  <a:pt x="1972298" y="744634"/>
                </a:lnTo>
                <a:lnTo>
                  <a:pt x="1963406" y="723993"/>
                </a:lnTo>
                <a:lnTo>
                  <a:pt x="1953880" y="703352"/>
                </a:lnTo>
                <a:lnTo>
                  <a:pt x="1943401" y="683029"/>
                </a:lnTo>
                <a:lnTo>
                  <a:pt x="1933239" y="663023"/>
                </a:lnTo>
                <a:lnTo>
                  <a:pt x="1922124" y="643335"/>
                </a:lnTo>
                <a:lnTo>
                  <a:pt x="1910375" y="623646"/>
                </a:lnTo>
                <a:lnTo>
                  <a:pt x="1899375" y="606108"/>
                </a:lnTo>
                <a:lnTo>
                  <a:pt x="1549083" y="606108"/>
                </a:lnTo>
                <a:close/>
                <a:moveTo>
                  <a:pt x="1150620" y="606108"/>
                </a:moveTo>
                <a:lnTo>
                  <a:pt x="1150620" y="1068705"/>
                </a:lnTo>
                <a:lnTo>
                  <a:pt x="1529080" y="1068705"/>
                </a:lnTo>
                <a:lnTo>
                  <a:pt x="1527810" y="1036955"/>
                </a:lnTo>
                <a:lnTo>
                  <a:pt x="1526857" y="1005840"/>
                </a:lnTo>
                <a:lnTo>
                  <a:pt x="1524317" y="974725"/>
                </a:lnTo>
                <a:lnTo>
                  <a:pt x="1522095" y="943928"/>
                </a:lnTo>
                <a:lnTo>
                  <a:pt x="1518920" y="913448"/>
                </a:lnTo>
                <a:lnTo>
                  <a:pt x="1515745" y="883603"/>
                </a:lnTo>
                <a:lnTo>
                  <a:pt x="1511617" y="853758"/>
                </a:lnTo>
                <a:lnTo>
                  <a:pt x="1507490" y="824548"/>
                </a:lnTo>
                <a:lnTo>
                  <a:pt x="1502410" y="795655"/>
                </a:lnTo>
                <a:lnTo>
                  <a:pt x="1497013" y="767080"/>
                </a:lnTo>
                <a:lnTo>
                  <a:pt x="1491615" y="739140"/>
                </a:lnTo>
                <a:lnTo>
                  <a:pt x="1485583" y="711518"/>
                </a:lnTo>
                <a:lnTo>
                  <a:pt x="1479233" y="684213"/>
                </a:lnTo>
                <a:lnTo>
                  <a:pt x="1472247" y="657543"/>
                </a:lnTo>
                <a:lnTo>
                  <a:pt x="1464945" y="631508"/>
                </a:lnTo>
                <a:lnTo>
                  <a:pt x="1456690" y="606108"/>
                </a:lnTo>
                <a:lnTo>
                  <a:pt x="1150620" y="606108"/>
                </a:lnTo>
                <a:close/>
                <a:moveTo>
                  <a:pt x="762000" y="606108"/>
                </a:moveTo>
                <a:lnTo>
                  <a:pt x="754380" y="631508"/>
                </a:lnTo>
                <a:lnTo>
                  <a:pt x="747077" y="657543"/>
                </a:lnTo>
                <a:lnTo>
                  <a:pt x="740093" y="684213"/>
                </a:lnTo>
                <a:lnTo>
                  <a:pt x="733425" y="711518"/>
                </a:lnTo>
                <a:lnTo>
                  <a:pt x="727393" y="739140"/>
                </a:lnTo>
                <a:lnTo>
                  <a:pt x="721677" y="767080"/>
                </a:lnTo>
                <a:lnTo>
                  <a:pt x="716597" y="795655"/>
                </a:lnTo>
                <a:lnTo>
                  <a:pt x="711517" y="824548"/>
                </a:lnTo>
                <a:lnTo>
                  <a:pt x="707390" y="853758"/>
                </a:lnTo>
                <a:lnTo>
                  <a:pt x="703580" y="883603"/>
                </a:lnTo>
                <a:lnTo>
                  <a:pt x="700087" y="913448"/>
                </a:lnTo>
                <a:lnTo>
                  <a:pt x="696913" y="943928"/>
                </a:lnTo>
                <a:lnTo>
                  <a:pt x="694690" y="974725"/>
                </a:lnTo>
                <a:lnTo>
                  <a:pt x="692467" y="1005840"/>
                </a:lnTo>
                <a:lnTo>
                  <a:pt x="691197" y="1036955"/>
                </a:lnTo>
                <a:lnTo>
                  <a:pt x="690245" y="1068705"/>
                </a:lnTo>
                <a:lnTo>
                  <a:pt x="1068705" y="1068705"/>
                </a:lnTo>
                <a:lnTo>
                  <a:pt x="1068705" y="606108"/>
                </a:lnTo>
                <a:lnTo>
                  <a:pt x="762000" y="606108"/>
                </a:lnTo>
                <a:close/>
                <a:moveTo>
                  <a:pt x="321517" y="606108"/>
                </a:moveTo>
                <a:lnTo>
                  <a:pt x="310221" y="623646"/>
                </a:lnTo>
                <a:lnTo>
                  <a:pt x="298789" y="643335"/>
                </a:lnTo>
                <a:lnTo>
                  <a:pt x="287674" y="663023"/>
                </a:lnTo>
                <a:lnTo>
                  <a:pt x="277195" y="683029"/>
                </a:lnTo>
                <a:lnTo>
                  <a:pt x="266716" y="703352"/>
                </a:lnTo>
                <a:lnTo>
                  <a:pt x="257189" y="723993"/>
                </a:lnTo>
                <a:lnTo>
                  <a:pt x="248298" y="744634"/>
                </a:lnTo>
                <a:lnTo>
                  <a:pt x="239406" y="765910"/>
                </a:lnTo>
                <a:lnTo>
                  <a:pt x="231467" y="787504"/>
                </a:lnTo>
                <a:lnTo>
                  <a:pt x="223846" y="809098"/>
                </a:lnTo>
                <a:lnTo>
                  <a:pt x="216860" y="831009"/>
                </a:lnTo>
                <a:lnTo>
                  <a:pt x="210191" y="852920"/>
                </a:lnTo>
                <a:lnTo>
                  <a:pt x="204158" y="875149"/>
                </a:lnTo>
                <a:lnTo>
                  <a:pt x="198759" y="897695"/>
                </a:lnTo>
                <a:lnTo>
                  <a:pt x="193678" y="920559"/>
                </a:lnTo>
                <a:lnTo>
                  <a:pt x="189232" y="943423"/>
                </a:lnTo>
                <a:lnTo>
                  <a:pt x="185422" y="966605"/>
                </a:lnTo>
                <a:lnTo>
                  <a:pt x="182246" y="990104"/>
                </a:lnTo>
                <a:lnTo>
                  <a:pt x="179706" y="1013285"/>
                </a:lnTo>
                <a:lnTo>
                  <a:pt x="177165" y="1036784"/>
                </a:lnTo>
                <a:lnTo>
                  <a:pt x="175895" y="1060601"/>
                </a:lnTo>
                <a:lnTo>
                  <a:pt x="175580" y="1068705"/>
                </a:lnTo>
                <a:lnTo>
                  <a:pt x="603250" y="1068705"/>
                </a:lnTo>
                <a:lnTo>
                  <a:pt x="603885" y="1036955"/>
                </a:lnTo>
                <a:lnTo>
                  <a:pt x="605155" y="1005840"/>
                </a:lnTo>
                <a:lnTo>
                  <a:pt x="607060" y="974725"/>
                </a:lnTo>
                <a:lnTo>
                  <a:pt x="609283" y="944245"/>
                </a:lnTo>
                <a:lnTo>
                  <a:pt x="612140" y="914083"/>
                </a:lnTo>
                <a:lnTo>
                  <a:pt x="614997" y="883920"/>
                </a:lnTo>
                <a:lnTo>
                  <a:pt x="619125" y="854393"/>
                </a:lnTo>
                <a:lnTo>
                  <a:pt x="622935" y="824865"/>
                </a:lnTo>
                <a:lnTo>
                  <a:pt x="627380" y="795973"/>
                </a:lnTo>
                <a:lnTo>
                  <a:pt x="632460" y="767398"/>
                </a:lnTo>
                <a:lnTo>
                  <a:pt x="637540" y="739458"/>
                </a:lnTo>
                <a:lnTo>
                  <a:pt x="643255" y="712153"/>
                </a:lnTo>
                <a:lnTo>
                  <a:pt x="649287" y="684848"/>
                </a:lnTo>
                <a:lnTo>
                  <a:pt x="655955" y="657860"/>
                </a:lnTo>
                <a:lnTo>
                  <a:pt x="662940" y="631825"/>
                </a:lnTo>
                <a:lnTo>
                  <a:pt x="670243" y="606108"/>
                </a:lnTo>
                <a:lnTo>
                  <a:pt x="321517" y="606108"/>
                </a:lnTo>
                <a:close/>
                <a:moveTo>
                  <a:pt x="1150620" y="203835"/>
                </a:moveTo>
                <a:lnTo>
                  <a:pt x="1150620" y="523875"/>
                </a:lnTo>
                <a:lnTo>
                  <a:pt x="1428115" y="523875"/>
                </a:lnTo>
                <a:lnTo>
                  <a:pt x="1421447" y="507683"/>
                </a:lnTo>
                <a:lnTo>
                  <a:pt x="1414463" y="491490"/>
                </a:lnTo>
                <a:lnTo>
                  <a:pt x="1407477" y="476250"/>
                </a:lnTo>
                <a:lnTo>
                  <a:pt x="1400810" y="460693"/>
                </a:lnTo>
                <a:lnTo>
                  <a:pt x="1393507" y="445770"/>
                </a:lnTo>
                <a:lnTo>
                  <a:pt x="1386205" y="431165"/>
                </a:lnTo>
                <a:lnTo>
                  <a:pt x="1378267" y="416878"/>
                </a:lnTo>
                <a:lnTo>
                  <a:pt x="1370647" y="403225"/>
                </a:lnTo>
                <a:lnTo>
                  <a:pt x="1363027" y="389890"/>
                </a:lnTo>
                <a:lnTo>
                  <a:pt x="1355090" y="376555"/>
                </a:lnTo>
                <a:lnTo>
                  <a:pt x="1346835" y="363855"/>
                </a:lnTo>
                <a:lnTo>
                  <a:pt x="1338897" y="352108"/>
                </a:lnTo>
                <a:lnTo>
                  <a:pt x="1330325" y="340043"/>
                </a:lnTo>
                <a:lnTo>
                  <a:pt x="1321753" y="328613"/>
                </a:lnTo>
                <a:lnTo>
                  <a:pt x="1313180" y="317818"/>
                </a:lnTo>
                <a:lnTo>
                  <a:pt x="1304607" y="307023"/>
                </a:lnTo>
                <a:lnTo>
                  <a:pt x="1295400" y="297180"/>
                </a:lnTo>
                <a:lnTo>
                  <a:pt x="1286510" y="287655"/>
                </a:lnTo>
                <a:lnTo>
                  <a:pt x="1277303" y="278448"/>
                </a:lnTo>
                <a:lnTo>
                  <a:pt x="1268095" y="269558"/>
                </a:lnTo>
                <a:lnTo>
                  <a:pt x="1258887" y="261303"/>
                </a:lnTo>
                <a:lnTo>
                  <a:pt x="1249680" y="253365"/>
                </a:lnTo>
                <a:lnTo>
                  <a:pt x="1240155" y="246063"/>
                </a:lnTo>
                <a:lnTo>
                  <a:pt x="1230313" y="239395"/>
                </a:lnTo>
                <a:lnTo>
                  <a:pt x="1220787" y="233045"/>
                </a:lnTo>
                <a:lnTo>
                  <a:pt x="1210945" y="227330"/>
                </a:lnTo>
                <a:lnTo>
                  <a:pt x="1201103" y="222250"/>
                </a:lnTo>
                <a:lnTo>
                  <a:pt x="1191260" y="217170"/>
                </a:lnTo>
                <a:lnTo>
                  <a:pt x="1181100" y="213043"/>
                </a:lnTo>
                <a:lnTo>
                  <a:pt x="1170940" y="209550"/>
                </a:lnTo>
                <a:lnTo>
                  <a:pt x="1160780" y="206375"/>
                </a:lnTo>
                <a:lnTo>
                  <a:pt x="1150620" y="203835"/>
                </a:lnTo>
                <a:close/>
                <a:moveTo>
                  <a:pt x="1068705" y="203835"/>
                </a:moveTo>
                <a:lnTo>
                  <a:pt x="1058227" y="206375"/>
                </a:lnTo>
                <a:lnTo>
                  <a:pt x="1047750" y="209550"/>
                </a:lnTo>
                <a:lnTo>
                  <a:pt x="1037907" y="213043"/>
                </a:lnTo>
                <a:lnTo>
                  <a:pt x="1027747" y="217170"/>
                </a:lnTo>
                <a:lnTo>
                  <a:pt x="1017905" y="222250"/>
                </a:lnTo>
                <a:lnTo>
                  <a:pt x="1008380" y="227330"/>
                </a:lnTo>
                <a:lnTo>
                  <a:pt x="998220" y="233045"/>
                </a:lnTo>
                <a:lnTo>
                  <a:pt x="988695" y="239395"/>
                </a:lnTo>
                <a:lnTo>
                  <a:pt x="979170" y="246063"/>
                </a:lnTo>
                <a:lnTo>
                  <a:pt x="969645" y="253365"/>
                </a:lnTo>
                <a:lnTo>
                  <a:pt x="960120" y="261303"/>
                </a:lnTo>
                <a:lnTo>
                  <a:pt x="950595" y="269558"/>
                </a:lnTo>
                <a:lnTo>
                  <a:pt x="941387" y="278448"/>
                </a:lnTo>
                <a:lnTo>
                  <a:pt x="932497" y="287655"/>
                </a:lnTo>
                <a:lnTo>
                  <a:pt x="923290" y="297180"/>
                </a:lnTo>
                <a:lnTo>
                  <a:pt x="914400" y="307023"/>
                </a:lnTo>
                <a:lnTo>
                  <a:pt x="906145" y="317818"/>
                </a:lnTo>
                <a:lnTo>
                  <a:pt x="897255" y="328613"/>
                </a:lnTo>
                <a:lnTo>
                  <a:pt x="888683" y="340043"/>
                </a:lnTo>
                <a:lnTo>
                  <a:pt x="880427" y="352108"/>
                </a:lnTo>
                <a:lnTo>
                  <a:pt x="872173" y="363855"/>
                </a:lnTo>
                <a:lnTo>
                  <a:pt x="864235" y="376555"/>
                </a:lnTo>
                <a:lnTo>
                  <a:pt x="855980" y="389890"/>
                </a:lnTo>
                <a:lnTo>
                  <a:pt x="848360" y="403225"/>
                </a:lnTo>
                <a:lnTo>
                  <a:pt x="840740" y="416878"/>
                </a:lnTo>
                <a:lnTo>
                  <a:pt x="833120" y="431165"/>
                </a:lnTo>
                <a:lnTo>
                  <a:pt x="825817" y="445770"/>
                </a:lnTo>
                <a:lnTo>
                  <a:pt x="818515" y="460693"/>
                </a:lnTo>
                <a:lnTo>
                  <a:pt x="811213" y="476250"/>
                </a:lnTo>
                <a:lnTo>
                  <a:pt x="804545" y="491490"/>
                </a:lnTo>
                <a:lnTo>
                  <a:pt x="797560" y="507683"/>
                </a:lnTo>
                <a:lnTo>
                  <a:pt x="791210" y="523875"/>
                </a:lnTo>
                <a:lnTo>
                  <a:pt x="1068705" y="523875"/>
                </a:lnTo>
                <a:lnTo>
                  <a:pt x="1068705" y="203835"/>
                </a:lnTo>
                <a:close/>
                <a:moveTo>
                  <a:pt x="902594" y="196743"/>
                </a:moveTo>
                <a:lnTo>
                  <a:pt x="899283" y="197489"/>
                </a:lnTo>
                <a:lnTo>
                  <a:pt x="876419" y="202887"/>
                </a:lnTo>
                <a:lnTo>
                  <a:pt x="854190" y="208921"/>
                </a:lnTo>
                <a:lnTo>
                  <a:pt x="832279" y="215589"/>
                </a:lnTo>
                <a:lnTo>
                  <a:pt x="810368" y="222258"/>
                </a:lnTo>
                <a:lnTo>
                  <a:pt x="788457" y="230197"/>
                </a:lnTo>
                <a:lnTo>
                  <a:pt x="767181" y="238136"/>
                </a:lnTo>
                <a:lnTo>
                  <a:pt x="746222" y="247027"/>
                </a:lnTo>
                <a:lnTo>
                  <a:pt x="725264" y="255919"/>
                </a:lnTo>
                <a:lnTo>
                  <a:pt x="704623" y="265445"/>
                </a:lnTo>
                <a:lnTo>
                  <a:pt x="684299" y="275925"/>
                </a:lnTo>
                <a:lnTo>
                  <a:pt x="664293" y="286086"/>
                </a:lnTo>
                <a:lnTo>
                  <a:pt x="644605" y="297201"/>
                </a:lnTo>
                <a:lnTo>
                  <a:pt x="625234" y="308950"/>
                </a:lnTo>
                <a:lnTo>
                  <a:pt x="605863" y="320700"/>
                </a:lnTo>
                <a:lnTo>
                  <a:pt x="587128" y="333084"/>
                </a:lnTo>
                <a:lnTo>
                  <a:pt x="568709" y="345786"/>
                </a:lnTo>
                <a:lnTo>
                  <a:pt x="550609" y="359124"/>
                </a:lnTo>
                <a:lnTo>
                  <a:pt x="532826" y="373096"/>
                </a:lnTo>
                <a:lnTo>
                  <a:pt x="515043" y="386751"/>
                </a:lnTo>
                <a:lnTo>
                  <a:pt x="497895" y="401358"/>
                </a:lnTo>
                <a:lnTo>
                  <a:pt x="481382" y="416601"/>
                </a:lnTo>
                <a:lnTo>
                  <a:pt x="464869" y="431844"/>
                </a:lnTo>
                <a:lnTo>
                  <a:pt x="448674" y="447404"/>
                </a:lnTo>
                <a:lnTo>
                  <a:pt x="432796" y="463281"/>
                </a:lnTo>
                <a:lnTo>
                  <a:pt x="417871" y="479794"/>
                </a:lnTo>
                <a:lnTo>
                  <a:pt x="402946" y="496942"/>
                </a:lnTo>
                <a:lnTo>
                  <a:pt x="388339" y="513773"/>
                </a:lnTo>
                <a:lnTo>
                  <a:pt x="380221" y="523875"/>
                </a:lnTo>
                <a:lnTo>
                  <a:pt x="696913" y="523875"/>
                </a:lnTo>
                <a:lnTo>
                  <a:pt x="708025" y="494348"/>
                </a:lnTo>
                <a:lnTo>
                  <a:pt x="719773" y="465455"/>
                </a:lnTo>
                <a:lnTo>
                  <a:pt x="731837" y="437833"/>
                </a:lnTo>
                <a:lnTo>
                  <a:pt x="745173" y="410845"/>
                </a:lnTo>
                <a:lnTo>
                  <a:pt x="758190" y="385128"/>
                </a:lnTo>
                <a:lnTo>
                  <a:pt x="771843" y="360045"/>
                </a:lnTo>
                <a:lnTo>
                  <a:pt x="779145" y="348298"/>
                </a:lnTo>
                <a:lnTo>
                  <a:pt x="786130" y="336233"/>
                </a:lnTo>
                <a:lnTo>
                  <a:pt x="793433" y="324803"/>
                </a:lnTo>
                <a:lnTo>
                  <a:pt x="801053" y="313690"/>
                </a:lnTo>
                <a:lnTo>
                  <a:pt x="808355" y="302578"/>
                </a:lnTo>
                <a:lnTo>
                  <a:pt x="816293" y="291783"/>
                </a:lnTo>
                <a:lnTo>
                  <a:pt x="823913" y="281305"/>
                </a:lnTo>
                <a:lnTo>
                  <a:pt x="831850" y="271145"/>
                </a:lnTo>
                <a:lnTo>
                  <a:pt x="839470" y="261303"/>
                </a:lnTo>
                <a:lnTo>
                  <a:pt x="847725" y="251778"/>
                </a:lnTo>
                <a:lnTo>
                  <a:pt x="855980" y="242570"/>
                </a:lnTo>
                <a:lnTo>
                  <a:pt x="864235" y="233363"/>
                </a:lnTo>
                <a:lnTo>
                  <a:pt x="872490" y="224473"/>
                </a:lnTo>
                <a:lnTo>
                  <a:pt x="881063" y="216535"/>
                </a:lnTo>
                <a:lnTo>
                  <a:pt x="889635" y="207963"/>
                </a:lnTo>
                <a:lnTo>
                  <a:pt x="898525" y="200343"/>
                </a:lnTo>
                <a:lnTo>
                  <a:pt x="902594" y="196743"/>
                </a:lnTo>
                <a:close/>
                <a:moveTo>
                  <a:pt x="1315730" y="196178"/>
                </a:moveTo>
                <a:lnTo>
                  <a:pt x="1320800" y="200343"/>
                </a:lnTo>
                <a:lnTo>
                  <a:pt x="1329690" y="207963"/>
                </a:lnTo>
                <a:lnTo>
                  <a:pt x="1337945" y="216535"/>
                </a:lnTo>
                <a:lnTo>
                  <a:pt x="1346517" y="224473"/>
                </a:lnTo>
                <a:lnTo>
                  <a:pt x="1355090" y="233363"/>
                </a:lnTo>
                <a:lnTo>
                  <a:pt x="1363027" y="242570"/>
                </a:lnTo>
                <a:lnTo>
                  <a:pt x="1371600" y="251778"/>
                </a:lnTo>
                <a:lnTo>
                  <a:pt x="1379537" y="261303"/>
                </a:lnTo>
                <a:lnTo>
                  <a:pt x="1387157" y="271145"/>
                </a:lnTo>
                <a:lnTo>
                  <a:pt x="1395413" y="281305"/>
                </a:lnTo>
                <a:lnTo>
                  <a:pt x="1403033" y="291783"/>
                </a:lnTo>
                <a:lnTo>
                  <a:pt x="1410653" y="302578"/>
                </a:lnTo>
                <a:lnTo>
                  <a:pt x="1417955" y="313690"/>
                </a:lnTo>
                <a:lnTo>
                  <a:pt x="1425575" y="324803"/>
                </a:lnTo>
                <a:lnTo>
                  <a:pt x="1432877" y="336233"/>
                </a:lnTo>
                <a:lnTo>
                  <a:pt x="1439863" y="348298"/>
                </a:lnTo>
                <a:lnTo>
                  <a:pt x="1447165" y="360045"/>
                </a:lnTo>
                <a:lnTo>
                  <a:pt x="1461135" y="385128"/>
                </a:lnTo>
                <a:lnTo>
                  <a:pt x="1474153" y="410845"/>
                </a:lnTo>
                <a:lnTo>
                  <a:pt x="1487170" y="437833"/>
                </a:lnTo>
                <a:lnTo>
                  <a:pt x="1499553" y="465455"/>
                </a:lnTo>
                <a:lnTo>
                  <a:pt x="1510983" y="494348"/>
                </a:lnTo>
                <a:lnTo>
                  <a:pt x="1522095" y="523875"/>
                </a:lnTo>
                <a:lnTo>
                  <a:pt x="1840331" y="523875"/>
                </a:lnTo>
                <a:lnTo>
                  <a:pt x="1832574" y="513773"/>
                </a:lnTo>
                <a:lnTo>
                  <a:pt x="1817967" y="496942"/>
                </a:lnTo>
                <a:lnTo>
                  <a:pt x="1802724" y="479794"/>
                </a:lnTo>
                <a:lnTo>
                  <a:pt x="1787481" y="463281"/>
                </a:lnTo>
                <a:lnTo>
                  <a:pt x="1771921" y="447404"/>
                </a:lnTo>
                <a:lnTo>
                  <a:pt x="1756044" y="431844"/>
                </a:lnTo>
                <a:lnTo>
                  <a:pt x="1739531" y="416601"/>
                </a:lnTo>
                <a:lnTo>
                  <a:pt x="1722383" y="401358"/>
                </a:lnTo>
                <a:lnTo>
                  <a:pt x="1705553" y="386751"/>
                </a:lnTo>
                <a:lnTo>
                  <a:pt x="1687770" y="373096"/>
                </a:lnTo>
                <a:lnTo>
                  <a:pt x="1670304" y="359124"/>
                </a:lnTo>
                <a:lnTo>
                  <a:pt x="1652203" y="345786"/>
                </a:lnTo>
                <a:lnTo>
                  <a:pt x="1633468" y="333084"/>
                </a:lnTo>
                <a:lnTo>
                  <a:pt x="1614415" y="320700"/>
                </a:lnTo>
                <a:lnTo>
                  <a:pt x="1595679" y="308950"/>
                </a:lnTo>
                <a:lnTo>
                  <a:pt x="1575991" y="297201"/>
                </a:lnTo>
                <a:lnTo>
                  <a:pt x="1556302" y="286086"/>
                </a:lnTo>
                <a:lnTo>
                  <a:pt x="1536296" y="275925"/>
                </a:lnTo>
                <a:lnTo>
                  <a:pt x="1515973" y="265445"/>
                </a:lnTo>
                <a:lnTo>
                  <a:pt x="1495332" y="255919"/>
                </a:lnTo>
                <a:lnTo>
                  <a:pt x="1474691" y="247027"/>
                </a:lnTo>
                <a:lnTo>
                  <a:pt x="1453415" y="238136"/>
                </a:lnTo>
                <a:lnTo>
                  <a:pt x="1431821" y="230197"/>
                </a:lnTo>
                <a:lnTo>
                  <a:pt x="1410227" y="222258"/>
                </a:lnTo>
                <a:lnTo>
                  <a:pt x="1388316" y="215589"/>
                </a:lnTo>
                <a:lnTo>
                  <a:pt x="1366405" y="208921"/>
                </a:lnTo>
                <a:lnTo>
                  <a:pt x="1344176" y="202887"/>
                </a:lnTo>
                <a:lnTo>
                  <a:pt x="1321630" y="197489"/>
                </a:lnTo>
                <a:lnTo>
                  <a:pt x="1315730" y="196178"/>
                </a:lnTo>
                <a:close/>
                <a:moveTo>
                  <a:pt x="1109345" y="0"/>
                </a:moveTo>
                <a:lnTo>
                  <a:pt x="1138237" y="318"/>
                </a:lnTo>
                <a:lnTo>
                  <a:pt x="1166495" y="1588"/>
                </a:lnTo>
                <a:lnTo>
                  <a:pt x="1195070" y="3493"/>
                </a:lnTo>
                <a:lnTo>
                  <a:pt x="1223010" y="5715"/>
                </a:lnTo>
                <a:lnTo>
                  <a:pt x="1250950" y="9208"/>
                </a:lnTo>
                <a:lnTo>
                  <a:pt x="1278573" y="13018"/>
                </a:lnTo>
                <a:lnTo>
                  <a:pt x="1306195" y="17780"/>
                </a:lnTo>
                <a:lnTo>
                  <a:pt x="1333183" y="22860"/>
                </a:lnTo>
                <a:lnTo>
                  <a:pt x="1360487" y="28575"/>
                </a:lnTo>
                <a:lnTo>
                  <a:pt x="1386840" y="34925"/>
                </a:lnTo>
                <a:lnTo>
                  <a:pt x="1413510" y="42228"/>
                </a:lnTo>
                <a:lnTo>
                  <a:pt x="1439545" y="50165"/>
                </a:lnTo>
                <a:lnTo>
                  <a:pt x="1465580" y="58420"/>
                </a:lnTo>
                <a:lnTo>
                  <a:pt x="1490980" y="67628"/>
                </a:lnTo>
                <a:lnTo>
                  <a:pt x="1516380" y="77153"/>
                </a:lnTo>
                <a:lnTo>
                  <a:pt x="1541463" y="87313"/>
                </a:lnTo>
                <a:lnTo>
                  <a:pt x="1566227" y="98108"/>
                </a:lnTo>
                <a:lnTo>
                  <a:pt x="1590675" y="109538"/>
                </a:lnTo>
                <a:lnTo>
                  <a:pt x="1614805" y="121603"/>
                </a:lnTo>
                <a:lnTo>
                  <a:pt x="1638617" y="134303"/>
                </a:lnTo>
                <a:lnTo>
                  <a:pt x="1662113" y="147320"/>
                </a:lnTo>
                <a:lnTo>
                  <a:pt x="1684973" y="160655"/>
                </a:lnTo>
                <a:lnTo>
                  <a:pt x="1707833" y="174943"/>
                </a:lnTo>
                <a:lnTo>
                  <a:pt x="1730057" y="189865"/>
                </a:lnTo>
                <a:lnTo>
                  <a:pt x="1751965" y="204788"/>
                </a:lnTo>
                <a:lnTo>
                  <a:pt x="1773555" y="220663"/>
                </a:lnTo>
                <a:lnTo>
                  <a:pt x="1794510" y="236855"/>
                </a:lnTo>
                <a:lnTo>
                  <a:pt x="1815465" y="253683"/>
                </a:lnTo>
                <a:lnTo>
                  <a:pt x="1835785" y="270510"/>
                </a:lnTo>
                <a:lnTo>
                  <a:pt x="1855787" y="288290"/>
                </a:lnTo>
                <a:lnTo>
                  <a:pt x="1875473" y="306705"/>
                </a:lnTo>
                <a:lnTo>
                  <a:pt x="1894205" y="325120"/>
                </a:lnTo>
                <a:lnTo>
                  <a:pt x="1912937" y="344488"/>
                </a:lnTo>
                <a:lnTo>
                  <a:pt x="1931035" y="363538"/>
                </a:lnTo>
                <a:lnTo>
                  <a:pt x="1948815" y="383540"/>
                </a:lnTo>
                <a:lnTo>
                  <a:pt x="1965643" y="403860"/>
                </a:lnTo>
                <a:lnTo>
                  <a:pt x="1982470" y="424815"/>
                </a:lnTo>
                <a:lnTo>
                  <a:pt x="1998663" y="445770"/>
                </a:lnTo>
                <a:lnTo>
                  <a:pt x="2014537" y="467360"/>
                </a:lnTo>
                <a:lnTo>
                  <a:pt x="2029777" y="489268"/>
                </a:lnTo>
                <a:lnTo>
                  <a:pt x="2044383" y="511493"/>
                </a:lnTo>
                <a:lnTo>
                  <a:pt x="2058670" y="534353"/>
                </a:lnTo>
                <a:lnTo>
                  <a:pt x="2072005" y="557213"/>
                </a:lnTo>
                <a:lnTo>
                  <a:pt x="2085023" y="580708"/>
                </a:lnTo>
                <a:lnTo>
                  <a:pt x="2097723" y="604520"/>
                </a:lnTo>
                <a:lnTo>
                  <a:pt x="2109787" y="628650"/>
                </a:lnTo>
                <a:lnTo>
                  <a:pt x="2121217" y="653098"/>
                </a:lnTo>
                <a:lnTo>
                  <a:pt x="2132013" y="677863"/>
                </a:lnTo>
                <a:lnTo>
                  <a:pt x="2142173" y="702945"/>
                </a:lnTo>
                <a:lnTo>
                  <a:pt x="2152015" y="728345"/>
                </a:lnTo>
                <a:lnTo>
                  <a:pt x="2160905" y="754063"/>
                </a:lnTo>
                <a:lnTo>
                  <a:pt x="2169160" y="779780"/>
                </a:lnTo>
                <a:lnTo>
                  <a:pt x="2177097" y="805815"/>
                </a:lnTo>
                <a:lnTo>
                  <a:pt x="2184400" y="832485"/>
                </a:lnTo>
                <a:lnTo>
                  <a:pt x="2190750" y="859473"/>
                </a:lnTo>
                <a:lnTo>
                  <a:pt x="2196465" y="886143"/>
                </a:lnTo>
                <a:lnTo>
                  <a:pt x="2201863" y="913448"/>
                </a:lnTo>
                <a:lnTo>
                  <a:pt x="2206307" y="940753"/>
                </a:lnTo>
                <a:lnTo>
                  <a:pt x="2210435" y="968375"/>
                </a:lnTo>
                <a:lnTo>
                  <a:pt x="2213610" y="996315"/>
                </a:lnTo>
                <a:lnTo>
                  <a:pt x="2215833" y="1024255"/>
                </a:lnTo>
                <a:lnTo>
                  <a:pt x="2217737" y="1052830"/>
                </a:lnTo>
                <a:lnTo>
                  <a:pt x="2219007" y="1081088"/>
                </a:lnTo>
                <a:lnTo>
                  <a:pt x="2219325" y="1109980"/>
                </a:lnTo>
                <a:lnTo>
                  <a:pt x="2219007" y="1138238"/>
                </a:lnTo>
                <a:lnTo>
                  <a:pt x="2217737" y="1166813"/>
                </a:lnTo>
                <a:lnTo>
                  <a:pt x="2215833" y="1195388"/>
                </a:lnTo>
                <a:lnTo>
                  <a:pt x="2213610" y="1223328"/>
                </a:lnTo>
                <a:lnTo>
                  <a:pt x="2210435" y="1250950"/>
                </a:lnTo>
                <a:lnTo>
                  <a:pt x="2206307" y="1278573"/>
                </a:lnTo>
                <a:lnTo>
                  <a:pt x="2201863" y="1306195"/>
                </a:lnTo>
                <a:lnTo>
                  <a:pt x="2196465" y="1333500"/>
                </a:lnTo>
                <a:lnTo>
                  <a:pt x="2190750" y="1360488"/>
                </a:lnTo>
                <a:lnTo>
                  <a:pt x="2184400" y="1387158"/>
                </a:lnTo>
                <a:lnTo>
                  <a:pt x="2177097" y="1413510"/>
                </a:lnTo>
                <a:lnTo>
                  <a:pt x="2169160" y="1439545"/>
                </a:lnTo>
                <a:lnTo>
                  <a:pt x="2160905" y="1465898"/>
                </a:lnTo>
                <a:lnTo>
                  <a:pt x="2152015" y="1491298"/>
                </a:lnTo>
                <a:lnTo>
                  <a:pt x="2142173" y="1516380"/>
                </a:lnTo>
                <a:lnTo>
                  <a:pt x="2132013" y="1541463"/>
                </a:lnTo>
                <a:lnTo>
                  <a:pt x="2121217" y="1566545"/>
                </a:lnTo>
                <a:lnTo>
                  <a:pt x="2109787" y="1590675"/>
                </a:lnTo>
                <a:lnTo>
                  <a:pt x="2097723" y="1614805"/>
                </a:lnTo>
                <a:lnTo>
                  <a:pt x="2085023" y="1638618"/>
                </a:lnTo>
                <a:lnTo>
                  <a:pt x="2072005" y="1662113"/>
                </a:lnTo>
                <a:lnTo>
                  <a:pt x="2058670" y="1685290"/>
                </a:lnTo>
                <a:lnTo>
                  <a:pt x="2044383" y="1707833"/>
                </a:lnTo>
                <a:lnTo>
                  <a:pt x="2029777" y="1730058"/>
                </a:lnTo>
                <a:lnTo>
                  <a:pt x="2014537" y="1751965"/>
                </a:lnTo>
                <a:lnTo>
                  <a:pt x="1998663" y="1773555"/>
                </a:lnTo>
                <a:lnTo>
                  <a:pt x="1982470" y="1794828"/>
                </a:lnTo>
                <a:lnTo>
                  <a:pt x="1965643" y="1815465"/>
                </a:lnTo>
                <a:lnTo>
                  <a:pt x="1948815" y="1835785"/>
                </a:lnTo>
                <a:lnTo>
                  <a:pt x="1931035" y="1855788"/>
                </a:lnTo>
                <a:lnTo>
                  <a:pt x="1912937" y="1875473"/>
                </a:lnTo>
                <a:lnTo>
                  <a:pt x="1894205" y="1894205"/>
                </a:lnTo>
                <a:lnTo>
                  <a:pt x="1875473" y="1913255"/>
                </a:lnTo>
                <a:lnTo>
                  <a:pt x="1855787" y="1931353"/>
                </a:lnTo>
                <a:lnTo>
                  <a:pt x="1835785" y="1948815"/>
                </a:lnTo>
                <a:lnTo>
                  <a:pt x="1815465" y="1966278"/>
                </a:lnTo>
                <a:lnTo>
                  <a:pt x="1794510" y="1982788"/>
                </a:lnTo>
                <a:lnTo>
                  <a:pt x="1773555" y="1998980"/>
                </a:lnTo>
                <a:lnTo>
                  <a:pt x="1751965" y="2014538"/>
                </a:lnTo>
                <a:lnTo>
                  <a:pt x="1730057" y="2030095"/>
                </a:lnTo>
                <a:lnTo>
                  <a:pt x="1707833" y="2044700"/>
                </a:lnTo>
                <a:lnTo>
                  <a:pt x="1684973" y="2058670"/>
                </a:lnTo>
                <a:lnTo>
                  <a:pt x="1662113" y="2072323"/>
                </a:lnTo>
                <a:lnTo>
                  <a:pt x="1638617" y="2085340"/>
                </a:lnTo>
                <a:lnTo>
                  <a:pt x="1614805" y="2098040"/>
                </a:lnTo>
                <a:lnTo>
                  <a:pt x="1590675" y="2109788"/>
                </a:lnTo>
                <a:lnTo>
                  <a:pt x="1566227" y="2121535"/>
                </a:lnTo>
                <a:lnTo>
                  <a:pt x="1541463" y="2132330"/>
                </a:lnTo>
                <a:lnTo>
                  <a:pt x="1516380" y="2142490"/>
                </a:lnTo>
                <a:lnTo>
                  <a:pt x="1490980" y="2152333"/>
                </a:lnTo>
                <a:lnTo>
                  <a:pt x="1465580" y="2160905"/>
                </a:lnTo>
                <a:lnTo>
                  <a:pt x="1439545" y="2169478"/>
                </a:lnTo>
                <a:lnTo>
                  <a:pt x="1413510" y="2177098"/>
                </a:lnTo>
                <a:lnTo>
                  <a:pt x="1386840" y="2184400"/>
                </a:lnTo>
                <a:lnTo>
                  <a:pt x="1360487" y="2191068"/>
                </a:lnTo>
                <a:lnTo>
                  <a:pt x="1333183" y="2196783"/>
                </a:lnTo>
                <a:lnTo>
                  <a:pt x="1306195" y="2202180"/>
                </a:lnTo>
                <a:lnTo>
                  <a:pt x="1278573" y="2206625"/>
                </a:lnTo>
                <a:lnTo>
                  <a:pt x="1250950" y="2210753"/>
                </a:lnTo>
                <a:lnTo>
                  <a:pt x="1223010" y="2213610"/>
                </a:lnTo>
                <a:lnTo>
                  <a:pt x="1195070" y="2215833"/>
                </a:lnTo>
                <a:lnTo>
                  <a:pt x="1166495" y="2218055"/>
                </a:lnTo>
                <a:lnTo>
                  <a:pt x="1138237" y="2219008"/>
                </a:lnTo>
                <a:lnTo>
                  <a:pt x="1109345" y="2219325"/>
                </a:lnTo>
                <a:lnTo>
                  <a:pt x="1081087" y="2219008"/>
                </a:lnTo>
                <a:lnTo>
                  <a:pt x="1052513" y="2218055"/>
                </a:lnTo>
                <a:lnTo>
                  <a:pt x="1023937" y="2215833"/>
                </a:lnTo>
                <a:lnTo>
                  <a:pt x="995997" y="2213610"/>
                </a:lnTo>
                <a:lnTo>
                  <a:pt x="968375" y="2210753"/>
                </a:lnTo>
                <a:lnTo>
                  <a:pt x="940753" y="2206625"/>
                </a:lnTo>
                <a:lnTo>
                  <a:pt x="913130" y="2202180"/>
                </a:lnTo>
                <a:lnTo>
                  <a:pt x="886143" y="2196783"/>
                </a:lnTo>
                <a:lnTo>
                  <a:pt x="858837" y="2191068"/>
                </a:lnTo>
                <a:lnTo>
                  <a:pt x="832167" y="2184400"/>
                </a:lnTo>
                <a:lnTo>
                  <a:pt x="805815" y="2177098"/>
                </a:lnTo>
                <a:lnTo>
                  <a:pt x="779780" y="2169478"/>
                </a:lnTo>
                <a:lnTo>
                  <a:pt x="753427" y="2160905"/>
                </a:lnTo>
                <a:lnTo>
                  <a:pt x="728027" y="2152333"/>
                </a:lnTo>
                <a:lnTo>
                  <a:pt x="702627" y="2142490"/>
                </a:lnTo>
                <a:lnTo>
                  <a:pt x="677863" y="2132330"/>
                </a:lnTo>
                <a:lnTo>
                  <a:pt x="652780" y="2121535"/>
                </a:lnTo>
                <a:lnTo>
                  <a:pt x="628650" y="2109788"/>
                </a:lnTo>
                <a:lnTo>
                  <a:pt x="604520" y="2098040"/>
                </a:lnTo>
                <a:lnTo>
                  <a:pt x="580707" y="2085340"/>
                </a:lnTo>
                <a:lnTo>
                  <a:pt x="557213" y="2072323"/>
                </a:lnTo>
                <a:lnTo>
                  <a:pt x="534035" y="2058670"/>
                </a:lnTo>
                <a:lnTo>
                  <a:pt x="511493" y="2044700"/>
                </a:lnTo>
                <a:lnTo>
                  <a:pt x="488950" y="2030095"/>
                </a:lnTo>
                <a:lnTo>
                  <a:pt x="467043" y="2014538"/>
                </a:lnTo>
                <a:lnTo>
                  <a:pt x="445770" y="1998980"/>
                </a:lnTo>
                <a:lnTo>
                  <a:pt x="424497" y="1982788"/>
                </a:lnTo>
                <a:lnTo>
                  <a:pt x="403860" y="1966278"/>
                </a:lnTo>
                <a:lnTo>
                  <a:pt x="383540" y="1948815"/>
                </a:lnTo>
                <a:lnTo>
                  <a:pt x="363537" y="1931353"/>
                </a:lnTo>
                <a:lnTo>
                  <a:pt x="344170" y="1913255"/>
                </a:lnTo>
                <a:lnTo>
                  <a:pt x="325120" y="1894205"/>
                </a:lnTo>
                <a:lnTo>
                  <a:pt x="306387" y="1875473"/>
                </a:lnTo>
                <a:lnTo>
                  <a:pt x="287973" y="1855788"/>
                </a:lnTo>
                <a:lnTo>
                  <a:pt x="270510" y="1835785"/>
                </a:lnTo>
                <a:lnTo>
                  <a:pt x="253365" y="1815465"/>
                </a:lnTo>
                <a:lnTo>
                  <a:pt x="236537" y="1794828"/>
                </a:lnTo>
                <a:lnTo>
                  <a:pt x="220345" y="1773555"/>
                </a:lnTo>
                <a:lnTo>
                  <a:pt x="204787" y="1751965"/>
                </a:lnTo>
                <a:lnTo>
                  <a:pt x="189230" y="1730058"/>
                </a:lnTo>
                <a:lnTo>
                  <a:pt x="174625" y="1707833"/>
                </a:lnTo>
                <a:lnTo>
                  <a:pt x="160655" y="1685290"/>
                </a:lnTo>
                <a:lnTo>
                  <a:pt x="147003" y="1662113"/>
                </a:lnTo>
                <a:lnTo>
                  <a:pt x="133985" y="1638618"/>
                </a:lnTo>
                <a:lnTo>
                  <a:pt x="121285" y="1614805"/>
                </a:lnTo>
                <a:lnTo>
                  <a:pt x="109537" y="1590675"/>
                </a:lnTo>
                <a:lnTo>
                  <a:pt x="97790" y="1566545"/>
                </a:lnTo>
                <a:lnTo>
                  <a:pt x="86995" y="1541463"/>
                </a:lnTo>
                <a:lnTo>
                  <a:pt x="77153" y="1516380"/>
                </a:lnTo>
                <a:lnTo>
                  <a:pt x="67627" y="1491298"/>
                </a:lnTo>
                <a:lnTo>
                  <a:pt x="58420" y="1465898"/>
                </a:lnTo>
                <a:lnTo>
                  <a:pt x="49847" y="1439545"/>
                </a:lnTo>
                <a:lnTo>
                  <a:pt x="42227" y="1413510"/>
                </a:lnTo>
                <a:lnTo>
                  <a:pt x="34925" y="1387158"/>
                </a:lnTo>
                <a:lnTo>
                  <a:pt x="28257" y="1360488"/>
                </a:lnTo>
                <a:lnTo>
                  <a:pt x="22543" y="1333500"/>
                </a:lnTo>
                <a:lnTo>
                  <a:pt x="17145" y="1306195"/>
                </a:lnTo>
                <a:lnTo>
                  <a:pt x="13017" y="1278573"/>
                </a:lnTo>
                <a:lnTo>
                  <a:pt x="9207" y="1250950"/>
                </a:lnTo>
                <a:lnTo>
                  <a:pt x="5715" y="1223328"/>
                </a:lnTo>
                <a:lnTo>
                  <a:pt x="3175" y="1195388"/>
                </a:lnTo>
                <a:lnTo>
                  <a:pt x="1270" y="1166813"/>
                </a:lnTo>
                <a:lnTo>
                  <a:pt x="317" y="1138238"/>
                </a:lnTo>
                <a:lnTo>
                  <a:pt x="0" y="1109980"/>
                </a:lnTo>
                <a:lnTo>
                  <a:pt x="317" y="1081088"/>
                </a:lnTo>
                <a:lnTo>
                  <a:pt x="1270" y="1052830"/>
                </a:lnTo>
                <a:lnTo>
                  <a:pt x="3175" y="1024255"/>
                </a:lnTo>
                <a:lnTo>
                  <a:pt x="5715" y="996315"/>
                </a:lnTo>
                <a:lnTo>
                  <a:pt x="9207" y="968375"/>
                </a:lnTo>
                <a:lnTo>
                  <a:pt x="13017" y="940753"/>
                </a:lnTo>
                <a:lnTo>
                  <a:pt x="17145" y="913448"/>
                </a:lnTo>
                <a:lnTo>
                  <a:pt x="22543" y="886143"/>
                </a:lnTo>
                <a:lnTo>
                  <a:pt x="28257" y="859473"/>
                </a:lnTo>
                <a:lnTo>
                  <a:pt x="34925" y="832485"/>
                </a:lnTo>
                <a:lnTo>
                  <a:pt x="42227" y="805815"/>
                </a:lnTo>
                <a:lnTo>
                  <a:pt x="49847" y="779780"/>
                </a:lnTo>
                <a:lnTo>
                  <a:pt x="58420" y="754063"/>
                </a:lnTo>
                <a:lnTo>
                  <a:pt x="67627" y="728345"/>
                </a:lnTo>
                <a:lnTo>
                  <a:pt x="77153" y="702945"/>
                </a:lnTo>
                <a:lnTo>
                  <a:pt x="86995" y="677863"/>
                </a:lnTo>
                <a:lnTo>
                  <a:pt x="97790" y="653098"/>
                </a:lnTo>
                <a:lnTo>
                  <a:pt x="109537" y="628650"/>
                </a:lnTo>
                <a:lnTo>
                  <a:pt x="121285" y="604520"/>
                </a:lnTo>
                <a:lnTo>
                  <a:pt x="133985" y="580708"/>
                </a:lnTo>
                <a:lnTo>
                  <a:pt x="147003" y="557213"/>
                </a:lnTo>
                <a:lnTo>
                  <a:pt x="160655" y="534353"/>
                </a:lnTo>
                <a:lnTo>
                  <a:pt x="174625" y="511493"/>
                </a:lnTo>
                <a:lnTo>
                  <a:pt x="189230" y="489268"/>
                </a:lnTo>
                <a:lnTo>
                  <a:pt x="204787" y="467360"/>
                </a:lnTo>
                <a:lnTo>
                  <a:pt x="220345" y="445770"/>
                </a:lnTo>
                <a:lnTo>
                  <a:pt x="236537" y="424815"/>
                </a:lnTo>
                <a:lnTo>
                  <a:pt x="253365" y="403860"/>
                </a:lnTo>
                <a:lnTo>
                  <a:pt x="270510" y="383540"/>
                </a:lnTo>
                <a:lnTo>
                  <a:pt x="287973" y="363538"/>
                </a:lnTo>
                <a:lnTo>
                  <a:pt x="306387" y="344488"/>
                </a:lnTo>
                <a:lnTo>
                  <a:pt x="325120" y="325120"/>
                </a:lnTo>
                <a:lnTo>
                  <a:pt x="344170" y="306705"/>
                </a:lnTo>
                <a:lnTo>
                  <a:pt x="363537" y="288290"/>
                </a:lnTo>
                <a:lnTo>
                  <a:pt x="383540" y="270510"/>
                </a:lnTo>
                <a:lnTo>
                  <a:pt x="403860" y="253683"/>
                </a:lnTo>
                <a:lnTo>
                  <a:pt x="424497" y="236855"/>
                </a:lnTo>
                <a:lnTo>
                  <a:pt x="445770" y="220663"/>
                </a:lnTo>
                <a:lnTo>
                  <a:pt x="467043" y="204788"/>
                </a:lnTo>
                <a:lnTo>
                  <a:pt x="488950" y="189865"/>
                </a:lnTo>
                <a:lnTo>
                  <a:pt x="511493" y="174943"/>
                </a:lnTo>
                <a:lnTo>
                  <a:pt x="534035" y="160655"/>
                </a:lnTo>
                <a:lnTo>
                  <a:pt x="557213" y="147320"/>
                </a:lnTo>
                <a:lnTo>
                  <a:pt x="580707" y="134303"/>
                </a:lnTo>
                <a:lnTo>
                  <a:pt x="604520" y="121603"/>
                </a:lnTo>
                <a:lnTo>
                  <a:pt x="628650" y="109538"/>
                </a:lnTo>
                <a:lnTo>
                  <a:pt x="652780" y="98108"/>
                </a:lnTo>
                <a:lnTo>
                  <a:pt x="677863" y="87313"/>
                </a:lnTo>
                <a:lnTo>
                  <a:pt x="702627" y="77153"/>
                </a:lnTo>
                <a:lnTo>
                  <a:pt x="728027" y="67628"/>
                </a:lnTo>
                <a:lnTo>
                  <a:pt x="753427" y="58420"/>
                </a:lnTo>
                <a:lnTo>
                  <a:pt x="779780" y="50165"/>
                </a:lnTo>
                <a:lnTo>
                  <a:pt x="805815" y="42228"/>
                </a:lnTo>
                <a:lnTo>
                  <a:pt x="832167" y="34925"/>
                </a:lnTo>
                <a:lnTo>
                  <a:pt x="858837" y="28575"/>
                </a:lnTo>
                <a:lnTo>
                  <a:pt x="886143" y="22860"/>
                </a:lnTo>
                <a:lnTo>
                  <a:pt x="913130" y="17780"/>
                </a:lnTo>
                <a:lnTo>
                  <a:pt x="940753" y="13018"/>
                </a:lnTo>
                <a:lnTo>
                  <a:pt x="968375" y="9208"/>
                </a:lnTo>
                <a:lnTo>
                  <a:pt x="995997" y="5715"/>
                </a:lnTo>
                <a:lnTo>
                  <a:pt x="1023937" y="3493"/>
                </a:lnTo>
                <a:lnTo>
                  <a:pt x="1052513" y="1588"/>
                </a:lnTo>
                <a:lnTo>
                  <a:pt x="1081087" y="318"/>
                </a:lnTo>
                <a:lnTo>
                  <a:pt x="1109345" y="0"/>
                </a:lnTo>
                <a:close/>
              </a:path>
            </a:pathLst>
          </a:custGeom>
          <a:gradFill>
            <a:gsLst>
              <a:gs pos="0">
                <a:srgbClr val="0070C0"/>
              </a:gs>
              <a:gs pos="48000">
                <a:schemeClr val="accent2"/>
              </a:gs>
              <a:gs pos="100000">
                <a:srgbClr val="FFFF00"/>
              </a:gs>
            </a:gsLst>
            <a:path path="circle">
              <a:fillToRect l="100000" t="100000"/>
            </a:path>
            <a:tileRect r="-100000" b="-100000"/>
          </a:gradFill>
          <a:ln w="28575" cmpd="sng">
            <a:noFill/>
            <a:prstDash val="lgDashDot"/>
            <a:round/>
          </a:ln>
          <a:extLst>
            <a:ext uri="{91240B29-F687-4F45-9708-019B960494DF}">
              <a14:hiddenLine xmlns:a14="http://schemas.microsoft.com/office/drawing/2010/main" w="9525">
                <a:solidFill>
                  <a:srgbClr val="000000"/>
                </a:solidFill>
                <a:round/>
              </a14:hiddenLine>
            </a:ext>
          </a:extLst>
        </p:spPr>
        <p:style>
          <a:lnRef idx="0">
            <a:schemeClr val="accent3"/>
          </a:lnRef>
          <a:fillRef idx="3">
            <a:schemeClr val="accent3"/>
          </a:fillRef>
          <a:effectRef idx="3">
            <a:schemeClr val="accent3"/>
          </a:effectRef>
          <a:fontRef idx="minor">
            <a:schemeClr val="lt1"/>
          </a:fontRef>
        </p:style>
        <p:txBody>
          <a:bodyPr lIns="137187" tIns="68594" rIns="137187" bIns="68594"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6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cs"/>
            </a:endParaRPr>
          </a:p>
        </p:txBody>
      </p:sp>
      <p:sp>
        <p:nvSpPr>
          <p:cNvPr id="12" name="网格"/>
          <p:cNvSpPr/>
          <p:nvPr/>
        </p:nvSpPr>
        <p:spPr bwMode="auto">
          <a:xfrm>
            <a:off x="708631" y="3644688"/>
            <a:ext cx="311567" cy="288020"/>
          </a:xfrm>
          <a:custGeom>
            <a:avLst/>
            <a:gdLst>
              <a:gd name="T0" fmla="*/ 1395413 w 2219325"/>
              <a:gd name="T1" fmla="*/ 1938020 h 2219325"/>
              <a:gd name="T2" fmla="*/ 1388316 w 2219325"/>
              <a:gd name="T3" fmla="*/ 2002466 h 2219325"/>
              <a:gd name="T4" fmla="*/ 1670304 w 2219325"/>
              <a:gd name="T5" fmla="*/ 1858614 h 2219325"/>
              <a:gd name="T6" fmla="*/ 1150620 w 2219325"/>
              <a:gd name="T7" fmla="*/ 2015808 h 2219325"/>
              <a:gd name="T8" fmla="*/ 1286510 w 2219325"/>
              <a:gd name="T9" fmla="*/ 1931988 h 2219325"/>
              <a:gd name="T10" fmla="*/ 1400810 w 2219325"/>
              <a:gd name="T11" fmla="*/ 1758633 h 2219325"/>
              <a:gd name="T12" fmla="*/ 848360 w 2219325"/>
              <a:gd name="T13" fmla="*/ 1816418 h 2219325"/>
              <a:gd name="T14" fmla="*/ 969645 w 2219325"/>
              <a:gd name="T15" fmla="*/ 1966278 h 2219325"/>
              <a:gd name="T16" fmla="*/ 388339 w 2219325"/>
              <a:gd name="T17" fmla="*/ 1704282 h 2219325"/>
              <a:gd name="T18" fmla="*/ 625234 w 2219325"/>
              <a:gd name="T19" fmla="*/ 1909105 h 2219325"/>
              <a:gd name="T20" fmla="*/ 900095 w 2219325"/>
              <a:gd name="T21" fmla="*/ 2020749 h 2219325"/>
              <a:gd name="T22" fmla="*/ 793433 w 2219325"/>
              <a:gd name="T23" fmla="*/ 1894840 h 2219325"/>
              <a:gd name="T24" fmla="*/ 1611947 w 2219325"/>
              <a:gd name="T25" fmla="*/ 1244918 h 2219325"/>
              <a:gd name="T26" fmla="*/ 1898577 w 2219325"/>
              <a:gd name="T27" fmla="*/ 1613535 h 2219325"/>
              <a:gd name="T28" fmla="*/ 2016438 w 2219325"/>
              <a:gd name="T29" fmla="*/ 1342906 h 2219325"/>
              <a:gd name="T30" fmla="*/ 1464945 w 2219325"/>
              <a:gd name="T31" fmla="*/ 1588135 h 2219325"/>
              <a:gd name="T32" fmla="*/ 1527810 w 2219325"/>
              <a:gd name="T33" fmla="*/ 1182688 h 2219325"/>
              <a:gd name="T34" fmla="*/ 727393 w 2219325"/>
              <a:gd name="T35" fmla="*/ 1480820 h 2219325"/>
              <a:gd name="T36" fmla="*/ 185422 w 2219325"/>
              <a:gd name="T37" fmla="*/ 1251450 h 2219325"/>
              <a:gd name="T38" fmla="*/ 287674 w 2219325"/>
              <a:gd name="T39" fmla="*/ 1555032 h 2219325"/>
              <a:gd name="T40" fmla="*/ 619125 w 2219325"/>
              <a:gd name="T41" fmla="*/ 1365568 h 2219325"/>
              <a:gd name="T42" fmla="*/ 1581467 w 2219325"/>
              <a:gd name="T43" fmla="*/ 739458 h 2219325"/>
              <a:gd name="T44" fmla="*/ 2043430 w 2219325"/>
              <a:gd name="T45" fmla="*/ 1036784 h 2219325"/>
              <a:gd name="T46" fmla="*/ 1963406 w 2219325"/>
              <a:gd name="T47" fmla="*/ 723993 h 2219325"/>
              <a:gd name="T48" fmla="*/ 1522095 w 2219325"/>
              <a:gd name="T49" fmla="*/ 943928 h 2219325"/>
              <a:gd name="T50" fmla="*/ 762000 w 2219325"/>
              <a:gd name="T51" fmla="*/ 606108 h 2219325"/>
              <a:gd name="T52" fmla="*/ 692467 w 2219325"/>
              <a:gd name="T53" fmla="*/ 1005840 h 2219325"/>
              <a:gd name="T54" fmla="*/ 239406 w 2219325"/>
              <a:gd name="T55" fmla="*/ 765910 h 2219325"/>
              <a:gd name="T56" fmla="*/ 175580 w 2219325"/>
              <a:gd name="T57" fmla="*/ 1068705 h 2219325"/>
              <a:gd name="T58" fmla="*/ 649287 w 2219325"/>
              <a:gd name="T59" fmla="*/ 684848 h 2219325"/>
              <a:gd name="T60" fmla="*/ 1378267 w 2219325"/>
              <a:gd name="T61" fmla="*/ 416878 h 2219325"/>
              <a:gd name="T62" fmla="*/ 1258887 w 2219325"/>
              <a:gd name="T63" fmla="*/ 261303 h 2219325"/>
              <a:gd name="T64" fmla="*/ 1047750 w 2219325"/>
              <a:gd name="T65" fmla="*/ 209550 h 2219325"/>
              <a:gd name="T66" fmla="*/ 914400 w 2219325"/>
              <a:gd name="T67" fmla="*/ 307023 h 2219325"/>
              <a:gd name="T68" fmla="*/ 804545 w 2219325"/>
              <a:gd name="T69" fmla="*/ 491490 h 2219325"/>
              <a:gd name="T70" fmla="*/ 725264 w 2219325"/>
              <a:gd name="T71" fmla="*/ 255919 h 2219325"/>
              <a:gd name="T72" fmla="*/ 464869 w 2219325"/>
              <a:gd name="T73" fmla="*/ 431844 h 2219325"/>
              <a:gd name="T74" fmla="*/ 779145 w 2219325"/>
              <a:gd name="T75" fmla="*/ 348298 h 2219325"/>
              <a:gd name="T76" fmla="*/ 889635 w 2219325"/>
              <a:gd name="T77" fmla="*/ 207963 h 2219325"/>
              <a:gd name="T78" fmla="*/ 1403033 w 2219325"/>
              <a:gd name="T79" fmla="*/ 291783 h 2219325"/>
              <a:gd name="T80" fmla="*/ 1832574 w 2219325"/>
              <a:gd name="T81" fmla="*/ 513773 h 2219325"/>
              <a:gd name="T82" fmla="*/ 1595679 w 2219325"/>
              <a:gd name="T83" fmla="*/ 308950 h 2219325"/>
              <a:gd name="T84" fmla="*/ 1315730 w 2219325"/>
              <a:gd name="T85" fmla="*/ 196178 h 2219325"/>
              <a:gd name="T86" fmla="*/ 1465580 w 2219325"/>
              <a:gd name="T87" fmla="*/ 58420 h 2219325"/>
              <a:gd name="T88" fmla="*/ 1794510 w 2219325"/>
              <a:gd name="T89" fmla="*/ 236855 h 2219325"/>
              <a:gd name="T90" fmla="*/ 2044383 w 2219325"/>
              <a:gd name="T91" fmla="*/ 511493 h 2219325"/>
              <a:gd name="T92" fmla="*/ 2190750 w 2219325"/>
              <a:gd name="T93" fmla="*/ 859473 h 2219325"/>
              <a:gd name="T94" fmla="*/ 2210435 w 2219325"/>
              <a:gd name="T95" fmla="*/ 1250950 h 2219325"/>
              <a:gd name="T96" fmla="*/ 2097723 w 2219325"/>
              <a:gd name="T97" fmla="*/ 1614805 h 2219325"/>
              <a:gd name="T98" fmla="*/ 1875473 w 2219325"/>
              <a:gd name="T99" fmla="*/ 1913255 h 2219325"/>
              <a:gd name="T100" fmla="*/ 1566227 w 2219325"/>
              <a:gd name="T101" fmla="*/ 2121535 h 2219325"/>
              <a:gd name="T102" fmla="*/ 1195070 w 2219325"/>
              <a:gd name="T103" fmla="*/ 2215833 h 2219325"/>
              <a:gd name="T104" fmla="*/ 805815 w 2219325"/>
              <a:gd name="T105" fmla="*/ 2177098 h 2219325"/>
              <a:gd name="T106" fmla="*/ 467043 w 2219325"/>
              <a:gd name="T107" fmla="*/ 2014538 h 2219325"/>
              <a:gd name="T108" fmla="*/ 204787 w 2219325"/>
              <a:gd name="T109" fmla="*/ 1751965 h 2219325"/>
              <a:gd name="T110" fmla="*/ 42227 w 2219325"/>
              <a:gd name="T111" fmla="*/ 1413510 h 2219325"/>
              <a:gd name="T112" fmla="*/ 3175 w 2219325"/>
              <a:gd name="T113" fmla="*/ 1024255 h 2219325"/>
              <a:gd name="T114" fmla="*/ 97790 w 2219325"/>
              <a:gd name="T115" fmla="*/ 653098 h 2219325"/>
              <a:gd name="T116" fmla="*/ 306387 w 2219325"/>
              <a:gd name="T117" fmla="*/ 344488 h 2219325"/>
              <a:gd name="T118" fmla="*/ 604520 w 2219325"/>
              <a:gd name="T119" fmla="*/ 121603 h 2219325"/>
              <a:gd name="T120" fmla="*/ 968375 w 2219325"/>
              <a:gd name="T121" fmla="*/ 9208 h 2219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19325" h="2219325">
                <a:moveTo>
                  <a:pt x="1522095" y="1695768"/>
                </a:moveTo>
                <a:lnTo>
                  <a:pt x="1510983" y="1725295"/>
                </a:lnTo>
                <a:lnTo>
                  <a:pt x="1499553" y="1754188"/>
                </a:lnTo>
                <a:lnTo>
                  <a:pt x="1487170" y="1781810"/>
                </a:lnTo>
                <a:lnTo>
                  <a:pt x="1474153" y="1808480"/>
                </a:lnTo>
                <a:lnTo>
                  <a:pt x="1461135" y="1834515"/>
                </a:lnTo>
                <a:lnTo>
                  <a:pt x="1447165" y="1859280"/>
                </a:lnTo>
                <a:lnTo>
                  <a:pt x="1439863" y="1871345"/>
                </a:lnTo>
                <a:lnTo>
                  <a:pt x="1432877" y="1883093"/>
                </a:lnTo>
                <a:lnTo>
                  <a:pt x="1425575" y="1894840"/>
                </a:lnTo>
                <a:lnTo>
                  <a:pt x="1417955" y="1905953"/>
                </a:lnTo>
                <a:lnTo>
                  <a:pt x="1410653" y="1917065"/>
                </a:lnTo>
                <a:lnTo>
                  <a:pt x="1403033" y="1927860"/>
                </a:lnTo>
                <a:lnTo>
                  <a:pt x="1395413" y="1938020"/>
                </a:lnTo>
                <a:lnTo>
                  <a:pt x="1387157" y="1948498"/>
                </a:lnTo>
                <a:lnTo>
                  <a:pt x="1379537" y="1958023"/>
                </a:lnTo>
                <a:lnTo>
                  <a:pt x="1371600" y="1967865"/>
                </a:lnTo>
                <a:lnTo>
                  <a:pt x="1363027" y="1977390"/>
                </a:lnTo>
                <a:lnTo>
                  <a:pt x="1355090" y="1986280"/>
                </a:lnTo>
                <a:lnTo>
                  <a:pt x="1346517" y="1994853"/>
                </a:lnTo>
                <a:lnTo>
                  <a:pt x="1337945" y="2003425"/>
                </a:lnTo>
                <a:lnTo>
                  <a:pt x="1329690" y="2011680"/>
                </a:lnTo>
                <a:lnTo>
                  <a:pt x="1320800" y="2019300"/>
                </a:lnTo>
                <a:lnTo>
                  <a:pt x="1318516" y="2021258"/>
                </a:lnTo>
                <a:lnTo>
                  <a:pt x="1321630" y="2020566"/>
                </a:lnTo>
                <a:lnTo>
                  <a:pt x="1344176" y="2015168"/>
                </a:lnTo>
                <a:lnTo>
                  <a:pt x="1366405" y="2008817"/>
                </a:lnTo>
                <a:lnTo>
                  <a:pt x="1388316" y="2002466"/>
                </a:lnTo>
                <a:lnTo>
                  <a:pt x="1410227" y="1995479"/>
                </a:lnTo>
                <a:lnTo>
                  <a:pt x="1431821" y="1987858"/>
                </a:lnTo>
                <a:lnTo>
                  <a:pt x="1453415" y="1979602"/>
                </a:lnTo>
                <a:lnTo>
                  <a:pt x="1474691" y="1971345"/>
                </a:lnTo>
                <a:lnTo>
                  <a:pt x="1495332" y="1962136"/>
                </a:lnTo>
                <a:lnTo>
                  <a:pt x="1515973" y="1952610"/>
                </a:lnTo>
                <a:lnTo>
                  <a:pt x="1536296" y="1942448"/>
                </a:lnTo>
                <a:lnTo>
                  <a:pt x="1556302" y="1931651"/>
                </a:lnTo>
                <a:lnTo>
                  <a:pt x="1575991" y="1920537"/>
                </a:lnTo>
                <a:lnTo>
                  <a:pt x="1595679" y="1909105"/>
                </a:lnTo>
                <a:lnTo>
                  <a:pt x="1614415" y="1897038"/>
                </a:lnTo>
                <a:lnTo>
                  <a:pt x="1633468" y="1884653"/>
                </a:lnTo>
                <a:lnTo>
                  <a:pt x="1652203" y="1872268"/>
                </a:lnTo>
                <a:lnTo>
                  <a:pt x="1670304" y="1858614"/>
                </a:lnTo>
                <a:lnTo>
                  <a:pt x="1687770" y="1845276"/>
                </a:lnTo>
                <a:lnTo>
                  <a:pt x="1705553" y="1830986"/>
                </a:lnTo>
                <a:lnTo>
                  <a:pt x="1722383" y="1816379"/>
                </a:lnTo>
                <a:lnTo>
                  <a:pt x="1739531" y="1801454"/>
                </a:lnTo>
                <a:lnTo>
                  <a:pt x="1756044" y="1786529"/>
                </a:lnTo>
                <a:lnTo>
                  <a:pt x="1771921" y="1770651"/>
                </a:lnTo>
                <a:lnTo>
                  <a:pt x="1787481" y="1754456"/>
                </a:lnTo>
                <a:lnTo>
                  <a:pt x="1802724" y="1737943"/>
                </a:lnTo>
                <a:lnTo>
                  <a:pt x="1817967" y="1721430"/>
                </a:lnTo>
                <a:lnTo>
                  <a:pt x="1832574" y="1704282"/>
                </a:lnTo>
                <a:lnTo>
                  <a:pt x="1839112" y="1695768"/>
                </a:lnTo>
                <a:lnTo>
                  <a:pt x="1522095" y="1695768"/>
                </a:lnTo>
                <a:close/>
                <a:moveTo>
                  <a:pt x="1150620" y="1695768"/>
                </a:moveTo>
                <a:lnTo>
                  <a:pt x="1150620" y="2015808"/>
                </a:lnTo>
                <a:lnTo>
                  <a:pt x="1160780" y="2012950"/>
                </a:lnTo>
                <a:lnTo>
                  <a:pt x="1170940" y="2010093"/>
                </a:lnTo>
                <a:lnTo>
                  <a:pt x="1181100" y="2006600"/>
                </a:lnTo>
                <a:lnTo>
                  <a:pt x="1191260" y="2002155"/>
                </a:lnTo>
                <a:lnTo>
                  <a:pt x="1201103" y="1997393"/>
                </a:lnTo>
                <a:lnTo>
                  <a:pt x="1210945" y="1992313"/>
                </a:lnTo>
                <a:lnTo>
                  <a:pt x="1220787" y="1986598"/>
                </a:lnTo>
                <a:lnTo>
                  <a:pt x="1230313" y="1979930"/>
                </a:lnTo>
                <a:lnTo>
                  <a:pt x="1240155" y="1973580"/>
                </a:lnTo>
                <a:lnTo>
                  <a:pt x="1249680" y="1966278"/>
                </a:lnTo>
                <a:lnTo>
                  <a:pt x="1258887" y="1958340"/>
                </a:lnTo>
                <a:lnTo>
                  <a:pt x="1268095" y="1950085"/>
                </a:lnTo>
                <a:lnTo>
                  <a:pt x="1277303" y="1941195"/>
                </a:lnTo>
                <a:lnTo>
                  <a:pt x="1286510" y="1931988"/>
                </a:lnTo>
                <a:lnTo>
                  <a:pt x="1295400" y="1922463"/>
                </a:lnTo>
                <a:lnTo>
                  <a:pt x="1304607" y="1912303"/>
                </a:lnTo>
                <a:lnTo>
                  <a:pt x="1313180" y="1902143"/>
                </a:lnTo>
                <a:lnTo>
                  <a:pt x="1321753" y="1890713"/>
                </a:lnTo>
                <a:lnTo>
                  <a:pt x="1330325" y="1879283"/>
                </a:lnTo>
                <a:lnTo>
                  <a:pt x="1338897" y="1867853"/>
                </a:lnTo>
                <a:lnTo>
                  <a:pt x="1346835" y="1855470"/>
                </a:lnTo>
                <a:lnTo>
                  <a:pt x="1355090" y="1842770"/>
                </a:lnTo>
                <a:lnTo>
                  <a:pt x="1363027" y="1829753"/>
                </a:lnTo>
                <a:lnTo>
                  <a:pt x="1370647" y="1816418"/>
                </a:lnTo>
                <a:lnTo>
                  <a:pt x="1378267" y="1802448"/>
                </a:lnTo>
                <a:lnTo>
                  <a:pt x="1386205" y="1788160"/>
                </a:lnTo>
                <a:lnTo>
                  <a:pt x="1393507" y="1773555"/>
                </a:lnTo>
                <a:lnTo>
                  <a:pt x="1400810" y="1758633"/>
                </a:lnTo>
                <a:lnTo>
                  <a:pt x="1407477" y="1743710"/>
                </a:lnTo>
                <a:lnTo>
                  <a:pt x="1414463" y="1727835"/>
                </a:lnTo>
                <a:lnTo>
                  <a:pt x="1421447" y="1711643"/>
                </a:lnTo>
                <a:lnTo>
                  <a:pt x="1428115" y="1695768"/>
                </a:lnTo>
                <a:lnTo>
                  <a:pt x="1150620" y="1695768"/>
                </a:lnTo>
                <a:close/>
                <a:moveTo>
                  <a:pt x="791210" y="1695768"/>
                </a:moveTo>
                <a:lnTo>
                  <a:pt x="797560" y="1711643"/>
                </a:lnTo>
                <a:lnTo>
                  <a:pt x="804545" y="1727835"/>
                </a:lnTo>
                <a:lnTo>
                  <a:pt x="811213" y="1743710"/>
                </a:lnTo>
                <a:lnTo>
                  <a:pt x="818515" y="1758633"/>
                </a:lnTo>
                <a:lnTo>
                  <a:pt x="825817" y="1773555"/>
                </a:lnTo>
                <a:lnTo>
                  <a:pt x="833120" y="1788160"/>
                </a:lnTo>
                <a:lnTo>
                  <a:pt x="840740" y="1802448"/>
                </a:lnTo>
                <a:lnTo>
                  <a:pt x="848360" y="1816418"/>
                </a:lnTo>
                <a:lnTo>
                  <a:pt x="855980" y="1829753"/>
                </a:lnTo>
                <a:lnTo>
                  <a:pt x="864235" y="1842770"/>
                </a:lnTo>
                <a:lnTo>
                  <a:pt x="872173" y="1855470"/>
                </a:lnTo>
                <a:lnTo>
                  <a:pt x="880427" y="1867853"/>
                </a:lnTo>
                <a:lnTo>
                  <a:pt x="888683" y="1879283"/>
                </a:lnTo>
                <a:lnTo>
                  <a:pt x="897255" y="1890713"/>
                </a:lnTo>
                <a:lnTo>
                  <a:pt x="906145" y="1902143"/>
                </a:lnTo>
                <a:lnTo>
                  <a:pt x="914400" y="1912303"/>
                </a:lnTo>
                <a:lnTo>
                  <a:pt x="923290" y="1922463"/>
                </a:lnTo>
                <a:lnTo>
                  <a:pt x="932497" y="1931988"/>
                </a:lnTo>
                <a:lnTo>
                  <a:pt x="941387" y="1941195"/>
                </a:lnTo>
                <a:lnTo>
                  <a:pt x="950595" y="1950085"/>
                </a:lnTo>
                <a:lnTo>
                  <a:pt x="960120" y="1958340"/>
                </a:lnTo>
                <a:lnTo>
                  <a:pt x="969645" y="1966278"/>
                </a:lnTo>
                <a:lnTo>
                  <a:pt x="979170" y="1973580"/>
                </a:lnTo>
                <a:lnTo>
                  <a:pt x="988695" y="1979930"/>
                </a:lnTo>
                <a:lnTo>
                  <a:pt x="998220" y="1986598"/>
                </a:lnTo>
                <a:lnTo>
                  <a:pt x="1008380" y="1992313"/>
                </a:lnTo>
                <a:lnTo>
                  <a:pt x="1017905" y="1997393"/>
                </a:lnTo>
                <a:lnTo>
                  <a:pt x="1027747" y="2002155"/>
                </a:lnTo>
                <a:lnTo>
                  <a:pt x="1037907" y="2006600"/>
                </a:lnTo>
                <a:lnTo>
                  <a:pt x="1047750" y="2010093"/>
                </a:lnTo>
                <a:lnTo>
                  <a:pt x="1058227" y="2012950"/>
                </a:lnTo>
                <a:lnTo>
                  <a:pt x="1068705" y="2015808"/>
                </a:lnTo>
                <a:lnTo>
                  <a:pt x="1068705" y="1695768"/>
                </a:lnTo>
                <a:lnTo>
                  <a:pt x="791210" y="1695768"/>
                </a:lnTo>
                <a:close/>
                <a:moveTo>
                  <a:pt x="381497" y="1695768"/>
                </a:moveTo>
                <a:lnTo>
                  <a:pt x="388339" y="1704282"/>
                </a:lnTo>
                <a:lnTo>
                  <a:pt x="402946" y="1721430"/>
                </a:lnTo>
                <a:lnTo>
                  <a:pt x="417871" y="1737943"/>
                </a:lnTo>
                <a:lnTo>
                  <a:pt x="432796" y="1754456"/>
                </a:lnTo>
                <a:lnTo>
                  <a:pt x="448674" y="1770651"/>
                </a:lnTo>
                <a:lnTo>
                  <a:pt x="464869" y="1786529"/>
                </a:lnTo>
                <a:lnTo>
                  <a:pt x="481382" y="1801454"/>
                </a:lnTo>
                <a:lnTo>
                  <a:pt x="497895" y="1816379"/>
                </a:lnTo>
                <a:lnTo>
                  <a:pt x="515043" y="1830986"/>
                </a:lnTo>
                <a:lnTo>
                  <a:pt x="532826" y="1845276"/>
                </a:lnTo>
                <a:lnTo>
                  <a:pt x="550609" y="1858614"/>
                </a:lnTo>
                <a:lnTo>
                  <a:pt x="568709" y="1872268"/>
                </a:lnTo>
                <a:lnTo>
                  <a:pt x="587128" y="1884653"/>
                </a:lnTo>
                <a:lnTo>
                  <a:pt x="605863" y="1897038"/>
                </a:lnTo>
                <a:lnTo>
                  <a:pt x="625234" y="1909105"/>
                </a:lnTo>
                <a:lnTo>
                  <a:pt x="644605" y="1920537"/>
                </a:lnTo>
                <a:lnTo>
                  <a:pt x="664293" y="1931651"/>
                </a:lnTo>
                <a:lnTo>
                  <a:pt x="684299" y="1942448"/>
                </a:lnTo>
                <a:lnTo>
                  <a:pt x="704623" y="1952610"/>
                </a:lnTo>
                <a:lnTo>
                  <a:pt x="725264" y="1962136"/>
                </a:lnTo>
                <a:lnTo>
                  <a:pt x="746222" y="1971345"/>
                </a:lnTo>
                <a:lnTo>
                  <a:pt x="767181" y="1979602"/>
                </a:lnTo>
                <a:lnTo>
                  <a:pt x="788457" y="1987858"/>
                </a:lnTo>
                <a:lnTo>
                  <a:pt x="810368" y="1995479"/>
                </a:lnTo>
                <a:lnTo>
                  <a:pt x="832279" y="2002466"/>
                </a:lnTo>
                <a:lnTo>
                  <a:pt x="854190" y="2008817"/>
                </a:lnTo>
                <a:lnTo>
                  <a:pt x="876419" y="2015168"/>
                </a:lnTo>
                <a:lnTo>
                  <a:pt x="899283" y="2020566"/>
                </a:lnTo>
                <a:lnTo>
                  <a:pt x="900095" y="2020749"/>
                </a:lnTo>
                <a:lnTo>
                  <a:pt x="898525" y="2019300"/>
                </a:lnTo>
                <a:lnTo>
                  <a:pt x="889635" y="2011680"/>
                </a:lnTo>
                <a:lnTo>
                  <a:pt x="881063" y="2003425"/>
                </a:lnTo>
                <a:lnTo>
                  <a:pt x="872490" y="1994853"/>
                </a:lnTo>
                <a:lnTo>
                  <a:pt x="864235" y="1986280"/>
                </a:lnTo>
                <a:lnTo>
                  <a:pt x="855980" y="1977390"/>
                </a:lnTo>
                <a:lnTo>
                  <a:pt x="847725" y="1967865"/>
                </a:lnTo>
                <a:lnTo>
                  <a:pt x="839470" y="1958023"/>
                </a:lnTo>
                <a:lnTo>
                  <a:pt x="831850" y="1948498"/>
                </a:lnTo>
                <a:lnTo>
                  <a:pt x="823913" y="1938020"/>
                </a:lnTo>
                <a:lnTo>
                  <a:pt x="816293" y="1927860"/>
                </a:lnTo>
                <a:lnTo>
                  <a:pt x="808355" y="1917065"/>
                </a:lnTo>
                <a:lnTo>
                  <a:pt x="801053" y="1905953"/>
                </a:lnTo>
                <a:lnTo>
                  <a:pt x="793433" y="1894840"/>
                </a:lnTo>
                <a:lnTo>
                  <a:pt x="786130" y="1883093"/>
                </a:lnTo>
                <a:lnTo>
                  <a:pt x="779145" y="1871345"/>
                </a:lnTo>
                <a:lnTo>
                  <a:pt x="771843" y="1859280"/>
                </a:lnTo>
                <a:lnTo>
                  <a:pt x="758190" y="1834515"/>
                </a:lnTo>
                <a:lnTo>
                  <a:pt x="745173" y="1808480"/>
                </a:lnTo>
                <a:lnTo>
                  <a:pt x="731837" y="1781810"/>
                </a:lnTo>
                <a:lnTo>
                  <a:pt x="719773" y="1754188"/>
                </a:lnTo>
                <a:lnTo>
                  <a:pt x="708025" y="1725295"/>
                </a:lnTo>
                <a:lnTo>
                  <a:pt x="696913" y="1695768"/>
                </a:lnTo>
                <a:lnTo>
                  <a:pt x="381497" y="1695768"/>
                </a:lnTo>
                <a:close/>
                <a:moveTo>
                  <a:pt x="1615757" y="1150938"/>
                </a:moveTo>
                <a:lnTo>
                  <a:pt x="1615123" y="1182688"/>
                </a:lnTo>
                <a:lnTo>
                  <a:pt x="1613535" y="1213803"/>
                </a:lnTo>
                <a:lnTo>
                  <a:pt x="1611947" y="1244918"/>
                </a:lnTo>
                <a:lnTo>
                  <a:pt x="1609725" y="1275715"/>
                </a:lnTo>
                <a:lnTo>
                  <a:pt x="1607185" y="1305878"/>
                </a:lnTo>
                <a:lnTo>
                  <a:pt x="1603693" y="1336040"/>
                </a:lnTo>
                <a:lnTo>
                  <a:pt x="1600200" y="1365568"/>
                </a:lnTo>
                <a:lnTo>
                  <a:pt x="1596073" y="1394778"/>
                </a:lnTo>
                <a:lnTo>
                  <a:pt x="1591627" y="1423670"/>
                </a:lnTo>
                <a:lnTo>
                  <a:pt x="1586547" y="1451928"/>
                </a:lnTo>
                <a:lnTo>
                  <a:pt x="1581467" y="1479868"/>
                </a:lnTo>
                <a:lnTo>
                  <a:pt x="1576070" y="1507808"/>
                </a:lnTo>
                <a:lnTo>
                  <a:pt x="1569720" y="1534478"/>
                </a:lnTo>
                <a:lnTo>
                  <a:pt x="1563370" y="1561465"/>
                </a:lnTo>
                <a:lnTo>
                  <a:pt x="1556385" y="1587500"/>
                </a:lnTo>
                <a:lnTo>
                  <a:pt x="1549083" y="1613535"/>
                </a:lnTo>
                <a:lnTo>
                  <a:pt x="1898577" y="1613535"/>
                </a:lnTo>
                <a:lnTo>
                  <a:pt x="1898625" y="1613462"/>
                </a:lnTo>
                <a:lnTo>
                  <a:pt x="1910375" y="1594091"/>
                </a:lnTo>
                <a:lnTo>
                  <a:pt x="1922124" y="1574720"/>
                </a:lnTo>
                <a:lnTo>
                  <a:pt x="1933239" y="1555032"/>
                </a:lnTo>
                <a:lnTo>
                  <a:pt x="1943401" y="1535026"/>
                </a:lnTo>
                <a:lnTo>
                  <a:pt x="1953880" y="1514703"/>
                </a:lnTo>
                <a:lnTo>
                  <a:pt x="1963406" y="1493744"/>
                </a:lnTo>
                <a:lnTo>
                  <a:pt x="1972298" y="1473103"/>
                </a:lnTo>
                <a:lnTo>
                  <a:pt x="1981189" y="1452145"/>
                </a:lnTo>
                <a:lnTo>
                  <a:pt x="1989128" y="1430868"/>
                </a:lnTo>
                <a:lnTo>
                  <a:pt x="1997067" y="1408957"/>
                </a:lnTo>
                <a:lnTo>
                  <a:pt x="2003736" y="1387364"/>
                </a:lnTo>
                <a:lnTo>
                  <a:pt x="2010404" y="1365135"/>
                </a:lnTo>
                <a:lnTo>
                  <a:pt x="2016438" y="1342906"/>
                </a:lnTo>
                <a:lnTo>
                  <a:pt x="2021836" y="1320042"/>
                </a:lnTo>
                <a:lnTo>
                  <a:pt x="2026917" y="1297496"/>
                </a:lnTo>
                <a:lnTo>
                  <a:pt x="2031681" y="1274949"/>
                </a:lnTo>
                <a:lnTo>
                  <a:pt x="2035491" y="1251450"/>
                </a:lnTo>
                <a:lnTo>
                  <a:pt x="2038349" y="1228269"/>
                </a:lnTo>
                <a:lnTo>
                  <a:pt x="2041207" y="1204770"/>
                </a:lnTo>
                <a:lnTo>
                  <a:pt x="2043430" y="1180953"/>
                </a:lnTo>
                <a:lnTo>
                  <a:pt x="2044700" y="1157137"/>
                </a:lnTo>
                <a:lnTo>
                  <a:pt x="2044945" y="1150938"/>
                </a:lnTo>
                <a:lnTo>
                  <a:pt x="1615757" y="1150938"/>
                </a:lnTo>
                <a:close/>
                <a:moveTo>
                  <a:pt x="1150620" y="1150938"/>
                </a:moveTo>
                <a:lnTo>
                  <a:pt x="1150620" y="1613535"/>
                </a:lnTo>
                <a:lnTo>
                  <a:pt x="1456690" y="1613535"/>
                </a:lnTo>
                <a:lnTo>
                  <a:pt x="1464945" y="1588135"/>
                </a:lnTo>
                <a:lnTo>
                  <a:pt x="1472247" y="1561783"/>
                </a:lnTo>
                <a:lnTo>
                  <a:pt x="1479233" y="1535430"/>
                </a:lnTo>
                <a:lnTo>
                  <a:pt x="1485583" y="1508125"/>
                </a:lnTo>
                <a:lnTo>
                  <a:pt x="1491615" y="1480820"/>
                </a:lnTo>
                <a:lnTo>
                  <a:pt x="1497013" y="1452880"/>
                </a:lnTo>
                <a:lnTo>
                  <a:pt x="1502410" y="1423988"/>
                </a:lnTo>
                <a:lnTo>
                  <a:pt x="1507490" y="1395095"/>
                </a:lnTo>
                <a:lnTo>
                  <a:pt x="1511617" y="1365885"/>
                </a:lnTo>
                <a:lnTo>
                  <a:pt x="1515745" y="1336358"/>
                </a:lnTo>
                <a:lnTo>
                  <a:pt x="1518920" y="1305878"/>
                </a:lnTo>
                <a:lnTo>
                  <a:pt x="1522095" y="1275715"/>
                </a:lnTo>
                <a:lnTo>
                  <a:pt x="1524317" y="1244918"/>
                </a:lnTo>
                <a:lnTo>
                  <a:pt x="1526857" y="1213803"/>
                </a:lnTo>
                <a:lnTo>
                  <a:pt x="1527810" y="1182688"/>
                </a:lnTo>
                <a:lnTo>
                  <a:pt x="1529080" y="1150938"/>
                </a:lnTo>
                <a:lnTo>
                  <a:pt x="1150620" y="1150938"/>
                </a:lnTo>
                <a:close/>
                <a:moveTo>
                  <a:pt x="690245" y="1150938"/>
                </a:moveTo>
                <a:lnTo>
                  <a:pt x="691197" y="1182688"/>
                </a:lnTo>
                <a:lnTo>
                  <a:pt x="692467" y="1213803"/>
                </a:lnTo>
                <a:lnTo>
                  <a:pt x="694690" y="1244918"/>
                </a:lnTo>
                <a:lnTo>
                  <a:pt x="696913" y="1275715"/>
                </a:lnTo>
                <a:lnTo>
                  <a:pt x="700087" y="1305878"/>
                </a:lnTo>
                <a:lnTo>
                  <a:pt x="703580" y="1336358"/>
                </a:lnTo>
                <a:lnTo>
                  <a:pt x="707390" y="1365885"/>
                </a:lnTo>
                <a:lnTo>
                  <a:pt x="711517" y="1395095"/>
                </a:lnTo>
                <a:lnTo>
                  <a:pt x="716597" y="1423988"/>
                </a:lnTo>
                <a:lnTo>
                  <a:pt x="721677" y="1452880"/>
                </a:lnTo>
                <a:lnTo>
                  <a:pt x="727393" y="1480820"/>
                </a:lnTo>
                <a:lnTo>
                  <a:pt x="733425" y="1508125"/>
                </a:lnTo>
                <a:lnTo>
                  <a:pt x="740093" y="1535430"/>
                </a:lnTo>
                <a:lnTo>
                  <a:pt x="747077" y="1561783"/>
                </a:lnTo>
                <a:lnTo>
                  <a:pt x="754380" y="1588135"/>
                </a:lnTo>
                <a:lnTo>
                  <a:pt x="762000" y="1613535"/>
                </a:lnTo>
                <a:lnTo>
                  <a:pt x="1068705" y="1613535"/>
                </a:lnTo>
                <a:lnTo>
                  <a:pt x="1068705" y="1150938"/>
                </a:lnTo>
                <a:lnTo>
                  <a:pt x="690245" y="1150938"/>
                </a:lnTo>
                <a:close/>
                <a:moveTo>
                  <a:pt x="175650" y="1150938"/>
                </a:moveTo>
                <a:lnTo>
                  <a:pt x="175895" y="1157137"/>
                </a:lnTo>
                <a:lnTo>
                  <a:pt x="177165" y="1180953"/>
                </a:lnTo>
                <a:lnTo>
                  <a:pt x="179706" y="1204770"/>
                </a:lnTo>
                <a:lnTo>
                  <a:pt x="182246" y="1228269"/>
                </a:lnTo>
                <a:lnTo>
                  <a:pt x="185422" y="1251450"/>
                </a:lnTo>
                <a:lnTo>
                  <a:pt x="189232" y="1274949"/>
                </a:lnTo>
                <a:lnTo>
                  <a:pt x="193678" y="1297496"/>
                </a:lnTo>
                <a:lnTo>
                  <a:pt x="198759" y="1320042"/>
                </a:lnTo>
                <a:lnTo>
                  <a:pt x="204158" y="1342906"/>
                </a:lnTo>
                <a:lnTo>
                  <a:pt x="210191" y="1365135"/>
                </a:lnTo>
                <a:lnTo>
                  <a:pt x="216860" y="1387364"/>
                </a:lnTo>
                <a:lnTo>
                  <a:pt x="223846" y="1408957"/>
                </a:lnTo>
                <a:lnTo>
                  <a:pt x="231467" y="1430868"/>
                </a:lnTo>
                <a:lnTo>
                  <a:pt x="239406" y="1452145"/>
                </a:lnTo>
                <a:lnTo>
                  <a:pt x="248298" y="1473103"/>
                </a:lnTo>
                <a:lnTo>
                  <a:pt x="257189" y="1493744"/>
                </a:lnTo>
                <a:lnTo>
                  <a:pt x="266716" y="1514703"/>
                </a:lnTo>
                <a:lnTo>
                  <a:pt x="277195" y="1535026"/>
                </a:lnTo>
                <a:lnTo>
                  <a:pt x="287674" y="1555032"/>
                </a:lnTo>
                <a:lnTo>
                  <a:pt x="298789" y="1574720"/>
                </a:lnTo>
                <a:lnTo>
                  <a:pt x="310221" y="1594091"/>
                </a:lnTo>
                <a:lnTo>
                  <a:pt x="322288" y="1613462"/>
                </a:lnTo>
                <a:lnTo>
                  <a:pt x="322335" y="1613535"/>
                </a:lnTo>
                <a:lnTo>
                  <a:pt x="670243" y="1613535"/>
                </a:lnTo>
                <a:lnTo>
                  <a:pt x="662940" y="1587500"/>
                </a:lnTo>
                <a:lnTo>
                  <a:pt x="655955" y="1561465"/>
                </a:lnTo>
                <a:lnTo>
                  <a:pt x="649287" y="1534478"/>
                </a:lnTo>
                <a:lnTo>
                  <a:pt x="643255" y="1507808"/>
                </a:lnTo>
                <a:lnTo>
                  <a:pt x="637540" y="1479868"/>
                </a:lnTo>
                <a:lnTo>
                  <a:pt x="632460" y="1451928"/>
                </a:lnTo>
                <a:lnTo>
                  <a:pt x="627380" y="1423670"/>
                </a:lnTo>
                <a:lnTo>
                  <a:pt x="622935" y="1394778"/>
                </a:lnTo>
                <a:lnTo>
                  <a:pt x="619125" y="1365568"/>
                </a:lnTo>
                <a:lnTo>
                  <a:pt x="614997" y="1336040"/>
                </a:lnTo>
                <a:lnTo>
                  <a:pt x="612140" y="1305878"/>
                </a:lnTo>
                <a:lnTo>
                  <a:pt x="609283" y="1275715"/>
                </a:lnTo>
                <a:lnTo>
                  <a:pt x="607060" y="1244918"/>
                </a:lnTo>
                <a:lnTo>
                  <a:pt x="605155" y="1213803"/>
                </a:lnTo>
                <a:lnTo>
                  <a:pt x="603885" y="1182688"/>
                </a:lnTo>
                <a:lnTo>
                  <a:pt x="603250" y="1150938"/>
                </a:lnTo>
                <a:lnTo>
                  <a:pt x="175650" y="1150938"/>
                </a:lnTo>
                <a:close/>
                <a:moveTo>
                  <a:pt x="1549083" y="606108"/>
                </a:moveTo>
                <a:lnTo>
                  <a:pt x="1556385" y="631825"/>
                </a:lnTo>
                <a:lnTo>
                  <a:pt x="1563370" y="657860"/>
                </a:lnTo>
                <a:lnTo>
                  <a:pt x="1569720" y="684848"/>
                </a:lnTo>
                <a:lnTo>
                  <a:pt x="1576070" y="712153"/>
                </a:lnTo>
                <a:lnTo>
                  <a:pt x="1581467" y="739458"/>
                </a:lnTo>
                <a:lnTo>
                  <a:pt x="1586547" y="767398"/>
                </a:lnTo>
                <a:lnTo>
                  <a:pt x="1591627" y="795973"/>
                </a:lnTo>
                <a:lnTo>
                  <a:pt x="1596073" y="824865"/>
                </a:lnTo>
                <a:lnTo>
                  <a:pt x="1600200" y="854393"/>
                </a:lnTo>
                <a:lnTo>
                  <a:pt x="1603693" y="883920"/>
                </a:lnTo>
                <a:lnTo>
                  <a:pt x="1607185" y="914083"/>
                </a:lnTo>
                <a:lnTo>
                  <a:pt x="1609725" y="944245"/>
                </a:lnTo>
                <a:lnTo>
                  <a:pt x="1611947" y="974725"/>
                </a:lnTo>
                <a:lnTo>
                  <a:pt x="1613535" y="1005840"/>
                </a:lnTo>
                <a:lnTo>
                  <a:pt x="1615123" y="1036955"/>
                </a:lnTo>
                <a:lnTo>
                  <a:pt x="1615757" y="1068705"/>
                </a:lnTo>
                <a:lnTo>
                  <a:pt x="2045016" y="1068705"/>
                </a:lnTo>
                <a:lnTo>
                  <a:pt x="2044700" y="1060601"/>
                </a:lnTo>
                <a:lnTo>
                  <a:pt x="2043430" y="1036784"/>
                </a:lnTo>
                <a:lnTo>
                  <a:pt x="2041207" y="1013285"/>
                </a:lnTo>
                <a:lnTo>
                  <a:pt x="2038349" y="990104"/>
                </a:lnTo>
                <a:lnTo>
                  <a:pt x="2035491" y="966605"/>
                </a:lnTo>
                <a:lnTo>
                  <a:pt x="2031681" y="943423"/>
                </a:lnTo>
                <a:lnTo>
                  <a:pt x="2026917" y="920559"/>
                </a:lnTo>
                <a:lnTo>
                  <a:pt x="2021836" y="897695"/>
                </a:lnTo>
                <a:lnTo>
                  <a:pt x="2016438" y="875149"/>
                </a:lnTo>
                <a:lnTo>
                  <a:pt x="2010404" y="852920"/>
                </a:lnTo>
                <a:lnTo>
                  <a:pt x="2003736" y="831009"/>
                </a:lnTo>
                <a:lnTo>
                  <a:pt x="1997067" y="809098"/>
                </a:lnTo>
                <a:lnTo>
                  <a:pt x="1989128" y="787504"/>
                </a:lnTo>
                <a:lnTo>
                  <a:pt x="1981189" y="765910"/>
                </a:lnTo>
                <a:lnTo>
                  <a:pt x="1972298" y="744634"/>
                </a:lnTo>
                <a:lnTo>
                  <a:pt x="1963406" y="723993"/>
                </a:lnTo>
                <a:lnTo>
                  <a:pt x="1953880" y="703352"/>
                </a:lnTo>
                <a:lnTo>
                  <a:pt x="1943401" y="683029"/>
                </a:lnTo>
                <a:lnTo>
                  <a:pt x="1933239" y="663023"/>
                </a:lnTo>
                <a:lnTo>
                  <a:pt x="1922124" y="643335"/>
                </a:lnTo>
                <a:lnTo>
                  <a:pt x="1910375" y="623646"/>
                </a:lnTo>
                <a:lnTo>
                  <a:pt x="1899375" y="606108"/>
                </a:lnTo>
                <a:lnTo>
                  <a:pt x="1549083" y="606108"/>
                </a:lnTo>
                <a:close/>
                <a:moveTo>
                  <a:pt x="1150620" y="606108"/>
                </a:moveTo>
                <a:lnTo>
                  <a:pt x="1150620" y="1068705"/>
                </a:lnTo>
                <a:lnTo>
                  <a:pt x="1529080" y="1068705"/>
                </a:lnTo>
                <a:lnTo>
                  <a:pt x="1527810" y="1036955"/>
                </a:lnTo>
                <a:lnTo>
                  <a:pt x="1526857" y="1005840"/>
                </a:lnTo>
                <a:lnTo>
                  <a:pt x="1524317" y="974725"/>
                </a:lnTo>
                <a:lnTo>
                  <a:pt x="1522095" y="943928"/>
                </a:lnTo>
                <a:lnTo>
                  <a:pt x="1518920" y="913448"/>
                </a:lnTo>
                <a:lnTo>
                  <a:pt x="1515745" y="883603"/>
                </a:lnTo>
                <a:lnTo>
                  <a:pt x="1511617" y="853758"/>
                </a:lnTo>
                <a:lnTo>
                  <a:pt x="1507490" y="824548"/>
                </a:lnTo>
                <a:lnTo>
                  <a:pt x="1502410" y="795655"/>
                </a:lnTo>
                <a:lnTo>
                  <a:pt x="1497013" y="767080"/>
                </a:lnTo>
                <a:lnTo>
                  <a:pt x="1491615" y="739140"/>
                </a:lnTo>
                <a:lnTo>
                  <a:pt x="1485583" y="711518"/>
                </a:lnTo>
                <a:lnTo>
                  <a:pt x="1479233" y="684213"/>
                </a:lnTo>
                <a:lnTo>
                  <a:pt x="1472247" y="657543"/>
                </a:lnTo>
                <a:lnTo>
                  <a:pt x="1464945" y="631508"/>
                </a:lnTo>
                <a:lnTo>
                  <a:pt x="1456690" y="606108"/>
                </a:lnTo>
                <a:lnTo>
                  <a:pt x="1150620" y="606108"/>
                </a:lnTo>
                <a:close/>
                <a:moveTo>
                  <a:pt x="762000" y="606108"/>
                </a:moveTo>
                <a:lnTo>
                  <a:pt x="754380" y="631508"/>
                </a:lnTo>
                <a:lnTo>
                  <a:pt x="747077" y="657543"/>
                </a:lnTo>
                <a:lnTo>
                  <a:pt x="740093" y="684213"/>
                </a:lnTo>
                <a:lnTo>
                  <a:pt x="733425" y="711518"/>
                </a:lnTo>
                <a:lnTo>
                  <a:pt x="727393" y="739140"/>
                </a:lnTo>
                <a:lnTo>
                  <a:pt x="721677" y="767080"/>
                </a:lnTo>
                <a:lnTo>
                  <a:pt x="716597" y="795655"/>
                </a:lnTo>
                <a:lnTo>
                  <a:pt x="711517" y="824548"/>
                </a:lnTo>
                <a:lnTo>
                  <a:pt x="707390" y="853758"/>
                </a:lnTo>
                <a:lnTo>
                  <a:pt x="703580" y="883603"/>
                </a:lnTo>
                <a:lnTo>
                  <a:pt x="700087" y="913448"/>
                </a:lnTo>
                <a:lnTo>
                  <a:pt x="696913" y="943928"/>
                </a:lnTo>
                <a:lnTo>
                  <a:pt x="694690" y="974725"/>
                </a:lnTo>
                <a:lnTo>
                  <a:pt x="692467" y="1005840"/>
                </a:lnTo>
                <a:lnTo>
                  <a:pt x="691197" y="1036955"/>
                </a:lnTo>
                <a:lnTo>
                  <a:pt x="690245" y="1068705"/>
                </a:lnTo>
                <a:lnTo>
                  <a:pt x="1068705" y="1068705"/>
                </a:lnTo>
                <a:lnTo>
                  <a:pt x="1068705" y="606108"/>
                </a:lnTo>
                <a:lnTo>
                  <a:pt x="762000" y="606108"/>
                </a:lnTo>
                <a:close/>
                <a:moveTo>
                  <a:pt x="321517" y="606108"/>
                </a:moveTo>
                <a:lnTo>
                  <a:pt x="310221" y="623646"/>
                </a:lnTo>
                <a:lnTo>
                  <a:pt x="298789" y="643335"/>
                </a:lnTo>
                <a:lnTo>
                  <a:pt x="287674" y="663023"/>
                </a:lnTo>
                <a:lnTo>
                  <a:pt x="277195" y="683029"/>
                </a:lnTo>
                <a:lnTo>
                  <a:pt x="266716" y="703352"/>
                </a:lnTo>
                <a:lnTo>
                  <a:pt x="257189" y="723993"/>
                </a:lnTo>
                <a:lnTo>
                  <a:pt x="248298" y="744634"/>
                </a:lnTo>
                <a:lnTo>
                  <a:pt x="239406" y="765910"/>
                </a:lnTo>
                <a:lnTo>
                  <a:pt x="231467" y="787504"/>
                </a:lnTo>
                <a:lnTo>
                  <a:pt x="223846" y="809098"/>
                </a:lnTo>
                <a:lnTo>
                  <a:pt x="216860" y="831009"/>
                </a:lnTo>
                <a:lnTo>
                  <a:pt x="210191" y="852920"/>
                </a:lnTo>
                <a:lnTo>
                  <a:pt x="204158" y="875149"/>
                </a:lnTo>
                <a:lnTo>
                  <a:pt x="198759" y="897695"/>
                </a:lnTo>
                <a:lnTo>
                  <a:pt x="193678" y="920559"/>
                </a:lnTo>
                <a:lnTo>
                  <a:pt x="189232" y="943423"/>
                </a:lnTo>
                <a:lnTo>
                  <a:pt x="185422" y="966605"/>
                </a:lnTo>
                <a:lnTo>
                  <a:pt x="182246" y="990104"/>
                </a:lnTo>
                <a:lnTo>
                  <a:pt x="179706" y="1013285"/>
                </a:lnTo>
                <a:lnTo>
                  <a:pt x="177165" y="1036784"/>
                </a:lnTo>
                <a:lnTo>
                  <a:pt x="175895" y="1060601"/>
                </a:lnTo>
                <a:lnTo>
                  <a:pt x="175580" y="1068705"/>
                </a:lnTo>
                <a:lnTo>
                  <a:pt x="603250" y="1068705"/>
                </a:lnTo>
                <a:lnTo>
                  <a:pt x="603885" y="1036955"/>
                </a:lnTo>
                <a:lnTo>
                  <a:pt x="605155" y="1005840"/>
                </a:lnTo>
                <a:lnTo>
                  <a:pt x="607060" y="974725"/>
                </a:lnTo>
                <a:lnTo>
                  <a:pt x="609283" y="944245"/>
                </a:lnTo>
                <a:lnTo>
                  <a:pt x="612140" y="914083"/>
                </a:lnTo>
                <a:lnTo>
                  <a:pt x="614997" y="883920"/>
                </a:lnTo>
                <a:lnTo>
                  <a:pt x="619125" y="854393"/>
                </a:lnTo>
                <a:lnTo>
                  <a:pt x="622935" y="824865"/>
                </a:lnTo>
                <a:lnTo>
                  <a:pt x="627380" y="795973"/>
                </a:lnTo>
                <a:lnTo>
                  <a:pt x="632460" y="767398"/>
                </a:lnTo>
                <a:lnTo>
                  <a:pt x="637540" y="739458"/>
                </a:lnTo>
                <a:lnTo>
                  <a:pt x="643255" y="712153"/>
                </a:lnTo>
                <a:lnTo>
                  <a:pt x="649287" y="684848"/>
                </a:lnTo>
                <a:lnTo>
                  <a:pt x="655955" y="657860"/>
                </a:lnTo>
                <a:lnTo>
                  <a:pt x="662940" y="631825"/>
                </a:lnTo>
                <a:lnTo>
                  <a:pt x="670243" y="606108"/>
                </a:lnTo>
                <a:lnTo>
                  <a:pt x="321517" y="606108"/>
                </a:lnTo>
                <a:close/>
                <a:moveTo>
                  <a:pt x="1150620" y="203835"/>
                </a:moveTo>
                <a:lnTo>
                  <a:pt x="1150620" y="523875"/>
                </a:lnTo>
                <a:lnTo>
                  <a:pt x="1428115" y="523875"/>
                </a:lnTo>
                <a:lnTo>
                  <a:pt x="1421447" y="507683"/>
                </a:lnTo>
                <a:lnTo>
                  <a:pt x="1414463" y="491490"/>
                </a:lnTo>
                <a:lnTo>
                  <a:pt x="1407477" y="476250"/>
                </a:lnTo>
                <a:lnTo>
                  <a:pt x="1400810" y="460693"/>
                </a:lnTo>
                <a:lnTo>
                  <a:pt x="1393507" y="445770"/>
                </a:lnTo>
                <a:lnTo>
                  <a:pt x="1386205" y="431165"/>
                </a:lnTo>
                <a:lnTo>
                  <a:pt x="1378267" y="416878"/>
                </a:lnTo>
                <a:lnTo>
                  <a:pt x="1370647" y="403225"/>
                </a:lnTo>
                <a:lnTo>
                  <a:pt x="1363027" y="389890"/>
                </a:lnTo>
                <a:lnTo>
                  <a:pt x="1355090" y="376555"/>
                </a:lnTo>
                <a:lnTo>
                  <a:pt x="1346835" y="363855"/>
                </a:lnTo>
                <a:lnTo>
                  <a:pt x="1338897" y="352108"/>
                </a:lnTo>
                <a:lnTo>
                  <a:pt x="1330325" y="340043"/>
                </a:lnTo>
                <a:lnTo>
                  <a:pt x="1321753" y="328613"/>
                </a:lnTo>
                <a:lnTo>
                  <a:pt x="1313180" y="317818"/>
                </a:lnTo>
                <a:lnTo>
                  <a:pt x="1304607" y="307023"/>
                </a:lnTo>
                <a:lnTo>
                  <a:pt x="1295400" y="297180"/>
                </a:lnTo>
                <a:lnTo>
                  <a:pt x="1286510" y="287655"/>
                </a:lnTo>
                <a:lnTo>
                  <a:pt x="1277303" y="278448"/>
                </a:lnTo>
                <a:lnTo>
                  <a:pt x="1268095" y="269558"/>
                </a:lnTo>
                <a:lnTo>
                  <a:pt x="1258887" y="261303"/>
                </a:lnTo>
                <a:lnTo>
                  <a:pt x="1249680" y="253365"/>
                </a:lnTo>
                <a:lnTo>
                  <a:pt x="1240155" y="246063"/>
                </a:lnTo>
                <a:lnTo>
                  <a:pt x="1230313" y="239395"/>
                </a:lnTo>
                <a:lnTo>
                  <a:pt x="1220787" y="233045"/>
                </a:lnTo>
                <a:lnTo>
                  <a:pt x="1210945" y="227330"/>
                </a:lnTo>
                <a:lnTo>
                  <a:pt x="1201103" y="222250"/>
                </a:lnTo>
                <a:lnTo>
                  <a:pt x="1191260" y="217170"/>
                </a:lnTo>
                <a:lnTo>
                  <a:pt x="1181100" y="213043"/>
                </a:lnTo>
                <a:lnTo>
                  <a:pt x="1170940" y="209550"/>
                </a:lnTo>
                <a:lnTo>
                  <a:pt x="1160780" y="206375"/>
                </a:lnTo>
                <a:lnTo>
                  <a:pt x="1150620" y="203835"/>
                </a:lnTo>
                <a:close/>
                <a:moveTo>
                  <a:pt x="1068705" y="203835"/>
                </a:moveTo>
                <a:lnTo>
                  <a:pt x="1058227" y="206375"/>
                </a:lnTo>
                <a:lnTo>
                  <a:pt x="1047750" y="209550"/>
                </a:lnTo>
                <a:lnTo>
                  <a:pt x="1037907" y="213043"/>
                </a:lnTo>
                <a:lnTo>
                  <a:pt x="1027747" y="217170"/>
                </a:lnTo>
                <a:lnTo>
                  <a:pt x="1017905" y="222250"/>
                </a:lnTo>
                <a:lnTo>
                  <a:pt x="1008380" y="227330"/>
                </a:lnTo>
                <a:lnTo>
                  <a:pt x="998220" y="233045"/>
                </a:lnTo>
                <a:lnTo>
                  <a:pt x="988695" y="239395"/>
                </a:lnTo>
                <a:lnTo>
                  <a:pt x="979170" y="246063"/>
                </a:lnTo>
                <a:lnTo>
                  <a:pt x="969645" y="253365"/>
                </a:lnTo>
                <a:lnTo>
                  <a:pt x="960120" y="261303"/>
                </a:lnTo>
                <a:lnTo>
                  <a:pt x="950595" y="269558"/>
                </a:lnTo>
                <a:lnTo>
                  <a:pt x="941387" y="278448"/>
                </a:lnTo>
                <a:lnTo>
                  <a:pt x="932497" y="287655"/>
                </a:lnTo>
                <a:lnTo>
                  <a:pt x="923290" y="297180"/>
                </a:lnTo>
                <a:lnTo>
                  <a:pt x="914400" y="307023"/>
                </a:lnTo>
                <a:lnTo>
                  <a:pt x="906145" y="317818"/>
                </a:lnTo>
                <a:lnTo>
                  <a:pt x="897255" y="328613"/>
                </a:lnTo>
                <a:lnTo>
                  <a:pt x="888683" y="340043"/>
                </a:lnTo>
                <a:lnTo>
                  <a:pt x="880427" y="352108"/>
                </a:lnTo>
                <a:lnTo>
                  <a:pt x="872173" y="363855"/>
                </a:lnTo>
                <a:lnTo>
                  <a:pt x="864235" y="376555"/>
                </a:lnTo>
                <a:lnTo>
                  <a:pt x="855980" y="389890"/>
                </a:lnTo>
                <a:lnTo>
                  <a:pt x="848360" y="403225"/>
                </a:lnTo>
                <a:lnTo>
                  <a:pt x="840740" y="416878"/>
                </a:lnTo>
                <a:lnTo>
                  <a:pt x="833120" y="431165"/>
                </a:lnTo>
                <a:lnTo>
                  <a:pt x="825817" y="445770"/>
                </a:lnTo>
                <a:lnTo>
                  <a:pt x="818515" y="460693"/>
                </a:lnTo>
                <a:lnTo>
                  <a:pt x="811213" y="476250"/>
                </a:lnTo>
                <a:lnTo>
                  <a:pt x="804545" y="491490"/>
                </a:lnTo>
                <a:lnTo>
                  <a:pt x="797560" y="507683"/>
                </a:lnTo>
                <a:lnTo>
                  <a:pt x="791210" y="523875"/>
                </a:lnTo>
                <a:lnTo>
                  <a:pt x="1068705" y="523875"/>
                </a:lnTo>
                <a:lnTo>
                  <a:pt x="1068705" y="203835"/>
                </a:lnTo>
                <a:close/>
                <a:moveTo>
                  <a:pt x="902594" y="196743"/>
                </a:moveTo>
                <a:lnTo>
                  <a:pt x="899283" y="197489"/>
                </a:lnTo>
                <a:lnTo>
                  <a:pt x="876419" y="202887"/>
                </a:lnTo>
                <a:lnTo>
                  <a:pt x="854190" y="208921"/>
                </a:lnTo>
                <a:lnTo>
                  <a:pt x="832279" y="215589"/>
                </a:lnTo>
                <a:lnTo>
                  <a:pt x="810368" y="222258"/>
                </a:lnTo>
                <a:lnTo>
                  <a:pt x="788457" y="230197"/>
                </a:lnTo>
                <a:lnTo>
                  <a:pt x="767181" y="238136"/>
                </a:lnTo>
                <a:lnTo>
                  <a:pt x="746222" y="247027"/>
                </a:lnTo>
                <a:lnTo>
                  <a:pt x="725264" y="255919"/>
                </a:lnTo>
                <a:lnTo>
                  <a:pt x="704623" y="265445"/>
                </a:lnTo>
                <a:lnTo>
                  <a:pt x="684299" y="275925"/>
                </a:lnTo>
                <a:lnTo>
                  <a:pt x="664293" y="286086"/>
                </a:lnTo>
                <a:lnTo>
                  <a:pt x="644605" y="297201"/>
                </a:lnTo>
                <a:lnTo>
                  <a:pt x="625234" y="308950"/>
                </a:lnTo>
                <a:lnTo>
                  <a:pt x="605863" y="320700"/>
                </a:lnTo>
                <a:lnTo>
                  <a:pt x="587128" y="333084"/>
                </a:lnTo>
                <a:lnTo>
                  <a:pt x="568709" y="345786"/>
                </a:lnTo>
                <a:lnTo>
                  <a:pt x="550609" y="359124"/>
                </a:lnTo>
                <a:lnTo>
                  <a:pt x="532826" y="373096"/>
                </a:lnTo>
                <a:lnTo>
                  <a:pt x="515043" y="386751"/>
                </a:lnTo>
                <a:lnTo>
                  <a:pt x="497895" y="401358"/>
                </a:lnTo>
                <a:lnTo>
                  <a:pt x="481382" y="416601"/>
                </a:lnTo>
                <a:lnTo>
                  <a:pt x="464869" y="431844"/>
                </a:lnTo>
                <a:lnTo>
                  <a:pt x="448674" y="447404"/>
                </a:lnTo>
                <a:lnTo>
                  <a:pt x="432796" y="463281"/>
                </a:lnTo>
                <a:lnTo>
                  <a:pt x="417871" y="479794"/>
                </a:lnTo>
                <a:lnTo>
                  <a:pt x="402946" y="496942"/>
                </a:lnTo>
                <a:lnTo>
                  <a:pt x="388339" y="513773"/>
                </a:lnTo>
                <a:lnTo>
                  <a:pt x="380221" y="523875"/>
                </a:lnTo>
                <a:lnTo>
                  <a:pt x="696913" y="523875"/>
                </a:lnTo>
                <a:lnTo>
                  <a:pt x="708025" y="494348"/>
                </a:lnTo>
                <a:lnTo>
                  <a:pt x="719773" y="465455"/>
                </a:lnTo>
                <a:lnTo>
                  <a:pt x="731837" y="437833"/>
                </a:lnTo>
                <a:lnTo>
                  <a:pt x="745173" y="410845"/>
                </a:lnTo>
                <a:lnTo>
                  <a:pt x="758190" y="385128"/>
                </a:lnTo>
                <a:lnTo>
                  <a:pt x="771843" y="360045"/>
                </a:lnTo>
                <a:lnTo>
                  <a:pt x="779145" y="348298"/>
                </a:lnTo>
                <a:lnTo>
                  <a:pt x="786130" y="336233"/>
                </a:lnTo>
                <a:lnTo>
                  <a:pt x="793433" y="324803"/>
                </a:lnTo>
                <a:lnTo>
                  <a:pt x="801053" y="313690"/>
                </a:lnTo>
                <a:lnTo>
                  <a:pt x="808355" y="302578"/>
                </a:lnTo>
                <a:lnTo>
                  <a:pt x="816293" y="291783"/>
                </a:lnTo>
                <a:lnTo>
                  <a:pt x="823913" y="281305"/>
                </a:lnTo>
                <a:lnTo>
                  <a:pt x="831850" y="271145"/>
                </a:lnTo>
                <a:lnTo>
                  <a:pt x="839470" y="261303"/>
                </a:lnTo>
                <a:lnTo>
                  <a:pt x="847725" y="251778"/>
                </a:lnTo>
                <a:lnTo>
                  <a:pt x="855980" y="242570"/>
                </a:lnTo>
                <a:lnTo>
                  <a:pt x="864235" y="233363"/>
                </a:lnTo>
                <a:lnTo>
                  <a:pt x="872490" y="224473"/>
                </a:lnTo>
                <a:lnTo>
                  <a:pt x="881063" y="216535"/>
                </a:lnTo>
                <a:lnTo>
                  <a:pt x="889635" y="207963"/>
                </a:lnTo>
                <a:lnTo>
                  <a:pt x="898525" y="200343"/>
                </a:lnTo>
                <a:lnTo>
                  <a:pt x="902594" y="196743"/>
                </a:lnTo>
                <a:close/>
                <a:moveTo>
                  <a:pt x="1315730" y="196178"/>
                </a:moveTo>
                <a:lnTo>
                  <a:pt x="1320800" y="200343"/>
                </a:lnTo>
                <a:lnTo>
                  <a:pt x="1329690" y="207963"/>
                </a:lnTo>
                <a:lnTo>
                  <a:pt x="1337945" y="216535"/>
                </a:lnTo>
                <a:lnTo>
                  <a:pt x="1346517" y="224473"/>
                </a:lnTo>
                <a:lnTo>
                  <a:pt x="1355090" y="233363"/>
                </a:lnTo>
                <a:lnTo>
                  <a:pt x="1363027" y="242570"/>
                </a:lnTo>
                <a:lnTo>
                  <a:pt x="1371600" y="251778"/>
                </a:lnTo>
                <a:lnTo>
                  <a:pt x="1379537" y="261303"/>
                </a:lnTo>
                <a:lnTo>
                  <a:pt x="1387157" y="271145"/>
                </a:lnTo>
                <a:lnTo>
                  <a:pt x="1395413" y="281305"/>
                </a:lnTo>
                <a:lnTo>
                  <a:pt x="1403033" y="291783"/>
                </a:lnTo>
                <a:lnTo>
                  <a:pt x="1410653" y="302578"/>
                </a:lnTo>
                <a:lnTo>
                  <a:pt x="1417955" y="313690"/>
                </a:lnTo>
                <a:lnTo>
                  <a:pt x="1425575" y="324803"/>
                </a:lnTo>
                <a:lnTo>
                  <a:pt x="1432877" y="336233"/>
                </a:lnTo>
                <a:lnTo>
                  <a:pt x="1439863" y="348298"/>
                </a:lnTo>
                <a:lnTo>
                  <a:pt x="1447165" y="360045"/>
                </a:lnTo>
                <a:lnTo>
                  <a:pt x="1461135" y="385128"/>
                </a:lnTo>
                <a:lnTo>
                  <a:pt x="1474153" y="410845"/>
                </a:lnTo>
                <a:lnTo>
                  <a:pt x="1487170" y="437833"/>
                </a:lnTo>
                <a:lnTo>
                  <a:pt x="1499553" y="465455"/>
                </a:lnTo>
                <a:lnTo>
                  <a:pt x="1510983" y="494348"/>
                </a:lnTo>
                <a:lnTo>
                  <a:pt x="1522095" y="523875"/>
                </a:lnTo>
                <a:lnTo>
                  <a:pt x="1840331" y="523875"/>
                </a:lnTo>
                <a:lnTo>
                  <a:pt x="1832574" y="513773"/>
                </a:lnTo>
                <a:lnTo>
                  <a:pt x="1817967" y="496942"/>
                </a:lnTo>
                <a:lnTo>
                  <a:pt x="1802724" y="479794"/>
                </a:lnTo>
                <a:lnTo>
                  <a:pt x="1787481" y="463281"/>
                </a:lnTo>
                <a:lnTo>
                  <a:pt x="1771921" y="447404"/>
                </a:lnTo>
                <a:lnTo>
                  <a:pt x="1756044" y="431844"/>
                </a:lnTo>
                <a:lnTo>
                  <a:pt x="1739531" y="416601"/>
                </a:lnTo>
                <a:lnTo>
                  <a:pt x="1722383" y="401358"/>
                </a:lnTo>
                <a:lnTo>
                  <a:pt x="1705553" y="386751"/>
                </a:lnTo>
                <a:lnTo>
                  <a:pt x="1687770" y="373096"/>
                </a:lnTo>
                <a:lnTo>
                  <a:pt x="1670304" y="359124"/>
                </a:lnTo>
                <a:lnTo>
                  <a:pt x="1652203" y="345786"/>
                </a:lnTo>
                <a:lnTo>
                  <a:pt x="1633468" y="333084"/>
                </a:lnTo>
                <a:lnTo>
                  <a:pt x="1614415" y="320700"/>
                </a:lnTo>
                <a:lnTo>
                  <a:pt x="1595679" y="308950"/>
                </a:lnTo>
                <a:lnTo>
                  <a:pt x="1575991" y="297201"/>
                </a:lnTo>
                <a:lnTo>
                  <a:pt x="1556302" y="286086"/>
                </a:lnTo>
                <a:lnTo>
                  <a:pt x="1536296" y="275925"/>
                </a:lnTo>
                <a:lnTo>
                  <a:pt x="1515973" y="265445"/>
                </a:lnTo>
                <a:lnTo>
                  <a:pt x="1495332" y="255919"/>
                </a:lnTo>
                <a:lnTo>
                  <a:pt x="1474691" y="247027"/>
                </a:lnTo>
                <a:lnTo>
                  <a:pt x="1453415" y="238136"/>
                </a:lnTo>
                <a:lnTo>
                  <a:pt x="1431821" y="230197"/>
                </a:lnTo>
                <a:lnTo>
                  <a:pt x="1410227" y="222258"/>
                </a:lnTo>
                <a:lnTo>
                  <a:pt x="1388316" y="215589"/>
                </a:lnTo>
                <a:lnTo>
                  <a:pt x="1366405" y="208921"/>
                </a:lnTo>
                <a:lnTo>
                  <a:pt x="1344176" y="202887"/>
                </a:lnTo>
                <a:lnTo>
                  <a:pt x="1321630" y="197489"/>
                </a:lnTo>
                <a:lnTo>
                  <a:pt x="1315730" y="196178"/>
                </a:lnTo>
                <a:close/>
                <a:moveTo>
                  <a:pt x="1109345" y="0"/>
                </a:moveTo>
                <a:lnTo>
                  <a:pt x="1138237" y="318"/>
                </a:lnTo>
                <a:lnTo>
                  <a:pt x="1166495" y="1588"/>
                </a:lnTo>
                <a:lnTo>
                  <a:pt x="1195070" y="3493"/>
                </a:lnTo>
                <a:lnTo>
                  <a:pt x="1223010" y="5715"/>
                </a:lnTo>
                <a:lnTo>
                  <a:pt x="1250950" y="9208"/>
                </a:lnTo>
                <a:lnTo>
                  <a:pt x="1278573" y="13018"/>
                </a:lnTo>
                <a:lnTo>
                  <a:pt x="1306195" y="17780"/>
                </a:lnTo>
                <a:lnTo>
                  <a:pt x="1333183" y="22860"/>
                </a:lnTo>
                <a:lnTo>
                  <a:pt x="1360487" y="28575"/>
                </a:lnTo>
                <a:lnTo>
                  <a:pt x="1386840" y="34925"/>
                </a:lnTo>
                <a:lnTo>
                  <a:pt x="1413510" y="42228"/>
                </a:lnTo>
                <a:lnTo>
                  <a:pt x="1439545" y="50165"/>
                </a:lnTo>
                <a:lnTo>
                  <a:pt x="1465580" y="58420"/>
                </a:lnTo>
                <a:lnTo>
                  <a:pt x="1490980" y="67628"/>
                </a:lnTo>
                <a:lnTo>
                  <a:pt x="1516380" y="77153"/>
                </a:lnTo>
                <a:lnTo>
                  <a:pt x="1541463" y="87313"/>
                </a:lnTo>
                <a:lnTo>
                  <a:pt x="1566227" y="98108"/>
                </a:lnTo>
                <a:lnTo>
                  <a:pt x="1590675" y="109538"/>
                </a:lnTo>
                <a:lnTo>
                  <a:pt x="1614805" y="121603"/>
                </a:lnTo>
                <a:lnTo>
                  <a:pt x="1638617" y="134303"/>
                </a:lnTo>
                <a:lnTo>
                  <a:pt x="1662113" y="147320"/>
                </a:lnTo>
                <a:lnTo>
                  <a:pt x="1684973" y="160655"/>
                </a:lnTo>
                <a:lnTo>
                  <a:pt x="1707833" y="174943"/>
                </a:lnTo>
                <a:lnTo>
                  <a:pt x="1730057" y="189865"/>
                </a:lnTo>
                <a:lnTo>
                  <a:pt x="1751965" y="204788"/>
                </a:lnTo>
                <a:lnTo>
                  <a:pt x="1773555" y="220663"/>
                </a:lnTo>
                <a:lnTo>
                  <a:pt x="1794510" y="236855"/>
                </a:lnTo>
                <a:lnTo>
                  <a:pt x="1815465" y="253683"/>
                </a:lnTo>
                <a:lnTo>
                  <a:pt x="1835785" y="270510"/>
                </a:lnTo>
                <a:lnTo>
                  <a:pt x="1855787" y="288290"/>
                </a:lnTo>
                <a:lnTo>
                  <a:pt x="1875473" y="306705"/>
                </a:lnTo>
                <a:lnTo>
                  <a:pt x="1894205" y="325120"/>
                </a:lnTo>
                <a:lnTo>
                  <a:pt x="1912937" y="344488"/>
                </a:lnTo>
                <a:lnTo>
                  <a:pt x="1931035" y="363538"/>
                </a:lnTo>
                <a:lnTo>
                  <a:pt x="1948815" y="383540"/>
                </a:lnTo>
                <a:lnTo>
                  <a:pt x="1965643" y="403860"/>
                </a:lnTo>
                <a:lnTo>
                  <a:pt x="1982470" y="424815"/>
                </a:lnTo>
                <a:lnTo>
                  <a:pt x="1998663" y="445770"/>
                </a:lnTo>
                <a:lnTo>
                  <a:pt x="2014537" y="467360"/>
                </a:lnTo>
                <a:lnTo>
                  <a:pt x="2029777" y="489268"/>
                </a:lnTo>
                <a:lnTo>
                  <a:pt x="2044383" y="511493"/>
                </a:lnTo>
                <a:lnTo>
                  <a:pt x="2058670" y="534353"/>
                </a:lnTo>
                <a:lnTo>
                  <a:pt x="2072005" y="557213"/>
                </a:lnTo>
                <a:lnTo>
                  <a:pt x="2085023" y="580708"/>
                </a:lnTo>
                <a:lnTo>
                  <a:pt x="2097723" y="604520"/>
                </a:lnTo>
                <a:lnTo>
                  <a:pt x="2109787" y="628650"/>
                </a:lnTo>
                <a:lnTo>
                  <a:pt x="2121217" y="653098"/>
                </a:lnTo>
                <a:lnTo>
                  <a:pt x="2132013" y="677863"/>
                </a:lnTo>
                <a:lnTo>
                  <a:pt x="2142173" y="702945"/>
                </a:lnTo>
                <a:lnTo>
                  <a:pt x="2152015" y="728345"/>
                </a:lnTo>
                <a:lnTo>
                  <a:pt x="2160905" y="754063"/>
                </a:lnTo>
                <a:lnTo>
                  <a:pt x="2169160" y="779780"/>
                </a:lnTo>
                <a:lnTo>
                  <a:pt x="2177097" y="805815"/>
                </a:lnTo>
                <a:lnTo>
                  <a:pt x="2184400" y="832485"/>
                </a:lnTo>
                <a:lnTo>
                  <a:pt x="2190750" y="859473"/>
                </a:lnTo>
                <a:lnTo>
                  <a:pt x="2196465" y="886143"/>
                </a:lnTo>
                <a:lnTo>
                  <a:pt x="2201863" y="913448"/>
                </a:lnTo>
                <a:lnTo>
                  <a:pt x="2206307" y="940753"/>
                </a:lnTo>
                <a:lnTo>
                  <a:pt x="2210435" y="968375"/>
                </a:lnTo>
                <a:lnTo>
                  <a:pt x="2213610" y="996315"/>
                </a:lnTo>
                <a:lnTo>
                  <a:pt x="2215833" y="1024255"/>
                </a:lnTo>
                <a:lnTo>
                  <a:pt x="2217737" y="1052830"/>
                </a:lnTo>
                <a:lnTo>
                  <a:pt x="2219007" y="1081088"/>
                </a:lnTo>
                <a:lnTo>
                  <a:pt x="2219325" y="1109980"/>
                </a:lnTo>
                <a:lnTo>
                  <a:pt x="2219007" y="1138238"/>
                </a:lnTo>
                <a:lnTo>
                  <a:pt x="2217737" y="1166813"/>
                </a:lnTo>
                <a:lnTo>
                  <a:pt x="2215833" y="1195388"/>
                </a:lnTo>
                <a:lnTo>
                  <a:pt x="2213610" y="1223328"/>
                </a:lnTo>
                <a:lnTo>
                  <a:pt x="2210435" y="1250950"/>
                </a:lnTo>
                <a:lnTo>
                  <a:pt x="2206307" y="1278573"/>
                </a:lnTo>
                <a:lnTo>
                  <a:pt x="2201863" y="1306195"/>
                </a:lnTo>
                <a:lnTo>
                  <a:pt x="2196465" y="1333500"/>
                </a:lnTo>
                <a:lnTo>
                  <a:pt x="2190750" y="1360488"/>
                </a:lnTo>
                <a:lnTo>
                  <a:pt x="2184400" y="1387158"/>
                </a:lnTo>
                <a:lnTo>
                  <a:pt x="2177097" y="1413510"/>
                </a:lnTo>
                <a:lnTo>
                  <a:pt x="2169160" y="1439545"/>
                </a:lnTo>
                <a:lnTo>
                  <a:pt x="2160905" y="1465898"/>
                </a:lnTo>
                <a:lnTo>
                  <a:pt x="2152015" y="1491298"/>
                </a:lnTo>
                <a:lnTo>
                  <a:pt x="2142173" y="1516380"/>
                </a:lnTo>
                <a:lnTo>
                  <a:pt x="2132013" y="1541463"/>
                </a:lnTo>
                <a:lnTo>
                  <a:pt x="2121217" y="1566545"/>
                </a:lnTo>
                <a:lnTo>
                  <a:pt x="2109787" y="1590675"/>
                </a:lnTo>
                <a:lnTo>
                  <a:pt x="2097723" y="1614805"/>
                </a:lnTo>
                <a:lnTo>
                  <a:pt x="2085023" y="1638618"/>
                </a:lnTo>
                <a:lnTo>
                  <a:pt x="2072005" y="1662113"/>
                </a:lnTo>
                <a:lnTo>
                  <a:pt x="2058670" y="1685290"/>
                </a:lnTo>
                <a:lnTo>
                  <a:pt x="2044383" y="1707833"/>
                </a:lnTo>
                <a:lnTo>
                  <a:pt x="2029777" y="1730058"/>
                </a:lnTo>
                <a:lnTo>
                  <a:pt x="2014537" y="1751965"/>
                </a:lnTo>
                <a:lnTo>
                  <a:pt x="1998663" y="1773555"/>
                </a:lnTo>
                <a:lnTo>
                  <a:pt x="1982470" y="1794828"/>
                </a:lnTo>
                <a:lnTo>
                  <a:pt x="1965643" y="1815465"/>
                </a:lnTo>
                <a:lnTo>
                  <a:pt x="1948815" y="1835785"/>
                </a:lnTo>
                <a:lnTo>
                  <a:pt x="1931035" y="1855788"/>
                </a:lnTo>
                <a:lnTo>
                  <a:pt x="1912937" y="1875473"/>
                </a:lnTo>
                <a:lnTo>
                  <a:pt x="1894205" y="1894205"/>
                </a:lnTo>
                <a:lnTo>
                  <a:pt x="1875473" y="1913255"/>
                </a:lnTo>
                <a:lnTo>
                  <a:pt x="1855787" y="1931353"/>
                </a:lnTo>
                <a:lnTo>
                  <a:pt x="1835785" y="1948815"/>
                </a:lnTo>
                <a:lnTo>
                  <a:pt x="1815465" y="1966278"/>
                </a:lnTo>
                <a:lnTo>
                  <a:pt x="1794510" y="1982788"/>
                </a:lnTo>
                <a:lnTo>
                  <a:pt x="1773555" y="1998980"/>
                </a:lnTo>
                <a:lnTo>
                  <a:pt x="1751965" y="2014538"/>
                </a:lnTo>
                <a:lnTo>
                  <a:pt x="1730057" y="2030095"/>
                </a:lnTo>
                <a:lnTo>
                  <a:pt x="1707833" y="2044700"/>
                </a:lnTo>
                <a:lnTo>
                  <a:pt x="1684973" y="2058670"/>
                </a:lnTo>
                <a:lnTo>
                  <a:pt x="1662113" y="2072323"/>
                </a:lnTo>
                <a:lnTo>
                  <a:pt x="1638617" y="2085340"/>
                </a:lnTo>
                <a:lnTo>
                  <a:pt x="1614805" y="2098040"/>
                </a:lnTo>
                <a:lnTo>
                  <a:pt x="1590675" y="2109788"/>
                </a:lnTo>
                <a:lnTo>
                  <a:pt x="1566227" y="2121535"/>
                </a:lnTo>
                <a:lnTo>
                  <a:pt x="1541463" y="2132330"/>
                </a:lnTo>
                <a:lnTo>
                  <a:pt x="1516380" y="2142490"/>
                </a:lnTo>
                <a:lnTo>
                  <a:pt x="1490980" y="2152333"/>
                </a:lnTo>
                <a:lnTo>
                  <a:pt x="1465580" y="2160905"/>
                </a:lnTo>
                <a:lnTo>
                  <a:pt x="1439545" y="2169478"/>
                </a:lnTo>
                <a:lnTo>
                  <a:pt x="1413510" y="2177098"/>
                </a:lnTo>
                <a:lnTo>
                  <a:pt x="1386840" y="2184400"/>
                </a:lnTo>
                <a:lnTo>
                  <a:pt x="1360487" y="2191068"/>
                </a:lnTo>
                <a:lnTo>
                  <a:pt x="1333183" y="2196783"/>
                </a:lnTo>
                <a:lnTo>
                  <a:pt x="1306195" y="2202180"/>
                </a:lnTo>
                <a:lnTo>
                  <a:pt x="1278573" y="2206625"/>
                </a:lnTo>
                <a:lnTo>
                  <a:pt x="1250950" y="2210753"/>
                </a:lnTo>
                <a:lnTo>
                  <a:pt x="1223010" y="2213610"/>
                </a:lnTo>
                <a:lnTo>
                  <a:pt x="1195070" y="2215833"/>
                </a:lnTo>
                <a:lnTo>
                  <a:pt x="1166495" y="2218055"/>
                </a:lnTo>
                <a:lnTo>
                  <a:pt x="1138237" y="2219008"/>
                </a:lnTo>
                <a:lnTo>
                  <a:pt x="1109345" y="2219325"/>
                </a:lnTo>
                <a:lnTo>
                  <a:pt x="1081087" y="2219008"/>
                </a:lnTo>
                <a:lnTo>
                  <a:pt x="1052513" y="2218055"/>
                </a:lnTo>
                <a:lnTo>
                  <a:pt x="1023937" y="2215833"/>
                </a:lnTo>
                <a:lnTo>
                  <a:pt x="995997" y="2213610"/>
                </a:lnTo>
                <a:lnTo>
                  <a:pt x="968375" y="2210753"/>
                </a:lnTo>
                <a:lnTo>
                  <a:pt x="940753" y="2206625"/>
                </a:lnTo>
                <a:lnTo>
                  <a:pt x="913130" y="2202180"/>
                </a:lnTo>
                <a:lnTo>
                  <a:pt x="886143" y="2196783"/>
                </a:lnTo>
                <a:lnTo>
                  <a:pt x="858837" y="2191068"/>
                </a:lnTo>
                <a:lnTo>
                  <a:pt x="832167" y="2184400"/>
                </a:lnTo>
                <a:lnTo>
                  <a:pt x="805815" y="2177098"/>
                </a:lnTo>
                <a:lnTo>
                  <a:pt x="779780" y="2169478"/>
                </a:lnTo>
                <a:lnTo>
                  <a:pt x="753427" y="2160905"/>
                </a:lnTo>
                <a:lnTo>
                  <a:pt x="728027" y="2152333"/>
                </a:lnTo>
                <a:lnTo>
                  <a:pt x="702627" y="2142490"/>
                </a:lnTo>
                <a:lnTo>
                  <a:pt x="677863" y="2132330"/>
                </a:lnTo>
                <a:lnTo>
                  <a:pt x="652780" y="2121535"/>
                </a:lnTo>
                <a:lnTo>
                  <a:pt x="628650" y="2109788"/>
                </a:lnTo>
                <a:lnTo>
                  <a:pt x="604520" y="2098040"/>
                </a:lnTo>
                <a:lnTo>
                  <a:pt x="580707" y="2085340"/>
                </a:lnTo>
                <a:lnTo>
                  <a:pt x="557213" y="2072323"/>
                </a:lnTo>
                <a:lnTo>
                  <a:pt x="534035" y="2058670"/>
                </a:lnTo>
                <a:lnTo>
                  <a:pt x="511493" y="2044700"/>
                </a:lnTo>
                <a:lnTo>
                  <a:pt x="488950" y="2030095"/>
                </a:lnTo>
                <a:lnTo>
                  <a:pt x="467043" y="2014538"/>
                </a:lnTo>
                <a:lnTo>
                  <a:pt x="445770" y="1998980"/>
                </a:lnTo>
                <a:lnTo>
                  <a:pt x="424497" y="1982788"/>
                </a:lnTo>
                <a:lnTo>
                  <a:pt x="403860" y="1966278"/>
                </a:lnTo>
                <a:lnTo>
                  <a:pt x="383540" y="1948815"/>
                </a:lnTo>
                <a:lnTo>
                  <a:pt x="363537" y="1931353"/>
                </a:lnTo>
                <a:lnTo>
                  <a:pt x="344170" y="1913255"/>
                </a:lnTo>
                <a:lnTo>
                  <a:pt x="325120" y="1894205"/>
                </a:lnTo>
                <a:lnTo>
                  <a:pt x="306387" y="1875473"/>
                </a:lnTo>
                <a:lnTo>
                  <a:pt x="287973" y="1855788"/>
                </a:lnTo>
                <a:lnTo>
                  <a:pt x="270510" y="1835785"/>
                </a:lnTo>
                <a:lnTo>
                  <a:pt x="253365" y="1815465"/>
                </a:lnTo>
                <a:lnTo>
                  <a:pt x="236537" y="1794828"/>
                </a:lnTo>
                <a:lnTo>
                  <a:pt x="220345" y="1773555"/>
                </a:lnTo>
                <a:lnTo>
                  <a:pt x="204787" y="1751965"/>
                </a:lnTo>
                <a:lnTo>
                  <a:pt x="189230" y="1730058"/>
                </a:lnTo>
                <a:lnTo>
                  <a:pt x="174625" y="1707833"/>
                </a:lnTo>
                <a:lnTo>
                  <a:pt x="160655" y="1685290"/>
                </a:lnTo>
                <a:lnTo>
                  <a:pt x="147003" y="1662113"/>
                </a:lnTo>
                <a:lnTo>
                  <a:pt x="133985" y="1638618"/>
                </a:lnTo>
                <a:lnTo>
                  <a:pt x="121285" y="1614805"/>
                </a:lnTo>
                <a:lnTo>
                  <a:pt x="109537" y="1590675"/>
                </a:lnTo>
                <a:lnTo>
                  <a:pt x="97790" y="1566545"/>
                </a:lnTo>
                <a:lnTo>
                  <a:pt x="86995" y="1541463"/>
                </a:lnTo>
                <a:lnTo>
                  <a:pt x="77153" y="1516380"/>
                </a:lnTo>
                <a:lnTo>
                  <a:pt x="67627" y="1491298"/>
                </a:lnTo>
                <a:lnTo>
                  <a:pt x="58420" y="1465898"/>
                </a:lnTo>
                <a:lnTo>
                  <a:pt x="49847" y="1439545"/>
                </a:lnTo>
                <a:lnTo>
                  <a:pt x="42227" y="1413510"/>
                </a:lnTo>
                <a:lnTo>
                  <a:pt x="34925" y="1387158"/>
                </a:lnTo>
                <a:lnTo>
                  <a:pt x="28257" y="1360488"/>
                </a:lnTo>
                <a:lnTo>
                  <a:pt x="22543" y="1333500"/>
                </a:lnTo>
                <a:lnTo>
                  <a:pt x="17145" y="1306195"/>
                </a:lnTo>
                <a:lnTo>
                  <a:pt x="13017" y="1278573"/>
                </a:lnTo>
                <a:lnTo>
                  <a:pt x="9207" y="1250950"/>
                </a:lnTo>
                <a:lnTo>
                  <a:pt x="5715" y="1223328"/>
                </a:lnTo>
                <a:lnTo>
                  <a:pt x="3175" y="1195388"/>
                </a:lnTo>
                <a:lnTo>
                  <a:pt x="1270" y="1166813"/>
                </a:lnTo>
                <a:lnTo>
                  <a:pt x="317" y="1138238"/>
                </a:lnTo>
                <a:lnTo>
                  <a:pt x="0" y="1109980"/>
                </a:lnTo>
                <a:lnTo>
                  <a:pt x="317" y="1081088"/>
                </a:lnTo>
                <a:lnTo>
                  <a:pt x="1270" y="1052830"/>
                </a:lnTo>
                <a:lnTo>
                  <a:pt x="3175" y="1024255"/>
                </a:lnTo>
                <a:lnTo>
                  <a:pt x="5715" y="996315"/>
                </a:lnTo>
                <a:lnTo>
                  <a:pt x="9207" y="968375"/>
                </a:lnTo>
                <a:lnTo>
                  <a:pt x="13017" y="940753"/>
                </a:lnTo>
                <a:lnTo>
                  <a:pt x="17145" y="913448"/>
                </a:lnTo>
                <a:lnTo>
                  <a:pt x="22543" y="886143"/>
                </a:lnTo>
                <a:lnTo>
                  <a:pt x="28257" y="859473"/>
                </a:lnTo>
                <a:lnTo>
                  <a:pt x="34925" y="832485"/>
                </a:lnTo>
                <a:lnTo>
                  <a:pt x="42227" y="805815"/>
                </a:lnTo>
                <a:lnTo>
                  <a:pt x="49847" y="779780"/>
                </a:lnTo>
                <a:lnTo>
                  <a:pt x="58420" y="754063"/>
                </a:lnTo>
                <a:lnTo>
                  <a:pt x="67627" y="728345"/>
                </a:lnTo>
                <a:lnTo>
                  <a:pt x="77153" y="702945"/>
                </a:lnTo>
                <a:lnTo>
                  <a:pt x="86995" y="677863"/>
                </a:lnTo>
                <a:lnTo>
                  <a:pt x="97790" y="653098"/>
                </a:lnTo>
                <a:lnTo>
                  <a:pt x="109537" y="628650"/>
                </a:lnTo>
                <a:lnTo>
                  <a:pt x="121285" y="604520"/>
                </a:lnTo>
                <a:lnTo>
                  <a:pt x="133985" y="580708"/>
                </a:lnTo>
                <a:lnTo>
                  <a:pt x="147003" y="557213"/>
                </a:lnTo>
                <a:lnTo>
                  <a:pt x="160655" y="534353"/>
                </a:lnTo>
                <a:lnTo>
                  <a:pt x="174625" y="511493"/>
                </a:lnTo>
                <a:lnTo>
                  <a:pt x="189230" y="489268"/>
                </a:lnTo>
                <a:lnTo>
                  <a:pt x="204787" y="467360"/>
                </a:lnTo>
                <a:lnTo>
                  <a:pt x="220345" y="445770"/>
                </a:lnTo>
                <a:lnTo>
                  <a:pt x="236537" y="424815"/>
                </a:lnTo>
                <a:lnTo>
                  <a:pt x="253365" y="403860"/>
                </a:lnTo>
                <a:lnTo>
                  <a:pt x="270510" y="383540"/>
                </a:lnTo>
                <a:lnTo>
                  <a:pt x="287973" y="363538"/>
                </a:lnTo>
                <a:lnTo>
                  <a:pt x="306387" y="344488"/>
                </a:lnTo>
                <a:lnTo>
                  <a:pt x="325120" y="325120"/>
                </a:lnTo>
                <a:lnTo>
                  <a:pt x="344170" y="306705"/>
                </a:lnTo>
                <a:lnTo>
                  <a:pt x="363537" y="288290"/>
                </a:lnTo>
                <a:lnTo>
                  <a:pt x="383540" y="270510"/>
                </a:lnTo>
                <a:lnTo>
                  <a:pt x="403860" y="253683"/>
                </a:lnTo>
                <a:lnTo>
                  <a:pt x="424497" y="236855"/>
                </a:lnTo>
                <a:lnTo>
                  <a:pt x="445770" y="220663"/>
                </a:lnTo>
                <a:lnTo>
                  <a:pt x="467043" y="204788"/>
                </a:lnTo>
                <a:lnTo>
                  <a:pt x="488950" y="189865"/>
                </a:lnTo>
                <a:lnTo>
                  <a:pt x="511493" y="174943"/>
                </a:lnTo>
                <a:lnTo>
                  <a:pt x="534035" y="160655"/>
                </a:lnTo>
                <a:lnTo>
                  <a:pt x="557213" y="147320"/>
                </a:lnTo>
                <a:lnTo>
                  <a:pt x="580707" y="134303"/>
                </a:lnTo>
                <a:lnTo>
                  <a:pt x="604520" y="121603"/>
                </a:lnTo>
                <a:lnTo>
                  <a:pt x="628650" y="109538"/>
                </a:lnTo>
                <a:lnTo>
                  <a:pt x="652780" y="98108"/>
                </a:lnTo>
                <a:lnTo>
                  <a:pt x="677863" y="87313"/>
                </a:lnTo>
                <a:lnTo>
                  <a:pt x="702627" y="77153"/>
                </a:lnTo>
                <a:lnTo>
                  <a:pt x="728027" y="67628"/>
                </a:lnTo>
                <a:lnTo>
                  <a:pt x="753427" y="58420"/>
                </a:lnTo>
                <a:lnTo>
                  <a:pt x="779780" y="50165"/>
                </a:lnTo>
                <a:lnTo>
                  <a:pt x="805815" y="42228"/>
                </a:lnTo>
                <a:lnTo>
                  <a:pt x="832167" y="34925"/>
                </a:lnTo>
                <a:lnTo>
                  <a:pt x="858837" y="28575"/>
                </a:lnTo>
                <a:lnTo>
                  <a:pt x="886143" y="22860"/>
                </a:lnTo>
                <a:lnTo>
                  <a:pt x="913130" y="17780"/>
                </a:lnTo>
                <a:lnTo>
                  <a:pt x="940753" y="13018"/>
                </a:lnTo>
                <a:lnTo>
                  <a:pt x="968375" y="9208"/>
                </a:lnTo>
                <a:lnTo>
                  <a:pt x="995997" y="5715"/>
                </a:lnTo>
                <a:lnTo>
                  <a:pt x="1023937" y="3493"/>
                </a:lnTo>
                <a:lnTo>
                  <a:pt x="1052513" y="1588"/>
                </a:lnTo>
                <a:lnTo>
                  <a:pt x="1081087" y="318"/>
                </a:lnTo>
                <a:lnTo>
                  <a:pt x="1109345" y="0"/>
                </a:lnTo>
                <a:close/>
              </a:path>
            </a:pathLst>
          </a:custGeom>
          <a:gradFill>
            <a:gsLst>
              <a:gs pos="0">
                <a:srgbClr val="0070C0"/>
              </a:gs>
              <a:gs pos="48000">
                <a:schemeClr val="accent2"/>
              </a:gs>
              <a:gs pos="100000">
                <a:srgbClr val="FFFF00"/>
              </a:gs>
            </a:gsLst>
            <a:path path="circle">
              <a:fillToRect l="100000" t="100000"/>
            </a:path>
            <a:tileRect r="-100000" b="-100000"/>
          </a:gradFill>
          <a:ln w="28575" cmpd="sng">
            <a:noFill/>
            <a:prstDash val="lgDashDot"/>
            <a:round/>
          </a:ln>
          <a:extLst>
            <a:ext uri="{91240B29-F687-4F45-9708-019B960494DF}">
              <a14:hiddenLine xmlns:a14="http://schemas.microsoft.com/office/drawing/2010/main" w="9525">
                <a:solidFill>
                  <a:srgbClr val="000000"/>
                </a:solidFill>
                <a:round/>
              </a14:hiddenLine>
            </a:ext>
          </a:extLst>
        </p:spPr>
        <p:style>
          <a:lnRef idx="0">
            <a:schemeClr val="accent3"/>
          </a:lnRef>
          <a:fillRef idx="3">
            <a:schemeClr val="accent3"/>
          </a:fillRef>
          <a:effectRef idx="3">
            <a:schemeClr val="accent3"/>
          </a:effectRef>
          <a:fontRef idx="minor">
            <a:schemeClr val="lt1"/>
          </a:fontRef>
        </p:style>
        <p:txBody>
          <a:bodyPr lIns="137187" tIns="68594" rIns="137187" bIns="68594" anchor="ctr">
            <a:scene3d>
              <a:camera prst="orthographicFront"/>
              <a:lightRig rig="threePt" dir="t"/>
            </a:scene3d>
            <a:sp3d>
              <a:contourClr>
                <a:srgbClr val="FFFFFF"/>
              </a:contourClr>
            </a:sp3d>
          </a:bodyPr>
          <a:lstStyle>
            <a:defPPr>
              <a:defRPr lang="zh-CN"/>
            </a:defPPr>
            <a:lvl1pPr algn="l" defTabSz="685800" rtl="0" fontAlgn="base">
              <a:spcBef>
                <a:spcPct val="0"/>
              </a:spcBef>
              <a:spcAft>
                <a:spcPct val="0"/>
              </a:spcAft>
              <a:defRPr sz="1400" kern="1200">
                <a:solidFill>
                  <a:schemeClr val="lt1"/>
                </a:solidFill>
                <a:latin typeface="+mn-lt"/>
                <a:ea typeface="+mn-ea"/>
                <a:cs typeface="+mn-cs"/>
              </a:defRPr>
            </a:lvl1pPr>
            <a:lvl2pPr marL="342900" algn="l" defTabSz="685800" rtl="0" fontAlgn="base">
              <a:spcBef>
                <a:spcPct val="0"/>
              </a:spcBef>
              <a:spcAft>
                <a:spcPct val="0"/>
              </a:spcAft>
              <a:defRPr sz="1400" kern="1200">
                <a:solidFill>
                  <a:schemeClr val="lt1"/>
                </a:solidFill>
                <a:latin typeface="+mn-lt"/>
                <a:ea typeface="+mn-ea"/>
                <a:cs typeface="+mn-cs"/>
              </a:defRPr>
            </a:lvl2pPr>
            <a:lvl3pPr marL="685800" algn="l" defTabSz="685800" rtl="0" fontAlgn="base">
              <a:spcBef>
                <a:spcPct val="0"/>
              </a:spcBef>
              <a:spcAft>
                <a:spcPct val="0"/>
              </a:spcAft>
              <a:defRPr sz="1400" kern="1200">
                <a:solidFill>
                  <a:schemeClr val="lt1"/>
                </a:solidFill>
                <a:latin typeface="+mn-lt"/>
                <a:ea typeface="+mn-ea"/>
                <a:cs typeface="+mn-cs"/>
              </a:defRPr>
            </a:lvl3pPr>
            <a:lvl4pPr marL="1028700" algn="l" defTabSz="685800" rtl="0" fontAlgn="base">
              <a:spcBef>
                <a:spcPct val="0"/>
              </a:spcBef>
              <a:spcAft>
                <a:spcPct val="0"/>
              </a:spcAft>
              <a:defRPr sz="1400" kern="1200">
                <a:solidFill>
                  <a:schemeClr val="lt1"/>
                </a:solidFill>
                <a:latin typeface="+mn-lt"/>
                <a:ea typeface="+mn-ea"/>
                <a:cs typeface="+mn-cs"/>
              </a:defRPr>
            </a:lvl4pPr>
            <a:lvl5pPr marL="1371600" algn="l" defTabSz="685800"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600" b="0" i="0" u="none" strike="noStrike" kern="1200" cap="none" spc="0" normalizeH="0" baseline="0" noProof="1">
              <a:ln>
                <a:noFill/>
              </a:ln>
              <a:solidFill>
                <a:schemeClr val="lt1"/>
              </a:solidFill>
              <a:effectLst/>
              <a:uLnTx/>
              <a:uFillTx/>
              <a:latin typeface="+mn-lt"/>
              <a:ea typeface="+mn-ea"/>
              <a:cs typeface="+mn-cs"/>
            </a:endParaRPr>
          </a:p>
        </p:txBody>
      </p:sp>
      <p:sp>
        <p:nvSpPr>
          <p:cNvPr id="13" name="网格"/>
          <p:cNvSpPr/>
          <p:nvPr/>
        </p:nvSpPr>
        <p:spPr bwMode="auto">
          <a:xfrm>
            <a:off x="708422" y="4797250"/>
            <a:ext cx="311567" cy="288020"/>
          </a:xfrm>
          <a:custGeom>
            <a:avLst/>
            <a:gdLst>
              <a:gd name="T0" fmla="*/ 1395413 w 2219325"/>
              <a:gd name="T1" fmla="*/ 1938020 h 2219325"/>
              <a:gd name="T2" fmla="*/ 1388316 w 2219325"/>
              <a:gd name="T3" fmla="*/ 2002466 h 2219325"/>
              <a:gd name="T4" fmla="*/ 1670304 w 2219325"/>
              <a:gd name="T5" fmla="*/ 1858614 h 2219325"/>
              <a:gd name="T6" fmla="*/ 1150620 w 2219325"/>
              <a:gd name="T7" fmla="*/ 2015808 h 2219325"/>
              <a:gd name="T8" fmla="*/ 1286510 w 2219325"/>
              <a:gd name="T9" fmla="*/ 1931988 h 2219325"/>
              <a:gd name="T10" fmla="*/ 1400810 w 2219325"/>
              <a:gd name="T11" fmla="*/ 1758633 h 2219325"/>
              <a:gd name="T12" fmla="*/ 848360 w 2219325"/>
              <a:gd name="T13" fmla="*/ 1816418 h 2219325"/>
              <a:gd name="T14" fmla="*/ 969645 w 2219325"/>
              <a:gd name="T15" fmla="*/ 1966278 h 2219325"/>
              <a:gd name="T16" fmla="*/ 388339 w 2219325"/>
              <a:gd name="T17" fmla="*/ 1704282 h 2219325"/>
              <a:gd name="T18" fmla="*/ 625234 w 2219325"/>
              <a:gd name="T19" fmla="*/ 1909105 h 2219325"/>
              <a:gd name="T20" fmla="*/ 900095 w 2219325"/>
              <a:gd name="T21" fmla="*/ 2020749 h 2219325"/>
              <a:gd name="T22" fmla="*/ 793433 w 2219325"/>
              <a:gd name="T23" fmla="*/ 1894840 h 2219325"/>
              <a:gd name="T24" fmla="*/ 1611947 w 2219325"/>
              <a:gd name="T25" fmla="*/ 1244918 h 2219325"/>
              <a:gd name="T26" fmla="*/ 1898577 w 2219325"/>
              <a:gd name="T27" fmla="*/ 1613535 h 2219325"/>
              <a:gd name="T28" fmla="*/ 2016438 w 2219325"/>
              <a:gd name="T29" fmla="*/ 1342906 h 2219325"/>
              <a:gd name="T30" fmla="*/ 1464945 w 2219325"/>
              <a:gd name="T31" fmla="*/ 1588135 h 2219325"/>
              <a:gd name="T32" fmla="*/ 1527810 w 2219325"/>
              <a:gd name="T33" fmla="*/ 1182688 h 2219325"/>
              <a:gd name="T34" fmla="*/ 727393 w 2219325"/>
              <a:gd name="T35" fmla="*/ 1480820 h 2219325"/>
              <a:gd name="T36" fmla="*/ 185422 w 2219325"/>
              <a:gd name="T37" fmla="*/ 1251450 h 2219325"/>
              <a:gd name="T38" fmla="*/ 287674 w 2219325"/>
              <a:gd name="T39" fmla="*/ 1555032 h 2219325"/>
              <a:gd name="T40" fmla="*/ 619125 w 2219325"/>
              <a:gd name="T41" fmla="*/ 1365568 h 2219325"/>
              <a:gd name="T42" fmla="*/ 1581467 w 2219325"/>
              <a:gd name="T43" fmla="*/ 739458 h 2219325"/>
              <a:gd name="T44" fmla="*/ 2043430 w 2219325"/>
              <a:gd name="T45" fmla="*/ 1036784 h 2219325"/>
              <a:gd name="T46" fmla="*/ 1963406 w 2219325"/>
              <a:gd name="T47" fmla="*/ 723993 h 2219325"/>
              <a:gd name="T48" fmla="*/ 1522095 w 2219325"/>
              <a:gd name="T49" fmla="*/ 943928 h 2219325"/>
              <a:gd name="T50" fmla="*/ 762000 w 2219325"/>
              <a:gd name="T51" fmla="*/ 606108 h 2219325"/>
              <a:gd name="T52" fmla="*/ 692467 w 2219325"/>
              <a:gd name="T53" fmla="*/ 1005840 h 2219325"/>
              <a:gd name="T54" fmla="*/ 239406 w 2219325"/>
              <a:gd name="T55" fmla="*/ 765910 h 2219325"/>
              <a:gd name="T56" fmla="*/ 175580 w 2219325"/>
              <a:gd name="T57" fmla="*/ 1068705 h 2219325"/>
              <a:gd name="T58" fmla="*/ 649287 w 2219325"/>
              <a:gd name="T59" fmla="*/ 684848 h 2219325"/>
              <a:gd name="T60" fmla="*/ 1378267 w 2219325"/>
              <a:gd name="T61" fmla="*/ 416878 h 2219325"/>
              <a:gd name="T62" fmla="*/ 1258887 w 2219325"/>
              <a:gd name="T63" fmla="*/ 261303 h 2219325"/>
              <a:gd name="T64" fmla="*/ 1047750 w 2219325"/>
              <a:gd name="T65" fmla="*/ 209550 h 2219325"/>
              <a:gd name="T66" fmla="*/ 914400 w 2219325"/>
              <a:gd name="T67" fmla="*/ 307023 h 2219325"/>
              <a:gd name="T68" fmla="*/ 804545 w 2219325"/>
              <a:gd name="T69" fmla="*/ 491490 h 2219325"/>
              <a:gd name="T70" fmla="*/ 725264 w 2219325"/>
              <a:gd name="T71" fmla="*/ 255919 h 2219325"/>
              <a:gd name="T72" fmla="*/ 464869 w 2219325"/>
              <a:gd name="T73" fmla="*/ 431844 h 2219325"/>
              <a:gd name="T74" fmla="*/ 779145 w 2219325"/>
              <a:gd name="T75" fmla="*/ 348298 h 2219325"/>
              <a:gd name="T76" fmla="*/ 889635 w 2219325"/>
              <a:gd name="T77" fmla="*/ 207963 h 2219325"/>
              <a:gd name="T78" fmla="*/ 1403033 w 2219325"/>
              <a:gd name="T79" fmla="*/ 291783 h 2219325"/>
              <a:gd name="T80" fmla="*/ 1832574 w 2219325"/>
              <a:gd name="T81" fmla="*/ 513773 h 2219325"/>
              <a:gd name="T82" fmla="*/ 1595679 w 2219325"/>
              <a:gd name="T83" fmla="*/ 308950 h 2219325"/>
              <a:gd name="T84" fmla="*/ 1315730 w 2219325"/>
              <a:gd name="T85" fmla="*/ 196178 h 2219325"/>
              <a:gd name="T86" fmla="*/ 1465580 w 2219325"/>
              <a:gd name="T87" fmla="*/ 58420 h 2219325"/>
              <a:gd name="T88" fmla="*/ 1794510 w 2219325"/>
              <a:gd name="T89" fmla="*/ 236855 h 2219325"/>
              <a:gd name="T90" fmla="*/ 2044383 w 2219325"/>
              <a:gd name="T91" fmla="*/ 511493 h 2219325"/>
              <a:gd name="T92" fmla="*/ 2190750 w 2219325"/>
              <a:gd name="T93" fmla="*/ 859473 h 2219325"/>
              <a:gd name="T94" fmla="*/ 2210435 w 2219325"/>
              <a:gd name="T95" fmla="*/ 1250950 h 2219325"/>
              <a:gd name="T96" fmla="*/ 2097723 w 2219325"/>
              <a:gd name="T97" fmla="*/ 1614805 h 2219325"/>
              <a:gd name="T98" fmla="*/ 1875473 w 2219325"/>
              <a:gd name="T99" fmla="*/ 1913255 h 2219325"/>
              <a:gd name="T100" fmla="*/ 1566227 w 2219325"/>
              <a:gd name="T101" fmla="*/ 2121535 h 2219325"/>
              <a:gd name="T102" fmla="*/ 1195070 w 2219325"/>
              <a:gd name="T103" fmla="*/ 2215833 h 2219325"/>
              <a:gd name="T104" fmla="*/ 805815 w 2219325"/>
              <a:gd name="T105" fmla="*/ 2177098 h 2219325"/>
              <a:gd name="T106" fmla="*/ 467043 w 2219325"/>
              <a:gd name="T107" fmla="*/ 2014538 h 2219325"/>
              <a:gd name="T108" fmla="*/ 204787 w 2219325"/>
              <a:gd name="T109" fmla="*/ 1751965 h 2219325"/>
              <a:gd name="T110" fmla="*/ 42227 w 2219325"/>
              <a:gd name="T111" fmla="*/ 1413510 h 2219325"/>
              <a:gd name="T112" fmla="*/ 3175 w 2219325"/>
              <a:gd name="T113" fmla="*/ 1024255 h 2219325"/>
              <a:gd name="T114" fmla="*/ 97790 w 2219325"/>
              <a:gd name="T115" fmla="*/ 653098 h 2219325"/>
              <a:gd name="T116" fmla="*/ 306387 w 2219325"/>
              <a:gd name="T117" fmla="*/ 344488 h 2219325"/>
              <a:gd name="T118" fmla="*/ 604520 w 2219325"/>
              <a:gd name="T119" fmla="*/ 121603 h 2219325"/>
              <a:gd name="T120" fmla="*/ 968375 w 2219325"/>
              <a:gd name="T121" fmla="*/ 9208 h 2219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19325" h="2219325">
                <a:moveTo>
                  <a:pt x="1522095" y="1695768"/>
                </a:moveTo>
                <a:lnTo>
                  <a:pt x="1510983" y="1725295"/>
                </a:lnTo>
                <a:lnTo>
                  <a:pt x="1499553" y="1754188"/>
                </a:lnTo>
                <a:lnTo>
                  <a:pt x="1487170" y="1781810"/>
                </a:lnTo>
                <a:lnTo>
                  <a:pt x="1474153" y="1808480"/>
                </a:lnTo>
                <a:lnTo>
                  <a:pt x="1461135" y="1834515"/>
                </a:lnTo>
                <a:lnTo>
                  <a:pt x="1447165" y="1859280"/>
                </a:lnTo>
                <a:lnTo>
                  <a:pt x="1439863" y="1871345"/>
                </a:lnTo>
                <a:lnTo>
                  <a:pt x="1432877" y="1883093"/>
                </a:lnTo>
                <a:lnTo>
                  <a:pt x="1425575" y="1894840"/>
                </a:lnTo>
                <a:lnTo>
                  <a:pt x="1417955" y="1905953"/>
                </a:lnTo>
                <a:lnTo>
                  <a:pt x="1410653" y="1917065"/>
                </a:lnTo>
                <a:lnTo>
                  <a:pt x="1403033" y="1927860"/>
                </a:lnTo>
                <a:lnTo>
                  <a:pt x="1395413" y="1938020"/>
                </a:lnTo>
                <a:lnTo>
                  <a:pt x="1387157" y="1948498"/>
                </a:lnTo>
                <a:lnTo>
                  <a:pt x="1379537" y="1958023"/>
                </a:lnTo>
                <a:lnTo>
                  <a:pt x="1371600" y="1967865"/>
                </a:lnTo>
                <a:lnTo>
                  <a:pt x="1363027" y="1977390"/>
                </a:lnTo>
                <a:lnTo>
                  <a:pt x="1355090" y="1986280"/>
                </a:lnTo>
                <a:lnTo>
                  <a:pt x="1346517" y="1994853"/>
                </a:lnTo>
                <a:lnTo>
                  <a:pt x="1337945" y="2003425"/>
                </a:lnTo>
                <a:lnTo>
                  <a:pt x="1329690" y="2011680"/>
                </a:lnTo>
                <a:lnTo>
                  <a:pt x="1320800" y="2019300"/>
                </a:lnTo>
                <a:lnTo>
                  <a:pt x="1318516" y="2021258"/>
                </a:lnTo>
                <a:lnTo>
                  <a:pt x="1321630" y="2020566"/>
                </a:lnTo>
                <a:lnTo>
                  <a:pt x="1344176" y="2015168"/>
                </a:lnTo>
                <a:lnTo>
                  <a:pt x="1366405" y="2008817"/>
                </a:lnTo>
                <a:lnTo>
                  <a:pt x="1388316" y="2002466"/>
                </a:lnTo>
                <a:lnTo>
                  <a:pt x="1410227" y="1995479"/>
                </a:lnTo>
                <a:lnTo>
                  <a:pt x="1431821" y="1987858"/>
                </a:lnTo>
                <a:lnTo>
                  <a:pt x="1453415" y="1979602"/>
                </a:lnTo>
                <a:lnTo>
                  <a:pt x="1474691" y="1971345"/>
                </a:lnTo>
                <a:lnTo>
                  <a:pt x="1495332" y="1962136"/>
                </a:lnTo>
                <a:lnTo>
                  <a:pt x="1515973" y="1952610"/>
                </a:lnTo>
                <a:lnTo>
                  <a:pt x="1536296" y="1942448"/>
                </a:lnTo>
                <a:lnTo>
                  <a:pt x="1556302" y="1931651"/>
                </a:lnTo>
                <a:lnTo>
                  <a:pt x="1575991" y="1920537"/>
                </a:lnTo>
                <a:lnTo>
                  <a:pt x="1595679" y="1909105"/>
                </a:lnTo>
                <a:lnTo>
                  <a:pt x="1614415" y="1897038"/>
                </a:lnTo>
                <a:lnTo>
                  <a:pt x="1633468" y="1884653"/>
                </a:lnTo>
                <a:lnTo>
                  <a:pt x="1652203" y="1872268"/>
                </a:lnTo>
                <a:lnTo>
                  <a:pt x="1670304" y="1858614"/>
                </a:lnTo>
                <a:lnTo>
                  <a:pt x="1687770" y="1845276"/>
                </a:lnTo>
                <a:lnTo>
                  <a:pt x="1705553" y="1830986"/>
                </a:lnTo>
                <a:lnTo>
                  <a:pt x="1722383" y="1816379"/>
                </a:lnTo>
                <a:lnTo>
                  <a:pt x="1739531" y="1801454"/>
                </a:lnTo>
                <a:lnTo>
                  <a:pt x="1756044" y="1786529"/>
                </a:lnTo>
                <a:lnTo>
                  <a:pt x="1771921" y="1770651"/>
                </a:lnTo>
                <a:lnTo>
                  <a:pt x="1787481" y="1754456"/>
                </a:lnTo>
                <a:lnTo>
                  <a:pt x="1802724" y="1737943"/>
                </a:lnTo>
                <a:lnTo>
                  <a:pt x="1817967" y="1721430"/>
                </a:lnTo>
                <a:lnTo>
                  <a:pt x="1832574" y="1704282"/>
                </a:lnTo>
                <a:lnTo>
                  <a:pt x="1839112" y="1695768"/>
                </a:lnTo>
                <a:lnTo>
                  <a:pt x="1522095" y="1695768"/>
                </a:lnTo>
                <a:close/>
                <a:moveTo>
                  <a:pt x="1150620" y="1695768"/>
                </a:moveTo>
                <a:lnTo>
                  <a:pt x="1150620" y="2015808"/>
                </a:lnTo>
                <a:lnTo>
                  <a:pt x="1160780" y="2012950"/>
                </a:lnTo>
                <a:lnTo>
                  <a:pt x="1170940" y="2010093"/>
                </a:lnTo>
                <a:lnTo>
                  <a:pt x="1181100" y="2006600"/>
                </a:lnTo>
                <a:lnTo>
                  <a:pt x="1191260" y="2002155"/>
                </a:lnTo>
                <a:lnTo>
                  <a:pt x="1201103" y="1997393"/>
                </a:lnTo>
                <a:lnTo>
                  <a:pt x="1210945" y="1992313"/>
                </a:lnTo>
                <a:lnTo>
                  <a:pt x="1220787" y="1986598"/>
                </a:lnTo>
                <a:lnTo>
                  <a:pt x="1230313" y="1979930"/>
                </a:lnTo>
                <a:lnTo>
                  <a:pt x="1240155" y="1973580"/>
                </a:lnTo>
                <a:lnTo>
                  <a:pt x="1249680" y="1966278"/>
                </a:lnTo>
                <a:lnTo>
                  <a:pt x="1258887" y="1958340"/>
                </a:lnTo>
                <a:lnTo>
                  <a:pt x="1268095" y="1950085"/>
                </a:lnTo>
                <a:lnTo>
                  <a:pt x="1277303" y="1941195"/>
                </a:lnTo>
                <a:lnTo>
                  <a:pt x="1286510" y="1931988"/>
                </a:lnTo>
                <a:lnTo>
                  <a:pt x="1295400" y="1922463"/>
                </a:lnTo>
                <a:lnTo>
                  <a:pt x="1304607" y="1912303"/>
                </a:lnTo>
                <a:lnTo>
                  <a:pt x="1313180" y="1902143"/>
                </a:lnTo>
                <a:lnTo>
                  <a:pt x="1321753" y="1890713"/>
                </a:lnTo>
                <a:lnTo>
                  <a:pt x="1330325" y="1879283"/>
                </a:lnTo>
                <a:lnTo>
                  <a:pt x="1338897" y="1867853"/>
                </a:lnTo>
                <a:lnTo>
                  <a:pt x="1346835" y="1855470"/>
                </a:lnTo>
                <a:lnTo>
                  <a:pt x="1355090" y="1842770"/>
                </a:lnTo>
                <a:lnTo>
                  <a:pt x="1363027" y="1829753"/>
                </a:lnTo>
                <a:lnTo>
                  <a:pt x="1370647" y="1816418"/>
                </a:lnTo>
                <a:lnTo>
                  <a:pt x="1378267" y="1802448"/>
                </a:lnTo>
                <a:lnTo>
                  <a:pt x="1386205" y="1788160"/>
                </a:lnTo>
                <a:lnTo>
                  <a:pt x="1393507" y="1773555"/>
                </a:lnTo>
                <a:lnTo>
                  <a:pt x="1400810" y="1758633"/>
                </a:lnTo>
                <a:lnTo>
                  <a:pt x="1407477" y="1743710"/>
                </a:lnTo>
                <a:lnTo>
                  <a:pt x="1414463" y="1727835"/>
                </a:lnTo>
                <a:lnTo>
                  <a:pt x="1421447" y="1711643"/>
                </a:lnTo>
                <a:lnTo>
                  <a:pt x="1428115" y="1695768"/>
                </a:lnTo>
                <a:lnTo>
                  <a:pt x="1150620" y="1695768"/>
                </a:lnTo>
                <a:close/>
                <a:moveTo>
                  <a:pt x="791210" y="1695768"/>
                </a:moveTo>
                <a:lnTo>
                  <a:pt x="797560" y="1711643"/>
                </a:lnTo>
                <a:lnTo>
                  <a:pt x="804545" y="1727835"/>
                </a:lnTo>
                <a:lnTo>
                  <a:pt x="811213" y="1743710"/>
                </a:lnTo>
                <a:lnTo>
                  <a:pt x="818515" y="1758633"/>
                </a:lnTo>
                <a:lnTo>
                  <a:pt x="825817" y="1773555"/>
                </a:lnTo>
                <a:lnTo>
                  <a:pt x="833120" y="1788160"/>
                </a:lnTo>
                <a:lnTo>
                  <a:pt x="840740" y="1802448"/>
                </a:lnTo>
                <a:lnTo>
                  <a:pt x="848360" y="1816418"/>
                </a:lnTo>
                <a:lnTo>
                  <a:pt x="855980" y="1829753"/>
                </a:lnTo>
                <a:lnTo>
                  <a:pt x="864235" y="1842770"/>
                </a:lnTo>
                <a:lnTo>
                  <a:pt x="872173" y="1855470"/>
                </a:lnTo>
                <a:lnTo>
                  <a:pt x="880427" y="1867853"/>
                </a:lnTo>
                <a:lnTo>
                  <a:pt x="888683" y="1879283"/>
                </a:lnTo>
                <a:lnTo>
                  <a:pt x="897255" y="1890713"/>
                </a:lnTo>
                <a:lnTo>
                  <a:pt x="906145" y="1902143"/>
                </a:lnTo>
                <a:lnTo>
                  <a:pt x="914400" y="1912303"/>
                </a:lnTo>
                <a:lnTo>
                  <a:pt x="923290" y="1922463"/>
                </a:lnTo>
                <a:lnTo>
                  <a:pt x="932497" y="1931988"/>
                </a:lnTo>
                <a:lnTo>
                  <a:pt x="941387" y="1941195"/>
                </a:lnTo>
                <a:lnTo>
                  <a:pt x="950595" y="1950085"/>
                </a:lnTo>
                <a:lnTo>
                  <a:pt x="960120" y="1958340"/>
                </a:lnTo>
                <a:lnTo>
                  <a:pt x="969645" y="1966278"/>
                </a:lnTo>
                <a:lnTo>
                  <a:pt x="979170" y="1973580"/>
                </a:lnTo>
                <a:lnTo>
                  <a:pt x="988695" y="1979930"/>
                </a:lnTo>
                <a:lnTo>
                  <a:pt x="998220" y="1986598"/>
                </a:lnTo>
                <a:lnTo>
                  <a:pt x="1008380" y="1992313"/>
                </a:lnTo>
                <a:lnTo>
                  <a:pt x="1017905" y="1997393"/>
                </a:lnTo>
                <a:lnTo>
                  <a:pt x="1027747" y="2002155"/>
                </a:lnTo>
                <a:lnTo>
                  <a:pt x="1037907" y="2006600"/>
                </a:lnTo>
                <a:lnTo>
                  <a:pt x="1047750" y="2010093"/>
                </a:lnTo>
                <a:lnTo>
                  <a:pt x="1058227" y="2012950"/>
                </a:lnTo>
                <a:lnTo>
                  <a:pt x="1068705" y="2015808"/>
                </a:lnTo>
                <a:lnTo>
                  <a:pt x="1068705" y="1695768"/>
                </a:lnTo>
                <a:lnTo>
                  <a:pt x="791210" y="1695768"/>
                </a:lnTo>
                <a:close/>
                <a:moveTo>
                  <a:pt x="381497" y="1695768"/>
                </a:moveTo>
                <a:lnTo>
                  <a:pt x="388339" y="1704282"/>
                </a:lnTo>
                <a:lnTo>
                  <a:pt x="402946" y="1721430"/>
                </a:lnTo>
                <a:lnTo>
                  <a:pt x="417871" y="1737943"/>
                </a:lnTo>
                <a:lnTo>
                  <a:pt x="432796" y="1754456"/>
                </a:lnTo>
                <a:lnTo>
                  <a:pt x="448674" y="1770651"/>
                </a:lnTo>
                <a:lnTo>
                  <a:pt x="464869" y="1786529"/>
                </a:lnTo>
                <a:lnTo>
                  <a:pt x="481382" y="1801454"/>
                </a:lnTo>
                <a:lnTo>
                  <a:pt x="497895" y="1816379"/>
                </a:lnTo>
                <a:lnTo>
                  <a:pt x="515043" y="1830986"/>
                </a:lnTo>
                <a:lnTo>
                  <a:pt x="532826" y="1845276"/>
                </a:lnTo>
                <a:lnTo>
                  <a:pt x="550609" y="1858614"/>
                </a:lnTo>
                <a:lnTo>
                  <a:pt x="568709" y="1872268"/>
                </a:lnTo>
                <a:lnTo>
                  <a:pt x="587128" y="1884653"/>
                </a:lnTo>
                <a:lnTo>
                  <a:pt x="605863" y="1897038"/>
                </a:lnTo>
                <a:lnTo>
                  <a:pt x="625234" y="1909105"/>
                </a:lnTo>
                <a:lnTo>
                  <a:pt x="644605" y="1920537"/>
                </a:lnTo>
                <a:lnTo>
                  <a:pt x="664293" y="1931651"/>
                </a:lnTo>
                <a:lnTo>
                  <a:pt x="684299" y="1942448"/>
                </a:lnTo>
                <a:lnTo>
                  <a:pt x="704623" y="1952610"/>
                </a:lnTo>
                <a:lnTo>
                  <a:pt x="725264" y="1962136"/>
                </a:lnTo>
                <a:lnTo>
                  <a:pt x="746222" y="1971345"/>
                </a:lnTo>
                <a:lnTo>
                  <a:pt x="767181" y="1979602"/>
                </a:lnTo>
                <a:lnTo>
                  <a:pt x="788457" y="1987858"/>
                </a:lnTo>
                <a:lnTo>
                  <a:pt x="810368" y="1995479"/>
                </a:lnTo>
                <a:lnTo>
                  <a:pt x="832279" y="2002466"/>
                </a:lnTo>
                <a:lnTo>
                  <a:pt x="854190" y="2008817"/>
                </a:lnTo>
                <a:lnTo>
                  <a:pt x="876419" y="2015168"/>
                </a:lnTo>
                <a:lnTo>
                  <a:pt x="899283" y="2020566"/>
                </a:lnTo>
                <a:lnTo>
                  <a:pt x="900095" y="2020749"/>
                </a:lnTo>
                <a:lnTo>
                  <a:pt x="898525" y="2019300"/>
                </a:lnTo>
                <a:lnTo>
                  <a:pt x="889635" y="2011680"/>
                </a:lnTo>
                <a:lnTo>
                  <a:pt x="881063" y="2003425"/>
                </a:lnTo>
                <a:lnTo>
                  <a:pt x="872490" y="1994853"/>
                </a:lnTo>
                <a:lnTo>
                  <a:pt x="864235" y="1986280"/>
                </a:lnTo>
                <a:lnTo>
                  <a:pt x="855980" y="1977390"/>
                </a:lnTo>
                <a:lnTo>
                  <a:pt x="847725" y="1967865"/>
                </a:lnTo>
                <a:lnTo>
                  <a:pt x="839470" y="1958023"/>
                </a:lnTo>
                <a:lnTo>
                  <a:pt x="831850" y="1948498"/>
                </a:lnTo>
                <a:lnTo>
                  <a:pt x="823913" y="1938020"/>
                </a:lnTo>
                <a:lnTo>
                  <a:pt x="816293" y="1927860"/>
                </a:lnTo>
                <a:lnTo>
                  <a:pt x="808355" y="1917065"/>
                </a:lnTo>
                <a:lnTo>
                  <a:pt x="801053" y="1905953"/>
                </a:lnTo>
                <a:lnTo>
                  <a:pt x="793433" y="1894840"/>
                </a:lnTo>
                <a:lnTo>
                  <a:pt x="786130" y="1883093"/>
                </a:lnTo>
                <a:lnTo>
                  <a:pt x="779145" y="1871345"/>
                </a:lnTo>
                <a:lnTo>
                  <a:pt x="771843" y="1859280"/>
                </a:lnTo>
                <a:lnTo>
                  <a:pt x="758190" y="1834515"/>
                </a:lnTo>
                <a:lnTo>
                  <a:pt x="745173" y="1808480"/>
                </a:lnTo>
                <a:lnTo>
                  <a:pt x="731837" y="1781810"/>
                </a:lnTo>
                <a:lnTo>
                  <a:pt x="719773" y="1754188"/>
                </a:lnTo>
                <a:lnTo>
                  <a:pt x="708025" y="1725295"/>
                </a:lnTo>
                <a:lnTo>
                  <a:pt x="696913" y="1695768"/>
                </a:lnTo>
                <a:lnTo>
                  <a:pt x="381497" y="1695768"/>
                </a:lnTo>
                <a:close/>
                <a:moveTo>
                  <a:pt x="1615757" y="1150938"/>
                </a:moveTo>
                <a:lnTo>
                  <a:pt x="1615123" y="1182688"/>
                </a:lnTo>
                <a:lnTo>
                  <a:pt x="1613535" y="1213803"/>
                </a:lnTo>
                <a:lnTo>
                  <a:pt x="1611947" y="1244918"/>
                </a:lnTo>
                <a:lnTo>
                  <a:pt x="1609725" y="1275715"/>
                </a:lnTo>
                <a:lnTo>
                  <a:pt x="1607185" y="1305878"/>
                </a:lnTo>
                <a:lnTo>
                  <a:pt x="1603693" y="1336040"/>
                </a:lnTo>
                <a:lnTo>
                  <a:pt x="1600200" y="1365568"/>
                </a:lnTo>
                <a:lnTo>
                  <a:pt x="1596073" y="1394778"/>
                </a:lnTo>
                <a:lnTo>
                  <a:pt x="1591627" y="1423670"/>
                </a:lnTo>
                <a:lnTo>
                  <a:pt x="1586547" y="1451928"/>
                </a:lnTo>
                <a:lnTo>
                  <a:pt x="1581467" y="1479868"/>
                </a:lnTo>
                <a:lnTo>
                  <a:pt x="1576070" y="1507808"/>
                </a:lnTo>
                <a:lnTo>
                  <a:pt x="1569720" y="1534478"/>
                </a:lnTo>
                <a:lnTo>
                  <a:pt x="1563370" y="1561465"/>
                </a:lnTo>
                <a:lnTo>
                  <a:pt x="1556385" y="1587500"/>
                </a:lnTo>
                <a:lnTo>
                  <a:pt x="1549083" y="1613535"/>
                </a:lnTo>
                <a:lnTo>
                  <a:pt x="1898577" y="1613535"/>
                </a:lnTo>
                <a:lnTo>
                  <a:pt x="1898625" y="1613462"/>
                </a:lnTo>
                <a:lnTo>
                  <a:pt x="1910375" y="1594091"/>
                </a:lnTo>
                <a:lnTo>
                  <a:pt x="1922124" y="1574720"/>
                </a:lnTo>
                <a:lnTo>
                  <a:pt x="1933239" y="1555032"/>
                </a:lnTo>
                <a:lnTo>
                  <a:pt x="1943401" y="1535026"/>
                </a:lnTo>
                <a:lnTo>
                  <a:pt x="1953880" y="1514703"/>
                </a:lnTo>
                <a:lnTo>
                  <a:pt x="1963406" y="1493744"/>
                </a:lnTo>
                <a:lnTo>
                  <a:pt x="1972298" y="1473103"/>
                </a:lnTo>
                <a:lnTo>
                  <a:pt x="1981189" y="1452145"/>
                </a:lnTo>
                <a:lnTo>
                  <a:pt x="1989128" y="1430868"/>
                </a:lnTo>
                <a:lnTo>
                  <a:pt x="1997067" y="1408957"/>
                </a:lnTo>
                <a:lnTo>
                  <a:pt x="2003736" y="1387364"/>
                </a:lnTo>
                <a:lnTo>
                  <a:pt x="2010404" y="1365135"/>
                </a:lnTo>
                <a:lnTo>
                  <a:pt x="2016438" y="1342906"/>
                </a:lnTo>
                <a:lnTo>
                  <a:pt x="2021836" y="1320042"/>
                </a:lnTo>
                <a:lnTo>
                  <a:pt x="2026917" y="1297496"/>
                </a:lnTo>
                <a:lnTo>
                  <a:pt x="2031681" y="1274949"/>
                </a:lnTo>
                <a:lnTo>
                  <a:pt x="2035491" y="1251450"/>
                </a:lnTo>
                <a:lnTo>
                  <a:pt x="2038349" y="1228269"/>
                </a:lnTo>
                <a:lnTo>
                  <a:pt x="2041207" y="1204770"/>
                </a:lnTo>
                <a:lnTo>
                  <a:pt x="2043430" y="1180953"/>
                </a:lnTo>
                <a:lnTo>
                  <a:pt x="2044700" y="1157137"/>
                </a:lnTo>
                <a:lnTo>
                  <a:pt x="2044945" y="1150938"/>
                </a:lnTo>
                <a:lnTo>
                  <a:pt x="1615757" y="1150938"/>
                </a:lnTo>
                <a:close/>
                <a:moveTo>
                  <a:pt x="1150620" y="1150938"/>
                </a:moveTo>
                <a:lnTo>
                  <a:pt x="1150620" y="1613535"/>
                </a:lnTo>
                <a:lnTo>
                  <a:pt x="1456690" y="1613535"/>
                </a:lnTo>
                <a:lnTo>
                  <a:pt x="1464945" y="1588135"/>
                </a:lnTo>
                <a:lnTo>
                  <a:pt x="1472247" y="1561783"/>
                </a:lnTo>
                <a:lnTo>
                  <a:pt x="1479233" y="1535430"/>
                </a:lnTo>
                <a:lnTo>
                  <a:pt x="1485583" y="1508125"/>
                </a:lnTo>
                <a:lnTo>
                  <a:pt x="1491615" y="1480820"/>
                </a:lnTo>
                <a:lnTo>
                  <a:pt x="1497013" y="1452880"/>
                </a:lnTo>
                <a:lnTo>
                  <a:pt x="1502410" y="1423988"/>
                </a:lnTo>
                <a:lnTo>
                  <a:pt x="1507490" y="1395095"/>
                </a:lnTo>
                <a:lnTo>
                  <a:pt x="1511617" y="1365885"/>
                </a:lnTo>
                <a:lnTo>
                  <a:pt x="1515745" y="1336358"/>
                </a:lnTo>
                <a:lnTo>
                  <a:pt x="1518920" y="1305878"/>
                </a:lnTo>
                <a:lnTo>
                  <a:pt x="1522095" y="1275715"/>
                </a:lnTo>
                <a:lnTo>
                  <a:pt x="1524317" y="1244918"/>
                </a:lnTo>
                <a:lnTo>
                  <a:pt x="1526857" y="1213803"/>
                </a:lnTo>
                <a:lnTo>
                  <a:pt x="1527810" y="1182688"/>
                </a:lnTo>
                <a:lnTo>
                  <a:pt x="1529080" y="1150938"/>
                </a:lnTo>
                <a:lnTo>
                  <a:pt x="1150620" y="1150938"/>
                </a:lnTo>
                <a:close/>
                <a:moveTo>
                  <a:pt x="690245" y="1150938"/>
                </a:moveTo>
                <a:lnTo>
                  <a:pt x="691197" y="1182688"/>
                </a:lnTo>
                <a:lnTo>
                  <a:pt x="692467" y="1213803"/>
                </a:lnTo>
                <a:lnTo>
                  <a:pt x="694690" y="1244918"/>
                </a:lnTo>
                <a:lnTo>
                  <a:pt x="696913" y="1275715"/>
                </a:lnTo>
                <a:lnTo>
                  <a:pt x="700087" y="1305878"/>
                </a:lnTo>
                <a:lnTo>
                  <a:pt x="703580" y="1336358"/>
                </a:lnTo>
                <a:lnTo>
                  <a:pt x="707390" y="1365885"/>
                </a:lnTo>
                <a:lnTo>
                  <a:pt x="711517" y="1395095"/>
                </a:lnTo>
                <a:lnTo>
                  <a:pt x="716597" y="1423988"/>
                </a:lnTo>
                <a:lnTo>
                  <a:pt x="721677" y="1452880"/>
                </a:lnTo>
                <a:lnTo>
                  <a:pt x="727393" y="1480820"/>
                </a:lnTo>
                <a:lnTo>
                  <a:pt x="733425" y="1508125"/>
                </a:lnTo>
                <a:lnTo>
                  <a:pt x="740093" y="1535430"/>
                </a:lnTo>
                <a:lnTo>
                  <a:pt x="747077" y="1561783"/>
                </a:lnTo>
                <a:lnTo>
                  <a:pt x="754380" y="1588135"/>
                </a:lnTo>
                <a:lnTo>
                  <a:pt x="762000" y="1613535"/>
                </a:lnTo>
                <a:lnTo>
                  <a:pt x="1068705" y="1613535"/>
                </a:lnTo>
                <a:lnTo>
                  <a:pt x="1068705" y="1150938"/>
                </a:lnTo>
                <a:lnTo>
                  <a:pt x="690245" y="1150938"/>
                </a:lnTo>
                <a:close/>
                <a:moveTo>
                  <a:pt x="175650" y="1150938"/>
                </a:moveTo>
                <a:lnTo>
                  <a:pt x="175895" y="1157137"/>
                </a:lnTo>
                <a:lnTo>
                  <a:pt x="177165" y="1180953"/>
                </a:lnTo>
                <a:lnTo>
                  <a:pt x="179706" y="1204770"/>
                </a:lnTo>
                <a:lnTo>
                  <a:pt x="182246" y="1228269"/>
                </a:lnTo>
                <a:lnTo>
                  <a:pt x="185422" y="1251450"/>
                </a:lnTo>
                <a:lnTo>
                  <a:pt x="189232" y="1274949"/>
                </a:lnTo>
                <a:lnTo>
                  <a:pt x="193678" y="1297496"/>
                </a:lnTo>
                <a:lnTo>
                  <a:pt x="198759" y="1320042"/>
                </a:lnTo>
                <a:lnTo>
                  <a:pt x="204158" y="1342906"/>
                </a:lnTo>
                <a:lnTo>
                  <a:pt x="210191" y="1365135"/>
                </a:lnTo>
                <a:lnTo>
                  <a:pt x="216860" y="1387364"/>
                </a:lnTo>
                <a:lnTo>
                  <a:pt x="223846" y="1408957"/>
                </a:lnTo>
                <a:lnTo>
                  <a:pt x="231467" y="1430868"/>
                </a:lnTo>
                <a:lnTo>
                  <a:pt x="239406" y="1452145"/>
                </a:lnTo>
                <a:lnTo>
                  <a:pt x="248298" y="1473103"/>
                </a:lnTo>
                <a:lnTo>
                  <a:pt x="257189" y="1493744"/>
                </a:lnTo>
                <a:lnTo>
                  <a:pt x="266716" y="1514703"/>
                </a:lnTo>
                <a:lnTo>
                  <a:pt x="277195" y="1535026"/>
                </a:lnTo>
                <a:lnTo>
                  <a:pt x="287674" y="1555032"/>
                </a:lnTo>
                <a:lnTo>
                  <a:pt x="298789" y="1574720"/>
                </a:lnTo>
                <a:lnTo>
                  <a:pt x="310221" y="1594091"/>
                </a:lnTo>
                <a:lnTo>
                  <a:pt x="322288" y="1613462"/>
                </a:lnTo>
                <a:lnTo>
                  <a:pt x="322335" y="1613535"/>
                </a:lnTo>
                <a:lnTo>
                  <a:pt x="670243" y="1613535"/>
                </a:lnTo>
                <a:lnTo>
                  <a:pt x="662940" y="1587500"/>
                </a:lnTo>
                <a:lnTo>
                  <a:pt x="655955" y="1561465"/>
                </a:lnTo>
                <a:lnTo>
                  <a:pt x="649287" y="1534478"/>
                </a:lnTo>
                <a:lnTo>
                  <a:pt x="643255" y="1507808"/>
                </a:lnTo>
                <a:lnTo>
                  <a:pt x="637540" y="1479868"/>
                </a:lnTo>
                <a:lnTo>
                  <a:pt x="632460" y="1451928"/>
                </a:lnTo>
                <a:lnTo>
                  <a:pt x="627380" y="1423670"/>
                </a:lnTo>
                <a:lnTo>
                  <a:pt x="622935" y="1394778"/>
                </a:lnTo>
                <a:lnTo>
                  <a:pt x="619125" y="1365568"/>
                </a:lnTo>
                <a:lnTo>
                  <a:pt x="614997" y="1336040"/>
                </a:lnTo>
                <a:lnTo>
                  <a:pt x="612140" y="1305878"/>
                </a:lnTo>
                <a:lnTo>
                  <a:pt x="609283" y="1275715"/>
                </a:lnTo>
                <a:lnTo>
                  <a:pt x="607060" y="1244918"/>
                </a:lnTo>
                <a:lnTo>
                  <a:pt x="605155" y="1213803"/>
                </a:lnTo>
                <a:lnTo>
                  <a:pt x="603885" y="1182688"/>
                </a:lnTo>
                <a:lnTo>
                  <a:pt x="603250" y="1150938"/>
                </a:lnTo>
                <a:lnTo>
                  <a:pt x="175650" y="1150938"/>
                </a:lnTo>
                <a:close/>
                <a:moveTo>
                  <a:pt x="1549083" y="606108"/>
                </a:moveTo>
                <a:lnTo>
                  <a:pt x="1556385" y="631825"/>
                </a:lnTo>
                <a:lnTo>
                  <a:pt x="1563370" y="657860"/>
                </a:lnTo>
                <a:lnTo>
                  <a:pt x="1569720" y="684848"/>
                </a:lnTo>
                <a:lnTo>
                  <a:pt x="1576070" y="712153"/>
                </a:lnTo>
                <a:lnTo>
                  <a:pt x="1581467" y="739458"/>
                </a:lnTo>
                <a:lnTo>
                  <a:pt x="1586547" y="767398"/>
                </a:lnTo>
                <a:lnTo>
                  <a:pt x="1591627" y="795973"/>
                </a:lnTo>
                <a:lnTo>
                  <a:pt x="1596073" y="824865"/>
                </a:lnTo>
                <a:lnTo>
                  <a:pt x="1600200" y="854393"/>
                </a:lnTo>
                <a:lnTo>
                  <a:pt x="1603693" y="883920"/>
                </a:lnTo>
                <a:lnTo>
                  <a:pt x="1607185" y="914083"/>
                </a:lnTo>
                <a:lnTo>
                  <a:pt x="1609725" y="944245"/>
                </a:lnTo>
                <a:lnTo>
                  <a:pt x="1611947" y="974725"/>
                </a:lnTo>
                <a:lnTo>
                  <a:pt x="1613535" y="1005840"/>
                </a:lnTo>
                <a:lnTo>
                  <a:pt x="1615123" y="1036955"/>
                </a:lnTo>
                <a:lnTo>
                  <a:pt x="1615757" y="1068705"/>
                </a:lnTo>
                <a:lnTo>
                  <a:pt x="2045016" y="1068705"/>
                </a:lnTo>
                <a:lnTo>
                  <a:pt x="2044700" y="1060601"/>
                </a:lnTo>
                <a:lnTo>
                  <a:pt x="2043430" y="1036784"/>
                </a:lnTo>
                <a:lnTo>
                  <a:pt x="2041207" y="1013285"/>
                </a:lnTo>
                <a:lnTo>
                  <a:pt x="2038349" y="990104"/>
                </a:lnTo>
                <a:lnTo>
                  <a:pt x="2035491" y="966605"/>
                </a:lnTo>
                <a:lnTo>
                  <a:pt x="2031681" y="943423"/>
                </a:lnTo>
                <a:lnTo>
                  <a:pt x="2026917" y="920559"/>
                </a:lnTo>
                <a:lnTo>
                  <a:pt x="2021836" y="897695"/>
                </a:lnTo>
                <a:lnTo>
                  <a:pt x="2016438" y="875149"/>
                </a:lnTo>
                <a:lnTo>
                  <a:pt x="2010404" y="852920"/>
                </a:lnTo>
                <a:lnTo>
                  <a:pt x="2003736" y="831009"/>
                </a:lnTo>
                <a:lnTo>
                  <a:pt x="1997067" y="809098"/>
                </a:lnTo>
                <a:lnTo>
                  <a:pt x="1989128" y="787504"/>
                </a:lnTo>
                <a:lnTo>
                  <a:pt x="1981189" y="765910"/>
                </a:lnTo>
                <a:lnTo>
                  <a:pt x="1972298" y="744634"/>
                </a:lnTo>
                <a:lnTo>
                  <a:pt x="1963406" y="723993"/>
                </a:lnTo>
                <a:lnTo>
                  <a:pt x="1953880" y="703352"/>
                </a:lnTo>
                <a:lnTo>
                  <a:pt x="1943401" y="683029"/>
                </a:lnTo>
                <a:lnTo>
                  <a:pt x="1933239" y="663023"/>
                </a:lnTo>
                <a:lnTo>
                  <a:pt x="1922124" y="643335"/>
                </a:lnTo>
                <a:lnTo>
                  <a:pt x="1910375" y="623646"/>
                </a:lnTo>
                <a:lnTo>
                  <a:pt x="1899375" y="606108"/>
                </a:lnTo>
                <a:lnTo>
                  <a:pt x="1549083" y="606108"/>
                </a:lnTo>
                <a:close/>
                <a:moveTo>
                  <a:pt x="1150620" y="606108"/>
                </a:moveTo>
                <a:lnTo>
                  <a:pt x="1150620" y="1068705"/>
                </a:lnTo>
                <a:lnTo>
                  <a:pt x="1529080" y="1068705"/>
                </a:lnTo>
                <a:lnTo>
                  <a:pt x="1527810" y="1036955"/>
                </a:lnTo>
                <a:lnTo>
                  <a:pt x="1526857" y="1005840"/>
                </a:lnTo>
                <a:lnTo>
                  <a:pt x="1524317" y="974725"/>
                </a:lnTo>
                <a:lnTo>
                  <a:pt x="1522095" y="943928"/>
                </a:lnTo>
                <a:lnTo>
                  <a:pt x="1518920" y="913448"/>
                </a:lnTo>
                <a:lnTo>
                  <a:pt x="1515745" y="883603"/>
                </a:lnTo>
                <a:lnTo>
                  <a:pt x="1511617" y="853758"/>
                </a:lnTo>
                <a:lnTo>
                  <a:pt x="1507490" y="824548"/>
                </a:lnTo>
                <a:lnTo>
                  <a:pt x="1502410" y="795655"/>
                </a:lnTo>
                <a:lnTo>
                  <a:pt x="1497013" y="767080"/>
                </a:lnTo>
                <a:lnTo>
                  <a:pt x="1491615" y="739140"/>
                </a:lnTo>
                <a:lnTo>
                  <a:pt x="1485583" y="711518"/>
                </a:lnTo>
                <a:lnTo>
                  <a:pt x="1479233" y="684213"/>
                </a:lnTo>
                <a:lnTo>
                  <a:pt x="1472247" y="657543"/>
                </a:lnTo>
                <a:lnTo>
                  <a:pt x="1464945" y="631508"/>
                </a:lnTo>
                <a:lnTo>
                  <a:pt x="1456690" y="606108"/>
                </a:lnTo>
                <a:lnTo>
                  <a:pt x="1150620" y="606108"/>
                </a:lnTo>
                <a:close/>
                <a:moveTo>
                  <a:pt x="762000" y="606108"/>
                </a:moveTo>
                <a:lnTo>
                  <a:pt x="754380" y="631508"/>
                </a:lnTo>
                <a:lnTo>
                  <a:pt x="747077" y="657543"/>
                </a:lnTo>
                <a:lnTo>
                  <a:pt x="740093" y="684213"/>
                </a:lnTo>
                <a:lnTo>
                  <a:pt x="733425" y="711518"/>
                </a:lnTo>
                <a:lnTo>
                  <a:pt x="727393" y="739140"/>
                </a:lnTo>
                <a:lnTo>
                  <a:pt x="721677" y="767080"/>
                </a:lnTo>
                <a:lnTo>
                  <a:pt x="716597" y="795655"/>
                </a:lnTo>
                <a:lnTo>
                  <a:pt x="711517" y="824548"/>
                </a:lnTo>
                <a:lnTo>
                  <a:pt x="707390" y="853758"/>
                </a:lnTo>
                <a:lnTo>
                  <a:pt x="703580" y="883603"/>
                </a:lnTo>
                <a:lnTo>
                  <a:pt x="700087" y="913448"/>
                </a:lnTo>
                <a:lnTo>
                  <a:pt x="696913" y="943928"/>
                </a:lnTo>
                <a:lnTo>
                  <a:pt x="694690" y="974725"/>
                </a:lnTo>
                <a:lnTo>
                  <a:pt x="692467" y="1005840"/>
                </a:lnTo>
                <a:lnTo>
                  <a:pt x="691197" y="1036955"/>
                </a:lnTo>
                <a:lnTo>
                  <a:pt x="690245" y="1068705"/>
                </a:lnTo>
                <a:lnTo>
                  <a:pt x="1068705" y="1068705"/>
                </a:lnTo>
                <a:lnTo>
                  <a:pt x="1068705" y="606108"/>
                </a:lnTo>
                <a:lnTo>
                  <a:pt x="762000" y="606108"/>
                </a:lnTo>
                <a:close/>
                <a:moveTo>
                  <a:pt x="321517" y="606108"/>
                </a:moveTo>
                <a:lnTo>
                  <a:pt x="310221" y="623646"/>
                </a:lnTo>
                <a:lnTo>
                  <a:pt x="298789" y="643335"/>
                </a:lnTo>
                <a:lnTo>
                  <a:pt x="287674" y="663023"/>
                </a:lnTo>
                <a:lnTo>
                  <a:pt x="277195" y="683029"/>
                </a:lnTo>
                <a:lnTo>
                  <a:pt x="266716" y="703352"/>
                </a:lnTo>
                <a:lnTo>
                  <a:pt x="257189" y="723993"/>
                </a:lnTo>
                <a:lnTo>
                  <a:pt x="248298" y="744634"/>
                </a:lnTo>
                <a:lnTo>
                  <a:pt x="239406" y="765910"/>
                </a:lnTo>
                <a:lnTo>
                  <a:pt x="231467" y="787504"/>
                </a:lnTo>
                <a:lnTo>
                  <a:pt x="223846" y="809098"/>
                </a:lnTo>
                <a:lnTo>
                  <a:pt x="216860" y="831009"/>
                </a:lnTo>
                <a:lnTo>
                  <a:pt x="210191" y="852920"/>
                </a:lnTo>
                <a:lnTo>
                  <a:pt x="204158" y="875149"/>
                </a:lnTo>
                <a:lnTo>
                  <a:pt x="198759" y="897695"/>
                </a:lnTo>
                <a:lnTo>
                  <a:pt x="193678" y="920559"/>
                </a:lnTo>
                <a:lnTo>
                  <a:pt x="189232" y="943423"/>
                </a:lnTo>
                <a:lnTo>
                  <a:pt x="185422" y="966605"/>
                </a:lnTo>
                <a:lnTo>
                  <a:pt x="182246" y="990104"/>
                </a:lnTo>
                <a:lnTo>
                  <a:pt x="179706" y="1013285"/>
                </a:lnTo>
                <a:lnTo>
                  <a:pt x="177165" y="1036784"/>
                </a:lnTo>
                <a:lnTo>
                  <a:pt x="175895" y="1060601"/>
                </a:lnTo>
                <a:lnTo>
                  <a:pt x="175580" y="1068705"/>
                </a:lnTo>
                <a:lnTo>
                  <a:pt x="603250" y="1068705"/>
                </a:lnTo>
                <a:lnTo>
                  <a:pt x="603885" y="1036955"/>
                </a:lnTo>
                <a:lnTo>
                  <a:pt x="605155" y="1005840"/>
                </a:lnTo>
                <a:lnTo>
                  <a:pt x="607060" y="974725"/>
                </a:lnTo>
                <a:lnTo>
                  <a:pt x="609283" y="944245"/>
                </a:lnTo>
                <a:lnTo>
                  <a:pt x="612140" y="914083"/>
                </a:lnTo>
                <a:lnTo>
                  <a:pt x="614997" y="883920"/>
                </a:lnTo>
                <a:lnTo>
                  <a:pt x="619125" y="854393"/>
                </a:lnTo>
                <a:lnTo>
                  <a:pt x="622935" y="824865"/>
                </a:lnTo>
                <a:lnTo>
                  <a:pt x="627380" y="795973"/>
                </a:lnTo>
                <a:lnTo>
                  <a:pt x="632460" y="767398"/>
                </a:lnTo>
                <a:lnTo>
                  <a:pt x="637540" y="739458"/>
                </a:lnTo>
                <a:lnTo>
                  <a:pt x="643255" y="712153"/>
                </a:lnTo>
                <a:lnTo>
                  <a:pt x="649287" y="684848"/>
                </a:lnTo>
                <a:lnTo>
                  <a:pt x="655955" y="657860"/>
                </a:lnTo>
                <a:lnTo>
                  <a:pt x="662940" y="631825"/>
                </a:lnTo>
                <a:lnTo>
                  <a:pt x="670243" y="606108"/>
                </a:lnTo>
                <a:lnTo>
                  <a:pt x="321517" y="606108"/>
                </a:lnTo>
                <a:close/>
                <a:moveTo>
                  <a:pt x="1150620" y="203835"/>
                </a:moveTo>
                <a:lnTo>
                  <a:pt x="1150620" y="523875"/>
                </a:lnTo>
                <a:lnTo>
                  <a:pt x="1428115" y="523875"/>
                </a:lnTo>
                <a:lnTo>
                  <a:pt x="1421447" y="507683"/>
                </a:lnTo>
                <a:lnTo>
                  <a:pt x="1414463" y="491490"/>
                </a:lnTo>
                <a:lnTo>
                  <a:pt x="1407477" y="476250"/>
                </a:lnTo>
                <a:lnTo>
                  <a:pt x="1400810" y="460693"/>
                </a:lnTo>
                <a:lnTo>
                  <a:pt x="1393507" y="445770"/>
                </a:lnTo>
                <a:lnTo>
                  <a:pt x="1386205" y="431165"/>
                </a:lnTo>
                <a:lnTo>
                  <a:pt x="1378267" y="416878"/>
                </a:lnTo>
                <a:lnTo>
                  <a:pt x="1370647" y="403225"/>
                </a:lnTo>
                <a:lnTo>
                  <a:pt x="1363027" y="389890"/>
                </a:lnTo>
                <a:lnTo>
                  <a:pt x="1355090" y="376555"/>
                </a:lnTo>
                <a:lnTo>
                  <a:pt x="1346835" y="363855"/>
                </a:lnTo>
                <a:lnTo>
                  <a:pt x="1338897" y="352108"/>
                </a:lnTo>
                <a:lnTo>
                  <a:pt x="1330325" y="340043"/>
                </a:lnTo>
                <a:lnTo>
                  <a:pt x="1321753" y="328613"/>
                </a:lnTo>
                <a:lnTo>
                  <a:pt x="1313180" y="317818"/>
                </a:lnTo>
                <a:lnTo>
                  <a:pt x="1304607" y="307023"/>
                </a:lnTo>
                <a:lnTo>
                  <a:pt x="1295400" y="297180"/>
                </a:lnTo>
                <a:lnTo>
                  <a:pt x="1286510" y="287655"/>
                </a:lnTo>
                <a:lnTo>
                  <a:pt x="1277303" y="278448"/>
                </a:lnTo>
                <a:lnTo>
                  <a:pt x="1268095" y="269558"/>
                </a:lnTo>
                <a:lnTo>
                  <a:pt x="1258887" y="261303"/>
                </a:lnTo>
                <a:lnTo>
                  <a:pt x="1249680" y="253365"/>
                </a:lnTo>
                <a:lnTo>
                  <a:pt x="1240155" y="246063"/>
                </a:lnTo>
                <a:lnTo>
                  <a:pt x="1230313" y="239395"/>
                </a:lnTo>
                <a:lnTo>
                  <a:pt x="1220787" y="233045"/>
                </a:lnTo>
                <a:lnTo>
                  <a:pt x="1210945" y="227330"/>
                </a:lnTo>
                <a:lnTo>
                  <a:pt x="1201103" y="222250"/>
                </a:lnTo>
                <a:lnTo>
                  <a:pt x="1191260" y="217170"/>
                </a:lnTo>
                <a:lnTo>
                  <a:pt x="1181100" y="213043"/>
                </a:lnTo>
                <a:lnTo>
                  <a:pt x="1170940" y="209550"/>
                </a:lnTo>
                <a:lnTo>
                  <a:pt x="1160780" y="206375"/>
                </a:lnTo>
                <a:lnTo>
                  <a:pt x="1150620" y="203835"/>
                </a:lnTo>
                <a:close/>
                <a:moveTo>
                  <a:pt x="1068705" y="203835"/>
                </a:moveTo>
                <a:lnTo>
                  <a:pt x="1058227" y="206375"/>
                </a:lnTo>
                <a:lnTo>
                  <a:pt x="1047750" y="209550"/>
                </a:lnTo>
                <a:lnTo>
                  <a:pt x="1037907" y="213043"/>
                </a:lnTo>
                <a:lnTo>
                  <a:pt x="1027747" y="217170"/>
                </a:lnTo>
                <a:lnTo>
                  <a:pt x="1017905" y="222250"/>
                </a:lnTo>
                <a:lnTo>
                  <a:pt x="1008380" y="227330"/>
                </a:lnTo>
                <a:lnTo>
                  <a:pt x="998220" y="233045"/>
                </a:lnTo>
                <a:lnTo>
                  <a:pt x="988695" y="239395"/>
                </a:lnTo>
                <a:lnTo>
                  <a:pt x="979170" y="246063"/>
                </a:lnTo>
                <a:lnTo>
                  <a:pt x="969645" y="253365"/>
                </a:lnTo>
                <a:lnTo>
                  <a:pt x="960120" y="261303"/>
                </a:lnTo>
                <a:lnTo>
                  <a:pt x="950595" y="269558"/>
                </a:lnTo>
                <a:lnTo>
                  <a:pt x="941387" y="278448"/>
                </a:lnTo>
                <a:lnTo>
                  <a:pt x="932497" y="287655"/>
                </a:lnTo>
                <a:lnTo>
                  <a:pt x="923290" y="297180"/>
                </a:lnTo>
                <a:lnTo>
                  <a:pt x="914400" y="307023"/>
                </a:lnTo>
                <a:lnTo>
                  <a:pt x="906145" y="317818"/>
                </a:lnTo>
                <a:lnTo>
                  <a:pt x="897255" y="328613"/>
                </a:lnTo>
                <a:lnTo>
                  <a:pt x="888683" y="340043"/>
                </a:lnTo>
                <a:lnTo>
                  <a:pt x="880427" y="352108"/>
                </a:lnTo>
                <a:lnTo>
                  <a:pt x="872173" y="363855"/>
                </a:lnTo>
                <a:lnTo>
                  <a:pt x="864235" y="376555"/>
                </a:lnTo>
                <a:lnTo>
                  <a:pt x="855980" y="389890"/>
                </a:lnTo>
                <a:lnTo>
                  <a:pt x="848360" y="403225"/>
                </a:lnTo>
                <a:lnTo>
                  <a:pt x="840740" y="416878"/>
                </a:lnTo>
                <a:lnTo>
                  <a:pt x="833120" y="431165"/>
                </a:lnTo>
                <a:lnTo>
                  <a:pt x="825817" y="445770"/>
                </a:lnTo>
                <a:lnTo>
                  <a:pt x="818515" y="460693"/>
                </a:lnTo>
                <a:lnTo>
                  <a:pt x="811213" y="476250"/>
                </a:lnTo>
                <a:lnTo>
                  <a:pt x="804545" y="491490"/>
                </a:lnTo>
                <a:lnTo>
                  <a:pt x="797560" y="507683"/>
                </a:lnTo>
                <a:lnTo>
                  <a:pt x="791210" y="523875"/>
                </a:lnTo>
                <a:lnTo>
                  <a:pt x="1068705" y="523875"/>
                </a:lnTo>
                <a:lnTo>
                  <a:pt x="1068705" y="203835"/>
                </a:lnTo>
                <a:close/>
                <a:moveTo>
                  <a:pt x="902594" y="196743"/>
                </a:moveTo>
                <a:lnTo>
                  <a:pt x="899283" y="197489"/>
                </a:lnTo>
                <a:lnTo>
                  <a:pt x="876419" y="202887"/>
                </a:lnTo>
                <a:lnTo>
                  <a:pt x="854190" y="208921"/>
                </a:lnTo>
                <a:lnTo>
                  <a:pt x="832279" y="215589"/>
                </a:lnTo>
                <a:lnTo>
                  <a:pt x="810368" y="222258"/>
                </a:lnTo>
                <a:lnTo>
                  <a:pt x="788457" y="230197"/>
                </a:lnTo>
                <a:lnTo>
                  <a:pt x="767181" y="238136"/>
                </a:lnTo>
                <a:lnTo>
                  <a:pt x="746222" y="247027"/>
                </a:lnTo>
                <a:lnTo>
                  <a:pt x="725264" y="255919"/>
                </a:lnTo>
                <a:lnTo>
                  <a:pt x="704623" y="265445"/>
                </a:lnTo>
                <a:lnTo>
                  <a:pt x="684299" y="275925"/>
                </a:lnTo>
                <a:lnTo>
                  <a:pt x="664293" y="286086"/>
                </a:lnTo>
                <a:lnTo>
                  <a:pt x="644605" y="297201"/>
                </a:lnTo>
                <a:lnTo>
                  <a:pt x="625234" y="308950"/>
                </a:lnTo>
                <a:lnTo>
                  <a:pt x="605863" y="320700"/>
                </a:lnTo>
                <a:lnTo>
                  <a:pt x="587128" y="333084"/>
                </a:lnTo>
                <a:lnTo>
                  <a:pt x="568709" y="345786"/>
                </a:lnTo>
                <a:lnTo>
                  <a:pt x="550609" y="359124"/>
                </a:lnTo>
                <a:lnTo>
                  <a:pt x="532826" y="373096"/>
                </a:lnTo>
                <a:lnTo>
                  <a:pt x="515043" y="386751"/>
                </a:lnTo>
                <a:lnTo>
                  <a:pt x="497895" y="401358"/>
                </a:lnTo>
                <a:lnTo>
                  <a:pt x="481382" y="416601"/>
                </a:lnTo>
                <a:lnTo>
                  <a:pt x="464869" y="431844"/>
                </a:lnTo>
                <a:lnTo>
                  <a:pt x="448674" y="447404"/>
                </a:lnTo>
                <a:lnTo>
                  <a:pt x="432796" y="463281"/>
                </a:lnTo>
                <a:lnTo>
                  <a:pt x="417871" y="479794"/>
                </a:lnTo>
                <a:lnTo>
                  <a:pt x="402946" y="496942"/>
                </a:lnTo>
                <a:lnTo>
                  <a:pt x="388339" y="513773"/>
                </a:lnTo>
                <a:lnTo>
                  <a:pt x="380221" y="523875"/>
                </a:lnTo>
                <a:lnTo>
                  <a:pt x="696913" y="523875"/>
                </a:lnTo>
                <a:lnTo>
                  <a:pt x="708025" y="494348"/>
                </a:lnTo>
                <a:lnTo>
                  <a:pt x="719773" y="465455"/>
                </a:lnTo>
                <a:lnTo>
                  <a:pt x="731837" y="437833"/>
                </a:lnTo>
                <a:lnTo>
                  <a:pt x="745173" y="410845"/>
                </a:lnTo>
                <a:lnTo>
                  <a:pt x="758190" y="385128"/>
                </a:lnTo>
                <a:lnTo>
                  <a:pt x="771843" y="360045"/>
                </a:lnTo>
                <a:lnTo>
                  <a:pt x="779145" y="348298"/>
                </a:lnTo>
                <a:lnTo>
                  <a:pt x="786130" y="336233"/>
                </a:lnTo>
                <a:lnTo>
                  <a:pt x="793433" y="324803"/>
                </a:lnTo>
                <a:lnTo>
                  <a:pt x="801053" y="313690"/>
                </a:lnTo>
                <a:lnTo>
                  <a:pt x="808355" y="302578"/>
                </a:lnTo>
                <a:lnTo>
                  <a:pt x="816293" y="291783"/>
                </a:lnTo>
                <a:lnTo>
                  <a:pt x="823913" y="281305"/>
                </a:lnTo>
                <a:lnTo>
                  <a:pt x="831850" y="271145"/>
                </a:lnTo>
                <a:lnTo>
                  <a:pt x="839470" y="261303"/>
                </a:lnTo>
                <a:lnTo>
                  <a:pt x="847725" y="251778"/>
                </a:lnTo>
                <a:lnTo>
                  <a:pt x="855980" y="242570"/>
                </a:lnTo>
                <a:lnTo>
                  <a:pt x="864235" y="233363"/>
                </a:lnTo>
                <a:lnTo>
                  <a:pt x="872490" y="224473"/>
                </a:lnTo>
                <a:lnTo>
                  <a:pt x="881063" y="216535"/>
                </a:lnTo>
                <a:lnTo>
                  <a:pt x="889635" y="207963"/>
                </a:lnTo>
                <a:lnTo>
                  <a:pt x="898525" y="200343"/>
                </a:lnTo>
                <a:lnTo>
                  <a:pt x="902594" y="196743"/>
                </a:lnTo>
                <a:close/>
                <a:moveTo>
                  <a:pt x="1315730" y="196178"/>
                </a:moveTo>
                <a:lnTo>
                  <a:pt x="1320800" y="200343"/>
                </a:lnTo>
                <a:lnTo>
                  <a:pt x="1329690" y="207963"/>
                </a:lnTo>
                <a:lnTo>
                  <a:pt x="1337945" y="216535"/>
                </a:lnTo>
                <a:lnTo>
                  <a:pt x="1346517" y="224473"/>
                </a:lnTo>
                <a:lnTo>
                  <a:pt x="1355090" y="233363"/>
                </a:lnTo>
                <a:lnTo>
                  <a:pt x="1363027" y="242570"/>
                </a:lnTo>
                <a:lnTo>
                  <a:pt x="1371600" y="251778"/>
                </a:lnTo>
                <a:lnTo>
                  <a:pt x="1379537" y="261303"/>
                </a:lnTo>
                <a:lnTo>
                  <a:pt x="1387157" y="271145"/>
                </a:lnTo>
                <a:lnTo>
                  <a:pt x="1395413" y="281305"/>
                </a:lnTo>
                <a:lnTo>
                  <a:pt x="1403033" y="291783"/>
                </a:lnTo>
                <a:lnTo>
                  <a:pt x="1410653" y="302578"/>
                </a:lnTo>
                <a:lnTo>
                  <a:pt x="1417955" y="313690"/>
                </a:lnTo>
                <a:lnTo>
                  <a:pt x="1425575" y="324803"/>
                </a:lnTo>
                <a:lnTo>
                  <a:pt x="1432877" y="336233"/>
                </a:lnTo>
                <a:lnTo>
                  <a:pt x="1439863" y="348298"/>
                </a:lnTo>
                <a:lnTo>
                  <a:pt x="1447165" y="360045"/>
                </a:lnTo>
                <a:lnTo>
                  <a:pt x="1461135" y="385128"/>
                </a:lnTo>
                <a:lnTo>
                  <a:pt x="1474153" y="410845"/>
                </a:lnTo>
                <a:lnTo>
                  <a:pt x="1487170" y="437833"/>
                </a:lnTo>
                <a:lnTo>
                  <a:pt x="1499553" y="465455"/>
                </a:lnTo>
                <a:lnTo>
                  <a:pt x="1510983" y="494348"/>
                </a:lnTo>
                <a:lnTo>
                  <a:pt x="1522095" y="523875"/>
                </a:lnTo>
                <a:lnTo>
                  <a:pt x="1840331" y="523875"/>
                </a:lnTo>
                <a:lnTo>
                  <a:pt x="1832574" y="513773"/>
                </a:lnTo>
                <a:lnTo>
                  <a:pt x="1817967" y="496942"/>
                </a:lnTo>
                <a:lnTo>
                  <a:pt x="1802724" y="479794"/>
                </a:lnTo>
                <a:lnTo>
                  <a:pt x="1787481" y="463281"/>
                </a:lnTo>
                <a:lnTo>
                  <a:pt x="1771921" y="447404"/>
                </a:lnTo>
                <a:lnTo>
                  <a:pt x="1756044" y="431844"/>
                </a:lnTo>
                <a:lnTo>
                  <a:pt x="1739531" y="416601"/>
                </a:lnTo>
                <a:lnTo>
                  <a:pt x="1722383" y="401358"/>
                </a:lnTo>
                <a:lnTo>
                  <a:pt x="1705553" y="386751"/>
                </a:lnTo>
                <a:lnTo>
                  <a:pt x="1687770" y="373096"/>
                </a:lnTo>
                <a:lnTo>
                  <a:pt x="1670304" y="359124"/>
                </a:lnTo>
                <a:lnTo>
                  <a:pt x="1652203" y="345786"/>
                </a:lnTo>
                <a:lnTo>
                  <a:pt x="1633468" y="333084"/>
                </a:lnTo>
                <a:lnTo>
                  <a:pt x="1614415" y="320700"/>
                </a:lnTo>
                <a:lnTo>
                  <a:pt x="1595679" y="308950"/>
                </a:lnTo>
                <a:lnTo>
                  <a:pt x="1575991" y="297201"/>
                </a:lnTo>
                <a:lnTo>
                  <a:pt x="1556302" y="286086"/>
                </a:lnTo>
                <a:lnTo>
                  <a:pt x="1536296" y="275925"/>
                </a:lnTo>
                <a:lnTo>
                  <a:pt x="1515973" y="265445"/>
                </a:lnTo>
                <a:lnTo>
                  <a:pt x="1495332" y="255919"/>
                </a:lnTo>
                <a:lnTo>
                  <a:pt x="1474691" y="247027"/>
                </a:lnTo>
                <a:lnTo>
                  <a:pt x="1453415" y="238136"/>
                </a:lnTo>
                <a:lnTo>
                  <a:pt x="1431821" y="230197"/>
                </a:lnTo>
                <a:lnTo>
                  <a:pt x="1410227" y="222258"/>
                </a:lnTo>
                <a:lnTo>
                  <a:pt x="1388316" y="215589"/>
                </a:lnTo>
                <a:lnTo>
                  <a:pt x="1366405" y="208921"/>
                </a:lnTo>
                <a:lnTo>
                  <a:pt x="1344176" y="202887"/>
                </a:lnTo>
                <a:lnTo>
                  <a:pt x="1321630" y="197489"/>
                </a:lnTo>
                <a:lnTo>
                  <a:pt x="1315730" y="196178"/>
                </a:lnTo>
                <a:close/>
                <a:moveTo>
                  <a:pt x="1109345" y="0"/>
                </a:moveTo>
                <a:lnTo>
                  <a:pt x="1138237" y="318"/>
                </a:lnTo>
                <a:lnTo>
                  <a:pt x="1166495" y="1588"/>
                </a:lnTo>
                <a:lnTo>
                  <a:pt x="1195070" y="3493"/>
                </a:lnTo>
                <a:lnTo>
                  <a:pt x="1223010" y="5715"/>
                </a:lnTo>
                <a:lnTo>
                  <a:pt x="1250950" y="9208"/>
                </a:lnTo>
                <a:lnTo>
                  <a:pt x="1278573" y="13018"/>
                </a:lnTo>
                <a:lnTo>
                  <a:pt x="1306195" y="17780"/>
                </a:lnTo>
                <a:lnTo>
                  <a:pt x="1333183" y="22860"/>
                </a:lnTo>
                <a:lnTo>
                  <a:pt x="1360487" y="28575"/>
                </a:lnTo>
                <a:lnTo>
                  <a:pt x="1386840" y="34925"/>
                </a:lnTo>
                <a:lnTo>
                  <a:pt x="1413510" y="42228"/>
                </a:lnTo>
                <a:lnTo>
                  <a:pt x="1439545" y="50165"/>
                </a:lnTo>
                <a:lnTo>
                  <a:pt x="1465580" y="58420"/>
                </a:lnTo>
                <a:lnTo>
                  <a:pt x="1490980" y="67628"/>
                </a:lnTo>
                <a:lnTo>
                  <a:pt x="1516380" y="77153"/>
                </a:lnTo>
                <a:lnTo>
                  <a:pt x="1541463" y="87313"/>
                </a:lnTo>
                <a:lnTo>
                  <a:pt x="1566227" y="98108"/>
                </a:lnTo>
                <a:lnTo>
                  <a:pt x="1590675" y="109538"/>
                </a:lnTo>
                <a:lnTo>
                  <a:pt x="1614805" y="121603"/>
                </a:lnTo>
                <a:lnTo>
                  <a:pt x="1638617" y="134303"/>
                </a:lnTo>
                <a:lnTo>
                  <a:pt x="1662113" y="147320"/>
                </a:lnTo>
                <a:lnTo>
                  <a:pt x="1684973" y="160655"/>
                </a:lnTo>
                <a:lnTo>
                  <a:pt x="1707833" y="174943"/>
                </a:lnTo>
                <a:lnTo>
                  <a:pt x="1730057" y="189865"/>
                </a:lnTo>
                <a:lnTo>
                  <a:pt x="1751965" y="204788"/>
                </a:lnTo>
                <a:lnTo>
                  <a:pt x="1773555" y="220663"/>
                </a:lnTo>
                <a:lnTo>
                  <a:pt x="1794510" y="236855"/>
                </a:lnTo>
                <a:lnTo>
                  <a:pt x="1815465" y="253683"/>
                </a:lnTo>
                <a:lnTo>
                  <a:pt x="1835785" y="270510"/>
                </a:lnTo>
                <a:lnTo>
                  <a:pt x="1855787" y="288290"/>
                </a:lnTo>
                <a:lnTo>
                  <a:pt x="1875473" y="306705"/>
                </a:lnTo>
                <a:lnTo>
                  <a:pt x="1894205" y="325120"/>
                </a:lnTo>
                <a:lnTo>
                  <a:pt x="1912937" y="344488"/>
                </a:lnTo>
                <a:lnTo>
                  <a:pt x="1931035" y="363538"/>
                </a:lnTo>
                <a:lnTo>
                  <a:pt x="1948815" y="383540"/>
                </a:lnTo>
                <a:lnTo>
                  <a:pt x="1965643" y="403860"/>
                </a:lnTo>
                <a:lnTo>
                  <a:pt x="1982470" y="424815"/>
                </a:lnTo>
                <a:lnTo>
                  <a:pt x="1998663" y="445770"/>
                </a:lnTo>
                <a:lnTo>
                  <a:pt x="2014537" y="467360"/>
                </a:lnTo>
                <a:lnTo>
                  <a:pt x="2029777" y="489268"/>
                </a:lnTo>
                <a:lnTo>
                  <a:pt x="2044383" y="511493"/>
                </a:lnTo>
                <a:lnTo>
                  <a:pt x="2058670" y="534353"/>
                </a:lnTo>
                <a:lnTo>
                  <a:pt x="2072005" y="557213"/>
                </a:lnTo>
                <a:lnTo>
                  <a:pt x="2085023" y="580708"/>
                </a:lnTo>
                <a:lnTo>
                  <a:pt x="2097723" y="604520"/>
                </a:lnTo>
                <a:lnTo>
                  <a:pt x="2109787" y="628650"/>
                </a:lnTo>
                <a:lnTo>
                  <a:pt x="2121217" y="653098"/>
                </a:lnTo>
                <a:lnTo>
                  <a:pt x="2132013" y="677863"/>
                </a:lnTo>
                <a:lnTo>
                  <a:pt x="2142173" y="702945"/>
                </a:lnTo>
                <a:lnTo>
                  <a:pt x="2152015" y="728345"/>
                </a:lnTo>
                <a:lnTo>
                  <a:pt x="2160905" y="754063"/>
                </a:lnTo>
                <a:lnTo>
                  <a:pt x="2169160" y="779780"/>
                </a:lnTo>
                <a:lnTo>
                  <a:pt x="2177097" y="805815"/>
                </a:lnTo>
                <a:lnTo>
                  <a:pt x="2184400" y="832485"/>
                </a:lnTo>
                <a:lnTo>
                  <a:pt x="2190750" y="859473"/>
                </a:lnTo>
                <a:lnTo>
                  <a:pt x="2196465" y="886143"/>
                </a:lnTo>
                <a:lnTo>
                  <a:pt x="2201863" y="913448"/>
                </a:lnTo>
                <a:lnTo>
                  <a:pt x="2206307" y="940753"/>
                </a:lnTo>
                <a:lnTo>
                  <a:pt x="2210435" y="968375"/>
                </a:lnTo>
                <a:lnTo>
                  <a:pt x="2213610" y="996315"/>
                </a:lnTo>
                <a:lnTo>
                  <a:pt x="2215833" y="1024255"/>
                </a:lnTo>
                <a:lnTo>
                  <a:pt x="2217737" y="1052830"/>
                </a:lnTo>
                <a:lnTo>
                  <a:pt x="2219007" y="1081088"/>
                </a:lnTo>
                <a:lnTo>
                  <a:pt x="2219325" y="1109980"/>
                </a:lnTo>
                <a:lnTo>
                  <a:pt x="2219007" y="1138238"/>
                </a:lnTo>
                <a:lnTo>
                  <a:pt x="2217737" y="1166813"/>
                </a:lnTo>
                <a:lnTo>
                  <a:pt x="2215833" y="1195388"/>
                </a:lnTo>
                <a:lnTo>
                  <a:pt x="2213610" y="1223328"/>
                </a:lnTo>
                <a:lnTo>
                  <a:pt x="2210435" y="1250950"/>
                </a:lnTo>
                <a:lnTo>
                  <a:pt x="2206307" y="1278573"/>
                </a:lnTo>
                <a:lnTo>
                  <a:pt x="2201863" y="1306195"/>
                </a:lnTo>
                <a:lnTo>
                  <a:pt x="2196465" y="1333500"/>
                </a:lnTo>
                <a:lnTo>
                  <a:pt x="2190750" y="1360488"/>
                </a:lnTo>
                <a:lnTo>
                  <a:pt x="2184400" y="1387158"/>
                </a:lnTo>
                <a:lnTo>
                  <a:pt x="2177097" y="1413510"/>
                </a:lnTo>
                <a:lnTo>
                  <a:pt x="2169160" y="1439545"/>
                </a:lnTo>
                <a:lnTo>
                  <a:pt x="2160905" y="1465898"/>
                </a:lnTo>
                <a:lnTo>
                  <a:pt x="2152015" y="1491298"/>
                </a:lnTo>
                <a:lnTo>
                  <a:pt x="2142173" y="1516380"/>
                </a:lnTo>
                <a:lnTo>
                  <a:pt x="2132013" y="1541463"/>
                </a:lnTo>
                <a:lnTo>
                  <a:pt x="2121217" y="1566545"/>
                </a:lnTo>
                <a:lnTo>
                  <a:pt x="2109787" y="1590675"/>
                </a:lnTo>
                <a:lnTo>
                  <a:pt x="2097723" y="1614805"/>
                </a:lnTo>
                <a:lnTo>
                  <a:pt x="2085023" y="1638618"/>
                </a:lnTo>
                <a:lnTo>
                  <a:pt x="2072005" y="1662113"/>
                </a:lnTo>
                <a:lnTo>
                  <a:pt x="2058670" y="1685290"/>
                </a:lnTo>
                <a:lnTo>
                  <a:pt x="2044383" y="1707833"/>
                </a:lnTo>
                <a:lnTo>
                  <a:pt x="2029777" y="1730058"/>
                </a:lnTo>
                <a:lnTo>
                  <a:pt x="2014537" y="1751965"/>
                </a:lnTo>
                <a:lnTo>
                  <a:pt x="1998663" y="1773555"/>
                </a:lnTo>
                <a:lnTo>
                  <a:pt x="1982470" y="1794828"/>
                </a:lnTo>
                <a:lnTo>
                  <a:pt x="1965643" y="1815465"/>
                </a:lnTo>
                <a:lnTo>
                  <a:pt x="1948815" y="1835785"/>
                </a:lnTo>
                <a:lnTo>
                  <a:pt x="1931035" y="1855788"/>
                </a:lnTo>
                <a:lnTo>
                  <a:pt x="1912937" y="1875473"/>
                </a:lnTo>
                <a:lnTo>
                  <a:pt x="1894205" y="1894205"/>
                </a:lnTo>
                <a:lnTo>
                  <a:pt x="1875473" y="1913255"/>
                </a:lnTo>
                <a:lnTo>
                  <a:pt x="1855787" y="1931353"/>
                </a:lnTo>
                <a:lnTo>
                  <a:pt x="1835785" y="1948815"/>
                </a:lnTo>
                <a:lnTo>
                  <a:pt x="1815465" y="1966278"/>
                </a:lnTo>
                <a:lnTo>
                  <a:pt x="1794510" y="1982788"/>
                </a:lnTo>
                <a:lnTo>
                  <a:pt x="1773555" y="1998980"/>
                </a:lnTo>
                <a:lnTo>
                  <a:pt x="1751965" y="2014538"/>
                </a:lnTo>
                <a:lnTo>
                  <a:pt x="1730057" y="2030095"/>
                </a:lnTo>
                <a:lnTo>
                  <a:pt x="1707833" y="2044700"/>
                </a:lnTo>
                <a:lnTo>
                  <a:pt x="1684973" y="2058670"/>
                </a:lnTo>
                <a:lnTo>
                  <a:pt x="1662113" y="2072323"/>
                </a:lnTo>
                <a:lnTo>
                  <a:pt x="1638617" y="2085340"/>
                </a:lnTo>
                <a:lnTo>
                  <a:pt x="1614805" y="2098040"/>
                </a:lnTo>
                <a:lnTo>
                  <a:pt x="1590675" y="2109788"/>
                </a:lnTo>
                <a:lnTo>
                  <a:pt x="1566227" y="2121535"/>
                </a:lnTo>
                <a:lnTo>
                  <a:pt x="1541463" y="2132330"/>
                </a:lnTo>
                <a:lnTo>
                  <a:pt x="1516380" y="2142490"/>
                </a:lnTo>
                <a:lnTo>
                  <a:pt x="1490980" y="2152333"/>
                </a:lnTo>
                <a:lnTo>
                  <a:pt x="1465580" y="2160905"/>
                </a:lnTo>
                <a:lnTo>
                  <a:pt x="1439545" y="2169478"/>
                </a:lnTo>
                <a:lnTo>
                  <a:pt x="1413510" y="2177098"/>
                </a:lnTo>
                <a:lnTo>
                  <a:pt x="1386840" y="2184400"/>
                </a:lnTo>
                <a:lnTo>
                  <a:pt x="1360487" y="2191068"/>
                </a:lnTo>
                <a:lnTo>
                  <a:pt x="1333183" y="2196783"/>
                </a:lnTo>
                <a:lnTo>
                  <a:pt x="1306195" y="2202180"/>
                </a:lnTo>
                <a:lnTo>
                  <a:pt x="1278573" y="2206625"/>
                </a:lnTo>
                <a:lnTo>
                  <a:pt x="1250950" y="2210753"/>
                </a:lnTo>
                <a:lnTo>
                  <a:pt x="1223010" y="2213610"/>
                </a:lnTo>
                <a:lnTo>
                  <a:pt x="1195070" y="2215833"/>
                </a:lnTo>
                <a:lnTo>
                  <a:pt x="1166495" y="2218055"/>
                </a:lnTo>
                <a:lnTo>
                  <a:pt x="1138237" y="2219008"/>
                </a:lnTo>
                <a:lnTo>
                  <a:pt x="1109345" y="2219325"/>
                </a:lnTo>
                <a:lnTo>
                  <a:pt x="1081087" y="2219008"/>
                </a:lnTo>
                <a:lnTo>
                  <a:pt x="1052513" y="2218055"/>
                </a:lnTo>
                <a:lnTo>
                  <a:pt x="1023937" y="2215833"/>
                </a:lnTo>
                <a:lnTo>
                  <a:pt x="995997" y="2213610"/>
                </a:lnTo>
                <a:lnTo>
                  <a:pt x="968375" y="2210753"/>
                </a:lnTo>
                <a:lnTo>
                  <a:pt x="940753" y="2206625"/>
                </a:lnTo>
                <a:lnTo>
                  <a:pt x="913130" y="2202180"/>
                </a:lnTo>
                <a:lnTo>
                  <a:pt x="886143" y="2196783"/>
                </a:lnTo>
                <a:lnTo>
                  <a:pt x="858837" y="2191068"/>
                </a:lnTo>
                <a:lnTo>
                  <a:pt x="832167" y="2184400"/>
                </a:lnTo>
                <a:lnTo>
                  <a:pt x="805815" y="2177098"/>
                </a:lnTo>
                <a:lnTo>
                  <a:pt x="779780" y="2169478"/>
                </a:lnTo>
                <a:lnTo>
                  <a:pt x="753427" y="2160905"/>
                </a:lnTo>
                <a:lnTo>
                  <a:pt x="728027" y="2152333"/>
                </a:lnTo>
                <a:lnTo>
                  <a:pt x="702627" y="2142490"/>
                </a:lnTo>
                <a:lnTo>
                  <a:pt x="677863" y="2132330"/>
                </a:lnTo>
                <a:lnTo>
                  <a:pt x="652780" y="2121535"/>
                </a:lnTo>
                <a:lnTo>
                  <a:pt x="628650" y="2109788"/>
                </a:lnTo>
                <a:lnTo>
                  <a:pt x="604520" y="2098040"/>
                </a:lnTo>
                <a:lnTo>
                  <a:pt x="580707" y="2085340"/>
                </a:lnTo>
                <a:lnTo>
                  <a:pt x="557213" y="2072323"/>
                </a:lnTo>
                <a:lnTo>
                  <a:pt x="534035" y="2058670"/>
                </a:lnTo>
                <a:lnTo>
                  <a:pt x="511493" y="2044700"/>
                </a:lnTo>
                <a:lnTo>
                  <a:pt x="488950" y="2030095"/>
                </a:lnTo>
                <a:lnTo>
                  <a:pt x="467043" y="2014538"/>
                </a:lnTo>
                <a:lnTo>
                  <a:pt x="445770" y="1998980"/>
                </a:lnTo>
                <a:lnTo>
                  <a:pt x="424497" y="1982788"/>
                </a:lnTo>
                <a:lnTo>
                  <a:pt x="403860" y="1966278"/>
                </a:lnTo>
                <a:lnTo>
                  <a:pt x="383540" y="1948815"/>
                </a:lnTo>
                <a:lnTo>
                  <a:pt x="363537" y="1931353"/>
                </a:lnTo>
                <a:lnTo>
                  <a:pt x="344170" y="1913255"/>
                </a:lnTo>
                <a:lnTo>
                  <a:pt x="325120" y="1894205"/>
                </a:lnTo>
                <a:lnTo>
                  <a:pt x="306387" y="1875473"/>
                </a:lnTo>
                <a:lnTo>
                  <a:pt x="287973" y="1855788"/>
                </a:lnTo>
                <a:lnTo>
                  <a:pt x="270510" y="1835785"/>
                </a:lnTo>
                <a:lnTo>
                  <a:pt x="253365" y="1815465"/>
                </a:lnTo>
                <a:lnTo>
                  <a:pt x="236537" y="1794828"/>
                </a:lnTo>
                <a:lnTo>
                  <a:pt x="220345" y="1773555"/>
                </a:lnTo>
                <a:lnTo>
                  <a:pt x="204787" y="1751965"/>
                </a:lnTo>
                <a:lnTo>
                  <a:pt x="189230" y="1730058"/>
                </a:lnTo>
                <a:lnTo>
                  <a:pt x="174625" y="1707833"/>
                </a:lnTo>
                <a:lnTo>
                  <a:pt x="160655" y="1685290"/>
                </a:lnTo>
                <a:lnTo>
                  <a:pt x="147003" y="1662113"/>
                </a:lnTo>
                <a:lnTo>
                  <a:pt x="133985" y="1638618"/>
                </a:lnTo>
                <a:lnTo>
                  <a:pt x="121285" y="1614805"/>
                </a:lnTo>
                <a:lnTo>
                  <a:pt x="109537" y="1590675"/>
                </a:lnTo>
                <a:lnTo>
                  <a:pt x="97790" y="1566545"/>
                </a:lnTo>
                <a:lnTo>
                  <a:pt x="86995" y="1541463"/>
                </a:lnTo>
                <a:lnTo>
                  <a:pt x="77153" y="1516380"/>
                </a:lnTo>
                <a:lnTo>
                  <a:pt x="67627" y="1491298"/>
                </a:lnTo>
                <a:lnTo>
                  <a:pt x="58420" y="1465898"/>
                </a:lnTo>
                <a:lnTo>
                  <a:pt x="49847" y="1439545"/>
                </a:lnTo>
                <a:lnTo>
                  <a:pt x="42227" y="1413510"/>
                </a:lnTo>
                <a:lnTo>
                  <a:pt x="34925" y="1387158"/>
                </a:lnTo>
                <a:lnTo>
                  <a:pt x="28257" y="1360488"/>
                </a:lnTo>
                <a:lnTo>
                  <a:pt x="22543" y="1333500"/>
                </a:lnTo>
                <a:lnTo>
                  <a:pt x="17145" y="1306195"/>
                </a:lnTo>
                <a:lnTo>
                  <a:pt x="13017" y="1278573"/>
                </a:lnTo>
                <a:lnTo>
                  <a:pt x="9207" y="1250950"/>
                </a:lnTo>
                <a:lnTo>
                  <a:pt x="5715" y="1223328"/>
                </a:lnTo>
                <a:lnTo>
                  <a:pt x="3175" y="1195388"/>
                </a:lnTo>
                <a:lnTo>
                  <a:pt x="1270" y="1166813"/>
                </a:lnTo>
                <a:lnTo>
                  <a:pt x="317" y="1138238"/>
                </a:lnTo>
                <a:lnTo>
                  <a:pt x="0" y="1109980"/>
                </a:lnTo>
                <a:lnTo>
                  <a:pt x="317" y="1081088"/>
                </a:lnTo>
                <a:lnTo>
                  <a:pt x="1270" y="1052830"/>
                </a:lnTo>
                <a:lnTo>
                  <a:pt x="3175" y="1024255"/>
                </a:lnTo>
                <a:lnTo>
                  <a:pt x="5715" y="996315"/>
                </a:lnTo>
                <a:lnTo>
                  <a:pt x="9207" y="968375"/>
                </a:lnTo>
                <a:lnTo>
                  <a:pt x="13017" y="940753"/>
                </a:lnTo>
                <a:lnTo>
                  <a:pt x="17145" y="913448"/>
                </a:lnTo>
                <a:lnTo>
                  <a:pt x="22543" y="886143"/>
                </a:lnTo>
                <a:lnTo>
                  <a:pt x="28257" y="859473"/>
                </a:lnTo>
                <a:lnTo>
                  <a:pt x="34925" y="832485"/>
                </a:lnTo>
                <a:lnTo>
                  <a:pt x="42227" y="805815"/>
                </a:lnTo>
                <a:lnTo>
                  <a:pt x="49847" y="779780"/>
                </a:lnTo>
                <a:lnTo>
                  <a:pt x="58420" y="754063"/>
                </a:lnTo>
                <a:lnTo>
                  <a:pt x="67627" y="728345"/>
                </a:lnTo>
                <a:lnTo>
                  <a:pt x="77153" y="702945"/>
                </a:lnTo>
                <a:lnTo>
                  <a:pt x="86995" y="677863"/>
                </a:lnTo>
                <a:lnTo>
                  <a:pt x="97790" y="653098"/>
                </a:lnTo>
                <a:lnTo>
                  <a:pt x="109537" y="628650"/>
                </a:lnTo>
                <a:lnTo>
                  <a:pt x="121285" y="604520"/>
                </a:lnTo>
                <a:lnTo>
                  <a:pt x="133985" y="580708"/>
                </a:lnTo>
                <a:lnTo>
                  <a:pt x="147003" y="557213"/>
                </a:lnTo>
                <a:lnTo>
                  <a:pt x="160655" y="534353"/>
                </a:lnTo>
                <a:lnTo>
                  <a:pt x="174625" y="511493"/>
                </a:lnTo>
                <a:lnTo>
                  <a:pt x="189230" y="489268"/>
                </a:lnTo>
                <a:lnTo>
                  <a:pt x="204787" y="467360"/>
                </a:lnTo>
                <a:lnTo>
                  <a:pt x="220345" y="445770"/>
                </a:lnTo>
                <a:lnTo>
                  <a:pt x="236537" y="424815"/>
                </a:lnTo>
                <a:lnTo>
                  <a:pt x="253365" y="403860"/>
                </a:lnTo>
                <a:lnTo>
                  <a:pt x="270510" y="383540"/>
                </a:lnTo>
                <a:lnTo>
                  <a:pt x="287973" y="363538"/>
                </a:lnTo>
                <a:lnTo>
                  <a:pt x="306387" y="344488"/>
                </a:lnTo>
                <a:lnTo>
                  <a:pt x="325120" y="325120"/>
                </a:lnTo>
                <a:lnTo>
                  <a:pt x="344170" y="306705"/>
                </a:lnTo>
                <a:lnTo>
                  <a:pt x="363537" y="288290"/>
                </a:lnTo>
                <a:lnTo>
                  <a:pt x="383540" y="270510"/>
                </a:lnTo>
                <a:lnTo>
                  <a:pt x="403860" y="253683"/>
                </a:lnTo>
                <a:lnTo>
                  <a:pt x="424497" y="236855"/>
                </a:lnTo>
                <a:lnTo>
                  <a:pt x="445770" y="220663"/>
                </a:lnTo>
                <a:lnTo>
                  <a:pt x="467043" y="204788"/>
                </a:lnTo>
                <a:lnTo>
                  <a:pt x="488950" y="189865"/>
                </a:lnTo>
                <a:lnTo>
                  <a:pt x="511493" y="174943"/>
                </a:lnTo>
                <a:lnTo>
                  <a:pt x="534035" y="160655"/>
                </a:lnTo>
                <a:lnTo>
                  <a:pt x="557213" y="147320"/>
                </a:lnTo>
                <a:lnTo>
                  <a:pt x="580707" y="134303"/>
                </a:lnTo>
                <a:lnTo>
                  <a:pt x="604520" y="121603"/>
                </a:lnTo>
                <a:lnTo>
                  <a:pt x="628650" y="109538"/>
                </a:lnTo>
                <a:lnTo>
                  <a:pt x="652780" y="98108"/>
                </a:lnTo>
                <a:lnTo>
                  <a:pt x="677863" y="87313"/>
                </a:lnTo>
                <a:lnTo>
                  <a:pt x="702627" y="77153"/>
                </a:lnTo>
                <a:lnTo>
                  <a:pt x="728027" y="67628"/>
                </a:lnTo>
                <a:lnTo>
                  <a:pt x="753427" y="58420"/>
                </a:lnTo>
                <a:lnTo>
                  <a:pt x="779780" y="50165"/>
                </a:lnTo>
                <a:lnTo>
                  <a:pt x="805815" y="42228"/>
                </a:lnTo>
                <a:lnTo>
                  <a:pt x="832167" y="34925"/>
                </a:lnTo>
                <a:lnTo>
                  <a:pt x="858837" y="28575"/>
                </a:lnTo>
                <a:lnTo>
                  <a:pt x="886143" y="22860"/>
                </a:lnTo>
                <a:lnTo>
                  <a:pt x="913130" y="17780"/>
                </a:lnTo>
                <a:lnTo>
                  <a:pt x="940753" y="13018"/>
                </a:lnTo>
                <a:lnTo>
                  <a:pt x="968375" y="9208"/>
                </a:lnTo>
                <a:lnTo>
                  <a:pt x="995997" y="5715"/>
                </a:lnTo>
                <a:lnTo>
                  <a:pt x="1023937" y="3493"/>
                </a:lnTo>
                <a:lnTo>
                  <a:pt x="1052513" y="1588"/>
                </a:lnTo>
                <a:lnTo>
                  <a:pt x="1081087" y="318"/>
                </a:lnTo>
                <a:lnTo>
                  <a:pt x="1109345" y="0"/>
                </a:lnTo>
                <a:close/>
              </a:path>
            </a:pathLst>
          </a:custGeom>
          <a:gradFill>
            <a:gsLst>
              <a:gs pos="0">
                <a:srgbClr val="0070C0"/>
              </a:gs>
              <a:gs pos="48000">
                <a:schemeClr val="accent2"/>
              </a:gs>
              <a:gs pos="100000">
                <a:srgbClr val="FFFF00"/>
              </a:gs>
            </a:gsLst>
            <a:path path="circle">
              <a:fillToRect l="100000" t="100000"/>
            </a:path>
            <a:tileRect r="-100000" b="-100000"/>
          </a:gradFill>
          <a:ln w="28575" cmpd="sng">
            <a:noFill/>
            <a:prstDash val="lgDashDot"/>
            <a:round/>
          </a:ln>
          <a:extLst>
            <a:ext uri="{91240B29-F687-4F45-9708-019B960494DF}">
              <a14:hiddenLine xmlns:a14="http://schemas.microsoft.com/office/drawing/2010/main" w="9525">
                <a:solidFill>
                  <a:srgbClr val="000000"/>
                </a:solidFill>
                <a:round/>
              </a14:hiddenLine>
            </a:ext>
          </a:extLst>
        </p:spPr>
        <p:style>
          <a:lnRef idx="0">
            <a:schemeClr val="accent3"/>
          </a:lnRef>
          <a:fillRef idx="3">
            <a:schemeClr val="accent3"/>
          </a:fillRef>
          <a:effectRef idx="3">
            <a:schemeClr val="accent3"/>
          </a:effectRef>
          <a:fontRef idx="minor">
            <a:schemeClr val="lt1"/>
          </a:fontRef>
        </p:style>
        <p:txBody>
          <a:bodyPr lIns="137187" tIns="68594" rIns="137187" bIns="68594" anchor="ctr">
            <a:scene3d>
              <a:camera prst="orthographicFront"/>
              <a:lightRig rig="threePt" dir="t"/>
            </a:scene3d>
            <a:sp3d>
              <a:contourClr>
                <a:srgbClr val="FFFFFF"/>
              </a:contourClr>
            </a:sp3d>
          </a:bodyPr>
          <a:lstStyle>
            <a:defPPr>
              <a:defRPr lang="zh-CN"/>
            </a:defPPr>
            <a:lvl1pPr algn="l" defTabSz="685800" rtl="0" fontAlgn="base">
              <a:spcBef>
                <a:spcPct val="0"/>
              </a:spcBef>
              <a:spcAft>
                <a:spcPct val="0"/>
              </a:spcAft>
              <a:defRPr sz="1400" kern="1200">
                <a:solidFill>
                  <a:schemeClr val="lt1"/>
                </a:solidFill>
                <a:latin typeface="+mn-lt"/>
                <a:ea typeface="+mn-ea"/>
                <a:cs typeface="+mn-cs"/>
              </a:defRPr>
            </a:lvl1pPr>
            <a:lvl2pPr marL="342900" algn="l" defTabSz="685800" rtl="0" fontAlgn="base">
              <a:spcBef>
                <a:spcPct val="0"/>
              </a:spcBef>
              <a:spcAft>
                <a:spcPct val="0"/>
              </a:spcAft>
              <a:defRPr sz="1400" kern="1200">
                <a:solidFill>
                  <a:schemeClr val="lt1"/>
                </a:solidFill>
                <a:latin typeface="+mn-lt"/>
                <a:ea typeface="+mn-ea"/>
                <a:cs typeface="+mn-cs"/>
              </a:defRPr>
            </a:lvl2pPr>
            <a:lvl3pPr marL="685800" algn="l" defTabSz="685800" rtl="0" fontAlgn="base">
              <a:spcBef>
                <a:spcPct val="0"/>
              </a:spcBef>
              <a:spcAft>
                <a:spcPct val="0"/>
              </a:spcAft>
              <a:defRPr sz="1400" kern="1200">
                <a:solidFill>
                  <a:schemeClr val="lt1"/>
                </a:solidFill>
                <a:latin typeface="+mn-lt"/>
                <a:ea typeface="+mn-ea"/>
                <a:cs typeface="+mn-cs"/>
              </a:defRPr>
            </a:lvl3pPr>
            <a:lvl4pPr marL="1028700" algn="l" defTabSz="685800" rtl="0" fontAlgn="base">
              <a:spcBef>
                <a:spcPct val="0"/>
              </a:spcBef>
              <a:spcAft>
                <a:spcPct val="0"/>
              </a:spcAft>
              <a:defRPr sz="1400" kern="1200">
                <a:solidFill>
                  <a:schemeClr val="lt1"/>
                </a:solidFill>
                <a:latin typeface="+mn-lt"/>
                <a:ea typeface="+mn-ea"/>
                <a:cs typeface="+mn-cs"/>
              </a:defRPr>
            </a:lvl4pPr>
            <a:lvl5pPr marL="1371600" algn="l" defTabSz="685800"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600" b="0" i="0" u="none" strike="noStrike" kern="1200" cap="none" spc="0" normalizeH="0" baseline="0" noProof="1">
              <a:ln>
                <a:noFill/>
              </a:ln>
              <a:solidFill>
                <a:schemeClr val="lt1"/>
              </a:solidFill>
              <a:effectLst/>
              <a:uLnTx/>
              <a:uFillTx/>
              <a:latin typeface="+mn-lt"/>
              <a:ea typeface="+mn-ea"/>
              <a:cs typeface="+mn-cs"/>
            </a:endParaRPr>
          </a:p>
        </p:txBody>
      </p:sp>
      <p:sp>
        <p:nvSpPr>
          <p:cNvPr id="17410" name="标题 1"/>
          <p:cNvSpPr>
            <a:spLocks noGrp="1"/>
          </p:cNvSpPr>
          <p:nvPr/>
        </p:nvSpPr>
        <p:spPr>
          <a:xfrm>
            <a:off x="628650" y="366184"/>
            <a:ext cx="7886700" cy="1325033"/>
          </a:xfrm>
          <a:prstGeom prst="rect">
            <a:avLst/>
          </a:prstGeom>
          <a:noFill/>
          <a:ln w="9525">
            <a:noFill/>
          </a:ln>
        </p:spPr>
        <p:txBody>
          <a:bodyPr vert="horz" wrap="square" lIns="68580" tIns="34290" rIns="68580" bIns="34290" anchor="ctr" anchorCtr="0"/>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9pPr>
          </a:lstStyle>
          <a:p>
            <a:pPr eaLnBrk="1" hangingPunct="1"/>
            <a:r>
              <a:rPr lang="en-US" altLang="zh-CN" sz="3600" b="1" dirty="0">
                <a:latin typeface="Verdana" panose="020B0604030504040204" pitchFamily="34" charset="0"/>
              </a:rPr>
              <a:t>Activity 7 </a:t>
            </a:r>
            <a:endParaRPr lang="zh-CN" altLang="en-US" sz="3600" b="1" dirty="0">
              <a:latin typeface="Verdana" panose="020B0604030504040204" pitchFamily="34" charset="0"/>
            </a:endParaRPr>
          </a:p>
        </p:txBody>
      </p:sp>
      <p:pic>
        <p:nvPicPr>
          <p:cNvPr id="4" name="Listening 7">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4644390" y="764540"/>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 presetClass="mediacall" presetSubtype="0" fill="hold" nodeType="afterEffect">
                                  <p:stCondLst>
                                    <p:cond delay="0"/>
                                  </p:stCondLst>
                                  <p:childTnLst>
                                    <p:cmd type="call" cmd="playFrom(0.0)">
                                      <p:cBhvr additive="base">
                                        <p:cTn id="35" dur="1464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1">
                  <p:stCondLst>
                    <p:cond delay="indefinite"/>
                  </p:stCondLst>
                  <p:endCondLst>
                    <p:cond evt="onNext">
                      <p:tgtEl>
                        <p:sldTgt/>
                      </p:tgtEl>
                    </p:cond>
                    <p:cond evt="onPrev">
                      <p:tgtEl>
                        <p:sldTgt/>
                      </p:tgtEl>
                    </p:cond>
                    <p:cond evt="onStopAudio">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3600" b="1" dirty="0">
                <a:latin typeface="Verdana" panose="020B0604030504040204" pitchFamily="34" charset="0"/>
                <a:sym typeface="+mn-ea"/>
              </a:rPr>
              <a:t>Activity 8 </a:t>
            </a:r>
            <a:br>
              <a:rPr lang="zh-CN" altLang="en-US" b="1" dirty="0">
                <a:latin typeface="Verdana" panose="020B0604030504040204" pitchFamily="34" charset="0"/>
              </a:rPr>
            </a:br>
            <a:endParaRPr lang="zh-CN" altLang="en-US"/>
          </a:p>
        </p:txBody>
      </p:sp>
      <p:pic>
        <p:nvPicPr>
          <p:cNvPr id="18437" name="图片 1"/>
          <p:cNvPicPr>
            <a:picLocks noChangeAspect="1"/>
          </p:cNvPicPr>
          <p:nvPr>
            <p:ph idx="1"/>
            <p:custDataLst>
              <p:tags r:id="rId1"/>
            </p:custDataLst>
          </p:nvPr>
        </p:nvPicPr>
        <p:blipFill>
          <a:blip r:embed="rId2"/>
          <a:srcRect l="45653" t="4080" r="12497" b="3958"/>
          <a:stretch>
            <a:fillRect/>
          </a:stretch>
        </p:blipFill>
        <p:spPr>
          <a:xfrm>
            <a:off x="4716145" y="1124585"/>
            <a:ext cx="4340860" cy="5026660"/>
          </a:xfrm>
          <a:prstGeom prst="rect">
            <a:avLst/>
          </a:prstGeom>
          <a:noFill/>
          <a:ln w="9525">
            <a:noFill/>
          </a:ln>
        </p:spPr>
      </p:pic>
      <p:sp>
        <p:nvSpPr>
          <p:cNvPr id="8" name="内容占位符 2"/>
          <p:cNvSpPr txBox="1">
            <a:spLocks noChangeArrowheads="1"/>
          </p:cNvSpPr>
          <p:nvPr/>
        </p:nvSpPr>
        <p:spPr bwMode="auto">
          <a:xfrm>
            <a:off x="251460" y="2132965"/>
            <a:ext cx="5189220" cy="235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marR="0" defTabSz="685800" eaLnBrk="1" hangingPunct="1">
              <a:lnSpc>
                <a:spcPct val="90000"/>
              </a:lnSpc>
              <a:spcBef>
                <a:spcPts val="750"/>
              </a:spcBef>
              <a:buClrTx/>
              <a:buSzTx/>
              <a:buFontTx/>
              <a:buNone/>
              <a:defRPr/>
            </a:pPr>
            <a:r>
              <a:rPr kumimoji="0" lang="en-US" altLang="zh-CN" sz="2800" kern="1200" cap="none" spc="0" normalizeH="0" baseline="0" noProof="0" dirty="0">
                <a:solidFill>
                  <a:schemeClr val="accent2"/>
                </a:solidFill>
                <a:latin typeface="Calibri" panose="020F0502020204030204" charset="0"/>
                <a:ea typeface="+mn-ea"/>
                <a:cs typeface="Calibri" panose="020F0502020204030204" charset="0"/>
              </a:rPr>
              <a:t>1 1900s</a:t>
            </a:r>
            <a:endParaRPr kumimoji="0" lang="en-US" altLang="zh-CN" sz="2800" kern="1200" cap="none" spc="0" normalizeH="0" baseline="0" noProof="0" dirty="0">
              <a:solidFill>
                <a:schemeClr val="accent2"/>
              </a:solidFill>
              <a:latin typeface="Calibri" panose="020F0502020204030204" charset="0"/>
              <a:ea typeface="+mn-ea"/>
              <a:cs typeface="Calibri" panose="020F0502020204030204" charset="0"/>
            </a:endParaRPr>
          </a:p>
          <a:p>
            <a:pPr marR="0" defTabSz="685800" eaLnBrk="1" hangingPunct="1">
              <a:lnSpc>
                <a:spcPct val="90000"/>
              </a:lnSpc>
              <a:spcBef>
                <a:spcPts val="750"/>
              </a:spcBef>
              <a:buClrTx/>
              <a:buSzTx/>
              <a:buFontTx/>
              <a:buNone/>
              <a:defRPr/>
            </a:pPr>
            <a:r>
              <a:rPr kumimoji="0" lang="en-US" altLang="zh-CN" sz="2800" kern="1200" cap="none" spc="0" normalizeH="0" baseline="0" noProof="0" dirty="0">
                <a:solidFill>
                  <a:schemeClr val="accent2"/>
                </a:solidFill>
                <a:latin typeface="Calibri" panose="020F0502020204030204" charset="0"/>
                <a:ea typeface="+mn-ea"/>
                <a:cs typeface="Calibri" panose="020F0502020204030204" charset="0"/>
              </a:rPr>
              <a:t>2 The Great Smog</a:t>
            </a:r>
            <a:endParaRPr kumimoji="0" lang="en-US" altLang="zh-CN" sz="2800" kern="1200" cap="none" spc="0" normalizeH="0" baseline="0" noProof="0" dirty="0">
              <a:solidFill>
                <a:schemeClr val="accent2"/>
              </a:solidFill>
              <a:latin typeface="Calibri" panose="020F0502020204030204" charset="0"/>
              <a:ea typeface="+mn-ea"/>
              <a:cs typeface="Calibri" panose="020F0502020204030204" charset="0"/>
            </a:endParaRPr>
          </a:p>
          <a:p>
            <a:pPr marR="0" defTabSz="685800" eaLnBrk="1" hangingPunct="1">
              <a:lnSpc>
                <a:spcPct val="90000"/>
              </a:lnSpc>
              <a:spcBef>
                <a:spcPts val="750"/>
              </a:spcBef>
              <a:buClrTx/>
              <a:buSzTx/>
              <a:buFontTx/>
              <a:buNone/>
              <a:defRPr/>
            </a:pPr>
            <a:r>
              <a:rPr kumimoji="0" lang="en-US" altLang="zh-CN" sz="2800" kern="1200" cap="none" spc="0" normalizeH="0" baseline="0" noProof="0" dirty="0">
                <a:solidFill>
                  <a:schemeClr val="accent2"/>
                </a:solidFill>
                <a:latin typeface="Calibri" panose="020F0502020204030204" charset="0"/>
                <a:ea typeface="+mn-ea"/>
                <a:cs typeface="Calibri" panose="020F0502020204030204" charset="0"/>
              </a:rPr>
              <a:t>3 no wind</a:t>
            </a:r>
            <a:endParaRPr kumimoji="0" lang="en-US" altLang="zh-CN" sz="2800" kern="1200" cap="none" spc="0" normalizeH="0" baseline="0" noProof="0" dirty="0">
              <a:solidFill>
                <a:schemeClr val="accent2"/>
              </a:solidFill>
              <a:latin typeface="Calibri" panose="020F0502020204030204" charset="0"/>
              <a:ea typeface="+mn-ea"/>
              <a:cs typeface="Calibri" panose="020F0502020204030204" charset="0"/>
            </a:endParaRPr>
          </a:p>
          <a:p>
            <a:pPr marR="0" defTabSz="685800" eaLnBrk="1" hangingPunct="1">
              <a:lnSpc>
                <a:spcPct val="90000"/>
              </a:lnSpc>
              <a:spcBef>
                <a:spcPts val="750"/>
              </a:spcBef>
              <a:buClrTx/>
              <a:buSzTx/>
              <a:buFontTx/>
              <a:buNone/>
              <a:defRPr/>
            </a:pPr>
            <a:r>
              <a:rPr kumimoji="0" lang="en-US" altLang="zh-CN" sz="2800" kern="1200" cap="none" spc="0" normalizeH="0" baseline="0" noProof="0" dirty="0">
                <a:solidFill>
                  <a:schemeClr val="accent2"/>
                </a:solidFill>
                <a:latin typeface="Calibri" panose="020F0502020204030204" charset="0"/>
                <a:ea typeface="+mn-ea"/>
                <a:cs typeface="Calibri" panose="020F0502020204030204" charset="0"/>
              </a:rPr>
              <a:t>4 chemicals coming from traffic</a:t>
            </a:r>
            <a:endParaRPr kumimoji="0" lang="en-US" altLang="zh-CN" sz="2800" kern="1200" cap="none" spc="0" normalizeH="0" baseline="0" noProof="0" dirty="0">
              <a:solidFill>
                <a:schemeClr val="accent2"/>
              </a:solidFill>
              <a:latin typeface="Calibri" panose="020F0502020204030204" charset="0"/>
              <a:ea typeface="+mn-ea"/>
              <a:cs typeface="Calibri" panose="020F0502020204030204" charset="0"/>
            </a:endParaRPr>
          </a:p>
          <a:p>
            <a:pPr marR="0" defTabSz="685800" eaLnBrk="1" hangingPunct="1">
              <a:lnSpc>
                <a:spcPct val="90000"/>
              </a:lnSpc>
              <a:spcBef>
                <a:spcPts val="750"/>
              </a:spcBef>
              <a:buClrTx/>
              <a:buSzTx/>
              <a:buFontTx/>
              <a:buNone/>
              <a:defRPr/>
            </a:pPr>
            <a:r>
              <a:rPr kumimoji="0" lang="en-US" altLang="zh-CN" sz="2800" kern="1200" cap="none" spc="0" normalizeH="0" baseline="0" noProof="0" dirty="0">
                <a:solidFill>
                  <a:schemeClr val="accent2"/>
                </a:solidFill>
                <a:latin typeface="Calibri" panose="020F0502020204030204" charset="0"/>
                <a:ea typeface="+mn-ea"/>
                <a:cs typeface="Calibri" panose="020F0502020204030204" charset="0"/>
              </a:rPr>
              <a:t>5 chemicals</a:t>
            </a:r>
            <a:endParaRPr kumimoji="0" lang="en-US" altLang="zh-CN" sz="2800" kern="1200" cap="none" spc="0" normalizeH="0" baseline="0" noProof="0" dirty="0">
              <a:solidFill>
                <a:schemeClr val="accent2"/>
              </a:solidFill>
              <a:latin typeface="Calibri" panose="020F0502020204030204" charset="0"/>
              <a:ea typeface="+mn-ea"/>
              <a:cs typeface="Calibri" panose="020F0502020204030204" charset="0"/>
            </a:endParaRPr>
          </a:p>
          <a:p>
            <a:pPr marR="0" defTabSz="685800" eaLnBrk="1" hangingPunct="1">
              <a:lnSpc>
                <a:spcPct val="90000"/>
              </a:lnSpc>
              <a:spcBef>
                <a:spcPts val="750"/>
              </a:spcBef>
              <a:buClrTx/>
              <a:buSzTx/>
              <a:buFontTx/>
              <a:buNone/>
              <a:defRPr/>
            </a:pPr>
            <a:r>
              <a:rPr kumimoji="0" lang="en-US" altLang="zh-CN" sz="2800" kern="1200" cap="none" spc="0" normalizeH="0" baseline="0" noProof="0" dirty="0">
                <a:solidFill>
                  <a:schemeClr val="accent2"/>
                </a:solidFill>
                <a:latin typeface="Calibri" panose="020F0502020204030204" charset="0"/>
                <a:ea typeface="+mn-ea"/>
                <a:cs typeface="Calibri" panose="020F0502020204030204" charset="0"/>
              </a:rPr>
              <a:t>6 requirements of paying to drive</a:t>
            </a:r>
            <a:endParaRPr kumimoji="0" lang="en-US" altLang="zh-CN" sz="2800" kern="1200" cap="none" spc="0" normalizeH="0" baseline="0" noProof="0" dirty="0">
              <a:solidFill>
                <a:schemeClr val="accent2"/>
              </a:solidFill>
              <a:latin typeface="Calibri" panose="020F0502020204030204" charset="0"/>
              <a:ea typeface="+mn-ea"/>
              <a:cs typeface="Calibri" panose="020F0502020204030204" charset="0"/>
            </a:endParaRPr>
          </a:p>
        </p:txBody>
      </p:sp>
      <p:pic>
        <p:nvPicPr>
          <p:cNvPr id="4" name="Listening 8">
            <a:hlinkClick r:id="" action="ppaction://media"/>
          </p:cNvPr>
          <p:cNvPicPr/>
          <p:nvPr>
            <a:audioFile r:link="rId3"/>
            <p:extLst>
              <p:ext uri="{DAA4B4D4-6D71-4841-9C94-3DE7FCFB9230}">
                <p14:media xmlns:p14="http://schemas.microsoft.com/office/powerpoint/2010/main" r:embed="rId4"/>
              </p:ext>
            </p:extLst>
          </p:nvPr>
        </p:nvPicPr>
        <p:blipFill>
          <a:blip r:embed="rId5"/>
          <a:stretch>
            <a:fillRect/>
          </a:stretch>
        </p:blipFill>
        <p:spPr>
          <a:xfrm>
            <a:off x="1763395" y="1052830"/>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4557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blinds(horizontal)">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blinds(horizontal)">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blinds(horizontal)">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blinds(horizontal)">
                                      <p:cBhvr>
                                        <p:cTn id="26" dur="500"/>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blinds(horizontal)">
                                      <p:cBhvr>
                                        <p:cTn id="31" dur="500"/>
                                        <p:tgtEl>
                                          <p:spTgt spid="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8">
                                            <p:txEl>
                                              <p:pRg st="5" end="5"/>
                                            </p:txEl>
                                          </p:spTgt>
                                        </p:tgtEl>
                                        <p:attrNameLst>
                                          <p:attrName>style.visibility</p:attrName>
                                        </p:attrNameLst>
                                      </p:cBhvr>
                                      <p:to>
                                        <p:strVal val="visible"/>
                                      </p:to>
                                    </p:set>
                                    <p:animEffect transition="in" filter="blinds(horizontal)">
                                      <p:cBhvr>
                                        <p:cTn id="36"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7" fill="hold" display="1">
                  <p:stCondLst>
                    <p:cond delay="indefinite"/>
                  </p:stCondLst>
                  <p:endCondLst>
                    <p:cond evt="onNext">
                      <p:tgtEl>
                        <p:sldTgt/>
                      </p:tgtEl>
                    </p:cond>
                    <p:cond evt="onPrev">
                      <p:tgtEl>
                        <p:sldTgt/>
                      </p:tgtEl>
                    </p:cond>
                    <p:cond evt="onStopAudio">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内容占位符 2"/>
          <p:cNvSpPr>
            <a:spLocks noGrp="1"/>
          </p:cNvSpPr>
          <p:nvPr>
            <p:ph idx="1"/>
          </p:nvPr>
        </p:nvSpPr>
        <p:spPr>
          <a:xfrm>
            <a:off x="66675" y="1588"/>
            <a:ext cx="9012238" cy="6788150"/>
          </a:xfrm>
          <a:ln/>
        </p:spPr>
        <p:txBody>
          <a:bodyPr anchor="t" anchorCtr="0"/>
          <a:p>
            <a:r>
              <a:rPr lang="zh-CN" altLang="en-US"/>
              <a:t>听力原文</a:t>
            </a:r>
            <a:endParaRPr lang="zh-CN" altLang="en-US"/>
          </a:p>
          <a:p>
            <a:r>
              <a:rPr lang="zh-CN" altLang="en-US">
                <a:solidFill>
                  <a:srgbClr val="FF0000"/>
                </a:solidFill>
              </a:rPr>
              <a:t>Lecturer</a:t>
            </a:r>
            <a:r>
              <a:rPr lang="zh-CN" altLang="en-US"/>
              <a:t>: Good evening, everyone, and thank you for coming to today</a:t>
            </a:r>
            <a:r>
              <a:rPr lang="en-US" altLang="zh-CN"/>
              <a:t>'</a:t>
            </a:r>
            <a:r>
              <a:rPr lang="zh-CN" altLang="en-US"/>
              <a:t>s talk. I</a:t>
            </a:r>
            <a:r>
              <a:rPr lang="en-US" altLang="zh-CN"/>
              <a:t>'</a:t>
            </a:r>
            <a:r>
              <a:rPr lang="zh-CN" altLang="en-US"/>
              <a:t>m Dr Brown and I’m going to talk about air pollution in cities--- what we all know as “smog”. Please feel free to stop me if you have any questions. So, first of all, a bit of history. The term “smog” was first used in the 1800s in cities that had problems with smoke and fog.</a:t>
            </a:r>
            <a:endParaRPr lang="zh-CN" altLang="en-US"/>
          </a:p>
          <a:p>
            <a:r>
              <a:rPr lang="zh-CN" altLang="en-US">
                <a:solidFill>
                  <a:srgbClr val="FF0000"/>
                </a:solidFill>
              </a:rPr>
              <a:t>Student A</a:t>
            </a:r>
            <a:r>
              <a:rPr lang="zh-CN" altLang="en-US"/>
              <a:t>: Sorry for interrupting, but I believe it was in the 1900s.</a:t>
            </a:r>
            <a:endParaRPr lang="zh-CN" altLang="en-US"/>
          </a:p>
          <a:p>
            <a:r>
              <a:rPr lang="zh-CN" altLang="en-US">
                <a:solidFill>
                  <a:srgbClr val="FF0000"/>
                </a:solidFill>
              </a:rPr>
              <a:t>Lecturer</a:t>
            </a:r>
            <a:r>
              <a:rPr lang="zh-CN" altLang="en-US"/>
              <a:t>: Sorry, I made a mistake. You are right. It was in the 1900s. Thank you. </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内容占位符 2"/>
          <p:cNvSpPr>
            <a:spLocks noGrp="1"/>
          </p:cNvSpPr>
          <p:nvPr>
            <p:ph idx="1"/>
          </p:nvPr>
        </p:nvSpPr>
        <p:spPr>
          <a:xfrm>
            <a:off x="100013" y="146050"/>
            <a:ext cx="8945562" cy="5980113"/>
          </a:xfrm>
          <a:ln/>
        </p:spPr>
        <p:txBody>
          <a:bodyPr anchor="t" anchorCtr="0"/>
          <a:p>
            <a:r>
              <a:rPr lang="zh-CN" altLang="en-US"/>
              <a:t>London was one of the cities where smog caused big problems. In December 1952, it suffered from “ The Great Smog”. It was a very cold winter, so a lot of coal was burned at home and in the factories. The problem was that there was no wind, so thick smog covered the city. Nowadays ...</a:t>
            </a:r>
            <a:endParaRPr lang="zh-CN" altLang="en-US"/>
          </a:p>
          <a:p>
            <a:r>
              <a:rPr lang="zh-CN" altLang="en-US">
                <a:solidFill>
                  <a:srgbClr val="FF0000"/>
                </a:solidFill>
              </a:rPr>
              <a:t>Student B:</a:t>
            </a:r>
            <a:r>
              <a:rPr lang="zh-CN" altLang="en-US"/>
              <a:t> Excuse me, but can I just ask--- did the smog cause any deaths?</a:t>
            </a:r>
            <a:endParaRPr lang="zh-CN" altLang="en-US"/>
          </a:p>
          <a:p>
            <a:r>
              <a:rPr lang="zh-CN" altLang="en-US">
                <a:solidFill>
                  <a:srgbClr val="FF0000"/>
                </a:solidFill>
              </a:rPr>
              <a:t>Lecturer:</a:t>
            </a:r>
            <a:r>
              <a:rPr lang="zh-CN" altLang="en-US"/>
              <a:t> I</a:t>
            </a:r>
            <a:r>
              <a:rPr lang="en-US" altLang="zh-CN"/>
              <a:t>'</a:t>
            </a:r>
            <a:r>
              <a:rPr lang="zh-CN" altLang="en-US"/>
              <a:t>m afraid so. According to research, about 4000 people are known to have died as a result of the smog, but that number could be much higher. It was terrible! </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内容占位符 2"/>
          <p:cNvSpPr>
            <a:spLocks noGrp="1"/>
          </p:cNvSpPr>
          <p:nvPr>
            <p:ph idx="1"/>
          </p:nvPr>
        </p:nvSpPr>
        <p:spPr>
          <a:xfrm>
            <a:off x="111125" y="146050"/>
            <a:ext cx="8999538" cy="6540500"/>
          </a:xfrm>
          <a:ln/>
        </p:spPr>
        <p:txBody>
          <a:bodyPr anchor="t" anchorCtr="0"/>
          <a:p>
            <a:r>
              <a:rPr lang="zh-CN" altLang="en-US">
                <a:sym typeface="宋体" panose="02010600030101010101" pitchFamily="2" charset="-122"/>
              </a:rPr>
              <a:t>Nowadays, smog will exists, but is produced by chemicals coming from traffic and factories. However, governments are taking measures to reduce smog as much as possible. Now, let</a:t>
            </a:r>
            <a:r>
              <a:rPr lang="en-US" altLang="zh-CN">
                <a:sym typeface="宋体" panose="02010600030101010101" pitchFamily="2" charset="-122"/>
              </a:rPr>
              <a:t>'</a:t>
            </a:r>
            <a:r>
              <a:rPr lang="zh-CN" altLang="en-US">
                <a:sym typeface="宋体" panose="02010600030101010101" pitchFamily="2" charset="-122"/>
              </a:rPr>
              <a:t>s look at what smog does to our health...</a:t>
            </a:r>
            <a:endParaRPr lang="zh-CN" altLang="en-US"/>
          </a:p>
          <a:p>
            <a:r>
              <a:rPr lang="zh-CN" altLang="en-US">
                <a:solidFill>
                  <a:srgbClr val="FF0000"/>
                </a:solidFill>
                <a:sym typeface="宋体" panose="02010600030101010101" pitchFamily="2" charset="-122"/>
              </a:rPr>
              <a:t>Student A:</a:t>
            </a:r>
            <a:r>
              <a:rPr lang="zh-CN" altLang="en-US">
                <a:sym typeface="宋体" panose="02010600030101010101" pitchFamily="2" charset="-122"/>
              </a:rPr>
              <a:t> If I could just stop you again... Can you give us examples of these measures?</a:t>
            </a:r>
            <a:endParaRPr lang="zh-CN" altLang="en-US"/>
          </a:p>
          <a:p>
            <a:r>
              <a:rPr lang="zh-CN" altLang="en-US">
                <a:solidFill>
                  <a:srgbClr val="FF0000"/>
                </a:solidFill>
                <a:sym typeface="宋体" panose="02010600030101010101" pitchFamily="2" charset="-122"/>
              </a:rPr>
              <a:t>Lecturer:</a:t>
            </a:r>
            <a:r>
              <a:rPr lang="zh-CN" altLang="en-US">
                <a:sym typeface="宋体" panose="02010600030101010101" pitchFamily="2" charset="-122"/>
              </a:rPr>
              <a:t> Well, for example, factories must follow rules about what chemicals they use. In some cities, when there</a:t>
            </a:r>
            <a:r>
              <a:rPr lang="en-US" altLang="zh-CN">
                <a:sym typeface="宋体" panose="02010600030101010101" pitchFamily="2" charset="-122"/>
              </a:rPr>
              <a:t>'</a:t>
            </a:r>
            <a:r>
              <a:rPr lang="zh-CN" altLang="en-US">
                <a:sym typeface="宋体" panose="02010600030101010101" pitchFamily="2" charset="-122"/>
              </a:rPr>
              <a:t>s smog, people have to pay to drive in the centre. Now, let</a:t>
            </a:r>
            <a:r>
              <a:rPr lang="en-US" altLang="zh-CN">
                <a:sym typeface="宋体" panose="02010600030101010101" pitchFamily="2" charset="-122"/>
              </a:rPr>
              <a:t>'</a:t>
            </a:r>
            <a:r>
              <a:rPr lang="zh-CN" altLang="en-US">
                <a:sym typeface="宋体" panose="02010600030101010101" pitchFamily="2" charset="-122"/>
              </a:rPr>
              <a:t>s move on to the impact of smog on our health.</a:t>
            </a:r>
            <a:endParaRPr lang="zh-CN" altLang="en-US"/>
          </a:p>
          <a:p>
            <a:endParaRPr lang="zh-CN" altLang="en-US"/>
          </a:p>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内容占位符 2"/>
          <p:cNvSpPr>
            <a:spLocks noGrp="1"/>
          </p:cNvSpPr>
          <p:nvPr>
            <p:ph idx="1"/>
          </p:nvPr>
        </p:nvSpPr>
        <p:spPr>
          <a:xfrm>
            <a:off x="55563" y="636588"/>
            <a:ext cx="9010650" cy="7034212"/>
          </a:xfrm>
          <a:ln/>
        </p:spPr>
        <p:txBody>
          <a:bodyPr anchor="t" anchorCtr="0"/>
          <a:p>
            <a:r>
              <a:rPr lang="zh-CN" altLang="en-US" sz="2800" b="1">
                <a:latin typeface="Times New Roman" panose="02020603050405020304" pitchFamily="18" charset="0"/>
              </a:rPr>
              <a:t>1.讲述了......的故事 </a:t>
            </a:r>
            <a:r>
              <a:rPr lang="zh-CN" altLang="en-US" sz="2800" b="1">
                <a:solidFill>
                  <a:srgbClr val="FF0000"/>
                </a:solidFill>
                <a:latin typeface="Times New Roman" panose="02020603050405020304" pitchFamily="18" charset="0"/>
              </a:rPr>
              <a:t>tell the story of ...</a:t>
            </a:r>
            <a:endParaRPr lang="zh-CN" altLang="en-US" sz="2800" b="1">
              <a:solidFill>
                <a:srgbClr val="FF0000"/>
              </a:solidFill>
              <a:latin typeface="Times New Roman" panose="02020603050405020304" pitchFamily="18" charset="0"/>
            </a:endParaRPr>
          </a:p>
          <a:p>
            <a:r>
              <a:rPr lang="zh-CN" altLang="en-US" sz="2800" b="1">
                <a:latin typeface="Times New Roman" panose="02020603050405020304" pitchFamily="18" charset="0"/>
              </a:rPr>
              <a:t>2.害怕...... </a:t>
            </a:r>
            <a:r>
              <a:rPr lang="zh-CN" altLang="en-US" sz="2800" b="1">
                <a:solidFill>
                  <a:srgbClr val="FF0000"/>
                </a:solidFill>
                <a:latin typeface="Times New Roman" panose="02020603050405020304" pitchFamily="18" charset="0"/>
              </a:rPr>
              <a:t>be (become) scared/frightened/afraid of ...</a:t>
            </a:r>
            <a:endParaRPr lang="zh-CN" altLang="en-US" sz="2800" b="1">
              <a:solidFill>
                <a:srgbClr val="FF0000"/>
              </a:solidFill>
              <a:latin typeface="Times New Roman" panose="02020603050405020304" pitchFamily="18" charset="0"/>
            </a:endParaRPr>
          </a:p>
          <a:p>
            <a:r>
              <a:rPr lang="zh-CN" altLang="en-US" sz="2800" b="1">
                <a:latin typeface="Times New Roman" panose="02020603050405020304" pitchFamily="18" charset="0"/>
              </a:rPr>
              <a:t>3.害怕地；惊恐地 </a:t>
            </a:r>
            <a:r>
              <a:rPr lang="zh-CN" altLang="en-US" sz="2800" b="1">
                <a:solidFill>
                  <a:srgbClr val="FF0000"/>
                </a:solidFill>
                <a:latin typeface="Times New Roman" panose="02020603050405020304" pitchFamily="18" charset="0"/>
              </a:rPr>
              <a:t>in fear</a:t>
            </a:r>
            <a:endParaRPr lang="zh-CN" altLang="en-US" sz="2800" b="1">
              <a:solidFill>
                <a:srgbClr val="FF0000"/>
              </a:solidFill>
              <a:latin typeface="Times New Roman" panose="02020603050405020304" pitchFamily="18" charset="0"/>
            </a:endParaRPr>
          </a:p>
          <a:p>
            <a:r>
              <a:rPr lang="zh-CN" altLang="en-US" sz="2800" b="1">
                <a:latin typeface="Times New Roman" panose="02020603050405020304" pitchFamily="18" charset="0"/>
              </a:rPr>
              <a:t>4.因为 </a:t>
            </a:r>
            <a:r>
              <a:rPr lang="zh-CN" altLang="en-US" sz="2800" b="1">
                <a:solidFill>
                  <a:srgbClr val="FF0000"/>
                </a:solidFill>
                <a:latin typeface="Times New Roman" panose="02020603050405020304" pitchFamily="18" charset="0"/>
              </a:rPr>
              <a:t>due to</a:t>
            </a:r>
            <a:endParaRPr lang="zh-CN" altLang="en-US" sz="2800" b="1">
              <a:solidFill>
                <a:srgbClr val="FF0000"/>
              </a:solidFill>
              <a:latin typeface="Times New Roman" panose="02020603050405020304" pitchFamily="18" charset="0"/>
            </a:endParaRPr>
          </a:p>
          <a:p>
            <a:r>
              <a:rPr lang="zh-CN" altLang="en-US" sz="2800" b="1">
                <a:latin typeface="Times New Roman" panose="02020603050405020304" pitchFamily="18" charset="0"/>
              </a:rPr>
              <a:t>5.对......有影响</a:t>
            </a:r>
            <a:r>
              <a:rPr lang="zh-CN" altLang="en-US" sz="2800" b="1">
                <a:solidFill>
                  <a:srgbClr val="FF0000"/>
                </a:solidFill>
                <a:latin typeface="Times New Roman" panose="02020603050405020304" pitchFamily="18" charset="0"/>
              </a:rPr>
              <a:t>have an effect on/upon</a:t>
            </a:r>
            <a:endParaRPr lang="zh-CN" altLang="en-US" sz="2800" b="1">
              <a:solidFill>
                <a:srgbClr val="FF0000"/>
              </a:solidFill>
              <a:latin typeface="Times New Roman" panose="02020603050405020304" pitchFamily="18" charset="0"/>
            </a:endParaRPr>
          </a:p>
          <a:p>
            <a:r>
              <a:rPr lang="zh-CN" altLang="en-US" sz="2800" b="1">
                <a:latin typeface="Times New Roman" panose="02020603050405020304" pitchFamily="18" charset="0"/>
              </a:rPr>
              <a:t>6.把......看作......</a:t>
            </a:r>
            <a:r>
              <a:rPr lang="zh-CN" altLang="en-US" sz="2800" b="1">
                <a:solidFill>
                  <a:srgbClr val="FF0000"/>
                </a:solidFill>
                <a:latin typeface="Times New Roman" panose="02020603050405020304" pitchFamily="18" charset="0"/>
              </a:rPr>
              <a:t>  see...as....</a:t>
            </a:r>
            <a:endParaRPr lang="zh-CN" altLang="en-US" sz="2800" b="1">
              <a:solidFill>
                <a:srgbClr val="FF0000"/>
              </a:solidFill>
              <a:latin typeface="Times New Roman" panose="02020603050405020304" pitchFamily="18" charset="0"/>
            </a:endParaRPr>
          </a:p>
          <a:p>
            <a:r>
              <a:rPr lang="zh-CN" altLang="en-US" sz="2800" b="1">
                <a:latin typeface="Times New Roman" panose="02020603050405020304" pitchFamily="18" charset="0"/>
              </a:rPr>
              <a:t>7.而不是 </a:t>
            </a:r>
            <a:r>
              <a:rPr lang="zh-CN" altLang="en-US" sz="2800" b="1">
                <a:solidFill>
                  <a:srgbClr val="FF0000"/>
                </a:solidFill>
                <a:latin typeface="Times New Roman" panose="02020603050405020304" pitchFamily="18" charset="0"/>
              </a:rPr>
              <a:t> rather than</a:t>
            </a:r>
            <a:endParaRPr lang="zh-CN" altLang="en-US" sz="2800" b="1">
              <a:solidFill>
                <a:srgbClr val="FF0000"/>
              </a:solidFill>
              <a:latin typeface="Times New Roman" panose="02020603050405020304" pitchFamily="18" charset="0"/>
            </a:endParaRPr>
          </a:p>
          <a:p>
            <a:r>
              <a:rPr lang="zh-CN" altLang="en-US" sz="2800" b="1">
                <a:latin typeface="Times New Roman" panose="02020603050405020304" pitchFamily="18" charset="0"/>
              </a:rPr>
              <a:t>8.相反地  </a:t>
            </a:r>
            <a:r>
              <a:rPr lang="zh-CN" altLang="en-US" sz="2800" b="1">
                <a:solidFill>
                  <a:srgbClr val="FF0000"/>
                </a:solidFill>
                <a:latin typeface="Times New Roman" panose="02020603050405020304" pitchFamily="18" charset="0"/>
              </a:rPr>
              <a:t>the other way round</a:t>
            </a:r>
            <a:endParaRPr lang="zh-CN" altLang="en-US" sz="2800" b="1">
              <a:solidFill>
                <a:srgbClr val="FF0000"/>
              </a:solidFill>
              <a:latin typeface="Times New Roman" panose="02020603050405020304" pitchFamily="18" charset="0"/>
            </a:endParaRPr>
          </a:p>
          <a:p>
            <a:r>
              <a:rPr lang="zh-CN" altLang="en-US" sz="2800" b="1">
                <a:latin typeface="Times New Roman" panose="02020603050405020304" pitchFamily="18" charset="0"/>
              </a:rPr>
              <a:t>9.从那天起 </a:t>
            </a:r>
            <a:r>
              <a:rPr lang="zh-CN" altLang="en-US" sz="2800" b="1">
                <a:solidFill>
                  <a:srgbClr val="FF0000"/>
                </a:solidFill>
                <a:latin typeface="Times New Roman" panose="02020603050405020304" pitchFamily="18" charset="0"/>
              </a:rPr>
              <a:t>from that day on</a:t>
            </a:r>
            <a:endParaRPr lang="zh-CN" altLang="en-US" sz="2800" b="1">
              <a:solidFill>
                <a:srgbClr val="FF0000"/>
              </a:solidFill>
              <a:latin typeface="Times New Roman" panose="02020603050405020304" pitchFamily="18" charset="0"/>
            </a:endParaRPr>
          </a:p>
          <a:p>
            <a:r>
              <a:rPr lang="zh-CN" altLang="en-US" sz="2800" b="1">
                <a:latin typeface="Times New Roman" panose="02020603050405020304" pitchFamily="18" charset="0"/>
              </a:rPr>
              <a:t>10.努力做某事 </a:t>
            </a:r>
            <a:r>
              <a:rPr lang="zh-CN" altLang="en-US" sz="2800" b="1">
                <a:solidFill>
                  <a:srgbClr val="FF0000"/>
                </a:solidFill>
                <a:latin typeface="Times New Roman" panose="02020603050405020304" pitchFamily="18" charset="0"/>
              </a:rPr>
              <a:t>fight to do sth.</a:t>
            </a:r>
            <a:endParaRPr lang="zh-CN" altLang="en-US" sz="2800" b="1">
              <a:solidFill>
                <a:srgbClr val="FF0000"/>
              </a:solidFill>
              <a:latin typeface="Times New Roman" panose="02020603050405020304" pitchFamily="18" charset="0"/>
            </a:endParaRPr>
          </a:p>
          <a:p>
            <a:r>
              <a:rPr lang="en-US" altLang="zh-CN" sz="2800" b="1">
                <a:latin typeface="Times New Roman" panose="02020603050405020304" pitchFamily="18" charset="0"/>
              </a:rPr>
              <a:t>11</a:t>
            </a:r>
            <a:r>
              <a:rPr lang="zh-CN" altLang="en-US" sz="2800" b="1">
                <a:latin typeface="Times New Roman" panose="02020603050405020304" pitchFamily="18" charset="0"/>
              </a:rPr>
              <a:t>错误地  </a:t>
            </a:r>
            <a:r>
              <a:rPr lang="zh-CN" altLang="en-US" sz="2800" b="1">
                <a:solidFill>
                  <a:srgbClr val="FF0000"/>
                </a:solidFill>
                <a:latin typeface="Times New Roman" panose="02020603050405020304" pitchFamily="18" charset="0"/>
              </a:rPr>
              <a:t>by mistake</a:t>
            </a:r>
            <a:endParaRPr lang="zh-CN" altLang="en-US" sz="2800" b="1">
              <a:solidFill>
                <a:srgbClr val="FF0000"/>
              </a:solidFill>
              <a:latin typeface="Times New Roman" panose="02020603050405020304" pitchFamily="18" charset="0"/>
            </a:endParaRPr>
          </a:p>
        </p:txBody>
      </p:sp>
      <p:sp>
        <p:nvSpPr>
          <p:cNvPr id="4098" name="文本框 3"/>
          <p:cNvSpPr txBox="1"/>
          <p:nvPr/>
        </p:nvSpPr>
        <p:spPr>
          <a:xfrm>
            <a:off x="88900" y="93663"/>
            <a:ext cx="3135313" cy="522287"/>
          </a:xfrm>
          <a:prstGeom prst="rect">
            <a:avLst/>
          </a:prstGeom>
          <a:noFill/>
          <a:ln w="9525">
            <a:noFill/>
          </a:ln>
        </p:spPr>
        <p:txBody>
          <a:bodyPr wrap="none" anchor="t" anchorCtr="0">
            <a:spAutoFit/>
          </a:bodyPr>
          <a:p>
            <a:r>
              <a:rPr lang="en-US" altLang="zh-CN" sz="2800" b="1">
                <a:solidFill>
                  <a:srgbClr val="FF0000"/>
                </a:solidFill>
                <a:latin typeface="Times New Roman" panose="02020603050405020304" pitchFamily="18" charset="0"/>
                <a:ea typeface="宋体" panose="02010600030101010101" pitchFamily="2" charset="-122"/>
              </a:rPr>
              <a:t>Important phrases:</a:t>
            </a:r>
            <a:endParaRPr lang="en-US" altLang="zh-CN" sz="28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8100" y="107950"/>
            <a:ext cx="9296400" cy="10182225"/>
          </a:xfrm>
        </p:spPr>
        <p:txBody>
          <a:bodyPr/>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Step 5: Phrases and sentence patterns</a:t>
            </a:r>
            <a:endPar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1.献身于海洋保护(P65) </a:t>
            </a:r>
            <a:r>
              <a:rPr kumimoji="0" lang="zh-CN" altLang="en-US" sz="2800" b="1" i="0"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rPr>
              <a:t>be devoted to ocean conservation</a:t>
            </a:r>
            <a:endPar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2.多达50英尺(P65) </a:t>
            </a:r>
            <a:r>
              <a:rPr kumimoji="0" lang="zh-CN" altLang="en-US" sz="2800" b="1" i="0"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rPr>
              <a:t> up to 50 feet </a:t>
            </a:r>
            <a:endParaRPr kumimoji="0" lang="zh-CN" altLang="en-US" sz="2800" b="1" i="0"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3.旨在强调猎杀海豚的残酷性(P65)</a:t>
            </a:r>
            <a:r>
              <a:rPr kumimoji="0" lang="zh-CN" altLang="en-US" sz="2800" b="1" i="0"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rPr>
              <a:t> aim at highlighting the cruelty of dolphin hunting</a:t>
            </a:r>
            <a:endParaRPr kumimoji="0" lang="zh-CN" altLang="en-US" sz="2800" b="1" i="0"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4.让更多的人参与到海洋生命的保护中(P65)</a:t>
            </a:r>
            <a:endPar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800" b="1" i="0"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rPr>
              <a:t>get more people involved in the conservation of ocean life</a:t>
            </a:r>
            <a:endParaRPr kumimoji="0" lang="zh-CN" altLang="en-US" sz="2800" b="1" i="0"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5.自然保护区(P65) </a:t>
            </a:r>
            <a:r>
              <a:rPr kumimoji="0" lang="zh-CN" altLang="en-US" sz="2800" b="1" i="0"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rPr>
              <a:t>nature reserve </a:t>
            </a:r>
            <a:endParaRPr kumimoji="0" lang="zh-CN" altLang="en-US" sz="2800" b="1" i="0"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6.最重要的是，…(P65)  </a:t>
            </a:r>
            <a:r>
              <a:rPr kumimoji="0" lang="zh-CN" altLang="en-US" sz="2800" b="1" i="0"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rPr>
              <a:t>Most importantly, …</a:t>
            </a:r>
            <a:endParaRPr kumimoji="0" lang="zh-CN" altLang="en-US" sz="2800" b="1" i="0"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7.对……产生负面影响(P65) </a:t>
            </a:r>
            <a:r>
              <a:rPr kumimoji="0" lang="zh-CN" altLang="en-US" sz="2800" b="1" i="0"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rPr>
              <a:t>have a negative impact on</a:t>
            </a:r>
            <a:endParaRPr kumimoji="0" lang="zh-CN" altLang="en-US" sz="2800" b="1" i="0"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endParaRPr>
          </a:p>
          <a:p>
            <a:pPr marL="0" marR="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kern="1200" cap="none" spc="0" normalizeH="0" baseline="0" noProof="1">
              <a:solidFill>
                <a:srgbClr val="FF0000"/>
              </a:solidFill>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内容占位符 2"/>
          <p:cNvSpPr>
            <a:spLocks noGrp="1"/>
          </p:cNvSpPr>
          <p:nvPr>
            <p:ph idx="1"/>
          </p:nvPr>
        </p:nvSpPr>
        <p:spPr>
          <a:xfrm>
            <a:off x="279400" y="403225"/>
            <a:ext cx="8407400" cy="5722938"/>
          </a:xfrm>
          <a:ln/>
        </p:spPr>
        <p:txBody>
          <a:bodyPr anchor="t" anchorCtr="0"/>
          <a:p>
            <a:r>
              <a:rPr lang="zh-CN" altLang="en-US" b="1">
                <a:latin typeface="Times New Roman" panose="02020603050405020304" pitchFamily="18" charset="0"/>
              </a:rPr>
              <a:t>8. carbon footprint(P66)</a:t>
            </a:r>
            <a:r>
              <a:rPr lang="zh-CN" altLang="en-US" b="1">
                <a:solidFill>
                  <a:srgbClr val="FF0000"/>
                </a:solidFill>
                <a:latin typeface="Times New Roman" panose="02020603050405020304" pitchFamily="18" charset="0"/>
              </a:rPr>
              <a:t>碳足迹(某个时间段内日常活动排放的二氧化碳量)</a:t>
            </a:r>
            <a:endParaRPr lang="zh-CN" altLang="en-US" b="1">
              <a:solidFill>
                <a:srgbClr val="FF0000"/>
              </a:solidFill>
              <a:latin typeface="Times New Roman" panose="02020603050405020304" pitchFamily="18" charset="0"/>
            </a:endParaRPr>
          </a:p>
          <a:p>
            <a:r>
              <a:rPr lang="zh-CN" altLang="en-US" b="1">
                <a:latin typeface="Times New Roman" panose="02020603050405020304" pitchFamily="18" charset="0"/>
              </a:rPr>
              <a:t>9.用……替换(P66) </a:t>
            </a:r>
            <a:r>
              <a:rPr lang="zh-CN" altLang="en-US" b="1">
                <a:solidFill>
                  <a:srgbClr val="FF0000"/>
                </a:solidFill>
                <a:latin typeface="Times New Roman" panose="02020603050405020304" pitchFamily="18" charset="0"/>
              </a:rPr>
              <a:t>replace …with… </a:t>
            </a:r>
            <a:endParaRPr lang="zh-CN" altLang="en-US" b="1">
              <a:solidFill>
                <a:srgbClr val="FF0000"/>
              </a:solidFill>
              <a:latin typeface="Times New Roman" panose="02020603050405020304" pitchFamily="18" charset="0"/>
            </a:endParaRPr>
          </a:p>
          <a:p>
            <a:r>
              <a:rPr lang="zh-CN" altLang="en-US" b="1">
                <a:latin typeface="Times New Roman" panose="02020603050405020304" pitchFamily="18" charset="0"/>
              </a:rPr>
              <a:t>10.引发严重的呼吸问题和感染(P67) </a:t>
            </a:r>
            <a:r>
              <a:rPr lang="zh-CN" altLang="en-US" b="1">
                <a:solidFill>
                  <a:srgbClr val="FF0000"/>
                </a:solidFill>
                <a:latin typeface="Times New Roman" panose="02020603050405020304" pitchFamily="18" charset="0"/>
              </a:rPr>
              <a:t>cause severe breathing problems and infections</a:t>
            </a:r>
            <a:endParaRPr lang="zh-CN" altLang="en-US" b="1">
              <a:solidFill>
                <a:srgbClr val="FF0000"/>
              </a:solidFill>
              <a:latin typeface="Times New Roman" panose="02020603050405020304" pitchFamily="18" charset="0"/>
            </a:endParaRPr>
          </a:p>
          <a:p>
            <a:endParaRPr lang="zh-CN" altLang="en-US" b="1">
              <a:solidFill>
                <a:srgbClr val="FF0000"/>
              </a:solidFill>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内容占位符 2"/>
          <p:cNvSpPr>
            <a:spLocks noGrp="1"/>
          </p:cNvSpPr>
          <p:nvPr>
            <p:ph idx="1"/>
          </p:nvPr>
        </p:nvSpPr>
        <p:spPr>
          <a:xfrm>
            <a:off x="122238" y="66675"/>
            <a:ext cx="8967787" cy="6640513"/>
          </a:xfrm>
          <a:ln/>
        </p:spPr>
        <p:txBody>
          <a:bodyPr anchor="t" anchorCtr="0"/>
          <a:p>
            <a:r>
              <a:rPr lang="zh-CN" altLang="en-US" sz="2800" b="1">
                <a:latin typeface="Times New Roman" panose="02020603050405020304" pitchFamily="18" charset="0"/>
              </a:rPr>
              <a:t>1.We see a woman</a:t>
            </a:r>
            <a:r>
              <a:rPr lang="zh-CN" altLang="en-US" sz="2800" b="1" u="sng">
                <a:solidFill>
                  <a:srgbClr val="FF0000"/>
                </a:solidFill>
                <a:latin typeface="Times New Roman" panose="02020603050405020304" pitchFamily="18" charset="0"/>
              </a:rPr>
              <a:t> swimming </a:t>
            </a:r>
            <a:r>
              <a:rPr lang="zh-CN" altLang="en-US" sz="2800" b="1">
                <a:latin typeface="Times New Roman" panose="02020603050405020304" pitchFamily="18" charset="0"/>
              </a:rPr>
              <a:t>(swim) at night in a dark sea.</a:t>
            </a:r>
            <a:endParaRPr lang="zh-CN" altLang="en-US" sz="2800" b="1">
              <a:latin typeface="Times New Roman" panose="02020603050405020304" pitchFamily="18" charset="0"/>
            </a:endParaRPr>
          </a:p>
          <a:p>
            <a:r>
              <a:rPr lang="zh-CN" altLang="en-US" sz="2800" b="1">
                <a:latin typeface="Times New Roman" panose="02020603050405020304" pitchFamily="18" charset="0"/>
              </a:rPr>
              <a:t>2.It made people </a:t>
            </a:r>
            <a:r>
              <a:rPr lang="zh-CN" altLang="en-US" sz="2800" b="1" u="sng">
                <a:solidFill>
                  <a:srgbClr val="FF0000"/>
                </a:solidFill>
                <a:latin typeface="Times New Roman" panose="02020603050405020304" pitchFamily="18" charset="0"/>
              </a:rPr>
              <a:t>frightened</a:t>
            </a:r>
            <a:r>
              <a:rPr lang="zh-CN" altLang="en-US" sz="2800" b="1">
                <a:latin typeface="Times New Roman" panose="02020603050405020304" pitchFamily="18" charset="0"/>
              </a:rPr>
              <a:t> (fright) of sharks.</a:t>
            </a:r>
            <a:endParaRPr lang="zh-CN" altLang="en-US" sz="2800" b="1">
              <a:latin typeface="Times New Roman" panose="02020603050405020304" pitchFamily="18" charset="0"/>
            </a:endParaRPr>
          </a:p>
          <a:p>
            <a:r>
              <a:rPr lang="zh-CN" altLang="en-US" sz="2800" b="1">
                <a:latin typeface="Times New Roman" panose="02020603050405020304" pitchFamily="18" charset="0"/>
              </a:rPr>
              <a:t>3.Jaws was </a:t>
            </a:r>
            <a:r>
              <a:rPr lang="zh-CN" altLang="en-US" sz="2800" b="1" u="sng">
                <a:solidFill>
                  <a:srgbClr val="FF0000"/>
                </a:solidFill>
                <a:latin typeface="Times New Roman" panose="02020603050405020304" pitchFamily="18" charset="0"/>
              </a:rPr>
              <a:t>a great success</a:t>
            </a:r>
            <a:r>
              <a:rPr lang="zh-CN" altLang="en-US" sz="2800" b="1">
                <a:latin typeface="Times New Roman" panose="02020603050405020304" pitchFamily="18" charset="0"/>
              </a:rPr>
              <a:t>, </a:t>
            </a:r>
            <a:r>
              <a:rPr lang="zh-CN" altLang="en-US" sz="2800" b="1" u="sng">
                <a:solidFill>
                  <a:srgbClr val="FF0000"/>
                </a:solidFill>
                <a:latin typeface="Times New Roman" panose="02020603050405020304" pitchFamily="18" charset="0"/>
              </a:rPr>
              <a:t>attracting</a:t>
            </a:r>
            <a:r>
              <a:rPr lang="zh-CN" altLang="en-US" sz="2800" b="1">
                <a:latin typeface="Times New Roman" panose="02020603050405020304" pitchFamily="18" charset="0"/>
              </a:rPr>
              <a:t> huge audiences and </a:t>
            </a:r>
            <a:r>
              <a:rPr lang="zh-CN" altLang="en-US" sz="2800" b="1" u="sng">
                <a:solidFill>
                  <a:srgbClr val="FF0000"/>
                </a:solidFill>
                <a:latin typeface="Times New Roman" panose="02020603050405020304" pitchFamily="18" charset="0"/>
              </a:rPr>
              <a:t>winning</a:t>
            </a:r>
            <a:r>
              <a:rPr lang="zh-CN" altLang="en-US" sz="2800" b="1">
                <a:latin typeface="Times New Roman" panose="02020603050405020304" pitchFamily="18" charset="0"/>
              </a:rPr>
              <a:t> many awards.</a:t>
            </a:r>
            <a:endParaRPr lang="zh-CN" altLang="en-US" sz="2800" b="1">
              <a:latin typeface="Times New Roman" panose="02020603050405020304" pitchFamily="18" charset="0"/>
            </a:endParaRPr>
          </a:p>
          <a:p>
            <a:r>
              <a:rPr lang="zh-CN" altLang="en-US" sz="2800" b="1">
                <a:latin typeface="Times New Roman" panose="02020603050405020304" pitchFamily="18" charset="0"/>
              </a:rPr>
              <a:t>《大白鲨》取得了巨大的成功，吸引了大量的观众，赢得了许多奖项。</a:t>
            </a:r>
            <a:endParaRPr lang="zh-CN" altLang="en-US" sz="2800" b="1">
              <a:latin typeface="Times New Roman" panose="02020603050405020304" pitchFamily="18" charset="0"/>
            </a:endParaRPr>
          </a:p>
          <a:p>
            <a:r>
              <a:rPr lang="zh-CN" altLang="en-US" sz="2800" b="1">
                <a:latin typeface="Times New Roman" panose="02020603050405020304" pitchFamily="18" charset="0"/>
              </a:rPr>
              <a:t>4.It </a:t>
            </a:r>
            <a:r>
              <a:rPr lang="zh-CN" altLang="en-US" sz="2800" b="1" u="sng">
                <a:solidFill>
                  <a:srgbClr val="FF0000"/>
                </a:solidFill>
                <a:latin typeface="Times New Roman" panose="02020603050405020304" pitchFamily="18" charset="0"/>
              </a:rPr>
              <a:t>strengthened </a:t>
            </a:r>
            <a:r>
              <a:rPr lang="zh-CN" altLang="en-US" sz="2800" b="1">
                <a:latin typeface="Times New Roman" panose="02020603050405020304" pitchFamily="18" charset="0"/>
              </a:rPr>
              <a:t>people</a:t>
            </a:r>
            <a:r>
              <a:rPr lang="en-US" altLang="zh-CN" sz="2800" b="1">
                <a:latin typeface="Times New Roman" panose="02020603050405020304" pitchFamily="18" charset="0"/>
              </a:rPr>
              <a:t>'</a:t>
            </a:r>
            <a:r>
              <a:rPr lang="zh-CN" altLang="en-US" sz="2800" b="1">
                <a:latin typeface="Times New Roman" panose="02020603050405020304" pitchFamily="18" charset="0"/>
              </a:rPr>
              <a:t>s </a:t>
            </a:r>
            <a:r>
              <a:rPr lang="zh-CN" altLang="en-US" sz="2800" b="1" u="sng">
                <a:solidFill>
                  <a:srgbClr val="FF0000"/>
                </a:solidFill>
                <a:latin typeface="Times New Roman" panose="02020603050405020304" pitchFamily="18" charset="0"/>
              </a:rPr>
              <a:t>long-held idea</a:t>
            </a:r>
            <a:r>
              <a:rPr lang="zh-CN" altLang="en-US" sz="2800" b="1">
                <a:latin typeface="Times New Roman" panose="02020603050405020304" pitchFamily="18" charset="0"/>
              </a:rPr>
              <a:t> of the great white shark as a dangerous animal.</a:t>
            </a:r>
            <a:endParaRPr lang="zh-CN" altLang="en-US" sz="2800" b="1">
              <a:latin typeface="Times New Roman" panose="02020603050405020304" pitchFamily="18" charset="0"/>
            </a:endParaRPr>
          </a:p>
          <a:p>
            <a:r>
              <a:rPr lang="zh-CN" altLang="en-US" sz="2800" b="1">
                <a:latin typeface="Times New Roman" panose="02020603050405020304" pitchFamily="18" charset="0"/>
              </a:rPr>
              <a:t>它强化了人们长期以来的观念，即大白鲨是一种危险的动物。</a:t>
            </a:r>
            <a:endParaRPr lang="zh-CN" altLang="en-US" sz="2800" b="1">
              <a:latin typeface="Times New Roman" panose="02020603050405020304" pitchFamily="18" charset="0"/>
            </a:endParaRPr>
          </a:p>
          <a:p>
            <a:r>
              <a:rPr lang="zh-CN" altLang="en-US" sz="2800" b="1">
                <a:latin typeface="Times New Roman" panose="02020603050405020304" pitchFamily="18" charset="0"/>
              </a:rPr>
              <a:t>5.Some people stopped swimming in the sea, </a:t>
            </a:r>
            <a:r>
              <a:rPr lang="zh-CN" altLang="en-US" sz="2800" b="1" u="sng">
                <a:solidFill>
                  <a:srgbClr val="FF0000"/>
                </a:solidFill>
                <a:latin typeface="Times New Roman" panose="02020603050405020304" pitchFamily="18" charset="0"/>
              </a:rPr>
              <a:t>afraid of the horrible creature </a:t>
            </a:r>
            <a:r>
              <a:rPr lang="zh-CN" altLang="en-US" sz="2800" b="1">
                <a:latin typeface="Times New Roman" panose="02020603050405020304" pitchFamily="18" charset="0"/>
              </a:rPr>
              <a:t>from the film.一些人害怕电影里可怕的生物，停止在海里游泳。</a:t>
            </a:r>
            <a:endParaRPr lang="zh-CN" altLang="en-US" sz="2800" b="1">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内容占位符 2"/>
          <p:cNvSpPr>
            <a:spLocks noGrp="1"/>
          </p:cNvSpPr>
          <p:nvPr>
            <p:ph idx="1"/>
          </p:nvPr>
        </p:nvSpPr>
        <p:spPr>
          <a:xfrm>
            <a:off x="107950" y="11113"/>
            <a:ext cx="8877300" cy="6945312"/>
          </a:xfrm>
          <a:ln/>
        </p:spPr>
        <p:txBody>
          <a:bodyPr anchor="t" anchorCtr="0"/>
          <a:p>
            <a:r>
              <a:rPr lang="zh-CN" altLang="en-US" sz="2800" b="1">
                <a:latin typeface="Times New Roman" panose="02020603050405020304" pitchFamily="18" charset="0"/>
              </a:rPr>
              <a:t>6.Finning is a type of fishing </a:t>
            </a:r>
            <a:r>
              <a:rPr lang="zh-CN" altLang="en-US" sz="2800" b="1" u="sng">
                <a:solidFill>
                  <a:srgbClr val="FF0000"/>
                </a:solidFill>
                <a:latin typeface="Times New Roman" panose="02020603050405020304" pitchFamily="18" charset="0"/>
              </a:rPr>
              <a:t>where</a:t>
            </a:r>
            <a:r>
              <a:rPr lang="zh-CN" altLang="en-US" sz="2800" b="1">
                <a:latin typeface="Times New Roman" panose="02020603050405020304" pitchFamily="18" charset="0"/>
              </a:rPr>
              <a:t> sharks are caught and their fins </a:t>
            </a:r>
            <a:r>
              <a:rPr lang="zh-CN" altLang="en-US" sz="2800" b="1" u="sng">
                <a:solidFill>
                  <a:srgbClr val="FF0000"/>
                </a:solidFill>
                <a:latin typeface="Times New Roman" panose="02020603050405020304" pitchFamily="18" charset="0"/>
              </a:rPr>
              <a:t>cut off.</a:t>
            </a:r>
            <a:endParaRPr lang="zh-CN" altLang="en-US" sz="2800" b="1" u="sng">
              <a:solidFill>
                <a:srgbClr val="FF0000"/>
              </a:solidFill>
              <a:latin typeface="Times New Roman" panose="02020603050405020304" pitchFamily="18" charset="0"/>
            </a:endParaRPr>
          </a:p>
          <a:p>
            <a:r>
              <a:rPr lang="zh-CN" altLang="en-US" sz="2800" b="1">
                <a:latin typeface="Times New Roman" panose="02020603050405020304" pitchFamily="18" charset="0"/>
              </a:rPr>
              <a:t>割鳍是一种捕鱼方式，在这种方式中，鲨鱼被捕获，它们的鳍被割掉。</a:t>
            </a:r>
            <a:endParaRPr lang="zh-CN" altLang="en-US" sz="2800" b="1">
              <a:latin typeface="Times New Roman" panose="02020603050405020304" pitchFamily="18" charset="0"/>
            </a:endParaRPr>
          </a:p>
          <a:p>
            <a:r>
              <a:rPr lang="zh-CN" altLang="en-US" sz="2800" b="1">
                <a:latin typeface="Times New Roman" panose="02020603050405020304" pitchFamily="18" charset="0"/>
              </a:rPr>
              <a:t>7.In 1980, Benchley was diving </a:t>
            </a:r>
            <a:r>
              <a:rPr lang="zh-CN" altLang="en-US" sz="2800" b="1" u="sng">
                <a:solidFill>
                  <a:srgbClr val="FF0000"/>
                </a:solidFill>
                <a:latin typeface="Times New Roman" panose="02020603050405020304" pitchFamily="18" charset="0"/>
              </a:rPr>
              <a:t>when</a:t>
            </a:r>
            <a:r>
              <a:rPr lang="zh-CN" altLang="en-US" sz="2800" b="1">
                <a:latin typeface="Times New Roman" panose="02020603050405020304" pitchFamily="18" charset="0"/>
              </a:rPr>
              <a:t> he </a:t>
            </a:r>
            <a:r>
              <a:rPr lang="zh-CN" altLang="en-US" sz="2800" b="1" u="sng">
                <a:solidFill>
                  <a:srgbClr val="FF0000"/>
                </a:solidFill>
                <a:latin typeface="Times New Roman" panose="02020603050405020304" pitchFamily="18" charset="0"/>
              </a:rPr>
              <a:t>came across </a:t>
            </a:r>
            <a:r>
              <a:rPr lang="zh-CN" altLang="en-US" sz="2800" b="1">
                <a:latin typeface="Times New Roman" panose="02020603050405020304" pitchFamily="18" charset="0"/>
              </a:rPr>
              <a:t>an awful sight.在1980年，本奇利在潜水的时候突然遇到了一个可怕的景象。</a:t>
            </a:r>
            <a:endParaRPr lang="zh-CN" altLang="en-US" sz="2800" b="1">
              <a:latin typeface="Times New Roman" panose="02020603050405020304" pitchFamily="18" charset="0"/>
            </a:endParaRPr>
          </a:p>
          <a:p>
            <a:r>
              <a:rPr lang="zh-CN" altLang="en-US" sz="2800" b="1">
                <a:latin typeface="Times New Roman" panose="02020603050405020304" pitchFamily="18" charset="0"/>
              </a:rPr>
              <a:t>8.Benchley saw sharks </a:t>
            </a:r>
            <a:r>
              <a:rPr lang="zh-CN" altLang="en-US" sz="2800" b="1" u="sng">
                <a:solidFill>
                  <a:srgbClr val="FF0000"/>
                </a:solidFill>
                <a:latin typeface="Times New Roman" panose="02020603050405020304" pitchFamily="18" charset="0"/>
              </a:rPr>
              <a:t>being killed</a:t>
            </a:r>
            <a:r>
              <a:rPr lang="zh-CN" altLang="en-US" sz="2800" b="1">
                <a:latin typeface="Times New Roman" panose="02020603050405020304" pitchFamily="18" charset="0"/>
              </a:rPr>
              <a:t> and this caused a deep change </a:t>
            </a:r>
            <a:r>
              <a:rPr lang="zh-CN" altLang="en-US" sz="2800" b="1" u="sng">
                <a:solidFill>
                  <a:srgbClr val="FF0000"/>
                </a:solidFill>
                <a:latin typeface="Times New Roman" panose="02020603050405020304" pitchFamily="18" charset="0"/>
              </a:rPr>
              <a:t>in</a:t>
            </a:r>
            <a:r>
              <a:rPr lang="zh-CN" altLang="en-US" sz="2800" b="1">
                <a:latin typeface="Times New Roman" panose="02020603050405020304" pitchFamily="18" charset="0"/>
              </a:rPr>
              <a:t> him.</a:t>
            </a:r>
            <a:endParaRPr lang="zh-CN" altLang="en-US" sz="2800" b="1">
              <a:latin typeface="Times New Roman" panose="02020603050405020304" pitchFamily="18" charset="0"/>
            </a:endParaRPr>
          </a:p>
          <a:p>
            <a:r>
              <a:rPr lang="zh-CN" altLang="en-US" sz="2800" b="1">
                <a:latin typeface="Times New Roman" panose="02020603050405020304" pitchFamily="18" charset="0"/>
              </a:rPr>
              <a:t> 本奇利看到鲨鱼被捕杀，这使他产生了深刻的变化。</a:t>
            </a:r>
            <a:endParaRPr lang="zh-CN" altLang="en-US" sz="2800" b="1">
              <a:latin typeface="Times New Roman" panose="02020603050405020304" pitchFamily="18" charset="0"/>
            </a:endParaRPr>
          </a:p>
          <a:p>
            <a:r>
              <a:rPr lang="zh-CN" altLang="en-US" sz="2800" b="1">
                <a:latin typeface="Times New Roman" panose="02020603050405020304" pitchFamily="18" charset="0"/>
              </a:rPr>
              <a:t>9.</a:t>
            </a:r>
            <a:r>
              <a:rPr lang="zh-CN" altLang="en-US" sz="2800" b="1" u="sng">
                <a:solidFill>
                  <a:srgbClr val="FF0000"/>
                </a:solidFill>
                <a:latin typeface="Times New Roman" panose="02020603050405020304" pitchFamily="18" charset="0"/>
              </a:rPr>
              <a:t>Fortunately</a:t>
            </a:r>
            <a:r>
              <a:rPr lang="zh-CN" altLang="en-US" sz="2800" b="1">
                <a:latin typeface="Times New Roman" panose="02020603050405020304" pitchFamily="18" charset="0"/>
              </a:rPr>
              <a:t>, </a:t>
            </a:r>
            <a:r>
              <a:rPr lang="zh-CN" altLang="en-US" sz="2800" b="1" u="sng">
                <a:solidFill>
                  <a:srgbClr val="FF0000"/>
                </a:solidFill>
                <a:latin typeface="Times New Roman" panose="02020603050405020304" pitchFamily="18" charset="0"/>
              </a:rPr>
              <a:t>not everyone</a:t>
            </a:r>
            <a:r>
              <a:rPr lang="zh-CN" altLang="en-US" sz="2800" b="1">
                <a:latin typeface="Times New Roman" panose="02020603050405020304" pitchFamily="18" charset="0"/>
              </a:rPr>
              <a:t> who watched the film Jaws became afraid of sharks -- some became interested in </a:t>
            </a:r>
            <a:r>
              <a:rPr lang="zh-CN" altLang="en-US" sz="2800" b="1" u="sng">
                <a:solidFill>
                  <a:srgbClr val="FF0000"/>
                </a:solidFill>
                <a:latin typeface="Times New Roman" panose="02020603050405020304" pitchFamily="18" charset="0"/>
              </a:rPr>
              <a:t>understanding</a:t>
            </a:r>
            <a:r>
              <a:rPr lang="zh-CN" altLang="en-US" sz="2800" b="1">
                <a:latin typeface="Times New Roman" panose="02020603050405020304" pitchFamily="18" charset="0"/>
              </a:rPr>
              <a:t> them.幸运的是，并不是所有看过电影《大白鲨》的人都害怕鲨鱼--有些人很有兴趣去理解它们。</a:t>
            </a:r>
            <a:endParaRPr lang="zh-CN" altLang="en-US" sz="2800" b="1">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内容占位符 2"/>
          <p:cNvSpPr>
            <a:spLocks noGrp="1"/>
          </p:cNvSpPr>
          <p:nvPr>
            <p:ph idx="1"/>
          </p:nvPr>
        </p:nvSpPr>
        <p:spPr>
          <a:xfrm>
            <a:off x="177800" y="101600"/>
            <a:ext cx="8866188" cy="6661150"/>
          </a:xfrm>
          <a:ln/>
        </p:spPr>
        <p:txBody>
          <a:bodyPr anchor="t" anchorCtr="0"/>
          <a:p>
            <a:r>
              <a:rPr lang="zh-CN" altLang="en-US"/>
              <a:t>Step 2: language points</a:t>
            </a:r>
            <a:endParaRPr lang="zh-CN" altLang="en-US"/>
          </a:p>
          <a:p>
            <a:r>
              <a:rPr lang="zh-CN" altLang="en-US"/>
              <a:t>1. Jaws was a great success, attracting huge audiences and winning many awards.</a:t>
            </a:r>
            <a:endParaRPr lang="zh-CN" altLang="en-US"/>
          </a:p>
          <a:p>
            <a:r>
              <a:rPr lang="zh-CN" altLang="en-US"/>
              <a:t>【分析】1) success 抽象名词具体化，前面需加不定冠词a, 此处表示“一件成功的事”，还可以表示“一个成功的人”；</a:t>
            </a:r>
            <a:endParaRPr lang="zh-CN" altLang="en-US"/>
          </a:p>
          <a:p>
            <a:r>
              <a:rPr lang="zh-CN" altLang="en-US"/>
              <a:t>       ____________________________________</a:t>
            </a:r>
            <a:endParaRPr lang="zh-CN" altLang="en-US"/>
          </a:p>
          <a:p>
            <a:r>
              <a:rPr lang="zh-CN" altLang="en-US"/>
              <a:t>      他在电影行业是著名的成功人士。</a:t>
            </a:r>
            <a:endParaRPr lang="zh-CN" altLang="en-US"/>
          </a:p>
          <a:p>
            <a:r>
              <a:rPr lang="zh-CN" altLang="en-US"/>
              <a:t>类似用法的常见名词还有：failure, surprise, comfort, pleasure, pride, danger,shock。</a:t>
            </a:r>
            <a:endParaRPr lang="zh-CN" altLang="en-US"/>
          </a:p>
          <a:p>
            <a:r>
              <a:rPr lang="zh-CN" altLang="en-US"/>
              <a:t> </a:t>
            </a:r>
            <a:endParaRPr lang="zh-CN" altLang="en-US"/>
          </a:p>
        </p:txBody>
      </p:sp>
      <p:sp>
        <p:nvSpPr>
          <p:cNvPr id="19" name="矩形 18"/>
          <p:cNvSpPr/>
          <p:nvPr/>
        </p:nvSpPr>
        <p:spPr>
          <a:xfrm>
            <a:off x="973138" y="3714750"/>
            <a:ext cx="7324725" cy="952500"/>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rPr>
              <a:t>He is a well-known success in the film industry.</a:t>
            </a:r>
            <a:endParaRPr lang="zh-CN" sz="2800" b="1" dirty="0">
              <a:solidFill>
                <a:srgbClr val="FF0000"/>
              </a:solidFill>
              <a:latin typeface="Times New Roman" panose="02020603050405020304" pitchFamily="18" charset="0"/>
              <a:ea typeface="宋体" panose="02010600030101010101" pitchFamily="2" charset="-122"/>
            </a:endParaRPr>
          </a:p>
          <a:p>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4613" y="15875"/>
            <a:ext cx="9005888" cy="7059613"/>
          </a:xfrm>
        </p:spPr>
        <p:txBody>
          <a:bodyPr/>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sym typeface="+mn-ea"/>
              </a:rPr>
              <a:t>①This plan can be nothing but</a:t>
            </a:r>
            <a:r>
              <a:rPr kumimoji="0" lang="en-US" altLang="zh-CN"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sym typeface="+mn-ea"/>
              </a:rPr>
              <a:t>_______</a:t>
            </a: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sym typeface="+mn-ea"/>
              </a:rPr>
              <a:t>  .  </a:t>
            </a:r>
            <a:endPar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sym typeface="+mn-ea"/>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sym typeface="+mn-ea"/>
              </a:rPr>
              <a:t>这个计划只能是个失败。</a:t>
            </a:r>
            <a:endPar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sym typeface="+mn-ea"/>
              </a:rPr>
              <a:t>②That man was </a:t>
            </a:r>
            <a:r>
              <a:rPr kumimoji="0" lang="en-US" altLang="zh-CN"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sym typeface="+mn-ea"/>
              </a:rPr>
              <a:t>__________</a:t>
            </a: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sym typeface="+mn-ea"/>
              </a:rPr>
              <a:t> . </a:t>
            </a:r>
            <a:endPar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sym typeface="+mn-ea"/>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sym typeface="+mn-ea"/>
              </a:rPr>
              <a:t>那个人对于社会是个危险分子。</a:t>
            </a:r>
            <a:endPar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sym typeface="+mn-ea"/>
              </a:rPr>
              <a:t>③Your letters are </a:t>
            </a:r>
            <a:r>
              <a:rPr kumimoji="0" lang="en-US" altLang="zh-CN"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sym typeface="+mn-ea"/>
              </a:rPr>
              <a:t>___________</a:t>
            </a: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sym typeface="+mn-ea"/>
              </a:rPr>
              <a:t>  . </a:t>
            </a:r>
            <a:endPar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sym typeface="+mn-ea"/>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sym typeface="+mn-ea"/>
              </a:rPr>
              <a:t>你的来信对我是个极大的安慰。</a:t>
            </a:r>
            <a:endPar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sym typeface="+mn-ea"/>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2)attracting huge audiences and winning many awards做伴随状语, attracting和winning与句子主语Jaw构成主动关系。</a:t>
            </a:r>
            <a:endPar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endParaRPr>
          </a:p>
          <a:p>
            <a:pPr marL="0" marR="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   ① He lay on the grass,</a:t>
            </a:r>
            <a:r>
              <a:rPr kumimoji="0" lang="en-US" altLang="zh-CN"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_________________________</a:t>
            </a: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  .</a:t>
            </a:r>
            <a:endPar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endParaRPr>
          </a:p>
          <a:p>
            <a:pPr marL="0" marR="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他躺在草地上，长时间地凝视着天空。</a:t>
            </a:r>
            <a:r>
              <a:rPr kumimoji="0" lang="en-US" altLang="zh-CN"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a:t>
            </a: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现在分词做状语）</a:t>
            </a:r>
            <a:endPar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②_____________________________________________                                                     </a:t>
            </a:r>
            <a:endPar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en-US" altLang="zh-CN"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____________</a:t>
            </a:r>
            <a:endPar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rPr>
              <a:t>孩子们高兴地说笑着走出学校。（现在分词做状语）</a:t>
            </a:r>
            <a:endParaRPr kumimoji="0" lang="zh-CN" altLang="en-US" sz="2800" b="1" i="0" u="none" strike="noStrike" kern="1200" cap="none" spc="0" normalizeH="0" baseline="0" noProof="1">
              <a:solidFill>
                <a:schemeClr val="tx1"/>
              </a:solidFill>
              <a:latin typeface="Times New Roman" panose="02020603050405020304" pitchFamily="18" charset="0"/>
              <a:ea typeface="+mn-ea"/>
              <a:cs typeface="Times New Roman" panose="02020603050405020304" pitchFamily="18" charset="0"/>
            </a:endParaRPr>
          </a:p>
        </p:txBody>
      </p:sp>
      <p:sp>
        <p:nvSpPr>
          <p:cNvPr id="19" name="矩形 18"/>
          <p:cNvSpPr/>
          <p:nvPr/>
        </p:nvSpPr>
        <p:spPr>
          <a:xfrm>
            <a:off x="5151438" y="15875"/>
            <a:ext cx="1450975" cy="520700"/>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a failure</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4" name="矩形 3"/>
          <p:cNvSpPr/>
          <p:nvPr/>
        </p:nvSpPr>
        <p:spPr>
          <a:xfrm>
            <a:off x="3330575" y="1047750"/>
            <a:ext cx="3100388" cy="520700"/>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 a danger to society</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5" name="矩形 4"/>
          <p:cNvSpPr/>
          <p:nvPr/>
        </p:nvSpPr>
        <p:spPr>
          <a:xfrm>
            <a:off x="3441700" y="2076450"/>
            <a:ext cx="3452813" cy="520700"/>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a great comfort to me</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6" name="矩形 5"/>
          <p:cNvSpPr/>
          <p:nvPr/>
        </p:nvSpPr>
        <p:spPr>
          <a:xfrm>
            <a:off x="3886200" y="4364038"/>
            <a:ext cx="5103813" cy="522287"/>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staring at the sky for a long time</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7" name="矩形 6"/>
          <p:cNvSpPr/>
          <p:nvPr/>
        </p:nvSpPr>
        <p:spPr>
          <a:xfrm>
            <a:off x="819150" y="5462588"/>
            <a:ext cx="7208838" cy="1384300"/>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The children walked out of school, talking and </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laughing happily.</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a:p>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内容占位符 2"/>
          <p:cNvSpPr>
            <a:spLocks noGrp="1"/>
          </p:cNvSpPr>
          <p:nvPr>
            <p:ph idx="1"/>
          </p:nvPr>
        </p:nvSpPr>
        <p:spPr>
          <a:xfrm>
            <a:off x="28575" y="39688"/>
            <a:ext cx="8910638" cy="9426575"/>
          </a:xfrm>
          <a:ln/>
        </p:spPr>
        <p:txBody>
          <a:bodyPr anchor="t" anchorCtr="0"/>
          <a:p>
            <a:r>
              <a:rPr lang="zh-CN" altLang="en-US" sz="2800" b="1">
                <a:latin typeface="Times New Roman" panose="02020603050405020304" pitchFamily="18" charset="0"/>
              </a:rPr>
              <a:t>2. Finning is a type of fishing </a:t>
            </a:r>
            <a:r>
              <a:rPr lang="zh-CN" altLang="en-US" sz="2800" b="1">
                <a:solidFill>
                  <a:srgbClr val="FF0000"/>
                </a:solidFill>
                <a:latin typeface="Times New Roman" panose="02020603050405020304" pitchFamily="18" charset="0"/>
              </a:rPr>
              <a:t>where</a:t>
            </a:r>
            <a:r>
              <a:rPr lang="zh-CN" altLang="en-US" sz="2800" b="1">
                <a:latin typeface="Times New Roman" panose="02020603050405020304" pitchFamily="18" charset="0"/>
              </a:rPr>
              <a:t> sharks are caught and their fins cut off.</a:t>
            </a:r>
            <a:endParaRPr lang="zh-CN" altLang="en-US" sz="2800" b="1">
              <a:latin typeface="Times New Roman" panose="02020603050405020304" pitchFamily="18" charset="0"/>
            </a:endParaRPr>
          </a:p>
          <a:p>
            <a:r>
              <a:rPr lang="zh-CN" altLang="en-US" sz="2800" b="1">
                <a:latin typeface="Times New Roman" panose="02020603050405020304" pitchFamily="18" charset="0"/>
              </a:rPr>
              <a:t>【分析】1) where引导定语从句，修饰a type of fishing。</a:t>
            </a:r>
            <a:endParaRPr lang="zh-CN" altLang="en-US" sz="2800" b="1">
              <a:latin typeface="Times New Roman" panose="02020603050405020304" pitchFamily="18" charset="0"/>
            </a:endParaRPr>
          </a:p>
          <a:p>
            <a:r>
              <a:rPr lang="zh-CN" altLang="en-US" sz="2800" b="1">
                <a:latin typeface="Times New Roman" panose="02020603050405020304" pitchFamily="18" charset="0"/>
              </a:rPr>
              <a:t>where引导定语从句，先行词可以是“具体的地点”也可以是“模糊的或抽象的地点”，如：stage, case, position, activity,job,family,relationship, event, atmosphere, occasion等。</a:t>
            </a:r>
            <a:endParaRPr lang="zh-CN" altLang="en-US" sz="2800" b="1">
              <a:latin typeface="Times New Roman" panose="02020603050405020304" pitchFamily="18" charset="0"/>
            </a:endParaRPr>
          </a:p>
          <a:p>
            <a:r>
              <a:rPr lang="zh-CN" altLang="en-US" sz="2800" b="1">
                <a:latin typeface="Times New Roman" panose="02020603050405020304" pitchFamily="18" charset="0"/>
              </a:rPr>
              <a:t>①They</a:t>
            </a:r>
            <a:r>
              <a:rPr lang="en-US" altLang="zh-CN" sz="2800" b="1">
                <a:latin typeface="Times New Roman" panose="02020603050405020304" pitchFamily="18" charset="0"/>
              </a:rPr>
              <a:t>__________________________________</a:t>
            </a:r>
            <a:r>
              <a:rPr lang="zh-CN" altLang="en-US" sz="2800" b="1">
                <a:latin typeface="Times New Roman" panose="02020603050405020304" pitchFamily="18" charset="0"/>
              </a:rPr>
              <a:t> their love for each other is greater than their need for each other.     他们之间建立了对彼此的爱大于对彼此的需要的一种关系。</a:t>
            </a:r>
            <a:endParaRPr lang="zh-CN" altLang="en-US" sz="2800" b="1">
              <a:latin typeface="Times New Roman" panose="02020603050405020304" pitchFamily="18" charset="0"/>
            </a:endParaRPr>
          </a:p>
          <a:p>
            <a:r>
              <a:rPr lang="zh-CN" altLang="en-US" sz="2800" b="1">
                <a:latin typeface="Times New Roman" panose="02020603050405020304" pitchFamily="18" charset="0"/>
              </a:rPr>
              <a:t>②Students should</a:t>
            </a:r>
            <a:r>
              <a:rPr lang="en-US" altLang="zh-CN" sz="2800" b="1">
                <a:latin typeface="Times New Roman" panose="02020603050405020304" pitchFamily="18" charset="0"/>
              </a:rPr>
              <a:t>_____________</a:t>
            </a:r>
            <a:r>
              <a:rPr lang="zh-CN" altLang="en-US" sz="2800" b="1">
                <a:latin typeface="Times New Roman" panose="02020603050405020304" pitchFamily="18" charset="0"/>
              </a:rPr>
              <a:t>more community activities </a:t>
            </a:r>
            <a:r>
              <a:rPr lang="en-US" altLang="zh-CN" sz="2800" b="1">
                <a:latin typeface="Times New Roman" panose="02020603050405020304" pitchFamily="18" charset="0"/>
              </a:rPr>
              <a:t>____________________________________.</a:t>
            </a:r>
            <a:endParaRPr lang="en-US" altLang="zh-CN" sz="2800" b="1">
              <a:latin typeface="Times New Roman" panose="02020603050405020304" pitchFamily="18" charset="0"/>
            </a:endParaRPr>
          </a:p>
          <a:p>
            <a:r>
              <a:rPr lang="zh-CN" altLang="en-US" sz="2800" b="1">
                <a:latin typeface="Times New Roman" panose="02020603050405020304" pitchFamily="18" charset="0"/>
              </a:rPr>
              <a:t>学生应该参加更多的社区活动，在那里他们可以获得更多的经验。</a:t>
            </a:r>
            <a:endParaRPr lang="zh-CN" altLang="en-US" sz="2800" b="1">
              <a:latin typeface="Times New Roman" panose="02020603050405020304" pitchFamily="18" charset="0"/>
            </a:endParaRPr>
          </a:p>
        </p:txBody>
      </p:sp>
      <p:sp>
        <p:nvSpPr>
          <p:cNvPr id="6" name="矩形 5"/>
          <p:cNvSpPr/>
          <p:nvPr/>
        </p:nvSpPr>
        <p:spPr>
          <a:xfrm>
            <a:off x="1652588" y="3240088"/>
            <a:ext cx="5838825" cy="522287"/>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have established a relationship where</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4" name="矩形 3"/>
          <p:cNvSpPr/>
          <p:nvPr/>
        </p:nvSpPr>
        <p:spPr>
          <a:xfrm>
            <a:off x="3370263" y="5033963"/>
            <a:ext cx="2227262" cy="522287"/>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participate in</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5" name="矩形 4"/>
          <p:cNvSpPr/>
          <p:nvPr/>
        </p:nvSpPr>
        <p:spPr>
          <a:xfrm>
            <a:off x="1803400" y="5524500"/>
            <a:ext cx="5789613" cy="520700"/>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where they can gain more experience</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内容占位符 2"/>
          <p:cNvSpPr>
            <a:spLocks noGrp="1"/>
          </p:cNvSpPr>
          <p:nvPr>
            <p:ph idx="1"/>
          </p:nvPr>
        </p:nvSpPr>
        <p:spPr>
          <a:xfrm>
            <a:off x="63500" y="47625"/>
            <a:ext cx="8937625" cy="5935663"/>
          </a:xfrm>
          <a:ln/>
        </p:spPr>
        <p:txBody>
          <a:bodyPr anchor="t" anchorCtr="0"/>
          <a:p>
            <a:r>
              <a:rPr lang="zh-CN" altLang="en-US"/>
              <a:t>③I admire this kind of family_______________________________        我羡慕这样的家庭，父母像朋友一样对待他们的孩子。</a:t>
            </a:r>
            <a:endParaRPr lang="zh-CN" altLang="en-US"/>
          </a:p>
          <a:p>
            <a:r>
              <a:rPr lang="zh-CN" altLang="en-US"/>
              <a:t>④The boss of the company is trying to create an easy atmosphere _____________________________________</a:t>
            </a:r>
            <a:endParaRPr lang="zh-CN" altLang="en-US"/>
          </a:p>
          <a:p>
            <a:r>
              <a:rPr lang="zh-CN" altLang="en-US"/>
              <a:t>这家公司的老板正努力创造一种让他的雇员都享受工作的轻松的氛围。</a:t>
            </a:r>
            <a:endParaRPr lang="zh-CN" altLang="en-US"/>
          </a:p>
        </p:txBody>
      </p:sp>
      <p:sp>
        <p:nvSpPr>
          <p:cNvPr id="6" name="矩形 5"/>
          <p:cNvSpPr/>
          <p:nvPr/>
        </p:nvSpPr>
        <p:spPr>
          <a:xfrm>
            <a:off x="1581150" y="609600"/>
            <a:ext cx="8229600" cy="522288"/>
          </a:xfrm>
          <a:prstGeom prst="rect">
            <a:avLst/>
          </a:prstGeom>
          <a:noFill/>
          <a:ln w="9525">
            <a:noFill/>
          </a:ln>
        </p:spPr>
        <p:txBody>
          <a:bodyPr wrap="squar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where the parents treat their children like friends</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4" name="矩形 3"/>
          <p:cNvSpPr/>
          <p:nvPr/>
        </p:nvSpPr>
        <p:spPr>
          <a:xfrm>
            <a:off x="736600" y="3092450"/>
            <a:ext cx="5976938" cy="520700"/>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where his employees enjoy their work.</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1"/>
          <p:cNvSpPr/>
          <p:nvPr/>
        </p:nvSpPr>
        <p:spPr>
          <a:xfrm>
            <a:off x="0" y="152400"/>
            <a:ext cx="9144000" cy="6553200"/>
          </a:xfrm>
          <a:prstGeom prst="rect">
            <a:avLst/>
          </a:prstGeom>
          <a:noFill/>
          <a:ln w="9525">
            <a:noFill/>
          </a:ln>
        </p:spPr>
        <p:txBody>
          <a:bodyPr wrap="square" lIns="91440" tIns="45720" rIns="91440" bIns="45720" anchor="ctr" anchorCtr="0">
            <a:spAutoFit/>
          </a:bodyPr>
          <a:p>
            <a:pPr eaLnBrk="0" hangingPunct="0"/>
            <a:r>
              <a:rPr lang="zh-CN" sz="2800" b="1" dirty="0">
                <a:latin typeface="Times New Roman" panose="02020603050405020304" pitchFamily="18" charset="0"/>
                <a:ea typeface="宋体" panose="02010600030101010101" pitchFamily="2" charset="-122"/>
              </a:rPr>
              <a:t>2）cut off  </a:t>
            </a:r>
            <a:r>
              <a:rPr lang="zh-CN" sz="2800" b="1" dirty="0">
                <a:latin typeface="Times New Roman" panose="02020603050405020304" pitchFamily="18" charset="0"/>
                <a:ea typeface="宋体" panose="02010600030101010101" pitchFamily="2" charset="-122"/>
                <a:sym typeface="宋体" panose="02010600030101010101" pitchFamily="2" charset="-122"/>
              </a:rPr>
              <a:t>（常用被动）</a:t>
            </a:r>
            <a:r>
              <a:rPr lang="zh-CN" sz="2800" b="1" dirty="0">
                <a:latin typeface="Times New Roman" panose="02020603050405020304" pitchFamily="18" charset="0"/>
                <a:ea typeface="宋体" panose="02010600030101010101" pitchFamily="2" charset="-122"/>
              </a:rPr>
              <a:t>①砍掉②切断（水、电供应）③使隔绝  </a:t>
            </a:r>
            <a:endParaRPr lang="zh-CN" sz="2800" b="1" dirty="0">
              <a:latin typeface="Times New Roman" panose="02020603050405020304" pitchFamily="18" charset="0"/>
              <a:ea typeface="宋体" panose="02010600030101010101" pitchFamily="2" charset="-122"/>
            </a:endParaRPr>
          </a:p>
          <a:p>
            <a:pPr eaLnBrk="0" hangingPunct="0"/>
            <a:r>
              <a:rPr lang="zh-CN" sz="2800" b="1" dirty="0">
                <a:latin typeface="Times New Roman" panose="02020603050405020304" pitchFamily="18" charset="0"/>
                <a:ea typeface="宋体" panose="02010600030101010101" pitchFamily="2" charset="-122"/>
              </a:rPr>
              <a:t>①The water supply </a:t>
            </a:r>
            <a:r>
              <a:rPr lang="en-US" altLang="zh-CN" sz="2800" b="1" dirty="0">
                <a:latin typeface="Times New Roman" panose="02020603050405020304" pitchFamily="18" charset="0"/>
                <a:ea typeface="宋体" panose="02010600030101010101" pitchFamily="2" charset="-122"/>
              </a:rPr>
              <a:t>______________________</a:t>
            </a:r>
            <a:r>
              <a:rPr lang="zh-CN" sz="2800" b="1" dirty="0">
                <a:latin typeface="Times New Roman" panose="02020603050405020304" pitchFamily="18" charset="0"/>
                <a:ea typeface="宋体" panose="02010600030101010101" pitchFamily="2" charset="-122"/>
              </a:rPr>
              <a:t> (cut) off temporarily because the workers are repairing the pipes.</a:t>
            </a:r>
            <a:endParaRPr lang="zh-CN" sz="2800" b="1" dirty="0">
              <a:latin typeface="Times New Roman" panose="02020603050405020304" pitchFamily="18" charset="0"/>
              <a:ea typeface="宋体" panose="02010600030101010101" pitchFamily="2" charset="-122"/>
            </a:endParaRPr>
          </a:p>
          <a:p>
            <a:pPr eaLnBrk="0" hangingPunct="0"/>
            <a:r>
              <a:rPr lang="zh-CN" sz="2800" b="1" dirty="0">
                <a:latin typeface="Times New Roman" panose="02020603050405020304" pitchFamily="18" charset="0"/>
                <a:ea typeface="宋体" panose="02010600030101010101" pitchFamily="2" charset="-122"/>
              </a:rPr>
              <a:t>②Busy with his project, he felt </a:t>
            </a:r>
            <a:r>
              <a:rPr lang="en-US" altLang="zh-CN" sz="2800" b="1" dirty="0">
                <a:latin typeface="Times New Roman" panose="02020603050405020304" pitchFamily="18" charset="0"/>
                <a:ea typeface="宋体" panose="02010600030101010101" pitchFamily="2" charset="-122"/>
              </a:rPr>
              <a:t>_________________</a:t>
            </a:r>
            <a:r>
              <a:rPr lang="zh-CN" sz="2800" b="1" dirty="0">
                <a:latin typeface="Times New Roman" panose="02020603050405020304" pitchFamily="18" charset="0"/>
                <a:ea typeface="宋体" panose="02010600030101010101" pitchFamily="2" charset="-122"/>
              </a:rPr>
              <a:t>the outside. (与外界隔绝了)</a:t>
            </a:r>
            <a:endParaRPr lang="zh-CN" sz="2800" b="1" dirty="0">
              <a:latin typeface="Times New Roman" panose="02020603050405020304" pitchFamily="18" charset="0"/>
              <a:ea typeface="宋体" panose="02010600030101010101" pitchFamily="2" charset="-122"/>
            </a:endParaRPr>
          </a:p>
          <a:p>
            <a:pPr eaLnBrk="0" hangingPunct="0"/>
            <a:r>
              <a:rPr lang="zh-CN" sz="2800" b="1" dirty="0">
                <a:latin typeface="Times New Roman" panose="02020603050405020304" pitchFamily="18" charset="0"/>
                <a:ea typeface="宋体" panose="02010600030101010101" pitchFamily="2" charset="-122"/>
              </a:rPr>
              <a:t>【拓展】</a:t>
            </a:r>
            <a:endParaRPr lang="zh-CN" sz="2800" b="1" dirty="0">
              <a:latin typeface="Times New Roman" panose="02020603050405020304" pitchFamily="18" charset="0"/>
              <a:ea typeface="宋体" panose="02010600030101010101" pitchFamily="2" charset="-122"/>
            </a:endParaRPr>
          </a:p>
          <a:p>
            <a:pPr eaLnBrk="0" hangingPunct="0"/>
            <a:r>
              <a:rPr lang="zh-CN" sz="2800" b="1" dirty="0">
                <a:latin typeface="Times New Roman" panose="02020603050405020304" pitchFamily="18" charset="0"/>
                <a:ea typeface="宋体" panose="02010600030101010101" pitchFamily="2" charset="-122"/>
              </a:rPr>
              <a:t>cut in     插嘴        cut down  砍倒；减少</a:t>
            </a:r>
            <a:endParaRPr lang="zh-CN" sz="2800" b="1" dirty="0">
              <a:latin typeface="Times New Roman" panose="02020603050405020304" pitchFamily="18" charset="0"/>
              <a:ea typeface="宋体" panose="02010600030101010101" pitchFamily="2" charset="-122"/>
            </a:endParaRPr>
          </a:p>
          <a:p>
            <a:pPr eaLnBrk="0" hangingPunct="0"/>
            <a:r>
              <a:rPr lang="zh-CN" sz="2800" b="1" dirty="0">
                <a:latin typeface="Times New Roman" panose="02020603050405020304" pitchFamily="18" charset="0"/>
                <a:ea typeface="宋体" panose="02010600030101010101" pitchFamily="2" charset="-122"/>
              </a:rPr>
              <a:t>cut up     切碎        cut out    删去;剪下</a:t>
            </a:r>
            <a:endParaRPr lang="zh-CN" sz="2800" b="1" dirty="0">
              <a:latin typeface="Times New Roman" panose="02020603050405020304" pitchFamily="18" charset="0"/>
              <a:ea typeface="宋体" panose="02010600030101010101" pitchFamily="2" charset="-122"/>
            </a:endParaRPr>
          </a:p>
          <a:p>
            <a:pPr eaLnBrk="0" hangingPunct="0"/>
            <a:r>
              <a:rPr lang="zh-CN" sz="2800" b="1" dirty="0">
                <a:latin typeface="Times New Roman" panose="02020603050405020304" pitchFamily="18" charset="0"/>
                <a:ea typeface="宋体" panose="02010600030101010101" pitchFamily="2" charset="-122"/>
              </a:rPr>
              <a:t>用以上短语填空：</a:t>
            </a:r>
            <a:endParaRPr lang="zh-CN" sz="2800" b="1" dirty="0">
              <a:latin typeface="Times New Roman" panose="02020603050405020304" pitchFamily="18" charset="0"/>
              <a:ea typeface="宋体" panose="02010600030101010101" pitchFamily="2" charset="-122"/>
            </a:endParaRPr>
          </a:p>
          <a:p>
            <a:pPr eaLnBrk="0" hangingPunct="0"/>
            <a:r>
              <a:rPr lang="zh-CN" sz="2800" b="1" dirty="0">
                <a:latin typeface="Times New Roman" panose="02020603050405020304" pitchFamily="18" charset="0"/>
                <a:ea typeface="宋体" panose="02010600030101010101" pitchFamily="2" charset="-122"/>
              </a:rPr>
              <a:t>① The car industry </a:t>
            </a:r>
            <a:r>
              <a:rPr lang="en-US" altLang="zh-CN" sz="2800" b="1" dirty="0">
                <a:latin typeface="Times New Roman" panose="02020603050405020304" pitchFamily="18" charset="0"/>
                <a:ea typeface="宋体" panose="02010600030101010101" pitchFamily="2" charset="-122"/>
              </a:rPr>
              <a:t>____________</a:t>
            </a:r>
            <a:r>
              <a:rPr lang="zh-CN" sz="2800" b="1" dirty="0">
                <a:latin typeface="Times New Roman" panose="02020603050405020304" pitchFamily="18" charset="0"/>
                <a:ea typeface="宋体" panose="02010600030101010101" pitchFamily="2" charset="-122"/>
              </a:rPr>
              <a:t>  production.</a:t>
            </a:r>
            <a:endParaRPr lang="zh-CN" sz="2800" b="1" dirty="0">
              <a:latin typeface="Times New Roman" panose="02020603050405020304" pitchFamily="18" charset="0"/>
              <a:ea typeface="宋体" panose="02010600030101010101" pitchFamily="2" charset="-122"/>
            </a:endParaRPr>
          </a:p>
          <a:p>
            <a:pPr eaLnBrk="0" hangingPunct="0"/>
            <a:r>
              <a:rPr lang="zh-CN" sz="2800" b="1" dirty="0">
                <a:latin typeface="Times New Roman" panose="02020603050405020304" pitchFamily="18" charset="0"/>
                <a:ea typeface="宋体" panose="02010600030101010101" pitchFamily="2" charset="-122"/>
              </a:rPr>
              <a:t>② I’m sorry to </a:t>
            </a:r>
            <a:r>
              <a:rPr lang="en-US" altLang="zh-CN" sz="2800" b="1" dirty="0">
                <a:latin typeface="Times New Roman" panose="02020603050405020304" pitchFamily="18" charset="0"/>
                <a:ea typeface="宋体" panose="02010600030101010101" pitchFamily="2" charset="-122"/>
              </a:rPr>
              <a:t>___________</a:t>
            </a:r>
            <a:r>
              <a:rPr lang="zh-CN" sz="2800" b="1" dirty="0">
                <a:latin typeface="Times New Roman" panose="02020603050405020304" pitchFamily="18" charset="0"/>
                <a:ea typeface="宋体" panose="02010600030101010101" pitchFamily="2" charset="-122"/>
              </a:rPr>
              <a:t>  on you, but there are one or two things I don’t understand.</a:t>
            </a:r>
            <a:endParaRPr lang="zh-CN" sz="2800" b="1" dirty="0">
              <a:latin typeface="Times New Roman" panose="02020603050405020304" pitchFamily="18" charset="0"/>
              <a:ea typeface="宋体" panose="02010600030101010101" pitchFamily="2" charset="-122"/>
            </a:endParaRPr>
          </a:p>
          <a:p>
            <a:pPr eaLnBrk="0" hangingPunct="0"/>
            <a:r>
              <a:rPr lang="zh-CN" sz="2800" b="1" dirty="0">
                <a:latin typeface="Times New Roman" panose="02020603050405020304" pitchFamily="18" charset="0"/>
                <a:ea typeface="宋体" panose="02010600030101010101" pitchFamily="2" charset="-122"/>
              </a:rPr>
              <a:t>③ Do </a:t>
            </a:r>
            <a:r>
              <a:rPr lang="en-US" altLang="zh-CN" sz="2800" b="1" dirty="0">
                <a:latin typeface="Times New Roman" panose="02020603050405020304" pitchFamily="18" charset="0"/>
                <a:ea typeface="宋体" panose="02010600030101010101" pitchFamily="2" charset="-122"/>
              </a:rPr>
              <a:t>_____________</a:t>
            </a:r>
            <a:r>
              <a:rPr lang="zh-CN" sz="2800" b="1" dirty="0">
                <a:latin typeface="Times New Roman" panose="02020603050405020304" pitchFamily="18" charset="0"/>
                <a:ea typeface="宋体" panose="02010600030101010101" pitchFamily="2" charset="-122"/>
              </a:rPr>
              <a:t> the part of racial prejudice.</a:t>
            </a:r>
            <a:endParaRPr lang="zh-CN" sz="2800" b="1" dirty="0">
              <a:latin typeface="Times New Roman" panose="02020603050405020304" pitchFamily="18" charset="0"/>
              <a:ea typeface="宋体" panose="02010600030101010101" pitchFamily="2" charset="-122"/>
            </a:endParaRPr>
          </a:p>
          <a:p>
            <a:pPr eaLnBrk="0" hangingPunct="0"/>
            <a:r>
              <a:rPr lang="zh-CN" sz="2800" b="1" dirty="0">
                <a:latin typeface="Times New Roman" panose="02020603050405020304" pitchFamily="18" charset="0"/>
                <a:ea typeface="宋体" panose="02010600030101010101" pitchFamily="2" charset="-122"/>
              </a:rPr>
              <a:t>④ </a:t>
            </a:r>
            <a:r>
              <a:rPr lang="en-US" altLang="zh-CN" sz="2800" b="1" dirty="0">
                <a:latin typeface="Times New Roman" panose="02020603050405020304" pitchFamily="18" charset="0"/>
                <a:ea typeface="宋体" panose="02010600030101010101" pitchFamily="2" charset="-122"/>
              </a:rPr>
              <a:t>_________</a:t>
            </a:r>
            <a:r>
              <a:rPr lang="zh-CN" sz="2800" b="1" dirty="0">
                <a:latin typeface="Times New Roman" panose="02020603050405020304" pitchFamily="18" charset="0"/>
                <a:ea typeface="宋体" panose="02010600030101010101" pitchFamily="2" charset="-122"/>
              </a:rPr>
              <a:t> the carrots before you put them into the pot.                                                                </a:t>
            </a:r>
            <a:endParaRPr lang="zh-CN" sz="2800" b="1" dirty="0">
              <a:latin typeface="Times New Roman" panose="02020603050405020304" pitchFamily="18" charset="0"/>
              <a:ea typeface="宋体" panose="02010600030101010101" pitchFamily="2" charset="-122"/>
            </a:endParaRPr>
          </a:p>
        </p:txBody>
      </p:sp>
      <p:sp>
        <p:nvSpPr>
          <p:cNvPr id="13" name="矩形 12"/>
          <p:cNvSpPr/>
          <p:nvPr/>
        </p:nvSpPr>
        <p:spPr>
          <a:xfrm>
            <a:off x="3978275" y="965200"/>
            <a:ext cx="2058988" cy="522288"/>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has been cut</a:t>
            </a:r>
            <a:r>
              <a:rPr lang="zh-CN" sz="2800" b="1" dirty="0">
                <a:latin typeface="Times New Roman" panose="02020603050405020304" pitchFamily="18" charset="0"/>
                <a:ea typeface="宋体" panose="02010600030101010101" pitchFamily="2" charset="-122"/>
                <a:sym typeface="宋体" panose="02010600030101010101" pitchFamily="2" charset="-122"/>
              </a:rPr>
              <a:t> </a:t>
            </a:r>
            <a:endParaRPr lang="zh-CN" altLang="en-US"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19" name="矩形 18"/>
          <p:cNvSpPr/>
          <p:nvPr/>
        </p:nvSpPr>
        <p:spPr>
          <a:xfrm>
            <a:off x="3235325" y="4376738"/>
            <a:ext cx="1574800" cy="522287"/>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cut down</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20" name="矩形 19"/>
          <p:cNvSpPr/>
          <p:nvPr/>
        </p:nvSpPr>
        <p:spPr>
          <a:xfrm>
            <a:off x="2936875" y="4899025"/>
            <a:ext cx="1041400" cy="520700"/>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cut in</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21" name="矩形 20"/>
          <p:cNvSpPr/>
          <p:nvPr/>
        </p:nvSpPr>
        <p:spPr>
          <a:xfrm>
            <a:off x="5292725" y="1857375"/>
            <a:ext cx="1990725" cy="522288"/>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cut off from</a:t>
            </a:r>
            <a:endPar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2" name="矩形 1"/>
          <p:cNvSpPr/>
          <p:nvPr/>
        </p:nvSpPr>
        <p:spPr>
          <a:xfrm>
            <a:off x="1697038" y="5699125"/>
            <a:ext cx="1239837" cy="522288"/>
          </a:xfrm>
          <a:prstGeom prst="rect">
            <a:avLst/>
          </a:prstGeom>
          <a:noFill/>
          <a:ln w="9525">
            <a:noFill/>
          </a:ln>
        </p:spPr>
        <p:txBody>
          <a:bodyPr wrap="none" anchor="t" anchorCtr="0">
            <a:spAutoFit/>
          </a:bodyPr>
          <a:p>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cut </a:t>
            </a:r>
            <a:r>
              <a:rPr lang="en-US" alt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out</a:t>
            </a:r>
            <a:endParaRPr lang="en-US" alt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3" name="矩形 2"/>
          <p:cNvSpPr/>
          <p:nvPr/>
        </p:nvSpPr>
        <p:spPr>
          <a:xfrm>
            <a:off x="673100" y="6134100"/>
            <a:ext cx="1238250" cy="520700"/>
          </a:xfrm>
          <a:prstGeom prst="rect">
            <a:avLst/>
          </a:prstGeom>
          <a:noFill/>
          <a:ln w="9525">
            <a:noFill/>
          </a:ln>
        </p:spPr>
        <p:txBody>
          <a:bodyPr wrap="none" anchor="t" anchorCtr="0">
            <a:spAutoFit/>
          </a:bodyPr>
          <a:p>
            <a:r>
              <a:rPr lang="en-US" alt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C</a:t>
            </a:r>
            <a:r>
              <a:rPr 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ut </a:t>
            </a:r>
            <a:r>
              <a:rPr lang="en-US" alt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up</a:t>
            </a:r>
            <a:endParaRPr lang="en-US" alt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P spid="2" grpId="0"/>
      <p:bldP spid="3" grpId="0"/>
    </p:bldLst>
  </p:timing>
</p:sld>
</file>

<file path=ppt/tags/tag1.xml><?xml version="1.0" encoding="utf-8"?>
<p:tagLst xmlns:p="http://schemas.openxmlformats.org/presentationml/2006/main">
  <p:tag name="KSO_WM_UNIT_PLACING_PICTURE_USER_VIEWPORT" val="{&quot;height&quot;:7128,&quot;width&quot;:12677}"/>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8252</Words>
  <Application>WPS 演示</Application>
  <PresentationFormat/>
  <Paragraphs>233</Paragraphs>
  <Slides>21</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21</vt:i4>
      </vt:variant>
    </vt:vector>
  </HeadingPairs>
  <TitlesOfParts>
    <vt:vector size="34" baseType="lpstr">
      <vt:lpstr>Arial</vt:lpstr>
      <vt:lpstr>宋体</vt:lpstr>
      <vt:lpstr>Wingdings</vt:lpstr>
      <vt:lpstr>微软雅黑</vt:lpstr>
      <vt:lpstr>Arial Unicode MS</vt:lpstr>
      <vt:lpstr>Calibri</vt:lpstr>
      <vt:lpstr>Times New Roman</vt:lpstr>
      <vt:lpstr>等线</vt:lpstr>
      <vt:lpstr>等线 Light</vt:lpstr>
      <vt:lpstr>Verdana</vt:lpstr>
      <vt:lpstr>华文细黑</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Activity 7 </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梅青</cp:lastModifiedBy>
  <cp:revision>17</cp:revision>
  <dcterms:created xsi:type="dcterms:W3CDTF">2021-04-12T02:48:35Z</dcterms:created>
  <dcterms:modified xsi:type="dcterms:W3CDTF">2021-04-13T11:07:41Z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8C8C2FE75F034D5995B168FE2065A585</vt:lpwstr>
  </property>
</Properties>
</file>