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140335" y="284480"/>
            <a:ext cx="6115685" cy="65544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1.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最初的，最开始的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2.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惊险，刺激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3.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未察觉到某事（短语）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4.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被迷住的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5.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流血</a:t>
            </a:r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 v.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（原型、过去式、过去分词）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6.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流血</a:t>
            </a:r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 n.</a:t>
            </a:r>
            <a:endParaRPr lang="en-US" altLang="zh-CN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7.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血液</a:t>
            </a:r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 n.</a:t>
            </a:r>
            <a:endParaRPr lang="en-US" altLang="zh-CN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8.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延伸，绵延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9.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液体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10.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未经许可</a:t>
            </a:r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（短语）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11.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消耗</a:t>
            </a:r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 v.</a:t>
            </a:r>
            <a:endParaRPr lang="en-US" altLang="zh-CN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12.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把</a:t>
            </a:r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A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和</a:t>
            </a:r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B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区分开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13.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（复数）环境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14.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深度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15.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开阔视野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256020" y="284480"/>
            <a:ext cx="4548505" cy="65544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initial</a:t>
            </a:r>
            <a:endParaRPr lang="en-US" altLang="zh-CN" sz="28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thrill</a:t>
            </a:r>
            <a:endParaRPr lang="en-US" altLang="zh-CN" sz="28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be unaware of</a:t>
            </a:r>
            <a:endParaRPr lang="en-US" altLang="zh-CN" sz="28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fascinated</a:t>
            </a:r>
            <a:endParaRPr lang="en-US" altLang="zh-CN" sz="28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bleed-bled-bled</a:t>
            </a:r>
            <a:endParaRPr lang="en-US" altLang="zh-CN" sz="28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bleeding</a:t>
            </a:r>
            <a:endParaRPr lang="en-US" altLang="zh-CN" sz="28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blood</a:t>
            </a:r>
            <a:endParaRPr lang="en-US" altLang="zh-CN" sz="28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stretch</a:t>
            </a:r>
            <a:endParaRPr lang="en-US" altLang="zh-CN" sz="28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liquid</a:t>
            </a:r>
            <a:endParaRPr lang="en-US" altLang="zh-CN" sz="28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without permission</a:t>
            </a:r>
            <a:endParaRPr lang="en-US" altLang="zh-CN" sz="28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consume</a:t>
            </a:r>
            <a:endParaRPr lang="en-US" altLang="zh-CN" sz="28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distinguish A from B</a:t>
            </a:r>
            <a:endParaRPr lang="en-US" altLang="zh-CN" sz="28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surroundings</a:t>
            </a:r>
            <a:endParaRPr lang="en-US" altLang="zh-CN" sz="28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depth</a:t>
            </a:r>
            <a:endParaRPr lang="en-US" altLang="zh-CN" sz="28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broaden one’s horizon(s)/mind</a:t>
            </a:r>
            <a:endParaRPr lang="en-US" altLang="zh-CN" sz="28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5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270510" y="234315"/>
            <a:ext cx="6672580" cy="267652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16.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伤，损伤</a:t>
            </a:r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 n.</a:t>
            </a:r>
            <a:endParaRPr lang="en-US" altLang="zh-CN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17.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指导方针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18.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免费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19.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试图做某事（</a:t>
            </a:r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2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个）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endParaRPr lang="en-US" altLang="zh-CN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20.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我每次试图说服她，都全然不起作用。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808470" y="173990"/>
            <a:ext cx="5787390" cy="267652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injury</a:t>
            </a:r>
            <a:endParaRPr lang="en-US" altLang="zh-CN" sz="28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guideline</a:t>
            </a:r>
            <a:endParaRPr lang="en-US" altLang="zh-CN" sz="28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free of charge</a:t>
            </a:r>
            <a:endParaRPr lang="en-US" altLang="zh-CN" sz="28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attempt to do sth./at doing sth.</a:t>
            </a:r>
            <a:endParaRPr lang="en-US" altLang="zh-CN" sz="28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make an attempt to do sth./at doing sth.</a:t>
            </a:r>
            <a:endParaRPr lang="en-US" altLang="zh-CN" sz="28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en-US" altLang="zh-CN" sz="28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00990" y="3172460"/>
            <a:ext cx="104317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Every time I attempt to convince/ at convincing her, I failed completely.</a:t>
            </a:r>
            <a:endParaRPr lang="en-US" altLang="zh-CN" sz="28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/>
      <p:bldP spid="4" grpId="0"/>
      <p:bldP spid="4" grpId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542</Words>
  <Application>WPS 演示</Application>
  <PresentationFormat>宽屏</PresentationFormat>
  <Paragraphs>48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0" baseType="lpstr">
      <vt:lpstr>Arial</vt:lpstr>
      <vt:lpstr>宋体</vt:lpstr>
      <vt:lpstr>Wingdings</vt:lpstr>
      <vt:lpstr>Arial Unicode MS</vt:lpstr>
      <vt:lpstr>Calibri</vt:lpstr>
      <vt:lpstr>微软雅黑</vt:lpstr>
      <vt:lpstr>Times New Roman</vt:lpstr>
      <vt:lpstr>Office 主题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琦琦</dc:creator>
  <cp:lastModifiedBy>琦琦</cp:lastModifiedBy>
  <cp:revision>2</cp:revision>
  <dcterms:created xsi:type="dcterms:W3CDTF">2021-06-29T02:36:00Z</dcterms:created>
  <dcterms:modified xsi:type="dcterms:W3CDTF">2021-06-29T02:58:57Z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BA1BCD2E286345D3A657FB47C11D5345</vt:lpwstr>
  </property>
  <property fmtid="{D5CDD505-2E9C-101B-9397-08002B2CF9AE}" pid="3" name="KSOProductBuildVer">
    <vt:lpwstr>2052-11.1.0.10578</vt:lpwstr>
  </property>
</Properties>
</file>