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40335" y="284480"/>
            <a:ext cx="6115685" cy="65544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最初的，最开始的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惊险，刺激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未察觉到某事（短语）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被迷住的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5.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流血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v.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（原型、过去式、过去分词）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6.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流血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7.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血液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8.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延伸，绵延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9.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液体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10.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未经许可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（短语）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消耗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 v.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12.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把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A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B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区分开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（复数）环境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深度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15.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开阔视野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256020" y="284480"/>
            <a:ext cx="4548505" cy="65544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initial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thrill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unaware of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fascinated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bleed-bled-bled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bleeding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blood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stretch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liquid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without permission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consume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distinguish A from B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surroundings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depth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broaden one’s horizon(s)/mind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70510" y="234315"/>
            <a:ext cx="6672580" cy="26765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16.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伤，损伤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 n.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17.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指导方针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18.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免费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19.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试图做某事（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个）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zh-CN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20.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我每次试图说服她，都全然不起作用。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08470" y="173990"/>
            <a:ext cx="5787390" cy="26765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injury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guideline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free of charge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attempt to do sth./at doing sth.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make an attempt to do sth./at doing sth.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0990" y="3172460"/>
            <a:ext cx="104317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Every time I attempt to convince/ at convincing her, I failed completely.</a:t>
            </a:r>
            <a:endParaRPr lang="en-US" altLang="zh-CN" sz="280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/>
      <p:bldP spid="4" grpId="0"/>
      <p:bldP spid="4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WPS 演示</Application>
  <PresentationFormat>宽屏</PresentationFormat>
  <Paragraphs>48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琦琦</dc:creator>
  <cp:lastModifiedBy>琦琦</cp:lastModifiedBy>
  <cp:revision>2</cp:revision>
  <dcterms:created xsi:type="dcterms:W3CDTF">2021-06-29T02:36:00Z</dcterms:created>
  <dcterms:modified xsi:type="dcterms:W3CDTF">2021-06-29T02:58:57Z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BA1BCD2E286345D3A657FB47C11D5345</vt:lpwstr>
  </property>
  <property fmtid="{D5CDD505-2E9C-101B-9397-08002B2CF9AE}" pid="3" name="KSOProductBuildVer">
    <vt:lpwstr>2052-11.1.0.10578</vt:lpwstr>
  </property>
</Properties>
</file>