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3"/>
    <p:sldId id="270" r:id="rId4"/>
    <p:sldId id="271" r:id="rId5"/>
    <p:sldId id="262" r:id="rId6"/>
    <p:sldId id="274" r:id="rId7"/>
    <p:sldId id="275" r:id="rId8"/>
    <p:sldId id="273" r:id="rId9"/>
    <p:sldId id="272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35" y="-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B1FB7-A7EC-445E-8B78-3F03955C5A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9833B-7406-4F33-B4A1-1E03C5D1C13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86000" y="234888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zh-CN" sz="5400" b="1" kern="100" dirty="0">
                <a:latin typeface="Times New Roman" panose="02020603050405020304"/>
                <a:cs typeface="Times New Roman" panose="02020603050405020304"/>
              </a:rPr>
              <a:t>Book 3 Unit 1</a:t>
            </a:r>
            <a:endParaRPr lang="zh-CN" altLang="zh-CN" sz="5400" kern="100" dirty="0">
              <a:cs typeface="Times New Roman" panose="02020603050405020304"/>
            </a:endParaRPr>
          </a:p>
          <a:p>
            <a:pPr algn="ctr">
              <a:spcAft>
                <a:spcPts val="0"/>
              </a:spcAft>
            </a:pPr>
            <a:r>
              <a:rPr lang="en-US" altLang="zh-CN" sz="5400" b="1" kern="100" dirty="0">
                <a:latin typeface="Times New Roman" panose="02020603050405020304"/>
                <a:cs typeface="Times New Roman" panose="02020603050405020304"/>
              </a:rPr>
              <a:t>Quiz</a:t>
            </a:r>
            <a:endParaRPr lang="zh-CN" altLang="zh-CN" sz="5400" kern="100" dirty="0"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83185" y="0"/>
            <a:ext cx="8638540" cy="64928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I. Words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1.控制不严的；宽松的；松散的adj.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loose  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2.解决（问题、困难）v.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resolve   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3.批评；指责v.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criticise 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4.独立的 adj.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independent  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5.信号；暗号n.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signal   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6.恼怒的，烦恼的 adj.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annoyed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7.计谋，策略 n.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strategy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8.忧虑，担心 n.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concern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9.确保，保证 v.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ensure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10.此外，而且 adv.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moreover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11.分离，分开 adv.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apart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83185" y="0"/>
            <a:ext cx="8638540" cy="55079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I. Words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12.原谅，宽恕 v.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forgive</a:t>
            </a:r>
            <a:r>
              <a:rPr lang="zh-CN" altLang="en-US" sz="32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---(过去式)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forgave</a:t>
            </a:r>
            <a:r>
              <a:rPr lang="zh-CN" altLang="en-US" sz="32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---(过去分词)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forgiven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13.使（船）沉没 v.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sink</a:t>
            </a:r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---(过去式)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sank</a:t>
            </a:r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---(过去分词)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sunk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14.眼泪 n.; 撕破、撕开v.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tear</a:t>
            </a:r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---(过去式)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tore</a:t>
            </a:r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---(过去分词)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torn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15.justify v.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证明...有道理；为...辩护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16.deceive v.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欺骗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17.core adj.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核心的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18.complexity n.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复杂性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90805" y="-63500"/>
            <a:ext cx="8775065" cy="69856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II. Phrases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1.言多必失，祸从口出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loose lips sink ships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2.帮一把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help out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3.发泄怒火，宣泄情绪 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let off steam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4.做好分内的事，尽责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pull one</a:t>
            </a:r>
            <a:r>
              <a:rPr lang="en-US" altLang="zh-CN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'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s weight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5.深吸一口气；深呼吸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take a deep breath</a:t>
            </a:r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6.令某人尴尬的是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to one</a:t>
            </a:r>
            <a:r>
              <a:rPr lang="en-US" altLang="zh-CN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'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s embarrassment  </a:t>
            </a:r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7.陷入困境；遇到麻烦；一团糟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be in a mess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8.意外地，偶然地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by accident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9.使某人失望；辜负某人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let sb. down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10.因为（做）某事而向某人道歉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apologise to sb. for (doing) sth./make an apology to sb for sth.  </a:t>
            </a:r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                       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11. 适应新环境有困难 have a hard time adjusting to the new surroundings  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104775" y="0"/>
            <a:ext cx="8933815" cy="64928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12. 安定下来；安静下来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settle down  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13. (向某人)抱怨某人/某事 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complain (to sb.) about/ of sb./ sth. 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14. 向某人隐瞒真相 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hide the truth from sb.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15. 由三部分组成/构成 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consist of three parts/be made up of three parts 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16. 计算出；解决；制定出；锻炼身体；进展顺利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work out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17. 挑毛病，找茬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find fault with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18. 坦率地说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to be frank/frankly speaking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19. 前者…后者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the former…the latter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20. 善意的谎言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white lies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2565" y="158115"/>
            <a:ext cx="8689975" cy="64928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III. Sentences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1.正如谚语所说，患难见真情。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As the saying goes, a friend in need is a friend indeed.  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2.难受极了，她双手捂头痛哭起来。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Torn apart，she sank her head into her hands and burst out crying/burst into tears.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3.玛丽焦急地请求我帮助她，泪水顺着她的脸颊流下来。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Mary turned to me for help anxiously, </a:t>
            </a:r>
            <a:r>
              <a:rPr lang="en-US" altLang="zh-CN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(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with</a:t>
            </a:r>
            <a:r>
              <a:rPr lang="en-US" altLang="zh-CN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)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tears rolling/streaming down her cheeks.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4.你要相信，你一定能实现你的梦想。(depend)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  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You can depend on it that you are sure to achieve your dream.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6525" y="184785"/>
            <a:ext cx="8827770" cy="64928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5.我既尴尬又羞愧，无法集中精力做任何事。(形容词作状语)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Embarrassed and ashamed, I can</a:t>
            </a:r>
            <a:r>
              <a:rPr lang="en-US" altLang="zh-CN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'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t concentrate on anything.	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6.如果以这种方式来处理，你们的友谊很快就会被修复。(分词短语作状语)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Approached in this way, your friendship will soon be repaired.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7.如果经常进行适量的运动的话，就能改善我们的健康状况。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Proper amounts of exercise, </a:t>
            </a:r>
            <a:r>
              <a:rPr lang="en-US" altLang="zh-CN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(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if</a:t>
            </a:r>
            <a:r>
              <a:rPr lang="en-US" altLang="zh-CN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)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carried out regularly</a:t>
            </a:r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, can improve our health.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algn="just"/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3190" y="105410"/>
            <a:ext cx="8769350" cy="55079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8.没有他的帮助，我不可能受到鼓舞并从气馁中恢复过来。(虚拟语气)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Without his help, I couldn</a:t>
            </a:r>
            <a:r>
              <a:rPr lang="en-US" altLang="zh-CN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'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t have cheered up and recovered from discouragement. 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9.众所周知，友谊是人们能享受到的最大的乐趣之一。           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It</a:t>
            </a:r>
            <a:r>
              <a:rPr lang="en-US" altLang="zh-CN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'</a:t>
            </a:r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s universally acknowledged that friendship is one of the greatest pleasures that people can enjoy. 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10. 你说英语越多，你的英语就会越好。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The more you speak English, the better your English will become.</a:t>
            </a:r>
            <a:endParaRPr lang="zh-CN" altLang="en-US" sz="3200">
              <a:solidFill>
                <a:srgbClr val="FF000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2255</Words>
  <Application>WPS 演示</Application>
  <PresentationFormat>全屏显示(4:3)</PresentationFormat>
  <Paragraphs>76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Times New Roman</vt:lpstr>
      <vt:lpstr>Times New Roman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ybl</dc:creator>
  <cp:lastModifiedBy>孙新峰</cp:lastModifiedBy>
  <cp:revision>9</cp:revision>
  <dcterms:created xsi:type="dcterms:W3CDTF">2020-04-26T01:33:00Z</dcterms:created>
  <dcterms:modified xsi:type="dcterms:W3CDTF">2021-04-12T00:07:10Z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