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563245" y="151765"/>
            <a:ext cx="3916680" cy="65544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帮助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减轻，缓解（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n.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缺乏，不足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有效的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5.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突然笑起来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6.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缺少（短语）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7.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是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......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缩写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8.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向</a:t>
            </a:r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......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捐赠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9.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对某人慷慨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10.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在某方面大方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11.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主修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12.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在某事中起重要作用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13.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犹豫做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14. 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毫不犹豫地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  <a:p>
            <a:r>
              <a:rPr lang="en-US" altLang="zh-CN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15.</a:t>
            </a:r>
            <a:r>
              <a:rPr lang="zh-CN" altLang="en-US" sz="2800">
                <a:solidFill>
                  <a:schemeClr val="tx1"/>
                </a:solidFill>
                <a:uFillTx/>
                <a:latin typeface="Times New Roman" panose="02020603050405020304" charset="0"/>
                <a:ea typeface="宋体" panose="02010600030101010101" pitchFamily="2" charset="-122"/>
              </a:rPr>
              <a:t>出国深造</a:t>
            </a:r>
            <a:endParaRPr lang="zh-CN" altLang="en-US" sz="2800">
              <a:solidFill>
                <a:schemeClr val="tx1"/>
              </a:solidFill>
              <a:uFillTx/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55260" y="135255"/>
            <a:ext cx="4765040" cy="65544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assistance/aid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relief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shortage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effective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burst into a smile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short of/on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short for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make donations/ a donation to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generous to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 generous with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major in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play a major role in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hesitate to do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without hesitation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go abroad for further study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  <p:bldP spid="5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339725" y="231140"/>
            <a:ext cx="4805680" cy="4831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16.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如释重负，松了口气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17.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令某人（非常）宽慰的是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18.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帮助某人减轻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......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19.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减轻焦虑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/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压力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20.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生效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22.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采取有效措施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23.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在治疗中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24.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治疗某人的疾病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25.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把某人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/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某物看做</a:t>
            </a:r>
            <a:endParaRPr lang="zh-CN" altLang="en-US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26. </a:t>
            </a:r>
            <a:r>
              <a:rPr lang="zh-CN" altLang="en-US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招待某人吃</a:t>
            </a:r>
            <a:r>
              <a:rPr lang="en-US" altLang="zh-CN" sz="2800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......</a:t>
            </a:r>
            <a:endParaRPr lang="en-US" altLang="zh-CN" sz="2800"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145405" y="231140"/>
            <a:ext cx="6982460" cy="4831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in/with relief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to one's (great) relief/(much/greatly) to one's relief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relieve sb. of sth.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relieve anxiety/pressure/stress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come into effect/take effect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take effective measures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under treatment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treat sb for one's illness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treat sb as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treat sb to sth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297180" y="156210"/>
            <a:ext cx="4258945" cy="69856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眺望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2.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挣钱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3.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做园艺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4.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完成某人的目标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5.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公开宣布；把秘密公开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6.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给某人提供某物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7.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从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......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中受益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8.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出席，参加，证明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9.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有影响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10.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建立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11.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使某人的梦想变为现实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12.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运送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......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到安全处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13.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保持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......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的记录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14.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临时住所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15. </a:t>
            </a: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在某一时刻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lvl="0" algn="l">
              <a:buClrTx/>
              <a:buSzTx/>
              <a:buFontTx/>
            </a:pP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05780" y="156210"/>
            <a:ext cx="4330065" cy="698563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look across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earn money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do gardening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reach one's target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go public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offer sb. sth.=offer sth to sb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benefit from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turn out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make a difference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set up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make one's dream a reality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transport......to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keep records of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temporary home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</a:rPr>
              <a:t>at one point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文本框 1"/>
          <p:cNvSpPr txBox="1"/>
          <p:nvPr/>
        </p:nvSpPr>
        <p:spPr>
          <a:xfrm>
            <a:off x="602615" y="628015"/>
            <a:ext cx="4093210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16. 站起来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17. 引起公众的注意</a:t>
            </a:r>
            <a:endParaRPr lang="en-US" altLang="zh-CN" sz="2800">
              <a:uFillTx/>
              <a:latin typeface="Times New Roman" panose="02020603050405020304" charset="0"/>
              <a:ea typeface="宋体" panose="02010600030101010101" pitchFamily="2" charset="-122"/>
              <a:sym typeface="+mn-ea"/>
            </a:endParaRPr>
          </a:p>
          <a:p>
            <a:pPr algn="l">
              <a:buClrTx/>
              <a:buSzTx/>
              <a:buFontTx/>
            </a:pPr>
            <a:r>
              <a:rPr lang="en-US" altLang="zh-CN" sz="2800">
                <a:uFillTx/>
                <a:latin typeface="Times New Roman" panose="02020603050405020304" charset="0"/>
                <a:ea typeface="宋体" panose="02010600030101010101" pitchFamily="2" charset="-122"/>
                <a:sym typeface="+mn-ea"/>
              </a:rPr>
              <a:t>18. 死亡 </a:t>
            </a:r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5049520" y="532130"/>
            <a:ext cx="6114415" cy="13836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rise to one's feet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bring......to public attention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r>
              <a:rPr lang="en-US" altLang="zh-CN" sz="2800" b="1">
                <a:solidFill>
                  <a:srgbClr val="FF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pass away</a:t>
            </a:r>
            <a:endParaRPr lang="en-US" altLang="zh-CN" sz="2800" b="1">
              <a:solidFill>
                <a:srgbClr val="FF000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" grpId="1"/>
    </p:bld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1158</Words>
  <Application>WPS 演示</Application>
  <PresentationFormat>宽屏</PresentationFormat>
  <Paragraphs>97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Arial Unicode MS</vt:lpstr>
      <vt:lpstr>Calibri</vt:lpstr>
      <vt:lpstr>微软雅黑</vt:lpstr>
      <vt:lpstr>Times New Roman</vt:lpstr>
      <vt:lpstr>黑体</vt:lpstr>
      <vt:lpstr>仿宋</vt:lpstr>
      <vt:lpstr>Office 主题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DO丫</cp:lastModifiedBy>
  <cp:revision>2</cp:revision>
  <dcterms:created xsi:type="dcterms:W3CDTF">2021-05-25T16:00:56Z</dcterms:created>
  <dcterms:modified xsi:type="dcterms:W3CDTF">2021-05-25T16:28:25Z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2052-11.1.0.10314</vt:lpwstr>
  </property>
</Properties>
</file>