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63245" y="151765"/>
            <a:ext cx="391668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帮助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减轻，缓解（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缺乏，不足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有效的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突然笑起来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缺少（短语）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是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缩写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向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捐赠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对某人慷慨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在某方面大方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主修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在某事中起重要作用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犹豫做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毫不犹豫地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15.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出国深造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5260" y="135255"/>
            <a:ext cx="476504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assistance/aid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relief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shortage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effective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burst into a smile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short of/on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short for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donations/ a donation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generous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generous with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major in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play a major role in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hesitate to do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without hesitation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go abroad for further study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39725" y="231140"/>
            <a:ext cx="4805680" cy="4831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如释重负，松了口气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17.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令某人（非常）宽慰的是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帮助某人减轻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......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19.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减轻焦虑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压力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生效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22.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采取有效措施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23.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在治疗中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24.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治疗某人的疾病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25.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把某人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某物看做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26. 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招待某人吃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......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45405" y="231140"/>
            <a:ext cx="698246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in/with relief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to one's (great) relief/(much/greatly) to one's relief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relieve sb. of 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relieve anxiety/pressure/stress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come into effect/take effect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take effective measures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under treatment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treat sb for one's illness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treat sb as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treat sb to sth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97180" y="156210"/>
            <a:ext cx="4258945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眺望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挣钱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做园艺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完成某人的目标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5.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公开宣布；把秘密公开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6.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给某人提供某物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7.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从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......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中受益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8.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出席，参加，证明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9.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有影响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10.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建立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11.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使某人的梦想变为现实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12.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运送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......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到安全处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13.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保持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......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的记录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14.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临时住所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15.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在某一时刻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05780" y="156210"/>
            <a:ext cx="4330065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look across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earn money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do gardening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reach one's target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go public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offer sb. sth.=offer sth to sb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benefit from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turn out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a difference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set up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one's dream a reality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transport......to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keep records of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temporary home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at one point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02615" y="628015"/>
            <a:ext cx="409321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16. 站起来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17. 引起公众的注意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18. 死亡 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049520" y="532130"/>
            <a:ext cx="611441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rise to one's feet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bring......to public attention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pass away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WPS 演示</Application>
  <PresentationFormat>宽屏</PresentationFormat>
  <Paragraphs>97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黑体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DO丫</cp:lastModifiedBy>
  <cp:revision>2</cp:revision>
  <dcterms:created xsi:type="dcterms:W3CDTF">2021-05-25T16:00:56Z</dcterms:created>
  <dcterms:modified xsi:type="dcterms:W3CDTF">2021-05-25T16:28:25Z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