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65" r:id="rId3"/>
    <p:sldId id="366" r:id="rId4"/>
    <p:sldId id="370" r:id="rId5"/>
    <p:sldId id="371" r:id="rId6"/>
    <p:sldId id="367" r:id="rId7"/>
    <p:sldId id="372" r:id="rId8"/>
    <p:sldId id="369" r:id="rId9"/>
    <p:sldId id="373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0"/>
      </p:cViewPr>
      <p:guideLst>
        <p:guide orient="horz" pos="2160"/>
        <p:guide pos="284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691680" y="1861373"/>
            <a:ext cx="552266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 3  Unit 3  Quiz</a:t>
            </a:r>
            <a:endParaRPr lang="zh-CN" altLang="zh-CN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625158"/>
            <a:ext cx="9144000" cy="53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Words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压力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pressure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易弯曲的，柔韧的，灵活的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flexible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重要的，影响很远的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significant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伤害，受伤处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injury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5.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原先的，最初的，原创的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original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6. 精确的 adj. </a:t>
            </a:r>
            <a:r>
              <a:rPr kumimoji="0" lang="en-US" altLang="zh-CN" sz="36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accurate</a:t>
            </a:r>
            <a:endParaRPr kumimoji="0" lang="en-US" altLang="zh-CN" sz="360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7.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传导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conduct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</a:t>
            </a:r>
            <a:r>
              <a:rPr kumimoji="0" lang="zh-CN" altLang="en-US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科学的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scientific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程序，步骤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en-US" altLang="zh-CN" sz="28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procedure</a:t>
            </a:r>
            <a:endParaRPr lang="en-US" altLang="zh-CN" sz="2800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10.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起草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草稿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</a:t>
            </a:r>
            <a:r>
              <a:rPr lang="en-US" altLang="zh-CN" sz="28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draft</a:t>
            </a:r>
            <a:endParaRPr lang="en-US" altLang="zh-CN" sz="2800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9055" y="249555"/>
            <a:ext cx="9144000" cy="526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Words</a:t>
            </a: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11.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药剂，疗法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n.   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治愈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v. </a:t>
            </a:r>
            <a:r>
              <a:rPr lang="en-US" altLang="zh-CN" sz="2800" dirty="0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cure</a:t>
            </a:r>
            <a:endParaRPr lang="en-US" altLang="zh-CN" sz="2800" dirty="0">
              <a:solidFill>
                <a:srgbClr val="C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12.小的 adj. </a:t>
            </a:r>
            <a:r>
              <a:rPr lang="en-US" altLang="zh-CN" sz="28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minor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13. </a:t>
            </a:r>
            <a:r>
              <a:rPr lang="zh-CN" altLang="en-US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被动的</a:t>
            </a: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adj. </a:t>
            </a:r>
            <a:r>
              <a:rPr lang="en-US" altLang="zh-CN" sz="28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passive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14. </a:t>
            </a:r>
            <a:r>
              <a:rPr lang="zh-CN" altLang="en-US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东西，物品</a:t>
            </a: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</a:t>
            </a:r>
            <a:r>
              <a:rPr lang="en-US" altLang="zh-CN" sz="28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. stuff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15. </a:t>
            </a:r>
            <a:r>
              <a:rPr lang="zh-CN" altLang="en-US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物种 </a:t>
            </a: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n. </a:t>
            </a:r>
            <a:r>
              <a:rPr lang="en-US" altLang="zh-CN" sz="28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species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16. </a:t>
            </a:r>
            <a:r>
              <a:rPr lang="zh-CN" altLang="en-US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非凡的，出色的</a:t>
            </a:r>
            <a:r>
              <a:rPr lang="en-US" altLang="zh-CN" sz="28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adj. </a:t>
            </a:r>
            <a:r>
              <a:rPr lang="en-US" altLang="zh-CN" sz="280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extraordinary</a:t>
            </a:r>
            <a:endParaRPr lang="en-US" altLang="zh-CN" sz="280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17. </a:t>
            </a:r>
            <a:r>
              <a:rPr kumimoji="0" lang="en-US" altLang="zh-CN" sz="280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才华横溢的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adj.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brilliant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18. 精神的 adj.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mental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19. 声明，宣告 n.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declaration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20. 完全地，彻底地 adv.</a:t>
            </a:r>
            <a:r>
              <a:rPr kumimoji="0" lang="en-US" altLang="zh-CN" sz="2800" b="0" i="0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entirely</a:t>
            </a:r>
            <a:endParaRPr kumimoji="0" lang="en-US" altLang="zh-CN" sz="2800" b="0" i="0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zh-CN" sz="280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3020" y="257602"/>
            <a:ext cx="9036496" cy="6123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Phrases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1.打破常规；另辟蹊径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think out of the box 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批判思维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critical thinking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描述……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 an account of…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附属于，喜欢，依恋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attached to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就环境而言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terms of the environment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在…方面取得进步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advances in…= make progress in…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取得成功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achieve success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做实验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carry out/make/do/perform/conduct an experiment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由于自然选择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to natural selection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24765" y="125522"/>
            <a:ext cx="9036496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Phrases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改善生活质量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the quality of life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放风筝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fly a kite 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虚拟现实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reality 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查证真相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establish the truth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可穿戴设备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wearable tech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无法辨认；面目全非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recognition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16. 以A命名B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name B after A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除此之外，此外 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18. 敲打他的头 </a:t>
            </a:r>
            <a:r>
              <a:rPr lang="zh-CN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hit him on the head</a:t>
            </a:r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Sentences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科学绝不是一种自私自利的享乐。有幸能够致力于科学研究的人，首先应该拿自己的学识 为人类服务。</a:t>
            </a:r>
            <a:endParaRPr lang="zh-CN" altLang="zh-C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 i</a:t>
            </a:r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by no means </a:t>
            </a:r>
            <a:r>
              <a:rPr lang="zh-CN" altLang="zh-C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selfish pleasure. Those </a:t>
            </a:r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are fortunate enough to devote themselves to </a:t>
            </a:r>
            <a:r>
              <a:rPr lang="zh-CN" altLang="zh-C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scientific research should </a:t>
            </a:r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 mankind with their knowledge. </a:t>
            </a:r>
            <a:r>
              <a:rPr lang="zh-CN" altLang="zh-C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zh-CN" altLang="zh-C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遇到困难，我们绝不要放弃。(account 倒装句)</a:t>
            </a:r>
            <a:endParaRPr lang="zh-CN" altLang="zh-C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no account can we give up when faced with/ facing trouble.</a:t>
            </a:r>
            <a:endParaRPr lang="zh-CN" altLang="zh-C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我们应该重视环境保护。（attach）</a:t>
            </a:r>
            <a:endParaRPr lang="zh-CN" altLang="zh-C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should attach great significance/ importance/value to environmental protection.</a:t>
            </a:r>
            <a:endParaRPr lang="zh-CN" altLang="zh-CN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在他的努力下，他能够轻松地解答这类题目。(capable)</a:t>
            </a:r>
            <a:endParaRPr lang="zh-CN" altLang="zh-CN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Through his efforts, he was capable of easily working out this type of questions.</a:t>
            </a:r>
            <a:endParaRPr lang="zh-CN" altLang="zh-CN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zh-CN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-8255"/>
            <a:ext cx="9144000" cy="6554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渴望能够被重点大学录取，他养成了每天都进行英语小说阅读的习惯。(desire, 6123结构)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a strong desire to be admitted into a key university, he makes it a rule to read English novels every day.</a:t>
            </a:r>
            <a:endParaRPr lang="zh-CN" altLang="zh-C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是空气的力把鸡蛋推进瓶子里。(强调句)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the force of the air that pushed the egg into the bottle.</a:t>
            </a:r>
            <a:endParaRPr lang="zh-CN" altLang="zh-CN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zh-CN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近来，我们学校刚建一所新的实验室，配备着各式各样先进的实验设备。（equip）</a:t>
            </a:r>
            <a:endParaRPr lang="zh-CN" altLang="zh-C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lab has just been completed in our school recently, which is equipped with all kinds of advanced laboratory facilities. </a:t>
            </a:r>
            <a:endParaRPr lang="en-US" altLang="zh-CN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销售经理想出来一个增加市场份额的新点子（come up with ）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sales manager came up with a new idea for increasing market share. </a:t>
            </a:r>
            <a:endParaRPr lang="zh-CN" altLang="en-US" sz="2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4925" y="256540"/>
            <a:ext cx="907415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9.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我的家乡近几年以来发生了巨大变化。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(take place )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</a:t>
            </a:r>
            <a:r>
              <a:rPr lang="en-US" sz="2800" b="0" u="sng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Great changes have taken place in my hometown in the past few years. 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10.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这个周末我们是否休息还要拭目以待。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(remain)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</a:t>
            </a:r>
            <a:r>
              <a:rPr lang="en-US" sz="2800" b="0" u="sng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 remains to be seen whether we will have this weekend off.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11.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事故的起因还不清楚。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(what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主语从句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</a:rPr>
              <a:t>What caused the accident remains unknown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12.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他已经盯着电脑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</a:t>
            </a:r>
            <a:r>
              <a:rPr lang="zh-CN" sz="2800" b="0">
                <a:latin typeface="Times New Roman" panose="02020603050405020304" pitchFamily="18" charset="0"/>
                <a:ea typeface="宋体" panose="02010600030101010101" pitchFamily="2" charset="-122"/>
              </a:rPr>
              <a:t>个小时了。（现在完成时被动）</a:t>
            </a:r>
            <a:r>
              <a:rPr lang="en-US" sz="28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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His eyes</a:t>
            </a:r>
            <a:r>
              <a:rPr lang="en-US" sz="2800" b="0" u="sng">
                <a:solidFill>
                  <a:srgbClr val="C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have been focused on the computer </a:t>
            </a:r>
            <a:r>
              <a:rPr lang="en-US" sz="28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3 hours.</a:t>
            </a:r>
            <a:endParaRPr lang="zh-CN" altLang="en-US" sz="28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2431</Words>
  <Application>WPS 演示</Application>
  <PresentationFormat>全屏显示(4:3)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kingwong</cp:lastModifiedBy>
  <cp:revision>46</cp:revision>
  <dcterms:created xsi:type="dcterms:W3CDTF">2021-05-19T01:04:30Z</dcterms:created>
  <dcterms:modified xsi:type="dcterms:W3CDTF">2021-05-19T01:31:50Z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