
<file path=[Content_Types].xml><?xml version="1.0" encoding="utf-8"?>
<Types xmlns="http://schemas.openxmlformats.org/package/2006/content-types">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handoutMasterIdLst>
    <p:handoutMasterId r:id="rId16"/>
  </p:handoutMasterIdLst>
  <p:sldIdLst>
    <p:sldId id="256" r:id="rId3"/>
    <p:sldId id="257" r:id="rId5"/>
    <p:sldId id="258" r:id="rId6"/>
    <p:sldId id="259" r:id="rId7"/>
    <p:sldId id="260" r:id="rId8"/>
    <p:sldId id="261" r:id="rId9"/>
    <p:sldId id="262" r:id="rId10"/>
    <p:sldId id="263" r:id="rId11"/>
    <p:sldId id="264" r:id="rId12"/>
    <p:sldId id="265" r:id="rId13"/>
    <p:sldId id="266" r:id="rId14"/>
    <p:sldId id="267" r:id="rId15"/>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CDCDC"/>
    <a:srgbClr val="F0F0F0"/>
    <a:srgbClr val="E6E6E6"/>
    <a:srgbClr val="C8C8C8"/>
    <a:srgbClr val="FFFFFF"/>
    <a:srgbClr val="FAFAFA"/>
    <a:srgbClr val="BEBEB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78" autoAdjust="0"/>
    <p:restoredTop sz="94660"/>
  </p:normalViewPr>
  <p:slideViewPr>
    <p:cSldViewPr snapToGrid="0">
      <p:cViewPr varScale="1">
        <p:scale>
          <a:sx n="78" d="100"/>
          <a:sy n="78" d="100"/>
        </p:scale>
        <p:origin x="654" y="54"/>
      </p:cViewPr>
      <p:guideLst>
        <p:guide orient="horz" pos="2160"/>
        <p:guide pos="3851"/>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 Type="http://schemas.openxmlformats.org/officeDocument/2006/relationships/slide" Target="slides/slide1.xml"/><Relationship Id="rId2" Type="http://schemas.openxmlformats.org/officeDocument/2006/relationships/theme" Target="theme/theme1.xml"/><Relationship Id="rId19" Type="http://schemas.openxmlformats.org/officeDocument/2006/relationships/tableStyles" Target="tableStyles.xml"/><Relationship Id="rId18" Type="http://schemas.openxmlformats.org/officeDocument/2006/relationships/viewProps" Target="viewProps.xml"/><Relationship Id="rId17" Type="http://schemas.openxmlformats.org/officeDocument/2006/relationships/presProps" Target="presProps.xml"/><Relationship Id="rId16" Type="http://schemas.openxmlformats.org/officeDocument/2006/relationships/handoutMaster" Target="handoutMasters/handoutMaster1.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latin typeface="微软雅黑" panose="020B0503020204020204" charset="-122"/>
              <a:ea typeface="微软雅黑" panose="020B0503020204020204" charset="-122"/>
            </a:endParaRPr>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latin typeface="微软雅黑" panose="020B0503020204020204" charset="-122"/>
                <a:ea typeface="微软雅黑" panose="020B0503020204020204" charset="-122"/>
              </a:rPr>
            </a:fld>
            <a:endParaRPr lang="zh-CN" altLang="en-US" smtClean="0">
              <a:latin typeface="微软雅黑" panose="020B0503020204020204" charset="-122"/>
              <a:ea typeface="微软雅黑" panose="020B0503020204020204" charset="-122"/>
            </a:endParaRPr>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latin typeface="微软雅黑" panose="020B0503020204020204" charset="-122"/>
              <a:ea typeface="微软雅黑" panose="020B0503020204020204" charset="-122"/>
            </a:endParaRPr>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latin typeface="微软雅黑" panose="020B0503020204020204" charset="-122"/>
                <a:ea typeface="微软雅黑" panose="020B0503020204020204" charset="-122"/>
              </a:rPr>
            </a:fld>
            <a:endParaRPr lang="zh-CN" altLang="en-US" smtClean="0">
              <a:latin typeface="微软雅黑" panose="020B0503020204020204" charset="-122"/>
              <a:ea typeface="微软雅黑" panose="020B0503020204020204" charset="-122"/>
            </a:endParaRP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微软雅黑" panose="020B0503020204020204" charset="-122"/>
                <a:ea typeface="微软雅黑" panose="020B0503020204020204" charset="-122"/>
              </a:defRPr>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微软雅黑" panose="020B0503020204020204" charset="-122"/>
                <a:ea typeface="微软雅黑" panose="020B0503020204020204" charset="-122"/>
              </a:defRPr>
            </a:lvl1pPr>
          </a:lstStyle>
          <a:p>
            <a:fld id="{1AC49D05-6128-4D0D-A32A-06A5E73B386C}"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微软雅黑" panose="020B0503020204020204" charset="-122"/>
                <a:ea typeface="微软雅黑" panose="020B0503020204020204" charset="-122"/>
              </a:defRPr>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微软雅黑" panose="020B0503020204020204" charset="-122"/>
                <a:ea typeface="微软雅黑" panose="020B0503020204020204" charset="-122"/>
              </a:defRPr>
            </a:lvl1pPr>
          </a:lstStyle>
          <a:p>
            <a:fld id="{5849F42C-2DAE-424C-A4B8-3140182C3E9F}"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600" kern="1200">
        <a:solidFill>
          <a:schemeClr val="tx1"/>
        </a:solidFill>
        <a:latin typeface="微软雅黑" panose="020B0503020204020204" charset="-122"/>
        <a:ea typeface="微软雅黑" panose="020B0503020204020204" charset="-122"/>
        <a:cs typeface="+mn-cs"/>
      </a:defRPr>
    </a:lvl1pPr>
    <a:lvl2pPr marL="457200" algn="l" defTabSz="914400" rtl="0" eaLnBrk="1" latinLnBrk="0" hangingPunct="1">
      <a:defRPr sz="1200" kern="1200">
        <a:solidFill>
          <a:schemeClr val="tx1"/>
        </a:solidFill>
        <a:latin typeface="微软雅黑" panose="020B0503020204020204" charset="-122"/>
        <a:ea typeface="微软雅黑" panose="020B0503020204020204" charset="-122"/>
        <a:cs typeface="+mn-cs"/>
      </a:defRPr>
    </a:lvl2pPr>
    <a:lvl3pPr marL="914400" algn="l" defTabSz="914400" rtl="0" eaLnBrk="1" latinLnBrk="0" hangingPunct="1">
      <a:defRPr sz="1200" kern="1200">
        <a:solidFill>
          <a:schemeClr val="tx1"/>
        </a:solidFill>
        <a:latin typeface="微软雅黑" panose="020B0503020204020204" charset="-122"/>
        <a:ea typeface="微软雅黑" panose="020B0503020204020204" charset="-122"/>
        <a:cs typeface="+mn-cs"/>
      </a:defRPr>
    </a:lvl3pPr>
    <a:lvl4pPr marL="1371600" algn="l" defTabSz="914400" rtl="0" eaLnBrk="1" latinLnBrk="0" hangingPunct="1">
      <a:defRPr sz="1200" kern="1200">
        <a:solidFill>
          <a:schemeClr val="tx1"/>
        </a:solidFill>
        <a:latin typeface="微软雅黑" panose="020B0503020204020204" charset="-122"/>
        <a:ea typeface="微软雅黑" panose="020B0503020204020204" charset="-122"/>
        <a:cs typeface="+mn-cs"/>
      </a:defRPr>
    </a:lvl4pPr>
    <a:lvl5pPr marL="1828800" algn="l" defTabSz="914400" rtl="0" eaLnBrk="1" latinLnBrk="0" hangingPunct="1">
      <a:defRPr sz="1200" kern="1200">
        <a:solidFill>
          <a:schemeClr val="tx1"/>
        </a:solidFill>
        <a:latin typeface="微软雅黑" panose="020B0503020204020204" charset="-122"/>
        <a:ea typeface="微软雅黑" panose="020B0503020204020204"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5D0DACE-38E0-42D2-9336-2B707D34BC6D}"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6" Type="http://schemas.openxmlformats.org/officeDocument/2006/relationships/tags" Target="../tags/tag5.xml"/><Relationship Id="rId5" Type="http://schemas.openxmlformats.org/officeDocument/2006/relationships/tags" Target="../tags/tag4.xml"/><Relationship Id="rId4" Type="http://schemas.openxmlformats.org/officeDocument/2006/relationships/tags" Target="../tags/tag3.xml"/><Relationship Id="rId3" Type="http://schemas.openxmlformats.org/officeDocument/2006/relationships/tags" Target="../tags/tag2.xml"/><Relationship Id="rId2" Type="http://schemas.openxmlformats.org/officeDocument/2006/relationships/tags" Target="../tags/tag1.xm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5" Type="http://schemas.openxmlformats.org/officeDocument/2006/relationships/tags" Target="../tags/tag51.xml"/><Relationship Id="rId4" Type="http://schemas.openxmlformats.org/officeDocument/2006/relationships/tags" Target="../tags/tag50.xml"/><Relationship Id="rId3" Type="http://schemas.openxmlformats.org/officeDocument/2006/relationships/tags" Target="../tags/tag49.xml"/><Relationship Id="rId2" Type="http://schemas.openxmlformats.org/officeDocument/2006/relationships/tags" Target="../tags/tag48.xml"/><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5" Type="http://schemas.openxmlformats.org/officeDocument/2006/relationships/tags" Target="../tags/tag55.xml"/><Relationship Id="rId4" Type="http://schemas.openxmlformats.org/officeDocument/2006/relationships/tags" Target="../tags/tag54.xml"/><Relationship Id="rId3" Type="http://schemas.openxmlformats.org/officeDocument/2006/relationships/tags" Target="../tags/tag53.xml"/><Relationship Id="rId2" Type="http://schemas.openxmlformats.org/officeDocument/2006/relationships/tags" Target="../tags/tag52.xm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6" Type="http://schemas.openxmlformats.org/officeDocument/2006/relationships/tags" Target="../tags/tag10.xml"/><Relationship Id="rId5" Type="http://schemas.openxmlformats.org/officeDocument/2006/relationships/tags" Target="../tags/tag9.xml"/><Relationship Id="rId4" Type="http://schemas.openxmlformats.org/officeDocument/2006/relationships/tags" Target="../tags/tag8.xml"/><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6" Type="http://schemas.openxmlformats.org/officeDocument/2006/relationships/tags" Target="../tags/tag15.xml"/><Relationship Id="rId5" Type="http://schemas.openxmlformats.org/officeDocument/2006/relationships/tags" Target="../tags/tag14.xml"/><Relationship Id="rId4" Type="http://schemas.openxmlformats.org/officeDocument/2006/relationships/tags" Target="../tags/tag13.xml"/><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7" Type="http://schemas.openxmlformats.org/officeDocument/2006/relationships/tags" Target="../tags/tag21.xml"/><Relationship Id="rId6" Type="http://schemas.openxmlformats.org/officeDocument/2006/relationships/tags" Target="../tags/tag20.xml"/><Relationship Id="rId5" Type="http://schemas.openxmlformats.org/officeDocument/2006/relationships/tags" Target="../tags/tag19.xml"/><Relationship Id="rId4" Type="http://schemas.openxmlformats.org/officeDocument/2006/relationships/tags" Target="../tags/tag18.xml"/><Relationship Id="rId3" Type="http://schemas.openxmlformats.org/officeDocument/2006/relationships/tags" Target="../tags/tag17.xml"/><Relationship Id="rId2" Type="http://schemas.openxmlformats.org/officeDocument/2006/relationships/tags" Target="../tags/tag16.xm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9" Type="http://schemas.openxmlformats.org/officeDocument/2006/relationships/tags" Target="../tags/tag29.xml"/><Relationship Id="rId8" Type="http://schemas.openxmlformats.org/officeDocument/2006/relationships/tags" Target="../tags/tag28.xml"/><Relationship Id="rId7" Type="http://schemas.openxmlformats.org/officeDocument/2006/relationships/tags" Target="../tags/tag27.xml"/><Relationship Id="rId6" Type="http://schemas.openxmlformats.org/officeDocument/2006/relationships/tags" Target="../tags/tag26.xml"/><Relationship Id="rId5" Type="http://schemas.openxmlformats.org/officeDocument/2006/relationships/tags" Target="../tags/tag25.xml"/><Relationship Id="rId4" Type="http://schemas.openxmlformats.org/officeDocument/2006/relationships/tags" Target="../tags/tag24.xml"/><Relationship Id="rId3" Type="http://schemas.openxmlformats.org/officeDocument/2006/relationships/tags" Target="../tags/tag23.xml"/><Relationship Id="rId2" Type="http://schemas.openxmlformats.org/officeDocument/2006/relationships/tags" Target="../tags/tag22.xm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5" Type="http://schemas.openxmlformats.org/officeDocument/2006/relationships/tags" Target="../tags/tag33.xml"/><Relationship Id="rId4" Type="http://schemas.openxmlformats.org/officeDocument/2006/relationships/tags" Target="../tags/tag32.xml"/><Relationship Id="rId3" Type="http://schemas.openxmlformats.org/officeDocument/2006/relationships/tags" Target="../tags/tag31.xml"/><Relationship Id="rId2" Type="http://schemas.openxmlformats.org/officeDocument/2006/relationships/tags" Target="../tags/tag30.xm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4" Type="http://schemas.openxmlformats.org/officeDocument/2006/relationships/tags" Target="../tags/tag36.xml"/><Relationship Id="rId3" Type="http://schemas.openxmlformats.org/officeDocument/2006/relationships/tags" Target="../tags/tag35.xml"/><Relationship Id="rId2" Type="http://schemas.openxmlformats.org/officeDocument/2006/relationships/tags" Target="../tags/tag34.xml"/><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7" Type="http://schemas.openxmlformats.org/officeDocument/2006/relationships/tags" Target="../tags/tag42.xml"/><Relationship Id="rId6" Type="http://schemas.openxmlformats.org/officeDocument/2006/relationships/tags" Target="../tags/tag41.xml"/><Relationship Id="rId5" Type="http://schemas.openxmlformats.org/officeDocument/2006/relationships/tags" Target="../tags/tag40.xml"/><Relationship Id="rId4" Type="http://schemas.openxmlformats.org/officeDocument/2006/relationships/tags" Target="../tags/tag39.xml"/><Relationship Id="rId3" Type="http://schemas.openxmlformats.org/officeDocument/2006/relationships/tags" Target="../tags/tag38.xml"/><Relationship Id="rId2" Type="http://schemas.openxmlformats.org/officeDocument/2006/relationships/tags" Target="../tags/tag37.xml"/><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6" Type="http://schemas.openxmlformats.org/officeDocument/2006/relationships/tags" Target="../tags/tag47.xml"/><Relationship Id="rId5" Type="http://schemas.openxmlformats.org/officeDocument/2006/relationships/tags" Target="../tags/tag46.xml"/><Relationship Id="rId4" Type="http://schemas.openxmlformats.org/officeDocument/2006/relationships/tags" Target="../tags/tag45.xml"/><Relationship Id="rId3" Type="http://schemas.openxmlformats.org/officeDocument/2006/relationships/tags" Target="../tags/tag44.xml"/><Relationship Id="rId2" Type="http://schemas.openxmlformats.org/officeDocument/2006/relationships/tags" Target="../tags/tag43.xm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hasCustomPrompt="1"/>
            <p:custDataLst>
              <p:tags r:id="rId2"/>
            </p:custDataLst>
          </p:nvPr>
        </p:nvSpPr>
        <p:spPr>
          <a:xfrm>
            <a:off x="669882" y="2588281"/>
            <a:ext cx="10852237" cy="899167"/>
          </a:xfrm>
        </p:spPr>
        <p:txBody>
          <a:bodyPr lIns="101600" tIns="38100" rIns="25400" bIns="38100" anchor="t" anchorCtr="0">
            <a:noAutofit/>
          </a:bodyPr>
          <a:lstStyle>
            <a:lvl1pPr algn="ctr">
              <a:defRPr sz="5400" b="0" spc="600">
                <a:effectLst>
                  <a:outerShdw blurRad="38100" dist="38100" dir="2700000" algn="tl">
                    <a:srgbClr val="000000">
                      <a:alpha val="43137"/>
                    </a:srgbClr>
                  </a:outerShdw>
                </a:effectLst>
              </a:defRPr>
            </a:lvl1pPr>
          </a:lstStyle>
          <a:p>
            <a:r>
              <a:rPr lang="zh-CN" altLang="en-US" dirty="0"/>
              <a:t>单击此处编辑标题</a:t>
            </a:r>
            <a:endParaRPr lang="zh-CN" altLang="en-US" dirty="0"/>
          </a:p>
        </p:txBody>
      </p:sp>
      <p:sp>
        <p:nvSpPr>
          <p:cNvPr id="3" name="副标题 2"/>
          <p:cNvSpPr>
            <a:spLocks noGrp="1"/>
          </p:cNvSpPr>
          <p:nvPr>
            <p:ph type="subTitle" idx="1" hasCustomPrompt="1"/>
            <p:custDataLst>
              <p:tags r:id="rId3"/>
            </p:custDataLst>
          </p:nvPr>
        </p:nvSpPr>
        <p:spPr>
          <a:xfrm>
            <a:off x="669882" y="3566160"/>
            <a:ext cx="10852237" cy="950984"/>
          </a:xfrm>
        </p:spPr>
        <p:txBody>
          <a:bodyPr lIns="101600" tIns="38100" rIns="76200" bIns="38100">
            <a:noAutofit/>
          </a:bodyPr>
          <a:lstStyle>
            <a:lvl1pPr marL="0" indent="0" algn="ctr" eaLnBrk="1" fontAlgn="auto" latinLnBrk="0" hangingPunct="1">
              <a:lnSpc>
                <a:spcPct val="100000"/>
              </a:lnSpc>
              <a:buNone/>
              <a:defRPr sz="2400" u="none" strike="noStrike" kern="1200" cap="none" spc="200" normalizeH="0" baseline="0">
                <a:solidFill>
                  <a:schemeClr val="tx1"/>
                </a:solidFill>
                <a:uFillTx/>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单击此处编辑副标题</a:t>
            </a:r>
            <a:endParaRPr lang="zh-CN" altLang="en-US" dirty="0"/>
          </a:p>
        </p:txBody>
      </p:sp>
      <p:sp>
        <p:nvSpPr>
          <p:cNvPr id="16" name="日期占位符 15"/>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17" name="页脚占位符 16"/>
          <p:cNvSpPr>
            <a:spLocks noGrp="1"/>
          </p:cNvSpPr>
          <p:nvPr>
            <p:ph type="ftr" sz="quarter" idx="11"/>
            <p:custDataLst>
              <p:tags r:id="rId5"/>
            </p:custDataLst>
          </p:nvPr>
        </p:nvSpPr>
        <p:spPr/>
        <p:txBody>
          <a:bodyPr/>
          <a:lstStyle/>
          <a:p>
            <a:endParaRPr lang="zh-CN" altLang="en-US" dirty="0"/>
          </a:p>
        </p:txBody>
      </p:sp>
      <p:sp>
        <p:nvSpPr>
          <p:cNvPr id="18" name="灯片编号占位符 17"/>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7" name="内容占位符 6"/>
          <p:cNvSpPr>
            <a:spLocks noGrp="1"/>
          </p:cNvSpPr>
          <p:nvPr>
            <p:ph sz="quarter" idx="13"/>
            <p:custDataLst>
              <p:tags r:id="rId5"/>
            </p:custDataLst>
          </p:nvPr>
        </p:nvSpPr>
        <p:spPr>
          <a:xfrm>
            <a:off x="669930" y="952508"/>
            <a:ext cx="10852237" cy="5040000"/>
          </a:xfrm>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末尾幻灯片">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2" name="标题 1"/>
          <p:cNvSpPr>
            <a:spLocks noGrp="1"/>
          </p:cNvSpPr>
          <p:nvPr>
            <p:ph type="title" hasCustomPrompt="1"/>
            <p:custDataLst>
              <p:tags r:id="rId5"/>
            </p:custDataLst>
          </p:nvPr>
        </p:nvSpPr>
        <p:spPr>
          <a:xfrm>
            <a:off x="669882" y="2588281"/>
            <a:ext cx="10852237" cy="899167"/>
          </a:xfrm>
        </p:spPr>
        <p:txBody>
          <a:bodyPr vert="horz" lIns="101600" tIns="38100" rIns="25400" bIns="38100" rtlCol="0" anchor="t" anchorCtr="0">
            <a:noAutofit/>
          </a:bodyPr>
          <a:lstStyle>
            <a:lvl1pPr marL="0" marR="0" algn="ctr" defTabSz="914400" rtl="0" eaLnBrk="1" fontAlgn="auto" latinLnBrk="0" hangingPunct="1">
              <a:lnSpc>
                <a:spcPct val="100000"/>
              </a:lnSpc>
              <a:buNone/>
              <a:defRPr kumimoji="0" lang="zh-CN" altLang="en-US" sz="5400" b="0" i="0" u="none" strike="noStrike" kern="1200" cap="none" spc="600" normalizeH="0" baseline="0" noProof="1" dirty="0">
                <a:solidFill>
                  <a:schemeClr val="tx1"/>
                </a:solidFill>
                <a:effectLst>
                  <a:outerShdw blurRad="38100" dist="38100" dir="2700000" algn="tl">
                    <a:srgbClr val="000000">
                      <a:alpha val="43137"/>
                    </a:srgbClr>
                  </a:outerShdw>
                </a:effectLst>
                <a:uFillTx/>
                <a:latin typeface="+mj-lt"/>
                <a:ea typeface="+mj-ea"/>
                <a:cs typeface="+mj-cs"/>
                <a:sym typeface="+mn-ea"/>
              </a:defRPr>
            </a:lvl1pPr>
          </a:lstStyle>
          <a:p>
            <a:pPr lvl="0"/>
            <a:r>
              <a:rPr>
                <a:sym typeface="+mn-ea"/>
              </a:rPr>
              <a:t>单击此处编辑标题</a:t>
            </a:r>
            <a:endParaRPr>
              <a:sym typeface="+mn-ea"/>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69882" y="432000"/>
            <a:ext cx="10852237" cy="648000"/>
          </a:xfrm>
        </p:spPr>
        <p:txBody>
          <a:bodyPr vert="horz" lIns="101600" tIns="38100" rIns="76200" bIns="38100" rtlCol="0" anchor="ctr" anchorCtr="0">
            <a:noAutofit/>
          </a:bodyPr>
          <a:lstStyle>
            <a:lvl1pPr marL="0" marR="0" algn="l" defTabSz="914400" rtl="0" eaLnBrk="1" fontAlgn="auto" latinLnBrk="0" hangingPunct="1">
              <a:lnSpc>
                <a:spcPct val="100000"/>
              </a:lnSpc>
              <a:buNone/>
              <a:defRPr kumimoji="0" lang="zh-CN" altLang="en-US" sz="2800" b="1" i="0" u="none" strike="noStrike" kern="1200" cap="none" spc="200" normalizeH="0" baseline="0" noProof="1" dirty="0">
                <a:solidFill>
                  <a:schemeClr val="tx1"/>
                </a:solidFill>
                <a:uFillTx/>
                <a:latin typeface="+mj-lt"/>
                <a:ea typeface="+mj-ea"/>
                <a:cs typeface="+mj-cs"/>
                <a:sym typeface="+mn-ea"/>
              </a:defRPr>
            </a:lvl1pPr>
          </a:lstStyle>
          <a:p>
            <a:pPr lvl="0"/>
            <a:r>
              <a:rPr dirty="0">
                <a:sym typeface="+mn-ea"/>
              </a:rPr>
              <a:t>单击此处编辑母版标题样式</a:t>
            </a:r>
            <a:endParaRPr dirty="0">
              <a:sym typeface="+mn-ea"/>
            </a:endParaRPr>
          </a:p>
        </p:txBody>
      </p:sp>
      <p:sp>
        <p:nvSpPr>
          <p:cNvPr id="3" name="内容占位符 2"/>
          <p:cNvSpPr>
            <a:spLocks noGrp="1"/>
          </p:cNvSpPr>
          <p:nvPr>
            <p:ph idx="1"/>
            <p:custDataLst>
              <p:tags r:id="rId3"/>
            </p:custDataLst>
          </p:nvPr>
        </p:nvSpPr>
        <p:spPr>
          <a:xfrm>
            <a:off x="669882" y="1296000"/>
            <a:ext cx="10852237" cy="5041355"/>
          </a:xfrm>
        </p:spPr>
        <p:txBody>
          <a:bodyPr vert="horz" lIns="101600" tIns="0" rIns="82550" bIns="0" rtlCol="0">
            <a:no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69930" y="3808730"/>
            <a:ext cx="10852237" cy="624845"/>
          </a:xfrm>
        </p:spPr>
        <p:txBody>
          <a:bodyPr lIns="101600" tIns="38100" rIns="63500" bIns="38100" anchor="t" anchorCtr="0">
            <a:noAutofit/>
          </a:bodyPr>
          <a:lstStyle>
            <a:lvl1pPr>
              <a:defRPr sz="3600" b="0" u="none" strike="noStrike" kern="1200" cap="none" spc="300" normalizeH="0">
                <a:solidFill>
                  <a:schemeClr val="tx1"/>
                </a:solidFill>
                <a:effectLst>
                  <a:outerShdw blurRad="38100" dist="38100" dir="2700000" algn="tl">
                    <a:srgbClr val="000000">
                      <a:alpha val="43137"/>
                    </a:srgbClr>
                  </a:outerShdw>
                </a:effectLst>
                <a:uFillTx/>
              </a:defRPr>
            </a:lvl1pPr>
          </a:lstStyle>
          <a:p>
            <a:r>
              <a:rPr lang="zh-CN" altLang="en-US" dirty="0"/>
              <a:t>单击此处编辑母版标题样式</a:t>
            </a:r>
            <a:endParaRPr lang="zh-CN" altLang="en-US" dirty="0"/>
          </a:p>
        </p:txBody>
      </p:sp>
      <p:sp>
        <p:nvSpPr>
          <p:cNvPr id="3" name="文本占位符 2"/>
          <p:cNvSpPr>
            <a:spLocks noGrp="1"/>
          </p:cNvSpPr>
          <p:nvPr>
            <p:ph type="body" idx="1"/>
            <p:custDataLst>
              <p:tags r:id="rId3"/>
            </p:custDataLst>
          </p:nvPr>
        </p:nvSpPr>
        <p:spPr>
          <a:xfrm>
            <a:off x="669925" y="4511675"/>
            <a:ext cx="10852237" cy="1077985"/>
          </a:xfrm>
        </p:spPr>
        <p:txBody>
          <a:bodyPr lIns="101600" tIns="38100" rIns="76200" bIns="38100">
            <a:noAutofit/>
          </a:bodyPr>
          <a:lstStyle>
            <a:lvl1pPr marL="0" indent="0" eaLnBrk="1" fontAlgn="auto" latinLnBrk="0" hangingPunct="1">
              <a:buNone/>
              <a:defRPr kumimoji="0" lang="zh-CN" altLang="en-US" sz="1600" b="0" i="0" u="none" strike="noStrike" kern="1200" cap="none" spc="150" normalizeH="0" baseline="0" noProof="1">
                <a:solidFill>
                  <a:schemeClr val="tx1"/>
                </a:solidFill>
                <a:uFillTx/>
                <a:latin typeface="+mn-lt"/>
                <a:ea typeface="+mn-ea"/>
                <a:cs typeface="+mn-cs"/>
                <a:sym typeface="+mn-ea"/>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a:t>单击此处编辑母版文本样式</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69882" y="432000"/>
            <a:ext cx="10852237" cy="648000"/>
          </a:xfrm>
        </p:spPr>
        <p:txBody>
          <a:bodyPr vert="horz" lIns="101600" tIns="38100" rIns="76200" bIns="38100" rtlCol="0" anchor="ctr" anchorCtr="0">
            <a:noAutofit/>
          </a:bodyPr>
          <a:lstStyle>
            <a:lvl1pPr marL="0" marR="0" lvl="0" algn="l" defTabSz="914400" rtl="0" eaLnBrk="1" fontAlgn="auto" latinLnBrk="0" hangingPunct="1">
              <a:lnSpc>
                <a:spcPct val="100000"/>
              </a:lnSpc>
              <a:buNone/>
              <a:defRPr kumimoji="0" lang="zh-CN" altLang="en-US" sz="2800" b="1" i="0" u="none" strike="noStrike" kern="1200" cap="none" spc="200" normalizeH="0" baseline="0" noProof="1" dirty="0">
                <a:solidFill>
                  <a:schemeClr val="tx1"/>
                </a:solidFill>
                <a:uFillTx/>
                <a:latin typeface="+mj-lt"/>
                <a:ea typeface="+mj-ea"/>
                <a:cs typeface="+mj-cs"/>
                <a:sym typeface="+mn-ea"/>
              </a:defRPr>
            </a:lvl1pPr>
          </a:lstStyle>
          <a:p>
            <a:pPr lvl="0"/>
            <a:r>
              <a:rPr dirty="0">
                <a:sym typeface="+mn-ea"/>
              </a:rPr>
              <a:t>单击此处编辑母版标题样式</a:t>
            </a:r>
            <a:endParaRPr dirty="0">
              <a:sym typeface="+mn-ea"/>
            </a:endParaRPr>
          </a:p>
        </p:txBody>
      </p:sp>
      <p:sp>
        <p:nvSpPr>
          <p:cNvPr id="3" name="内容占位符 2"/>
          <p:cNvSpPr>
            <a:spLocks noGrp="1"/>
          </p:cNvSpPr>
          <p:nvPr>
            <p:ph sz="half" idx="1"/>
            <p:custDataLst>
              <p:tags r:id="rId3"/>
            </p:custDataLst>
          </p:nvPr>
        </p:nvSpPr>
        <p:spPr>
          <a:xfrm>
            <a:off x="669930" y="1296000"/>
            <a:ext cx="5283242" cy="5040000"/>
          </a:xfrm>
        </p:spPr>
        <p:txBody>
          <a:bodyPr vert="horz" lIns="101600" tIns="0" rIns="82550" bIns="0" rtlCol="0">
            <a:no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4" name="内容占位符 3"/>
          <p:cNvSpPr>
            <a:spLocks noGrp="1"/>
          </p:cNvSpPr>
          <p:nvPr>
            <p:ph sz="half" idx="2"/>
            <p:custDataLst>
              <p:tags r:id="rId4"/>
            </p:custDataLst>
          </p:nvPr>
        </p:nvSpPr>
        <p:spPr>
          <a:xfrm>
            <a:off x="6238877" y="1296000"/>
            <a:ext cx="5283242" cy="5040000"/>
          </a:xfrm>
        </p:spPr>
        <p:txBody>
          <a:bodyPr>
            <a:noAutofit/>
          </a:bodyPr>
          <a:lstStyle>
            <a:lvl1pPr>
              <a:defRPr sz="1600">
                <a:solidFill>
                  <a:schemeClr val="tx1">
                    <a:lumMod val="75000"/>
                    <a:lumOff val="25000"/>
                  </a:schemeClr>
                </a:solidFill>
              </a:defRPr>
            </a:lvl1pPr>
            <a:lvl2pPr>
              <a:defRPr sz="1600">
                <a:solidFill>
                  <a:schemeClr val="tx1">
                    <a:lumMod val="75000"/>
                    <a:lumOff val="25000"/>
                  </a:schemeClr>
                </a:solidFill>
              </a:defRPr>
            </a:lvl2pPr>
            <a:lvl3pPr>
              <a:defRPr sz="1600">
                <a:solidFill>
                  <a:schemeClr val="tx1">
                    <a:lumMod val="75000"/>
                    <a:lumOff val="25000"/>
                  </a:schemeClr>
                </a:solidFill>
              </a:defRPr>
            </a:lvl3pPr>
            <a:lvl4pPr>
              <a:defRPr sz="1600">
                <a:solidFill>
                  <a:schemeClr val="tx1">
                    <a:lumMod val="75000"/>
                    <a:lumOff val="25000"/>
                  </a:schemeClr>
                </a:solidFill>
              </a:defRPr>
            </a:lvl4pPr>
            <a:lvl5pPr>
              <a:defRPr sz="1600">
                <a:solidFill>
                  <a:schemeClr val="tx1">
                    <a:lumMod val="75000"/>
                    <a:lumOff val="25000"/>
                  </a:schemeClr>
                </a:solidFill>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 name="日期占位符 4"/>
          <p:cNvSpPr>
            <a:spLocks noGrp="1"/>
          </p:cNvSpPr>
          <p:nvPr>
            <p:ph type="dt" sz="half" idx="10"/>
            <p:custDataLst>
              <p:tags r:id="rId5"/>
            </p:custDataLst>
          </p:nvPr>
        </p:nvSpPr>
        <p:spPr/>
        <p:txBody>
          <a:bodyPr/>
          <a:lstStyle/>
          <a:p>
            <a:fld id="{760FBDFE-C587-4B4C-A407-44438C67B59E}" type="datetimeFigureOut">
              <a:rPr lang="zh-CN" altLang="en-US" smtClean="0"/>
            </a:fld>
            <a:endParaRPr lang="zh-CN" altLang="en-US"/>
          </a:p>
        </p:txBody>
      </p:sp>
      <p:sp>
        <p:nvSpPr>
          <p:cNvPr id="6" name="页脚占位符 5"/>
          <p:cNvSpPr>
            <a:spLocks noGrp="1"/>
          </p:cNvSpPr>
          <p:nvPr>
            <p:ph type="ftr" sz="quarter" idx="11"/>
            <p:custDataLst>
              <p:tags r:id="rId6"/>
            </p:custDataLst>
          </p:nvPr>
        </p:nvSpPr>
        <p:spPr/>
        <p:txBody>
          <a:bodyPr/>
          <a:lstStyle/>
          <a:p>
            <a:endParaRPr lang="zh-CN" altLang="en-US"/>
          </a:p>
        </p:txBody>
      </p:sp>
      <p:sp>
        <p:nvSpPr>
          <p:cNvPr id="7" name="灯片编号占位符 6"/>
          <p:cNvSpPr>
            <a:spLocks noGrp="1"/>
          </p:cNvSpPr>
          <p:nvPr>
            <p:ph type="sldNum" sz="quarter" idx="12"/>
            <p:custDataLst>
              <p:tags r:id="rId7"/>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69882" y="432000"/>
            <a:ext cx="10852237" cy="648000"/>
          </a:xfrm>
        </p:spPr>
        <p:txBody>
          <a:bodyPr vert="horz" lIns="101600" tIns="38100" rIns="76200" bIns="38100" rtlCol="0" anchor="ctr" anchorCtr="0">
            <a:noAutofit/>
          </a:bodyPr>
          <a:lstStyle>
            <a:lvl1pPr marL="0" marR="0" lvl="0" algn="l" defTabSz="914400" rtl="0" eaLnBrk="1" fontAlgn="auto" latinLnBrk="0" hangingPunct="1">
              <a:lnSpc>
                <a:spcPct val="100000"/>
              </a:lnSpc>
              <a:buNone/>
              <a:defRPr kumimoji="0" lang="zh-CN" altLang="en-US" sz="2800" b="1" i="0" u="none" strike="noStrike" kern="1200" cap="none" spc="200" normalizeH="0" baseline="0" noProof="1" dirty="0">
                <a:solidFill>
                  <a:schemeClr val="tx1"/>
                </a:solidFill>
                <a:uFillTx/>
                <a:latin typeface="+mj-lt"/>
                <a:ea typeface="+mj-ea"/>
                <a:cs typeface="+mj-cs"/>
                <a:sym typeface="+mn-ea"/>
              </a:defRPr>
            </a:lvl1pPr>
          </a:lstStyle>
          <a:p>
            <a:pPr lvl="0"/>
            <a:r>
              <a:rPr dirty="0">
                <a:sym typeface="+mn-ea"/>
              </a:rPr>
              <a:t>单击此处编辑母版标题样式</a:t>
            </a:r>
            <a:endParaRPr dirty="0">
              <a:sym typeface="+mn-ea"/>
            </a:endParaRPr>
          </a:p>
        </p:txBody>
      </p:sp>
      <p:sp>
        <p:nvSpPr>
          <p:cNvPr id="3" name="文本占位符 2"/>
          <p:cNvSpPr>
            <a:spLocks noGrp="1"/>
          </p:cNvSpPr>
          <p:nvPr>
            <p:ph type="body" idx="1" hasCustomPrompt="1"/>
            <p:custDataLst>
              <p:tags r:id="rId3"/>
            </p:custDataLst>
          </p:nvPr>
        </p:nvSpPr>
        <p:spPr>
          <a:xfrm>
            <a:off x="669930" y="1296000"/>
            <a:ext cx="5283242" cy="381003"/>
          </a:xfrm>
        </p:spPr>
        <p:txBody>
          <a:bodyPr lIns="101600" tIns="38100" rIns="76200" bIns="38100" anchor="t" anchorCtr="0">
            <a:noAutofit/>
          </a:bodyPr>
          <a:lstStyle>
            <a:lvl1pPr marL="0" indent="0" eaLnBrk="1" fontAlgn="auto" latinLnBrk="0" hangingPunct="1">
              <a:lnSpc>
                <a:spcPct val="100000"/>
              </a:lnSpc>
              <a:spcAft>
                <a:spcPts val="0"/>
              </a:spcAft>
              <a:buNone/>
              <a:defRPr sz="2000" b="1" u="none" strike="noStrike" kern="1200" cap="none" spc="200" normalizeH="0" baseline="0">
                <a:solidFill>
                  <a:schemeClr val="tx1"/>
                </a:solidFill>
                <a:uFillTx/>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单击此处编辑文本</a:t>
            </a:r>
            <a:endParaRPr lang="zh-CN" altLang="en-US" dirty="0"/>
          </a:p>
        </p:txBody>
      </p:sp>
      <p:sp>
        <p:nvSpPr>
          <p:cNvPr id="4" name="内容占位符 3"/>
          <p:cNvSpPr>
            <a:spLocks noGrp="1"/>
          </p:cNvSpPr>
          <p:nvPr>
            <p:ph sz="half" idx="2"/>
            <p:custDataLst>
              <p:tags r:id="rId4"/>
            </p:custDataLst>
          </p:nvPr>
        </p:nvSpPr>
        <p:spPr>
          <a:xfrm>
            <a:off x="669925" y="1789043"/>
            <a:ext cx="5283200" cy="4552234"/>
          </a:xfrm>
        </p:spPr>
        <p:txBody>
          <a:bodyPr vert="horz" lIns="101600" tIns="0" rIns="82550" bIns="0" rtlCol="0">
            <a:no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5" name="文本占位符 4"/>
          <p:cNvSpPr>
            <a:spLocks noGrp="1"/>
          </p:cNvSpPr>
          <p:nvPr>
            <p:ph type="body" sz="quarter" idx="3" hasCustomPrompt="1"/>
            <p:custDataLst>
              <p:tags r:id="rId5"/>
            </p:custDataLst>
          </p:nvPr>
        </p:nvSpPr>
        <p:spPr>
          <a:xfrm>
            <a:off x="6235750" y="1296000"/>
            <a:ext cx="5283242" cy="381003"/>
          </a:xfrm>
        </p:spPr>
        <p:txBody>
          <a:bodyPr vert="horz" lIns="101600" tIns="38100" rIns="76200" bIns="38100" rtlCol="0" anchor="t" anchorCtr="0">
            <a:noAutofit/>
          </a:bodyPr>
          <a:lstStyle>
            <a:lvl1pPr marL="0" marR="0" lvl="0" indent="0" algn="l" defTabSz="914400" rtl="0" eaLnBrk="1" fontAlgn="auto" latinLnBrk="0" hangingPunct="1">
              <a:lnSpc>
                <a:spcPct val="100000"/>
              </a:lnSpc>
              <a:spcBef>
                <a:spcPts val="0"/>
              </a:spcBef>
              <a:spcAft>
                <a:spcPts val="0"/>
              </a:spcAft>
              <a:buFont typeface="Arial" panose="020B0604020202020204" pitchFamily="34" charset="0"/>
              <a:buNone/>
              <a:defRPr kumimoji="0" lang="zh-CN" altLang="en-US" sz="2000" b="1" i="0" u="none" strike="noStrike" kern="1200" cap="none" spc="200" normalizeH="0" baseline="0" noProof="1" dirty="0">
                <a:solidFill>
                  <a:schemeClr val="tx1"/>
                </a:solidFill>
                <a:uFillTx/>
                <a:latin typeface="+mn-lt"/>
                <a:ea typeface="+mn-ea"/>
                <a:cs typeface="+mn-cs"/>
                <a:sym typeface="+mn-e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a:sym typeface="+mn-ea"/>
              </a:rPr>
              <a:t>单击此处编辑文本</a:t>
            </a:r>
            <a:endParaRPr>
              <a:sym typeface="+mn-ea"/>
            </a:endParaRPr>
          </a:p>
        </p:txBody>
      </p:sp>
      <p:sp>
        <p:nvSpPr>
          <p:cNvPr id="6" name="内容占位符 5"/>
          <p:cNvSpPr>
            <a:spLocks noGrp="1"/>
          </p:cNvSpPr>
          <p:nvPr>
            <p:ph sz="quarter" idx="4"/>
            <p:custDataLst>
              <p:tags r:id="rId6"/>
            </p:custDataLst>
          </p:nvPr>
        </p:nvSpPr>
        <p:spPr>
          <a:xfrm>
            <a:off x="6235750" y="1789043"/>
            <a:ext cx="5283242" cy="4552234"/>
          </a:xfrm>
        </p:spPr>
        <p:txBody>
          <a:bodyPr vert="horz" lIns="101600" tIns="0" rIns="82550" bIns="0" rtlCol="0">
            <a:no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7" name="日期占位符 6"/>
          <p:cNvSpPr>
            <a:spLocks noGrp="1"/>
          </p:cNvSpPr>
          <p:nvPr>
            <p:ph type="dt" sz="half" idx="10"/>
            <p:custDataLst>
              <p:tags r:id="rId7"/>
            </p:custDataLst>
          </p:nvPr>
        </p:nvSpPr>
        <p:spPr/>
        <p:txBody>
          <a:bodyPr/>
          <a:lstStyle/>
          <a:p>
            <a:fld id="{760FBDFE-C587-4B4C-A407-44438C67B59E}" type="datetimeFigureOut">
              <a:rPr lang="zh-CN" altLang="en-US" smtClean="0"/>
            </a:fld>
            <a:endParaRPr lang="zh-CN" altLang="en-US"/>
          </a:p>
        </p:txBody>
      </p:sp>
      <p:sp>
        <p:nvSpPr>
          <p:cNvPr id="8" name="页脚占位符 7"/>
          <p:cNvSpPr>
            <a:spLocks noGrp="1"/>
          </p:cNvSpPr>
          <p:nvPr>
            <p:ph type="ftr" sz="quarter" idx="11"/>
            <p:custDataLst>
              <p:tags r:id="rId8"/>
            </p:custDataLst>
          </p:nvPr>
        </p:nvSpPr>
        <p:spPr/>
        <p:txBody>
          <a:bodyPr/>
          <a:lstStyle/>
          <a:p>
            <a:endParaRPr lang="zh-CN" altLang="en-US"/>
          </a:p>
        </p:txBody>
      </p:sp>
      <p:sp>
        <p:nvSpPr>
          <p:cNvPr id="9" name="灯片编号占位符 8"/>
          <p:cNvSpPr>
            <a:spLocks noGrp="1"/>
          </p:cNvSpPr>
          <p:nvPr>
            <p:ph type="sldNum" sz="quarter" idx="12"/>
            <p:custDataLst>
              <p:tags r:id="rId9"/>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p:txBody>
          <a:bodyPr vert="horz" lIns="101600" tIns="38100" rIns="76200" bIns="38100" rtlCol="0" anchor="ctr" anchorCtr="0">
            <a:noAutofit/>
          </a:bodyPr>
          <a:lstStyle>
            <a:lvl1pPr marL="0" marR="0" lvl="0" algn="l" defTabSz="914400" rtl="0" eaLnBrk="1" fontAlgn="auto" latinLnBrk="0" hangingPunct="1">
              <a:lnSpc>
                <a:spcPct val="100000"/>
              </a:lnSpc>
              <a:buNone/>
              <a:defRPr kumimoji="0" lang="zh-CN" altLang="en-US" sz="2800" b="1" i="0" u="none" strike="noStrike" kern="1200" cap="none" spc="200" normalizeH="0" baseline="0" noProof="1" dirty="0">
                <a:solidFill>
                  <a:schemeClr val="tx1"/>
                </a:solidFill>
                <a:uFillTx/>
                <a:latin typeface="+mj-lt"/>
                <a:ea typeface="+mj-ea"/>
                <a:cs typeface="+mj-cs"/>
                <a:sym typeface="+mn-ea"/>
              </a:defRPr>
            </a:lvl1pPr>
          </a:lstStyle>
          <a:p>
            <a:pPr lvl="0"/>
            <a:r>
              <a:rPr>
                <a:sym typeface="+mn-ea"/>
              </a:rPr>
              <a:t>单击此处编辑母版标题样式</a:t>
            </a:r>
            <a:endParaRPr>
              <a:sym typeface="+mn-ea"/>
            </a:endParaRPr>
          </a:p>
        </p:txBody>
      </p:sp>
      <p:sp>
        <p:nvSpPr>
          <p:cNvPr id="3" name="日期占位符 2"/>
          <p:cNvSpPr>
            <a:spLocks noGrp="1"/>
          </p:cNvSpPr>
          <p:nvPr>
            <p:ph type="dt" sz="half" idx="10"/>
            <p:custDataLst>
              <p:tags r:id="rId3"/>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4"/>
            </p:custDataLst>
          </p:nvPr>
        </p:nvSpPr>
        <p:spPr/>
        <p:txBody>
          <a:bodyPr/>
          <a:lstStyle/>
          <a:p>
            <a:endParaRPr lang="zh-CN" altLang="en-US"/>
          </a:p>
        </p:txBody>
      </p:sp>
      <p:sp>
        <p:nvSpPr>
          <p:cNvPr id="5" name="灯片编号占位符 4"/>
          <p:cNvSpPr>
            <a:spLocks noGrp="1"/>
          </p:cNvSpPr>
          <p:nvPr>
            <p:ph type="sldNum" sz="quarter" idx="12"/>
            <p:custDataLst>
              <p:tags r:id="rId5"/>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3" name="页脚占位符 2"/>
          <p:cNvSpPr>
            <a:spLocks noGrp="1"/>
          </p:cNvSpPr>
          <p:nvPr>
            <p:ph type="ftr" sz="quarter" idx="11"/>
            <p:custDataLst>
              <p:tags r:id="rId3"/>
            </p:custDataLst>
          </p:nvPr>
        </p:nvSpPr>
        <p:spPr/>
        <p:txBody>
          <a:bodyPr/>
          <a:lstStyle/>
          <a:p>
            <a:endParaRPr lang="zh-CN" altLang="en-US"/>
          </a:p>
        </p:txBody>
      </p:sp>
      <p:sp>
        <p:nvSpPr>
          <p:cNvPr id="4" name="灯片编号占位符 3"/>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sp>
        <p:nvSpPr>
          <p:cNvPr id="3" name="图片占位符 2"/>
          <p:cNvSpPr>
            <a:spLocks noGrp="1"/>
          </p:cNvSpPr>
          <p:nvPr>
            <p:ph type="pic" idx="1"/>
            <p:custDataLst>
              <p:tags r:id="rId2"/>
            </p:custDataLst>
          </p:nvPr>
        </p:nvSpPr>
        <p:spPr>
          <a:xfrm>
            <a:off x="669930" y="1296000"/>
            <a:ext cx="5283242" cy="5040000"/>
          </a:xfrm>
        </p:spPr>
        <p:txBody>
          <a:bodyPr vert="horz" lIns="101600" tIns="0" rIns="82550" bIns="0" rtlCol="0">
            <a:noAutofit/>
          </a:bodyPr>
          <a:lstStyle>
            <a:lvl1pPr marL="0" marR="0" lvl="0"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5pPr>
          </a:lstStyle>
          <a:p>
            <a:pPr lvl="0"/>
            <a:endParaRPr dirty="0">
              <a:sym typeface="+mn-ea"/>
            </a:endParaRPr>
          </a:p>
        </p:txBody>
      </p:sp>
      <p:sp>
        <p:nvSpPr>
          <p:cNvPr id="4" name="文本占位符 3"/>
          <p:cNvSpPr>
            <a:spLocks noGrp="1"/>
          </p:cNvSpPr>
          <p:nvPr>
            <p:ph type="body" sz="half" idx="2"/>
            <p:custDataLst>
              <p:tags r:id="rId3"/>
            </p:custDataLst>
          </p:nvPr>
        </p:nvSpPr>
        <p:spPr>
          <a:xfrm>
            <a:off x="6238925" y="1296000"/>
            <a:ext cx="5283242" cy="5040000"/>
          </a:xfrm>
        </p:spPr>
        <p:txBody>
          <a:bodyPr vert="horz" lIns="101600" tIns="0" rIns="82550" bIns="0" rtlCol="0">
            <a:norm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1pPr>
          </a:lstStyle>
          <a:p>
            <a:pPr lvl="0"/>
            <a:r>
              <a:rPr>
                <a:sym typeface="+mn-ea"/>
              </a:rPr>
              <a:t>单击此处编辑母版文本样式</a:t>
            </a:r>
            <a:endParaRPr>
              <a:sym typeface="+mn-ea"/>
            </a:endParaRPr>
          </a:p>
        </p:txBody>
      </p:sp>
      <p:sp>
        <p:nvSpPr>
          <p:cNvPr id="5" name="日期占位符 4"/>
          <p:cNvSpPr>
            <a:spLocks noGrp="1"/>
          </p:cNvSpPr>
          <p:nvPr>
            <p:ph type="dt" sz="half" idx="10"/>
            <p:custDataLst>
              <p:tags r:id="rId4"/>
            </p:custDataLst>
          </p:nvPr>
        </p:nvSpPr>
        <p:spPr/>
        <p:txBody>
          <a:bodyPr/>
          <a:lstStyle/>
          <a:p>
            <a:fld id="{9EFD9D74-47D9-4702-A33C-335B63B48DBF}" type="datetimeFigureOut">
              <a:rPr lang="zh-CN" altLang="en-US" smtClean="0"/>
            </a:fld>
            <a:endParaRPr lang="zh-CN" altLang="en-US" dirty="0"/>
          </a:p>
        </p:txBody>
      </p:sp>
      <p:sp>
        <p:nvSpPr>
          <p:cNvPr id="6" name="页脚占位符 5"/>
          <p:cNvSpPr>
            <a:spLocks noGrp="1"/>
          </p:cNvSpPr>
          <p:nvPr>
            <p:ph type="ftr" sz="quarter" idx="11"/>
            <p:custDataLst>
              <p:tags r:id="rId5"/>
            </p:custDataLst>
          </p:nvPr>
        </p:nvSpPr>
        <p:spPr/>
        <p:txBody>
          <a:bodyPr/>
          <a:lstStyle/>
          <a:p>
            <a:endParaRPr lang="zh-CN" altLang="en-US" dirty="0"/>
          </a:p>
        </p:txBody>
      </p:sp>
      <p:sp>
        <p:nvSpPr>
          <p:cNvPr id="7" name="灯片编号占位符 6"/>
          <p:cNvSpPr>
            <a:spLocks noGrp="1"/>
          </p:cNvSpPr>
          <p:nvPr>
            <p:ph type="sldNum" sz="quarter" idx="12"/>
            <p:custDataLst>
              <p:tags r:id="rId6"/>
            </p:custDataLst>
          </p:nvPr>
        </p:nvSpPr>
        <p:spPr/>
        <p:txBody>
          <a:bodyPr/>
          <a:lstStyle/>
          <a:p>
            <a:fld id="{FABC47A4-756D-490B-A52F-7D9E2C9FC05F}" type="slidenum">
              <a:rPr lang="zh-CN" altLang="en-US" smtClean="0"/>
            </a:fld>
            <a:endParaRPr lang="zh-CN" altLang="en-US"/>
          </a:p>
        </p:txBody>
      </p:sp>
      <p:sp>
        <p:nvSpPr>
          <p:cNvPr id="9" name="标题 8"/>
          <p:cNvSpPr>
            <a:spLocks noGrp="1"/>
          </p:cNvSpPr>
          <p:nvPr>
            <p:ph type="title"/>
            <p:custDataLst>
              <p:tags r:id="rId7"/>
            </p:custDataLst>
          </p:nvPr>
        </p:nvSpPr>
        <p:spPr/>
        <p:txBody>
          <a:bodyPr/>
          <a:lstStyle/>
          <a:p>
            <a:r>
              <a:rPr lang="zh-CN" altLang="en-US"/>
              <a:t>单击此处编辑母版标题样式</a:t>
            </a:r>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custDataLst>
              <p:tags r:id="rId2"/>
            </p:custDataLst>
          </p:nvPr>
        </p:nvSpPr>
        <p:spPr>
          <a:xfrm>
            <a:off x="10571135" y="952508"/>
            <a:ext cx="950984" cy="5388907"/>
          </a:xfrm>
        </p:spPr>
        <p:txBody>
          <a:bodyPr vert="eaVert" lIns="101600" tIns="38100" rIns="76200" bIns="38100" rtlCol="0" anchor="ctr" anchorCtr="0">
            <a:noAutofit/>
          </a:bodyPr>
          <a:lstStyle>
            <a:lvl1pPr marL="0" marR="0" lvl="0" algn="l" defTabSz="914400" rtl="0" eaLnBrk="1" fontAlgn="auto" latinLnBrk="0" hangingPunct="1">
              <a:lnSpc>
                <a:spcPct val="100000"/>
              </a:lnSpc>
              <a:spcAft>
                <a:spcPts val="0"/>
              </a:spcAft>
              <a:buNone/>
              <a:defRPr kumimoji="0" lang="zh-CN" altLang="en-US" sz="2400" b="1" i="0" u="none" strike="noStrike" kern="1200" cap="none" spc="200" normalizeH="0" baseline="0" noProof="1" dirty="0">
                <a:solidFill>
                  <a:schemeClr val="tx1"/>
                </a:solidFill>
                <a:uFillTx/>
                <a:latin typeface="+mj-lt"/>
                <a:ea typeface="+mj-ea"/>
                <a:cs typeface="+mj-cs"/>
                <a:sym typeface="+mn-ea"/>
              </a:defRPr>
            </a:lvl1pPr>
          </a:lstStyle>
          <a:p>
            <a:pPr lvl="0"/>
            <a:r>
              <a:rPr>
                <a:sym typeface="+mn-ea"/>
              </a:rPr>
              <a:t>单击此处编辑母版标题样式</a:t>
            </a:r>
            <a:endParaRPr>
              <a:sym typeface="+mn-ea"/>
            </a:endParaRPr>
          </a:p>
        </p:txBody>
      </p:sp>
      <p:sp>
        <p:nvSpPr>
          <p:cNvPr id="3" name="竖排文字占位符 2"/>
          <p:cNvSpPr>
            <a:spLocks noGrp="1"/>
          </p:cNvSpPr>
          <p:nvPr>
            <p:ph type="body" orient="vert" idx="1"/>
            <p:custDataLst>
              <p:tags r:id="rId3"/>
            </p:custDataLst>
          </p:nvPr>
        </p:nvSpPr>
        <p:spPr>
          <a:xfrm>
            <a:off x="669925" y="952500"/>
            <a:ext cx="9828101" cy="5388907"/>
          </a:xfrm>
        </p:spPr>
        <p:txBody>
          <a:bodyPr vert="eaVert"/>
          <a:lstStyle>
            <a:lvl1pPr indent="0" eaLnBrk="1" fontAlgn="auto" latinLnBrk="0" hangingPunct="1">
              <a:defRPr>
                <a:solidFill>
                  <a:schemeClr val="tx1">
                    <a:lumMod val="75000"/>
                    <a:lumOff val="25000"/>
                  </a:schemeClr>
                </a:solidFill>
              </a:defRPr>
            </a:lvl1pPr>
            <a:lvl2pPr indent="0" eaLnBrk="1" fontAlgn="auto" latinLnBrk="0" hangingPunct="1">
              <a:defRPr>
                <a:solidFill>
                  <a:schemeClr val="tx1">
                    <a:lumMod val="75000"/>
                    <a:lumOff val="25000"/>
                  </a:schemeClr>
                </a:solidFill>
              </a:defRPr>
            </a:lvl2pPr>
            <a:lvl3pPr indent="0" eaLnBrk="1" fontAlgn="auto" latinLnBrk="0" hangingPunct="1">
              <a:defRPr>
                <a:solidFill>
                  <a:schemeClr val="tx1">
                    <a:lumMod val="75000"/>
                    <a:lumOff val="25000"/>
                  </a:schemeClr>
                </a:solidFill>
              </a:defRPr>
            </a:lvl3pPr>
            <a:lvl4pPr indent="0" eaLnBrk="1" fontAlgn="auto" latinLnBrk="0" hangingPunct="1">
              <a:defRPr>
                <a:solidFill>
                  <a:schemeClr val="tx1">
                    <a:lumMod val="75000"/>
                    <a:lumOff val="25000"/>
                  </a:schemeClr>
                </a:solidFill>
              </a:defRPr>
            </a:lvl4pPr>
            <a:lvl5pPr indent="0" eaLnBrk="1" fontAlgn="auto" latinLnBrk="0" hangingPunct="1">
              <a:defRPr>
                <a:solidFill>
                  <a:schemeClr val="tx1">
                    <a:lumMod val="75000"/>
                    <a:lumOff val="25000"/>
                  </a:schemeClr>
                </a:solidFill>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8" Type="http://schemas.openxmlformats.org/officeDocument/2006/relationships/theme" Target="../theme/theme1.xml"/><Relationship Id="rId17" Type="http://schemas.openxmlformats.org/officeDocument/2006/relationships/tags" Target="../tags/tag61.xml"/><Relationship Id="rId16" Type="http://schemas.openxmlformats.org/officeDocument/2006/relationships/tags" Target="../tags/tag60.xml"/><Relationship Id="rId15" Type="http://schemas.openxmlformats.org/officeDocument/2006/relationships/tags" Target="../tags/tag59.xml"/><Relationship Id="rId14" Type="http://schemas.openxmlformats.org/officeDocument/2006/relationships/tags" Target="../tags/tag58.xml"/><Relationship Id="rId13" Type="http://schemas.openxmlformats.org/officeDocument/2006/relationships/tags" Target="../tags/tag57.xml"/><Relationship Id="rId12" Type="http://schemas.openxmlformats.org/officeDocument/2006/relationships/tags" Target="../tags/tag56.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2"/>
            </p:custDataLst>
          </p:nvPr>
        </p:nvSpPr>
        <p:spPr>
          <a:xfrm>
            <a:off x="669882" y="432000"/>
            <a:ext cx="10852237" cy="648000"/>
          </a:xfrm>
          <a:prstGeom prst="rect">
            <a:avLst/>
          </a:prstGeom>
        </p:spPr>
        <p:txBody>
          <a:bodyPr vert="horz" lIns="101600" tIns="38100" rIns="76200" bIns="38100" rtlCol="0" anchor="ctr" anchorCtr="0">
            <a:noAutofit/>
          </a:bodyPr>
          <a:lstStyle/>
          <a:p>
            <a:r>
              <a:rPr lang="zh-CN" altLang="en-US" dirty="0"/>
              <a:t>单击此处编辑母版标题样式</a:t>
            </a:r>
            <a:endParaRPr lang="zh-CN" altLang="en-US" dirty="0"/>
          </a:p>
        </p:txBody>
      </p:sp>
      <p:sp>
        <p:nvSpPr>
          <p:cNvPr id="3" name="文本占位符 2"/>
          <p:cNvSpPr>
            <a:spLocks noGrp="1"/>
          </p:cNvSpPr>
          <p:nvPr>
            <p:ph type="body" idx="1"/>
            <p:custDataLst>
              <p:tags r:id="rId13"/>
            </p:custDataLst>
          </p:nvPr>
        </p:nvSpPr>
        <p:spPr>
          <a:xfrm>
            <a:off x="669882" y="1296000"/>
            <a:ext cx="10852237" cy="5040000"/>
          </a:xfrm>
          <a:prstGeom prst="rect">
            <a:avLst/>
          </a:prstGeom>
        </p:spPr>
        <p:txBody>
          <a:bodyPr vert="horz" lIns="101600" tIns="0" rIns="82550" bIns="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custDataLst>
              <p:tags r:id="rId14"/>
            </p:custDataLst>
          </p:nvPr>
        </p:nvSpPr>
        <p:spPr>
          <a:xfrm>
            <a:off x="879742" y="6349833"/>
            <a:ext cx="2700000" cy="316800"/>
          </a:xfrm>
          <a:prstGeom prst="rect">
            <a:avLst/>
          </a:prstGeom>
        </p:spPr>
        <p:txBody>
          <a:bodyPr vert="horz" lIns="91440" tIns="45720" rIns="91440" bIns="45720" rtlCol="0" anchor="ctr">
            <a:normAutofit/>
          </a:bodyPr>
          <a:lstStyle>
            <a:lvl1pPr algn="l">
              <a:defRPr sz="1200">
                <a:solidFill>
                  <a:schemeClr val="tx1">
                    <a:tint val="75000"/>
                  </a:schemeClr>
                </a:solidFill>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custDataLst>
              <p:tags r:id="rId15"/>
            </p:custDataLst>
          </p:nvPr>
        </p:nvSpPr>
        <p:spPr>
          <a:xfrm>
            <a:off x="4116000" y="6349833"/>
            <a:ext cx="3960000" cy="316800"/>
          </a:xfrm>
          <a:prstGeom prst="rect">
            <a:avLst/>
          </a:prstGeom>
        </p:spPr>
        <p:txBody>
          <a:bodyPr vert="horz" lIns="91440" tIns="45720" rIns="91440" bIns="45720" rtlCol="0" anchor="ctr">
            <a:normAutofit/>
          </a:bodyPr>
          <a:lstStyle>
            <a:lvl1pPr algn="ctr">
              <a:defRPr sz="1200">
                <a:solidFill>
                  <a:schemeClr val="tx1">
                    <a:tint val="75000"/>
                  </a:schemeClr>
                </a:solidFill>
              </a:defRPr>
            </a:lvl1pPr>
          </a:lstStyle>
          <a:p>
            <a:endParaRPr lang="zh-CN" altLang="en-US" dirty="0"/>
          </a:p>
        </p:txBody>
      </p:sp>
      <p:sp>
        <p:nvSpPr>
          <p:cNvPr id="6" name="灯片编号占位符 5"/>
          <p:cNvSpPr>
            <a:spLocks noGrp="1"/>
          </p:cNvSpPr>
          <p:nvPr>
            <p:ph type="sldNum" sz="quarter" idx="4"/>
            <p:custDataLst>
              <p:tags r:id="rId16"/>
            </p:custDataLst>
          </p:nvPr>
        </p:nvSpPr>
        <p:spPr>
          <a:xfrm>
            <a:off x="8610600" y="6349833"/>
            <a:ext cx="2700000" cy="316800"/>
          </a:xfrm>
          <a:prstGeom prst="rect">
            <a:avLst/>
          </a:prstGeom>
        </p:spPr>
        <p:txBody>
          <a:bodyPr vert="horz" lIns="91440" tIns="45720" rIns="91440" bIns="45720" rtlCol="0" anchor="ctr">
            <a:normAutofit/>
          </a:bodyPr>
          <a:lstStyle>
            <a:lvl1pPr algn="r">
              <a:defRPr sz="1200">
                <a:solidFill>
                  <a:schemeClr val="tx1">
                    <a:tint val="75000"/>
                  </a:schemeClr>
                </a:solidFill>
              </a:defRPr>
            </a:lvl1pPr>
          </a:lstStyle>
          <a:p>
            <a:fld id="{49AE70B2-8BF9-45C0-BB95-33D1B9D3A854}" type="slidenum">
              <a:rPr lang="zh-CN" altLang="en-US" smtClean="0"/>
            </a:fld>
            <a:endParaRPr lang="zh-CN" altLang="en-US" dirty="0"/>
          </a:p>
        </p:txBody>
      </p:sp>
      <p:sp>
        <p:nvSpPr>
          <p:cNvPr id="7" name="KSO_TEMPLATE" hidden="1"/>
          <p:cNvSpPr/>
          <p:nvPr>
            <p:custDataLst>
              <p:tags r:id="rId17"/>
            </p:custDataLst>
          </p:nvPr>
        </p:nvSpPr>
        <p:spPr>
          <a:xfrm>
            <a:off x="0" y="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fontAlgn="auto" latinLnBrk="0" hangingPunct="1">
        <a:lnSpc>
          <a:spcPct val="100000"/>
        </a:lnSpc>
        <a:spcBef>
          <a:spcPct val="0"/>
        </a:spcBef>
        <a:buNone/>
        <a:defRPr sz="2800" b="1" u="none" strike="noStrike" kern="1200" cap="none" spc="200" normalizeH="0">
          <a:solidFill>
            <a:schemeClr val="tx1"/>
          </a:solidFill>
          <a:uFillTx/>
          <a:latin typeface="+mj-lt"/>
          <a:ea typeface="+mj-ea"/>
          <a:cs typeface="+mj-cs"/>
        </a:defRPr>
      </a:lvl1pPr>
    </p:titleStyle>
    <p:bodyStyle>
      <a:lvl1pPr marL="2286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solidFill>
          <a:uFillTx/>
          <a:latin typeface="+mn-lt"/>
          <a:ea typeface="+mn-ea"/>
          <a:cs typeface="+mn-cs"/>
        </a:defRPr>
      </a:lvl1pPr>
      <a:lvl2pPr marL="685800"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sz="1600" u="none" strike="noStrike" kern="1200" cap="none" spc="150" normalizeH="0" baseline="0">
          <a:solidFill>
            <a:schemeClr val="tx1"/>
          </a:solidFill>
          <a:uFillTx/>
          <a:latin typeface="+mn-lt"/>
          <a:ea typeface="+mn-ea"/>
          <a:cs typeface="+mn-cs"/>
        </a:defRPr>
      </a:lvl2pPr>
      <a:lvl3pPr marL="11430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solidFill>
          <a:uFillTx/>
          <a:latin typeface="+mn-lt"/>
          <a:ea typeface="+mn-ea"/>
          <a:cs typeface="+mn-cs"/>
        </a:defRPr>
      </a:lvl3pPr>
      <a:lvl4pPr marL="16002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solidFill>
          <a:uFillTx/>
          <a:latin typeface="+mn-lt"/>
          <a:ea typeface="+mn-ea"/>
          <a:cs typeface="+mn-cs"/>
        </a:defRPr>
      </a:lvl4pPr>
      <a:lvl5pPr marL="20574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solidFill>
          <a:uFillTx/>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62.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1.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2.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3.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3.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4.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5.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6.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7.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8.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9.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3554095" y="2092960"/>
            <a:ext cx="3909060" cy="1938020"/>
          </a:xfrm>
          <a:prstGeom prst="rect">
            <a:avLst/>
          </a:prstGeom>
          <a:noFill/>
        </p:spPr>
        <p:txBody>
          <a:bodyPr wrap="none" rtlCol="0" anchor="t">
            <a:spAutoFit/>
          </a:bodyPr>
          <a:p>
            <a:pPr algn="l"/>
            <a:r>
              <a:rPr lang="en-US" altLang="zh-CN" sz="4000" b="1" dirty="0">
                <a:latin typeface="Times New Roman" panose="02020603050405020304" pitchFamily="18" charset="0"/>
                <a:cs typeface="Times New Roman" panose="02020603050405020304" pitchFamily="18" charset="0"/>
                <a:sym typeface="+mn-ea"/>
              </a:rPr>
              <a:t>      Period 3 </a:t>
            </a:r>
            <a:r>
              <a:rPr lang="zh-CN" altLang="en-US" sz="4000" b="1" dirty="0">
                <a:latin typeface="Times New Roman" panose="02020603050405020304" pitchFamily="18" charset="0"/>
                <a:cs typeface="Times New Roman" panose="02020603050405020304" pitchFamily="18" charset="0"/>
                <a:sym typeface="+mn-ea"/>
              </a:rPr>
              <a:t>：</a:t>
            </a:r>
            <a:endParaRPr lang="zh-CN" altLang="en-US" sz="4000" b="1" dirty="0">
              <a:latin typeface="Times New Roman" panose="02020603050405020304" pitchFamily="18" charset="0"/>
              <a:cs typeface="Times New Roman" panose="02020603050405020304" pitchFamily="18" charset="0"/>
              <a:sym typeface="+mn-ea"/>
            </a:endParaRPr>
          </a:p>
          <a:p>
            <a:pPr algn="l"/>
            <a:endParaRPr lang="zh-CN" altLang="en-US" sz="4000" b="1" dirty="0">
              <a:latin typeface="Times New Roman" panose="02020603050405020304" pitchFamily="18" charset="0"/>
              <a:cs typeface="Times New Roman" panose="02020603050405020304" pitchFamily="18" charset="0"/>
              <a:sym typeface="+mn-ea"/>
            </a:endParaRPr>
          </a:p>
          <a:p>
            <a:pPr algn="l"/>
            <a:r>
              <a:rPr lang="en-US" altLang="zh-CN" sz="4000" b="1" dirty="0">
                <a:latin typeface="Times New Roman" panose="02020603050405020304" pitchFamily="18" charset="0"/>
                <a:cs typeface="Times New Roman" panose="02020603050405020304" pitchFamily="18" charset="0"/>
                <a:sym typeface="+mn-ea"/>
              </a:rPr>
              <a:t> Language points</a:t>
            </a:r>
            <a:endParaRPr lang="en-US" altLang="zh-CN" sz="4000" b="1" dirty="0">
              <a:latin typeface="Times New Roman" panose="02020603050405020304" pitchFamily="18" charset="0"/>
              <a:cs typeface="Times New Roman" panose="02020603050405020304" pitchFamily="18" charset="0"/>
              <a:sym typeface="+mn-ea"/>
            </a:endParaRPr>
          </a:p>
        </p:txBody>
      </p:sp>
    </p:spTree>
    <p:custDataLst>
      <p:tags r:id="rId1"/>
    </p:custData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564515" y="577215"/>
            <a:ext cx="11485245" cy="5041265"/>
          </a:xfrm>
        </p:spPr>
        <p:txBody>
          <a:bodyPr/>
          <a:p>
            <a:pPr marL="0" algn="l">
              <a:lnSpc>
                <a:spcPct val="100000"/>
              </a:lnSpc>
              <a:buClrTx/>
              <a:buSzTx/>
              <a:buNone/>
            </a:pPr>
            <a:r>
              <a:rPr lang="en-US" altLang="en-US" sz="2800" spc="0">
                <a:solidFill>
                  <a:schemeClr val="tx1"/>
                </a:solidFill>
                <a:latin typeface="Times New Roman" panose="02020603050405020304" pitchFamily="18" charset="0"/>
                <a:ea typeface="宋体" panose="02010600030101010101" pitchFamily="2" charset="-122"/>
                <a:cs typeface="Times New Roman" panose="02020603050405020304" pitchFamily="18" charset="0"/>
              </a:rPr>
              <a:t>7. You really have to focus ___ the one reason that’s most important and unique ____ you.</a:t>
            </a:r>
            <a:endParaRPr lang="en-US" altLang="en-US" sz="2800" spc="0">
              <a:solidFill>
                <a:schemeClr val="tx1"/>
              </a:solidFill>
              <a:latin typeface="Times New Roman" panose="02020603050405020304" pitchFamily="18" charset="0"/>
              <a:ea typeface="宋体" panose="02010600030101010101" pitchFamily="2" charset="-122"/>
              <a:cs typeface="Times New Roman" panose="02020603050405020304" pitchFamily="18" charset="0"/>
            </a:endParaRPr>
          </a:p>
          <a:p>
            <a:pPr marL="0" algn="l">
              <a:lnSpc>
                <a:spcPct val="100000"/>
              </a:lnSpc>
              <a:buClrTx/>
              <a:buSzTx/>
              <a:buNone/>
            </a:pPr>
            <a:r>
              <a:rPr lang="en-US" altLang="en-US" sz="2800" spc="0">
                <a:solidFill>
                  <a:schemeClr val="tx1"/>
                </a:solidFill>
                <a:latin typeface="Times New Roman" panose="02020603050405020304" pitchFamily="18" charset="0"/>
                <a:ea typeface="宋体" panose="02010600030101010101" pitchFamily="2" charset="-122"/>
                <a:cs typeface="Times New Roman" panose="02020603050405020304" pitchFamily="18" charset="0"/>
              </a:rPr>
              <a:t>8. After succeeding(继承) to his father’s company as president, he succeeded in ________ (make) the company more successful, _____helped to make him a big success.</a:t>
            </a:r>
            <a:endParaRPr lang="en-US" altLang="en-US" sz="2800" spc="0">
              <a:solidFill>
                <a:schemeClr val="tx1"/>
              </a:solidFill>
              <a:latin typeface="Times New Roman" panose="02020603050405020304" pitchFamily="18" charset="0"/>
              <a:ea typeface="宋体" panose="02010600030101010101" pitchFamily="2" charset="-122"/>
              <a:cs typeface="Times New Roman" panose="02020603050405020304" pitchFamily="18" charset="0"/>
            </a:endParaRPr>
          </a:p>
          <a:p>
            <a:pPr marL="0" algn="l">
              <a:lnSpc>
                <a:spcPct val="100000"/>
              </a:lnSpc>
              <a:buClrTx/>
              <a:buSzTx/>
              <a:buNone/>
            </a:pPr>
            <a:r>
              <a:rPr lang="en-US" altLang="en-US" sz="2800" spc="0">
                <a:solidFill>
                  <a:schemeClr val="tx1"/>
                </a:solidFill>
                <a:latin typeface="Times New Roman" panose="02020603050405020304" pitchFamily="18" charset="0"/>
                <a:ea typeface="宋体" panose="02010600030101010101" pitchFamily="2" charset="-122"/>
                <a:cs typeface="Times New Roman" panose="02020603050405020304" pitchFamily="18" charset="0"/>
              </a:rPr>
              <a:t>9. The success or failure of the plan depends ____ you.</a:t>
            </a:r>
            <a:endParaRPr lang="en-US" altLang="en-US" sz="2800" spc="0">
              <a:solidFill>
                <a:schemeClr val="tx1"/>
              </a:solidFill>
              <a:latin typeface="Times New Roman" panose="02020603050405020304" pitchFamily="18" charset="0"/>
              <a:ea typeface="宋体" panose="02010600030101010101" pitchFamily="2" charset="-122"/>
              <a:cs typeface="Times New Roman" panose="02020603050405020304" pitchFamily="18" charset="0"/>
            </a:endParaRPr>
          </a:p>
          <a:p>
            <a:pPr marL="0" algn="l">
              <a:lnSpc>
                <a:spcPct val="100000"/>
              </a:lnSpc>
              <a:buClrTx/>
              <a:buSzTx/>
              <a:buNone/>
            </a:pPr>
            <a:r>
              <a:rPr lang="en-US" altLang="en-US" sz="2800" spc="0">
                <a:solidFill>
                  <a:schemeClr val="tx1"/>
                </a:solidFill>
                <a:latin typeface="Times New Roman" panose="02020603050405020304" pitchFamily="18" charset="0"/>
                <a:ea typeface="宋体" panose="02010600030101010101" pitchFamily="2" charset="-122"/>
                <a:cs typeface="Times New Roman" panose="02020603050405020304" pitchFamily="18" charset="0"/>
              </a:rPr>
              <a:t>10. It took them about one month to figure _____how to start the equipment.</a:t>
            </a:r>
            <a:endParaRPr lang="en-US" altLang="en-US" sz="2800" spc="0">
              <a:solidFill>
                <a:schemeClr val="tx1"/>
              </a:solidFill>
              <a:latin typeface="Times New Roman" panose="02020603050405020304" pitchFamily="18" charset="0"/>
              <a:ea typeface="宋体" panose="02010600030101010101" pitchFamily="2" charset="-122"/>
              <a:cs typeface="Times New Roman" panose="02020603050405020304" pitchFamily="18" charset="0"/>
            </a:endParaRPr>
          </a:p>
          <a:p>
            <a:pPr marL="0" algn="l">
              <a:lnSpc>
                <a:spcPct val="100000"/>
              </a:lnSpc>
              <a:buClrTx/>
              <a:buSzTx/>
              <a:buNone/>
            </a:pPr>
            <a:r>
              <a:rPr lang="en-US" altLang="en-US" sz="2800" spc="0">
                <a:solidFill>
                  <a:schemeClr val="tx1"/>
                </a:solidFill>
                <a:latin typeface="Times New Roman" panose="02020603050405020304" pitchFamily="18" charset="0"/>
                <a:ea typeface="宋体" panose="02010600030101010101" pitchFamily="2" charset="-122"/>
                <a:cs typeface="Times New Roman" panose="02020603050405020304" pitchFamily="18" charset="0"/>
              </a:rPr>
              <a:t>11. Christopher Columbus was an Italian explorer who completed journeys between Spain and the Americas, thus _________ (make) the beginning of European exploration of the American.</a:t>
            </a:r>
            <a:endParaRPr lang="en-US" altLang="en-US" sz="2800" spc="0">
              <a:solidFill>
                <a:schemeClr val="tx1"/>
              </a:solidFill>
              <a:latin typeface="Times New Roman" panose="02020603050405020304" pitchFamily="18" charset="0"/>
              <a:ea typeface="宋体" panose="02010600030101010101" pitchFamily="2" charset="-122"/>
              <a:cs typeface="Times New Roman" panose="02020603050405020304" pitchFamily="18" charset="0"/>
            </a:endParaRPr>
          </a:p>
        </p:txBody>
      </p:sp>
      <p:sp>
        <p:nvSpPr>
          <p:cNvPr id="4" name="文本框 3"/>
          <p:cNvSpPr txBox="1"/>
          <p:nvPr/>
        </p:nvSpPr>
        <p:spPr>
          <a:xfrm>
            <a:off x="4558030" y="577215"/>
            <a:ext cx="558165" cy="521970"/>
          </a:xfrm>
          <a:prstGeom prst="rect">
            <a:avLst/>
          </a:prstGeom>
          <a:noFill/>
        </p:spPr>
        <p:txBody>
          <a:bodyPr wrap="none" rtlCol="0">
            <a:spAutoFit/>
          </a:bodyPr>
          <a:p>
            <a:pPr algn="l"/>
            <a:r>
              <a:rPr lang="en-US" altLang="en-US" sz="2800" b="1">
                <a:solidFill>
                  <a:srgbClr val="FF0000"/>
                </a:solidFill>
                <a:latin typeface="Times New Roman" panose="02020603050405020304" pitchFamily="18" charset="0"/>
                <a:ea typeface="宋体" panose="02010600030101010101" pitchFamily="2" charset="-122"/>
                <a:cs typeface="Times New Roman" panose="02020603050405020304" pitchFamily="18" charset="0"/>
                <a:sym typeface="+mn-ea"/>
              </a:rPr>
              <a:t>on</a:t>
            </a:r>
            <a:endParaRPr lang="en-US" altLang="en-US" sz="2800" b="1">
              <a:solidFill>
                <a:srgbClr val="FF0000"/>
              </a:solidFill>
              <a:latin typeface="Times New Roman" panose="02020603050405020304" pitchFamily="18" charset="0"/>
              <a:ea typeface="宋体" panose="02010600030101010101" pitchFamily="2" charset="-122"/>
              <a:cs typeface="Times New Roman" panose="02020603050405020304" pitchFamily="18" charset="0"/>
              <a:sym typeface="+mn-ea"/>
            </a:endParaRPr>
          </a:p>
        </p:txBody>
      </p:sp>
      <p:sp>
        <p:nvSpPr>
          <p:cNvPr id="5" name="文本框 4"/>
          <p:cNvSpPr txBox="1"/>
          <p:nvPr/>
        </p:nvSpPr>
        <p:spPr>
          <a:xfrm>
            <a:off x="1868805" y="996315"/>
            <a:ext cx="478790" cy="521970"/>
          </a:xfrm>
          <a:prstGeom prst="rect">
            <a:avLst/>
          </a:prstGeom>
          <a:noFill/>
        </p:spPr>
        <p:txBody>
          <a:bodyPr wrap="none" rtlCol="0">
            <a:spAutoFit/>
          </a:bodyPr>
          <a:p>
            <a:pPr algn="l"/>
            <a:r>
              <a:rPr lang="en-US" altLang="en-US" sz="2800" b="1">
                <a:solidFill>
                  <a:srgbClr val="FF0000"/>
                </a:solidFill>
                <a:latin typeface="Times New Roman" panose="02020603050405020304" pitchFamily="18" charset="0"/>
                <a:ea typeface="宋体" panose="02010600030101010101" pitchFamily="2" charset="-122"/>
                <a:cs typeface="Times New Roman" panose="02020603050405020304" pitchFamily="18" charset="0"/>
                <a:sym typeface="+mn-ea"/>
              </a:rPr>
              <a:t>to</a:t>
            </a:r>
            <a:endParaRPr lang="en-US" altLang="en-US" sz="2800" b="1">
              <a:solidFill>
                <a:srgbClr val="FF0000"/>
              </a:solidFill>
              <a:latin typeface="Times New Roman" panose="02020603050405020304" pitchFamily="18" charset="0"/>
              <a:ea typeface="宋体" panose="02010600030101010101" pitchFamily="2" charset="-122"/>
              <a:cs typeface="Times New Roman" panose="02020603050405020304" pitchFamily="18" charset="0"/>
              <a:sym typeface="+mn-ea"/>
            </a:endParaRPr>
          </a:p>
        </p:txBody>
      </p:sp>
      <p:sp>
        <p:nvSpPr>
          <p:cNvPr id="6" name="文本框 5"/>
          <p:cNvSpPr txBox="1"/>
          <p:nvPr/>
        </p:nvSpPr>
        <p:spPr>
          <a:xfrm>
            <a:off x="1167130" y="1934845"/>
            <a:ext cx="1328420" cy="521970"/>
          </a:xfrm>
          <a:prstGeom prst="rect">
            <a:avLst/>
          </a:prstGeom>
          <a:noFill/>
        </p:spPr>
        <p:txBody>
          <a:bodyPr wrap="none" rtlCol="0">
            <a:spAutoFit/>
          </a:bodyPr>
          <a:p>
            <a:pPr algn="l"/>
            <a:r>
              <a:rPr lang="en-US" altLang="en-US" sz="2800" b="1">
                <a:solidFill>
                  <a:srgbClr val="FF0000"/>
                </a:solidFill>
                <a:latin typeface="Times New Roman" panose="02020603050405020304" pitchFamily="18" charset="0"/>
                <a:ea typeface="宋体" panose="02010600030101010101" pitchFamily="2" charset="-122"/>
                <a:cs typeface="Times New Roman" panose="02020603050405020304" pitchFamily="18" charset="0"/>
                <a:sym typeface="+mn-ea"/>
              </a:rPr>
              <a:t>making</a:t>
            </a:r>
            <a:endParaRPr lang="en-US" altLang="en-US" sz="2800" b="1">
              <a:solidFill>
                <a:srgbClr val="FF0000"/>
              </a:solidFill>
              <a:latin typeface="Times New Roman" panose="02020603050405020304" pitchFamily="18" charset="0"/>
              <a:ea typeface="宋体" panose="02010600030101010101" pitchFamily="2" charset="-122"/>
              <a:cs typeface="Times New Roman" panose="02020603050405020304" pitchFamily="18" charset="0"/>
              <a:sym typeface="+mn-ea"/>
            </a:endParaRPr>
          </a:p>
        </p:txBody>
      </p:sp>
      <p:sp>
        <p:nvSpPr>
          <p:cNvPr id="7" name="文本框 6"/>
          <p:cNvSpPr txBox="1"/>
          <p:nvPr/>
        </p:nvSpPr>
        <p:spPr>
          <a:xfrm>
            <a:off x="7934960" y="1934845"/>
            <a:ext cx="1091565" cy="521970"/>
          </a:xfrm>
          <a:prstGeom prst="rect">
            <a:avLst/>
          </a:prstGeom>
          <a:noFill/>
        </p:spPr>
        <p:txBody>
          <a:bodyPr wrap="none" rtlCol="0">
            <a:spAutoFit/>
          </a:bodyPr>
          <a:p>
            <a:pPr algn="l"/>
            <a:r>
              <a:rPr lang="en-US" altLang="en-US" sz="2800" b="1">
                <a:solidFill>
                  <a:srgbClr val="FF0000"/>
                </a:solidFill>
                <a:latin typeface="Times New Roman" panose="02020603050405020304" pitchFamily="18" charset="0"/>
                <a:ea typeface="宋体" panose="02010600030101010101" pitchFamily="2" charset="-122"/>
                <a:cs typeface="Times New Roman" panose="02020603050405020304" pitchFamily="18" charset="0"/>
                <a:sym typeface="+mn-ea"/>
              </a:rPr>
              <a:t>which </a:t>
            </a:r>
            <a:endParaRPr lang="en-US" altLang="en-US" sz="2800" b="1">
              <a:solidFill>
                <a:srgbClr val="FF0000"/>
              </a:solidFill>
              <a:latin typeface="Times New Roman" panose="02020603050405020304" pitchFamily="18" charset="0"/>
              <a:ea typeface="宋体" panose="02010600030101010101" pitchFamily="2" charset="-122"/>
              <a:cs typeface="Times New Roman" panose="02020603050405020304" pitchFamily="18" charset="0"/>
              <a:sym typeface="+mn-ea"/>
            </a:endParaRPr>
          </a:p>
        </p:txBody>
      </p:sp>
      <p:sp>
        <p:nvSpPr>
          <p:cNvPr id="8" name="文本框 7"/>
          <p:cNvSpPr txBox="1"/>
          <p:nvPr/>
        </p:nvSpPr>
        <p:spPr>
          <a:xfrm>
            <a:off x="7186930" y="2963545"/>
            <a:ext cx="657860" cy="521970"/>
          </a:xfrm>
          <a:prstGeom prst="rect">
            <a:avLst/>
          </a:prstGeom>
          <a:noFill/>
        </p:spPr>
        <p:txBody>
          <a:bodyPr wrap="square" rtlCol="0">
            <a:spAutoFit/>
          </a:bodyPr>
          <a:p>
            <a:pPr algn="l"/>
            <a:r>
              <a:rPr lang="en-US" altLang="en-US" sz="2800" b="1">
                <a:solidFill>
                  <a:srgbClr val="FF0000"/>
                </a:solidFill>
                <a:latin typeface="Times New Roman" panose="02020603050405020304" pitchFamily="18" charset="0"/>
                <a:ea typeface="宋体" panose="02010600030101010101" pitchFamily="2" charset="-122"/>
                <a:cs typeface="Times New Roman" panose="02020603050405020304" pitchFamily="18" charset="0"/>
                <a:sym typeface="+mn-ea"/>
              </a:rPr>
              <a:t>on</a:t>
            </a:r>
            <a:endParaRPr lang="en-US" altLang="en-US" sz="2800" b="1">
              <a:solidFill>
                <a:srgbClr val="FF0000"/>
              </a:solidFill>
              <a:latin typeface="Times New Roman" panose="02020603050405020304" pitchFamily="18" charset="0"/>
              <a:ea typeface="宋体" panose="02010600030101010101" pitchFamily="2" charset="-122"/>
              <a:cs typeface="Times New Roman" panose="02020603050405020304" pitchFamily="18" charset="0"/>
              <a:sym typeface="+mn-ea"/>
            </a:endParaRPr>
          </a:p>
        </p:txBody>
      </p:sp>
      <p:sp>
        <p:nvSpPr>
          <p:cNvPr id="9" name="文本框 8"/>
          <p:cNvSpPr txBox="1"/>
          <p:nvPr/>
        </p:nvSpPr>
        <p:spPr>
          <a:xfrm>
            <a:off x="6941185" y="3485515"/>
            <a:ext cx="765175" cy="521970"/>
          </a:xfrm>
          <a:prstGeom prst="rect">
            <a:avLst/>
          </a:prstGeom>
          <a:noFill/>
        </p:spPr>
        <p:txBody>
          <a:bodyPr wrap="none" rtlCol="0">
            <a:spAutoFit/>
          </a:bodyPr>
          <a:p>
            <a:pPr algn="l"/>
            <a:r>
              <a:rPr lang="en-US" altLang="en-US" sz="2800" b="1">
                <a:solidFill>
                  <a:srgbClr val="FF0000"/>
                </a:solidFill>
                <a:latin typeface="Times New Roman" panose="02020603050405020304" pitchFamily="18" charset="0"/>
                <a:ea typeface="宋体" panose="02010600030101010101" pitchFamily="2" charset="-122"/>
                <a:cs typeface="Times New Roman" panose="02020603050405020304" pitchFamily="18" charset="0"/>
                <a:sym typeface="+mn-ea"/>
              </a:rPr>
              <a:t>out </a:t>
            </a:r>
            <a:endParaRPr lang="en-US" altLang="en-US" sz="2800" b="1">
              <a:solidFill>
                <a:srgbClr val="FF0000"/>
              </a:solidFill>
              <a:latin typeface="Times New Roman" panose="02020603050405020304" pitchFamily="18" charset="0"/>
              <a:ea typeface="宋体" panose="02010600030101010101" pitchFamily="2" charset="-122"/>
              <a:cs typeface="Times New Roman" panose="02020603050405020304" pitchFamily="18" charset="0"/>
              <a:sym typeface="+mn-ea"/>
            </a:endParaRPr>
          </a:p>
        </p:txBody>
      </p:sp>
      <p:sp>
        <p:nvSpPr>
          <p:cNvPr id="10" name="文本框 9"/>
          <p:cNvSpPr txBox="1"/>
          <p:nvPr/>
        </p:nvSpPr>
        <p:spPr>
          <a:xfrm>
            <a:off x="6358255" y="4497070"/>
            <a:ext cx="1486535" cy="521970"/>
          </a:xfrm>
          <a:prstGeom prst="rect">
            <a:avLst/>
          </a:prstGeom>
          <a:noFill/>
        </p:spPr>
        <p:txBody>
          <a:bodyPr wrap="none" rtlCol="0">
            <a:spAutoFit/>
          </a:bodyPr>
          <a:p>
            <a:pPr algn="l"/>
            <a:r>
              <a:rPr lang="en-US" altLang="en-US" sz="2800" b="1">
                <a:solidFill>
                  <a:srgbClr val="FF0000"/>
                </a:solidFill>
                <a:latin typeface="Times New Roman" panose="02020603050405020304" pitchFamily="18" charset="0"/>
                <a:ea typeface="宋体" panose="02010600030101010101" pitchFamily="2" charset="-122"/>
                <a:cs typeface="Times New Roman" panose="02020603050405020304" pitchFamily="18" charset="0"/>
                <a:sym typeface="+mn-ea"/>
              </a:rPr>
              <a:t>marking</a:t>
            </a:r>
            <a:endParaRPr lang="en-US" altLang="en-US" sz="2800" b="1">
              <a:solidFill>
                <a:srgbClr val="FF0000"/>
              </a:solidFill>
              <a:latin typeface="Times New Roman" panose="02020603050405020304" pitchFamily="18" charset="0"/>
              <a:ea typeface="宋体" panose="02010600030101010101" pitchFamily="2" charset="-122"/>
              <a:cs typeface="Times New Roman" panose="02020603050405020304" pitchFamily="18" charset="0"/>
              <a:sym typeface="+mn-ea"/>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5" grpId="0"/>
      <p:bldP spid="5" grpId="1"/>
      <p:bldP spid="6" grpId="0"/>
      <p:bldP spid="6" grpId="1"/>
      <p:bldP spid="7" grpId="0"/>
      <p:bldP spid="7" grpId="1"/>
      <p:bldP spid="8" grpId="0"/>
      <p:bldP spid="8" grpId="1"/>
      <p:bldP spid="9" grpId="0"/>
      <p:bldP spid="9" grpId="1"/>
      <p:bldP spid="10" grpId="0"/>
      <p:bldP spid="10" grpId="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178435" y="184785"/>
            <a:ext cx="11917045" cy="6421120"/>
          </a:xfrm>
        </p:spPr>
        <p:txBody>
          <a:bodyPr/>
          <a:p>
            <a:pPr marL="0" algn="l">
              <a:lnSpc>
                <a:spcPct val="100000"/>
              </a:lnSpc>
              <a:buClrTx/>
              <a:buSzTx/>
              <a:buNone/>
            </a:pPr>
            <a:r>
              <a:rPr lang="en-US" altLang="en-US" sz="2800" spc="0">
                <a:solidFill>
                  <a:schemeClr val="tx1"/>
                </a:solidFill>
                <a:latin typeface="Times New Roman" panose="02020603050405020304" pitchFamily="18" charset="0"/>
                <a:ea typeface="宋体" panose="02010600030101010101" pitchFamily="2" charset="-122"/>
                <a:cs typeface="Times New Roman" panose="02020603050405020304" pitchFamily="18" charset="0"/>
              </a:rPr>
              <a:t>Task 4: Translate the following sentences into English.</a:t>
            </a:r>
            <a:endParaRPr lang="en-US" altLang="en-US" sz="2800" spc="0">
              <a:solidFill>
                <a:schemeClr val="tx1"/>
              </a:solidFill>
              <a:latin typeface="Times New Roman" panose="02020603050405020304" pitchFamily="18" charset="0"/>
              <a:ea typeface="宋体" panose="02010600030101010101" pitchFamily="2" charset="-122"/>
              <a:cs typeface="Times New Roman" panose="02020603050405020304" pitchFamily="18" charset="0"/>
            </a:endParaRPr>
          </a:p>
          <a:p>
            <a:pPr marL="0" algn="l">
              <a:lnSpc>
                <a:spcPct val="90000"/>
              </a:lnSpc>
              <a:buClrTx/>
              <a:buSzTx/>
              <a:buNone/>
            </a:pPr>
            <a:r>
              <a:rPr lang="en-US" altLang="en-US" sz="2800" spc="0">
                <a:solidFill>
                  <a:schemeClr val="tx1"/>
                </a:solidFill>
                <a:latin typeface="Times New Roman" panose="02020603050405020304" pitchFamily="18" charset="0"/>
                <a:ea typeface="宋体" panose="02010600030101010101" pitchFamily="2" charset="-122"/>
                <a:cs typeface="Times New Roman" panose="02020603050405020304" pitchFamily="18" charset="0"/>
              </a:rPr>
              <a:t>1) 一架小型飞机坠毁在城市以东五英里的山坡上，造成20人死亡,30人受伤。(cause)</a:t>
            </a:r>
            <a:endParaRPr lang="en-US" altLang="en-US" sz="2800" spc="0">
              <a:solidFill>
                <a:schemeClr val="tx1"/>
              </a:solidFill>
              <a:latin typeface="Times New Roman" panose="02020603050405020304" pitchFamily="18" charset="0"/>
              <a:ea typeface="宋体" panose="02010600030101010101" pitchFamily="2" charset="-122"/>
              <a:cs typeface="Times New Roman" panose="02020603050405020304" pitchFamily="18" charset="0"/>
            </a:endParaRPr>
          </a:p>
          <a:p>
            <a:pPr marL="0" algn="l">
              <a:lnSpc>
                <a:spcPct val="90000"/>
              </a:lnSpc>
              <a:buClrTx/>
              <a:buSzTx/>
              <a:buNone/>
            </a:pPr>
            <a:r>
              <a:rPr lang="en-US" altLang="en-US" sz="2800" spc="0">
                <a:solidFill>
                  <a:schemeClr val="tx1"/>
                </a:solidFill>
                <a:latin typeface="Times New Roman" panose="02020603050405020304" pitchFamily="18" charset="0"/>
                <a:ea typeface="宋体" panose="02010600030101010101" pitchFamily="2" charset="-122"/>
                <a:cs typeface="Times New Roman" panose="02020603050405020304" pitchFamily="18" charset="0"/>
              </a:rPr>
              <a:t>A small plane crashed into a hillside five miles east of the city, ________</a:t>
            </a:r>
            <a:endParaRPr lang="en-US" altLang="en-US" sz="2800" spc="0">
              <a:solidFill>
                <a:schemeClr val="tx1"/>
              </a:solidFill>
              <a:latin typeface="Times New Roman" panose="02020603050405020304" pitchFamily="18" charset="0"/>
              <a:ea typeface="宋体" panose="02010600030101010101" pitchFamily="2" charset="-122"/>
              <a:cs typeface="Times New Roman" panose="02020603050405020304" pitchFamily="18" charset="0"/>
            </a:endParaRPr>
          </a:p>
          <a:p>
            <a:pPr marL="0" algn="l">
              <a:lnSpc>
                <a:spcPct val="90000"/>
              </a:lnSpc>
              <a:buClrTx/>
              <a:buSzTx/>
              <a:buNone/>
            </a:pPr>
            <a:r>
              <a:rPr lang="en-US" altLang="en-US" sz="2800" spc="0">
                <a:solidFill>
                  <a:schemeClr val="tx1"/>
                </a:solidFill>
                <a:latin typeface="Times New Roman" panose="02020603050405020304" pitchFamily="18" charset="0"/>
                <a:ea typeface="宋体" panose="02010600030101010101" pitchFamily="2" charset="-122"/>
                <a:cs typeface="Times New Roman" panose="02020603050405020304" pitchFamily="18" charset="0"/>
              </a:rPr>
              <a:t>_________________________</a:t>
            </a:r>
            <a:endParaRPr lang="en-US" altLang="en-US" sz="2800" spc="0">
              <a:solidFill>
                <a:schemeClr val="tx1"/>
              </a:solidFill>
              <a:latin typeface="Times New Roman" panose="02020603050405020304" pitchFamily="18" charset="0"/>
              <a:ea typeface="宋体" panose="02010600030101010101" pitchFamily="2" charset="-122"/>
              <a:cs typeface="Times New Roman" panose="02020603050405020304" pitchFamily="18" charset="0"/>
            </a:endParaRPr>
          </a:p>
          <a:p>
            <a:pPr marL="0" algn="l">
              <a:lnSpc>
                <a:spcPct val="90000"/>
              </a:lnSpc>
              <a:buClrTx/>
              <a:buSzTx/>
              <a:buNone/>
            </a:pPr>
            <a:r>
              <a:rPr lang="en-US" altLang="en-US" sz="2800" spc="0">
                <a:solidFill>
                  <a:schemeClr val="tx1"/>
                </a:solidFill>
                <a:latin typeface="Times New Roman" panose="02020603050405020304" pitchFamily="18" charset="0"/>
                <a:ea typeface="宋体" panose="02010600030101010101" pitchFamily="2" charset="-122"/>
                <a:cs typeface="Times New Roman" panose="02020603050405020304" pitchFamily="18" charset="0"/>
              </a:rPr>
              <a:t>2) 有80多个国家踢欧洲足球,这使得它成为最流行的运动。(make)</a:t>
            </a:r>
            <a:endParaRPr lang="en-US" altLang="en-US" sz="2800" spc="0">
              <a:solidFill>
                <a:schemeClr val="tx1"/>
              </a:solidFill>
              <a:latin typeface="Times New Roman" panose="02020603050405020304" pitchFamily="18" charset="0"/>
              <a:ea typeface="宋体" panose="02010600030101010101" pitchFamily="2" charset="-122"/>
              <a:cs typeface="Times New Roman" panose="02020603050405020304" pitchFamily="18" charset="0"/>
            </a:endParaRPr>
          </a:p>
          <a:p>
            <a:pPr marL="0" algn="l">
              <a:lnSpc>
                <a:spcPct val="90000"/>
              </a:lnSpc>
              <a:buClrTx/>
              <a:buSzTx/>
              <a:buNone/>
            </a:pPr>
            <a:r>
              <a:rPr lang="en-US" altLang="en-US" sz="2800" spc="0">
                <a:solidFill>
                  <a:schemeClr val="tx1"/>
                </a:solidFill>
                <a:latin typeface="Times New Roman" panose="02020603050405020304" pitchFamily="18" charset="0"/>
                <a:ea typeface="宋体" panose="02010600030101010101" pitchFamily="2" charset="-122"/>
                <a:cs typeface="Times New Roman" panose="02020603050405020304" pitchFamily="18" charset="0"/>
              </a:rPr>
              <a:t>European football is played in more than 80 countries, _____________</a:t>
            </a:r>
            <a:endParaRPr lang="en-US" altLang="en-US" sz="2800" spc="0">
              <a:solidFill>
                <a:schemeClr val="tx1"/>
              </a:solidFill>
              <a:latin typeface="Times New Roman" panose="02020603050405020304" pitchFamily="18" charset="0"/>
              <a:ea typeface="宋体" panose="02010600030101010101" pitchFamily="2" charset="-122"/>
              <a:cs typeface="Times New Roman" panose="02020603050405020304" pitchFamily="18" charset="0"/>
            </a:endParaRPr>
          </a:p>
          <a:p>
            <a:pPr marL="0" algn="l">
              <a:lnSpc>
                <a:spcPct val="90000"/>
              </a:lnSpc>
              <a:buClrTx/>
              <a:buSzTx/>
              <a:buNone/>
            </a:pPr>
            <a:r>
              <a:rPr lang="en-US" altLang="en-US" sz="2800" spc="0">
                <a:solidFill>
                  <a:schemeClr val="tx1"/>
                </a:solidFill>
                <a:latin typeface="Times New Roman" panose="02020603050405020304" pitchFamily="18" charset="0"/>
                <a:ea typeface="宋体" panose="02010600030101010101" pitchFamily="2" charset="-122"/>
                <a:cs typeface="Times New Roman" panose="02020603050405020304" pitchFamily="18" charset="0"/>
              </a:rPr>
              <a:t>___________________________</a:t>
            </a:r>
            <a:endParaRPr lang="en-US" altLang="en-US" sz="2800" spc="0">
              <a:solidFill>
                <a:schemeClr val="tx1"/>
              </a:solidFill>
              <a:latin typeface="Times New Roman" panose="02020603050405020304" pitchFamily="18" charset="0"/>
              <a:ea typeface="宋体" panose="02010600030101010101" pitchFamily="2" charset="-122"/>
              <a:cs typeface="Times New Roman" panose="02020603050405020304" pitchFamily="18" charset="0"/>
            </a:endParaRPr>
          </a:p>
          <a:p>
            <a:pPr marL="0" algn="l">
              <a:lnSpc>
                <a:spcPct val="90000"/>
              </a:lnSpc>
              <a:buClrTx/>
              <a:buSzTx/>
              <a:buNone/>
            </a:pPr>
            <a:r>
              <a:rPr lang="en-US" altLang="en-US" sz="2800" spc="0">
                <a:solidFill>
                  <a:schemeClr val="tx1"/>
                </a:solidFill>
                <a:latin typeface="Times New Roman" panose="02020603050405020304" pitchFamily="18" charset="0"/>
                <a:ea typeface="宋体" panose="02010600030101010101" pitchFamily="2" charset="-122"/>
                <a:cs typeface="Times New Roman" panose="02020603050405020304" pitchFamily="18" charset="0"/>
              </a:rPr>
              <a:t>3)这对夫妇经常晚饭后在公园散步，后面跟着他们的宠物小狗。(follow)</a:t>
            </a:r>
            <a:endParaRPr lang="en-US" altLang="en-US" sz="2800" spc="0">
              <a:solidFill>
                <a:schemeClr val="tx1"/>
              </a:solidFill>
              <a:latin typeface="Times New Roman" panose="02020603050405020304" pitchFamily="18" charset="0"/>
              <a:ea typeface="宋体" panose="02010600030101010101" pitchFamily="2" charset="-122"/>
              <a:cs typeface="Times New Roman" panose="02020603050405020304" pitchFamily="18" charset="0"/>
            </a:endParaRPr>
          </a:p>
          <a:p>
            <a:pPr marL="0" algn="l">
              <a:lnSpc>
                <a:spcPct val="90000"/>
              </a:lnSpc>
              <a:buClrTx/>
              <a:buSzTx/>
              <a:buNone/>
            </a:pPr>
            <a:r>
              <a:rPr lang="en-US" altLang="en-US" sz="2800" spc="0">
                <a:solidFill>
                  <a:schemeClr val="tx1"/>
                </a:solidFill>
                <a:latin typeface="Times New Roman" panose="02020603050405020304" pitchFamily="18" charset="0"/>
                <a:ea typeface="宋体" panose="02010600030101010101" pitchFamily="2" charset="-122"/>
                <a:cs typeface="Times New Roman" panose="02020603050405020304" pitchFamily="18" charset="0"/>
              </a:rPr>
              <a:t>The couple often take a walk after supper in the park, ________________</a:t>
            </a:r>
            <a:endParaRPr lang="en-US" altLang="en-US" sz="2800" spc="0">
              <a:solidFill>
                <a:schemeClr val="tx1"/>
              </a:solidFill>
              <a:latin typeface="Times New Roman" panose="02020603050405020304" pitchFamily="18" charset="0"/>
              <a:ea typeface="宋体" panose="02010600030101010101" pitchFamily="2" charset="-122"/>
              <a:cs typeface="Times New Roman" panose="02020603050405020304" pitchFamily="18" charset="0"/>
            </a:endParaRPr>
          </a:p>
          <a:p>
            <a:pPr marL="0" algn="l">
              <a:lnSpc>
                <a:spcPct val="90000"/>
              </a:lnSpc>
              <a:buClrTx/>
              <a:buSzTx/>
              <a:buNone/>
            </a:pPr>
            <a:r>
              <a:rPr lang="en-US" altLang="en-US" sz="2800" spc="0">
                <a:solidFill>
                  <a:schemeClr val="tx1"/>
                </a:solidFill>
                <a:latin typeface="Times New Roman" panose="02020603050405020304" pitchFamily="18" charset="0"/>
                <a:ea typeface="宋体" panose="02010600030101010101" pitchFamily="2" charset="-122"/>
                <a:cs typeface="Times New Roman" panose="02020603050405020304" pitchFamily="18" charset="0"/>
              </a:rPr>
              <a:t>___________________________________</a:t>
            </a:r>
            <a:endParaRPr lang="en-US" altLang="en-US" sz="2800" spc="0">
              <a:solidFill>
                <a:schemeClr val="tx1"/>
              </a:solidFill>
              <a:latin typeface="Times New Roman" panose="02020603050405020304" pitchFamily="18" charset="0"/>
              <a:ea typeface="宋体" panose="02010600030101010101" pitchFamily="2" charset="-122"/>
              <a:cs typeface="Times New Roman" panose="02020603050405020304" pitchFamily="18" charset="0"/>
            </a:endParaRPr>
          </a:p>
          <a:p>
            <a:pPr marL="0" algn="l">
              <a:lnSpc>
                <a:spcPct val="90000"/>
              </a:lnSpc>
              <a:buClrTx/>
              <a:buSzTx/>
              <a:buNone/>
            </a:pPr>
            <a:r>
              <a:rPr lang="en-US" altLang="en-US" sz="2800" spc="0">
                <a:solidFill>
                  <a:schemeClr val="tx1"/>
                </a:solidFill>
                <a:latin typeface="Times New Roman" panose="02020603050405020304" pitchFamily="18" charset="0"/>
                <a:ea typeface="宋体" panose="02010600030101010101" pitchFamily="2" charset="-122"/>
                <a:cs typeface="Times New Roman" panose="02020603050405020304" pitchFamily="18" charset="0"/>
              </a:rPr>
              <a:t>4)我不知道这意味着什么。( figure out)</a:t>
            </a:r>
            <a:endParaRPr lang="en-US" altLang="en-US" sz="2800" spc="0">
              <a:solidFill>
                <a:schemeClr val="tx1"/>
              </a:solidFill>
              <a:latin typeface="Times New Roman" panose="02020603050405020304" pitchFamily="18" charset="0"/>
              <a:ea typeface="宋体" panose="02010600030101010101" pitchFamily="2" charset="-122"/>
              <a:cs typeface="Times New Roman" panose="02020603050405020304" pitchFamily="18" charset="0"/>
            </a:endParaRPr>
          </a:p>
          <a:p>
            <a:pPr marL="0" algn="l">
              <a:lnSpc>
                <a:spcPct val="90000"/>
              </a:lnSpc>
              <a:buClrTx/>
              <a:buSzTx/>
              <a:buNone/>
            </a:pPr>
            <a:r>
              <a:rPr lang="en-US" altLang="en-US" sz="2800" spc="0">
                <a:solidFill>
                  <a:schemeClr val="tx1"/>
                </a:solidFill>
                <a:latin typeface="Times New Roman" panose="02020603050405020304" pitchFamily="18" charset="0"/>
                <a:ea typeface="宋体" panose="02010600030101010101" pitchFamily="2" charset="-122"/>
                <a:cs typeface="Times New Roman" panose="02020603050405020304" pitchFamily="18" charset="0"/>
              </a:rPr>
              <a:t>___________________________________</a:t>
            </a:r>
            <a:endParaRPr lang="en-US" altLang="en-US" sz="2800" spc="0">
              <a:solidFill>
                <a:schemeClr val="tx1"/>
              </a:solidFill>
              <a:latin typeface="Times New Roman" panose="02020603050405020304" pitchFamily="18" charset="0"/>
              <a:ea typeface="宋体" panose="02010600030101010101" pitchFamily="2" charset="-122"/>
              <a:cs typeface="Times New Roman" panose="02020603050405020304" pitchFamily="18" charset="0"/>
            </a:endParaRPr>
          </a:p>
        </p:txBody>
      </p:sp>
      <p:sp>
        <p:nvSpPr>
          <p:cNvPr id="4" name="文本框 3"/>
          <p:cNvSpPr txBox="1"/>
          <p:nvPr/>
        </p:nvSpPr>
        <p:spPr>
          <a:xfrm>
            <a:off x="9274810" y="1652270"/>
            <a:ext cx="1546225" cy="460375"/>
          </a:xfrm>
          <a:prstGeom prst="rect">
            <a:avLst/>
          </a:prstGeom>
          <a:noFill/>
        </p:spPr>
        <p:txBody>
          <a:bodyPr wrap="none" rtlCol="0">
            <a:spAutoFit/>
          </a:bodyPr>
          <a:p>
            <a:pPr algn="l"/>
            <a:r>
              <a:rPr lang="en-US" altLang="en-US" sz="2400" b="1">
                <a:solidFill>
                  <a:srgbClr val="FF0000"/>
                </a:solidFill>
                <a:latin typeface="Times New Roman" panose="02020603050405020304" pitchFamily="18" charset="0"/>
                <a:ea typeface="宋体" panose="02010600030101010101" pitchFamily="2" charset="-122"/>
                <a:cs typeface="Times New Roman" panose="02020603050405020304" pitchFamily="18" charset="0"/>
                <a:sym typeface="+mn-ea"/>
              </a:rPr>
              <a:t>causing 20 </a:t>
            </a:r>
            <a:endParaRPr lang="en-US" altLang="en-US" sz="2400" b="1">
              <a:solidFill>
                <a:srgbClr val="FF0000"/>
              </a:solidFill>
              <a:latin typeface="Times New Roman" panose="02020603050405020304" pitchFamily="18" charset="0"/>
              <a:ea typeface="宋体" panose="02010600030101010101" pitchFamily="2" charset="-122"/>
              <a:cs typeface="Times New Roman" panose="02020603050405020304" pitchFamily="18" charset="0"/>
              <a:sym typeface="+mn-ea"/>
            </a:endParaRPr>
          </a:p>
        </p:txBody>
      </p:sp>
      <p:sp>
        <p:nvSpPr>
          <p:cNvPr id="5" name="文本框 4"/>
          <p:cNvSpPr txBox="1"/>
          <p:nvPr/>
        </p:nvSpPr>
        <p:spPr>
          <a:xfrm>
            <a:off x="829945" y="2112645"/>
            <a:ext cx="3129915" cy="460375"/>
          </a:xfrm>
          <a:prstGeom prst="rect">
            <a:avLst/>
          </a:prstGeom>
          <a:noFill/>
        </p:spPr>
        <p:txBody>
          <a:bodyPr wrap="none" rtlCol="0">
            <a:spAutoFit/>
          </a:bodyPr>
          <a:p>
            <a:pPr algn="l"/>
            <a:r>
              <a:rPr lang="en-US" altLang="en-US" sz="2400" b="1">
                <a:solidFill>
                  <a:srgbClr val="FF0000"/>
                </a:solidFill>
                <a:latin typeface="Times New Roman" panose="02020603050405020304" pitchFamily="18" charset="0"/>
                <a:ea typeface="宋体" panose="02010600030101010101" pitchFamily="2" charset="-122"/>
                <a:cs typeface="Times New Roman" panose="02020603050405020304" pitchFamily="18" charset="0"/>
                <a:sym typeface="+mn-ea"/>
              </a:rPr>
              <a:t>deaths and 30 injuries. </a:t>
            </a:r>
            <a:endParaRPr lang="en-US" altLang="en-US" sz="2400" b="1">
              <a:solidFill>
                <a:srgbClr val="FF0000"/>
              </a:solidFill>
              <a:latin typeface="Times New Roman" panose="02020603050405020304" pitchFamily="18" charset="0"/>
              <a:ea typeface="宋体" panose="02010600030101010101" pitchFamily="2" charset="-122"/>
              <a:cs typeface="Times New Roman" panose="02020603050405020304" pitchFamily="18" charset="0"/>
              <a:sym typeface="+mn-ea"/>
            </a:endParaRPr>
          </a:p>
        </p:txBody>
      </p:sp>
      <p:sp>
        <p:nvSpPr>
          <p:cNvPr id="6" name="文本框 5"/>
          <p:cNvSpPr txBox="1"/>
          <p:nvPr/>
        </p:nvSpPr>
        <p:spPr>
          <a:xfrm>
            <a:off x="8156575" y="3164840"/>
            <a:ext cx="2613025" cy="460375"/>
          </a:xfrm>
          <a:prstGeom prst="rect">
            <a:avLst/>
          </a:prstGeom>
          <a:noFill/>
        </p:spPr>
        <p:txBody>
          <a:bodyPr wrap="none" rtlCol="0">
            <a:spAutoFit/>
          </a:bodyPr>
          <a:p>
            <a:pPr algn="l"/>
            <a:r>
              <a:rPr lang="en-US" altLang="en-US" sz="2400" b="1">
                <a:solidFill>
                  <a:srgbClr val="FF0000"/>
                </a:solidFill>
                <a:latin typeface="Times New Roman" panose="02020603050405020304" pitchFamily="18" charset="0"/>
                <a:ea typeface="宋体" panose="02010600030101010101" pitchFamily="2" charset="-122"/>
                <a:cs typeface="Times New Roman" panose="02020603050405020304" pitchFamily="18" charset="0"/>
                <a:sym typeface="+mn-ea"/>
              </a:rPr>
              <a:t>making it the most </a:t>
            </a:r>
            <a:endParaRPr lang="en-US" altLang="en-US" sz="2400" b="1">
              <a:solidFill>
                <a:srgbClr val="FF0000"/>
              </a:solidFill>
              <a:latin typeface="Times New Roman" panose="02020603050405020304" pitchFamily="18" charset="0"/>
              <a:ea typeface="宋体" panose="02010600030101010101" pitchFamily="2" charset="-122"/>
              <a:cs typeface="Times New Roman" panose="02020603050405020304" pitchFamily="18" charset="0"/>
              <a:sym typeface="+mn-ea"/>
            </a:endParaRPr>
          </a:p>
        </p:txBody>
      </p:sp>
      <p:sp>
        <p:nvSpPr>
          <p:cNvPr id="7" name="文本框 6"/>
          <p:cNvSpPr txBox="1"/>
          <p:nvPr/>
        </p:nvSpPr>
        <p:spPr>
          <a:xfrm>
            <a:off x="829945" y="3625215"/>
            <a:ext cx="3707765" cy="460375"/>
          </a:xfrm>
          <a:prstGeom prst="rect">
            <a:avLst/>
          </a:prstGeom>
          <a:noFill/>
        </p:spPr>
        <p:txBody>
          <a:bodyPr wrap="none" rtlCol="0">
            <a:spAutoFit/>
          </a:bodyPr>
          <a:p>
            <a:pPr marL="0" algn="l">
              <a:lnSpc>
                <a:spcPct val="100000"/>
              </a:lnSpc>
              <a:buClrTx/>
              <a:buSzTx/>
              <a:buNone/>
            </a:pPr>
            <a:r>
              <a:rPr lang="en-US" altLang="en-US" sz="2400" b="1">
                <a:solidFill>
                  <a:srgbClr val="FF0000"/>
                </a:solidFill>
                <a:latin typeface="Times New Roman" panose="02020603050405020304" pitchFamily="18" charset="0"/>
                <a:ea typeface="宋体" panose="02010600030101010101" pitchFamily="2" charset="-122"/>
                <a:cs typeface="Times New Roman" panose="02020603050405020304" pitchFamily="18" charset="0"/>
                <a:sym typeface="+mn-ea"/>
              </a:rPr>
              <a:t>popular game in the world. </a:t>
            </a:r>
            <a:endParaRPr lang="en-US" altLang="en-US" sz="2400" b="1">
              <a:solidFill>
                <a:srgbClr val="FF0000"/>
              </a:solidFill>
              <a:latin typeface="Times New Roman" panose="02020603050405020304" pitchFamily="18" charset="0"/>
              <a:ea typeface="宋体" panose="02010600030101010101" pitchFamily="2" charset="-122"/>
              <a:cs typeface="Times New Roman" panose="02020603050405020304" pitchFamily="18" charset="0"/>
              <a:sym typeface="+mn-ea"/>
            </a:endParaRPr>
          </a:p>
        </p:txBody>
      </p:sp>
      <p:sp>
        <p:nvSpPr>
          <p:cNvPr id="8" name="文本框 7"/>
          <p:cNvSpPr txBox="1"/>
          <p:nvPr/>
        </p:nvSpPr>
        <p:spPr>
          <a:xfrm>
            <a:off x="8156575" y="4666615"/>
            <a:ext cx="2860675" cy="460375"/>
          </a:xfrm>
          <a:prstGeom prst="rect">
            <a:avLst/>
          </a:prstGeom>
          <a:noFill/>
        </p:spPr>
        <p:txBody>
          <a:bodyPr wrap="none" rtlCol="0">
            <a:spAutoFit/>
          </a:bodyPr>
          <a:p>
            <a:pPr algn="l"/>
            <a:r>
              <a:rPr lang="en-US" altLang="en-US" sz="2400" b="1">
                <a:solidFill>
                  <a:srgbClr val="FF0000"/>
                </a:solidFill>
                <a:latin typeface="Times New Roman" panose="02020603050405020304" pitchFamily="18" charset="0"/>
                <a:ea typeface="宋体" panose="02010600030101010101" pitchFamily="2" charset="-122"/>
                <a:cs typeface="Times New Roman" panose="02020603050405020304" pitchFamily="18" charset="0"/>
                <a:sym typeface="+mn-ea"/>
              </a:rPr>
              <a:t>followed by their pet </a:t>
            </a:r>
            <a:endParaRPr lang="en-US" altLang="en-US" sz="2400" b="1">
              <a:solidFill>
                <a:srgbClr val="FF0000"/>
              </a:solidFill>
              <a:latin typeface="Times New Roman" panose="02020603050405020304" pitchFamily="18" charset="0"/>
              <a:ea typeface="宋体" panose="02010600030101010101" pitchFamily="2" charset="-122"/>
              <a:cs typeface="Times New Roman" panose="02020603050405020304" pitchFamily="18" charset="0"/>
              <a:sym typeface="+mn-ea"/>
            </a:endParaRPr>
          </a:p>
        </p:txBody>
      </p:sp>
      <p:sp>
        <p:nvSpPr>
          <p:cNvPr id="9" name="文本框 8"/>
          <p:cNvSpPr txBox="1"/>
          <p:nvPr/>
        </p:nvSpPr>
        <p:spPr>
          <a:xfrm>
            <a:off x="622300" y="5099685"/>
            <a:ext cx="5333365" cy="460375"/>
          </a:xfrm>
          <a:prstGeom prst="rect">
            <a:avLst/>
          </a:prstGeom>
          <a:noFill/>
        </p:spPr>
        <p:txBody>
          <a:bodyPr wrap="none" rtlCol="0">
            <a:spAutoFit/>
          </a:bodyPr>
          <a:p>
            <a:pPr algn="l"/>
            <a:r>
              <a:rPr lang="en-US" altLang="en-US" sz="2400" b="1">
                <a:solidFill>
                  <a:srgbClr val="FF0000"/>
                </a:solidFill>
                <a:latin typeface="Times New Roman" panose="02020603050405020304" pitchFamily="18" charset="0"/>
                <a:ea typeface="宋体" panose="02010600030101010101" pitchFamily="2" charset="-122"/>
                <a:cs typeface="Times New Roman" panose="02020603050405020304" pitchFamily="18" charset="0"/>
                <a:sym typeface="+mn-ea"/>
              </a:rPr>
              <a:t>dogs/ with their pet dog following them.</a:t>
            </a:r>
            <a:endParaRPr lang="en-US" altLang="en-US" sz="2400" b="1">
              <a:solidFill>
                <a:srgbClr val="FF0000"/>
              </a:solidFill>
              <a:latin typeface="Times New Roman" panose="02020603050405020304" pitchFamily="18" charset="0"/>
              <a:ea typeface="宋体" panose="02010600030101010101" pitchFamily="2" charset="-122"/>
              <a:cs typeface="Times New Roman" panose="02020603050405020304" pitchFamily="18" charset="0"/>
              <a:sym typeface="+mn-ea"/>
            </a:endParaRPr>
          </a:p>
        </p:txBody>
      </p:sp>
      <p:sp>
        <p:nvSpPr>
          <p:cNvPr id="10" name="文本框 9"/>
          <p:cNvSpPr txBox="1"/>
          <p:nvPr/>
        </p:nvSpPr>
        <p:spPr>
          <a:xfrm>
            <a:off x="622300" y="6182360"/>
            <a:ext cx="4740910" cy="423545"/>
          </a:xfrm>
          <a:prstGeom prst="rect">
            <a:avLst/>
          </a:prstGeom>
          <a:noFill/>
        </p:spPr>
        <p:txBody>
          <a:bodyPr wrap="none" rtlCol="0">
            <a:spAutoFit/>
          </a:bodyPr>
          <a:p>
            <a:pPr marL="0" algn="l">
              <a:lnSpc>
                <a:spcPct val="90000"/>
              </a:lnSpc>
              <a:buClrTx/>
              <a:buSzTx/>
              <a:buNone/>
            </a:pPr>
            <a:r>
              <a:rPr lang="en-US" altLang="en-US" sz="2400" b="1">
                <a:solidFill>
                  <a:srgbClr val="FF0000"/>
                </a:solidFill>
                <a:latin typeface="Times New Roman" panose="02020603050405020304" pitchFamily="18" charset="0"/>
                <a:ea typeface="宋体" panose="02010600030101010101" pitchFamily="2" charset="-122"/>
                <a:cs typeface="Times New Roman" panose="02020603050405020304" pitchFamily="18" charset="0"/>
                <a:sym typeface="+mn-ea"/>
              </a:rPr>
              <a:t>I couldn't figure out what it meant.</a:t>
            </a:r>
            <a:endParaRPr lang="en-US" altLang="en-US" sz="2400" b="1">
              <a:solidFill>
                <a:srgbClr val="FF0000"/>
              </a:solidFill>
              <a:latin typeface="Times New Roman" panose="02020603050405020304" pitchFamily="18" charset="0"/>
              <a:ea typeface="宋体" panose="02010600030101010101" pitchFamily="2" charset="-122"/>
              <a:cs typeface="Times New Roman" panose="02020603050405020304" pitchFamily="18" charset="0"/>
              <a:sym typeface="+mn-ea"/>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5" grpId="0"/>
      <p:bldP spid="5" grpId="1"/>
      <p:bldP spid="6" grpId="0"/>
      <p:bldP spid="6" grpId="1"/>
      <p:bldP spid="7" grpId="0"/>
      <p:bldP spid="7" grpId="1"/>
      <p:bldP spid="8" grpId="0"/>
      <p:bldP spid="8" grpId="1"/>
      <p:bldP spid="9" grpId="0"/>
      <p:bldP spid="9" grpId="1"/>
      <p:bldP spid="10" grpId="0"/>
      <p:bldP spid="10" grpId="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526372" y="908650"/>
            <a:ext cx="10852237" cy="5041355"/>
          </a:xfrm>
        </p:spPr>
        <p:txBody>
          <a:bodyPr/>
          <a:p>
            <a:pPr marL="0" algn="l">
              <a:lnSpc>
                <a:spcPct val="100000"/>
              </a:lnSpc>
              <a:buClrTx/>
              <a:buSzTx/>
              <a:buNone/>
            </a:pPr>
            <a:r>
              <a:rPr lang="en-US" altLang="en-US" sz="2800" spc="0">
                <a:solidFill>
                  <a:schemeClr val="tx1"/>
                </a:solidFill>
                <a:latin typeface="Times New Roman" panose="02020603050405020304" pitchFamily="18" charset="0"/>
                <a:ea typeface="宋体" panose="02010600030101010101" pitchFamily="2" charset="-122"/>
                <a:cs typeface="Times New Roman" panose="02020603050405020304" pitchFamily="18" charset="0"/>
              </a:rPr>
              <a:t>5) 他躺在床上，眼睛盯着屋顶。(with复合结构)</a:t>
            </a:r>
            <a:endParaRPr lang="en-US" altLang="en-US" sz="2800" spc="0">
              <a:solidFill>
                <a:schemeClr val="tx1"/>
              </a:solidFill>
              <a:latin typeface="Times New Roman" panose="02020603050405020304" pitchFamily="18" charset="0"/>
              <a:ea typeface="宋体" panose="02010600030101010101" pitchFamily="2" charset="-122"/>
              <a:cs typeface="Times New Roman" panose="02020603050405020304" pitchFamily="18" charset="0"/>
            </a:endParaRPr>
          </a:p>
          <a:p>
            <a:pPr marL="0" algn="l">
              <a:lnSpc>
                <a:spcPct val="100000"/>
              </a:lnSpc>
              <a:buClrTx/>
              <a:buSzTx/>
              <a:buNone/>
            </a:pPr>
            <a:r>
              <a:rPr lang="en-US" altLang="en-US" sz="2800" spc="0">
                <a:solidFill>
                  <a:schemeClr val="tx1"/>
                </a:solidFill>
                <a:latin typeface="Times New Roman" panose="02020603050405020304" pitchFamily="18" charset="0"/>
                <a:ea typeface="宋体" panose="02010600030101010101" pitchFamily="2" charset="-122"/>
                <a:cs typeface="Times New Roman" panose="02020603050405020304" pitchFamily="18" charset="0"/>
              </a:rPr>
              <a:t>________________________________________________________</a:t>
            </a:r>
            <a:endParaRPr lang="en-US" altLang="en-US" sz="2800" spc="0">
              <a:solidFill>
                <a:schemeClr val="tx1"/>
              </a:solidFill>
              <a:latin typeface="Times New Roman" panose="02020603050405020304" pitchFamily="18" charset="0"/>
              <a:ea typeface="宋体" panose="02010600030101010101" pitchFamily="2" charset="-122"/>
              <a:cs typeface="Times New Roman" panose="02020603050405020304" pitchFamily="18" charset="0"/>
            </a:endParaRPr>
          </a:p>
          <a:p>
            <a:pPr marL="0" algn="l">
              <a:lnSpc>
                <a:spcPct val="100000"/>
              </a:lnSpc>
              <a:buClrTx/>
              <a:buSzTx/>
              <a:buNone/>
            </a:pPr>
            <a:r>
              <a:rPr lang="en-US" altLang="en-US" sz="2800" spc="0">
                <a:solidFill>
                  <a:schemeClr val="tx1"/>
                </a:solidFill>
                <a:latin typeface="Times New Roman" panose="02020603050405020304" pitchFamily="18" charset="0"/>
                <a:ea typeface="宋体" panose="02010600030101010101" pitchFamily="2" charset="-122"/>
                <a:cs typeface="Times New Roman" panose="02020603050405020304" pitchFamily="18" charset="0"/>
              </a:rPr>
              <a:t>6)  有许多难题要解决, 新当选的总统日子不好过。(with复合结构)</a:t>
            </a:r>
            <a:endParaRPr lang="en-US" altLang="en-US" sz="2800" spc="0">
              <a:solidFill>
                <a:schemeClr val="tx1"/>
              </a:solidFill>
              <a:latin typeface="Times New Roman" panose="02020603050405020304" pitchFamily="18" charset="0"/>
              <a:ea typeface="宋体" panose="02010600030101010101" pitchFamily="2" charset="-122"/>
              <a:cs typeface="Times New Roman" panose="02020603050405020304" pitchFamily="18" charset="0"/>
            </a:endParaRPr>
          </a:p>
          <a:p>
            <a:pPr marL="0" algn="l">
              <a:lnSpc>
                <a:spcPct val="100000"/>
              </a:lnSpc>
              <a:buClrTx/>
              <a:buSzTx/>
              <a:buNone/>
            </a:pPr>
            <a:r>
              <a:rPr lang="en-US" altLang="en-US" sz="2800" spc="0">
                <a:solidFill>
                  <a:schemeClr val="tx1"/>
                </a:solidFill>
                <a:latin typeface="Times New Roman" panose="02020603050405020304" pitchFamily="18" charset="0"/>
                <a:ea typeface="宋体" panose="02010600030101010101" pitchFamily="2" charset="-122"/>
                <a:cs typeface="Times New Roman" panose="02020603050405020304" pitchFamily="18" charset="0"/>
              </a:rPr>
              <a:t>_______________________________, the newly-elected president is having a hard time. </a:t>
            </a:r>
            <a:endParaRPr lang="en-US" altLang="en-US" sz="2800" spc="0">
              <a:solidFill>
                <a:schemeClr val="tx1"/>
              </a:solidFill>
              <a:latin typeface="Times New Roman" panose="02020603050405020304" pitchFamily="18" charset="0"/>
              <a:ea typeface="宋体" panose="02010600030101010101" pitchFamily="2" charset="-122"/>
              <a:cs typeface="Times New Roman" panose="02020603050405020304" pitchFamily="18" charset="0"/>
            </a:endParaRPr>
          </a:p>
          <a:p>
            <a:pPr marL="0" algn="l">
              <a:lnSpc>
                <a:spcPct val="100000"/>
              </a:lnSpc>
              <a:buClrTx/>
              <a:buSzTx/>
              <a:buNone/>
            </a:pPr>
            <a:r>
              <a:rPr lang="en-US" altLang="en-US" sz="2800" spc="0">
                <a:solidFill>
                  <a:schemeClr val="tx1"/>
                </a:solidFill>
                <a:latin typeface="Times New Roman" panose="02020603050405020304" pitchFamily="18" charset="0"/>
                <a:ea typeface="宋体" panose="02010600030101010101" pitchFamily="2" charset="-122"/>
                <a:cs typeface="Times New Roman" panose="02020603050405020304" pitchFamily="18" charset="0"/>
              </a:rPr>
              <a:t>7) 她看到一条小溪, 两岸长着红花绿草。(with复合结构)</a:t>
            </a:r>
            <a:endParaRPr lang="en-US" altLang="en-US" sz="2800" spc="0">
              <a:solidFill>
                <a:schemeClr val="tx1"/>
              </a:solidFill>
              <a:latin typeface="Times New Roman" panose="02020603050405020304" pitchFamily="18" charset="0"/>
              <a:ea typeface="宋体" panose="02010600030101010101" pitchFamily="2" charset="-122"/>
              <a:cs typeface="Times New Roman" panose="02020603050405020304" pitchFamily="18" charset="0"/>
            </a:endParaRPr>
          </a:p>
          <a:p>
            <a:pPr marL="0" algn="l">
              <a:lnSpc>
                <a:spcPct val="100000"/>
              </a:lnSpc>
              <a:buClrTx/>
              <a:buSzTx/>
              <a:buNone/>
            </a:pPr>
            <a:r>
              <a:rPr lang="en-US" altLang="en-US" sz="2800" spc="0">
                <a:solidFill>
                  <a:schemeClr val="tx1"/>
                </a:solidFill>
                <a:latin typeface="Times New Roman" panose="02020603050405020304" pitchFamily="18" charset="0"/>
                <a:ea typeface="宋体" panose="02010600030101010101" pitchFamily="2" charset="-122"/>
                <a:cs typeface="Times New Roman" panose="02020603050405020304" pitchFamily="18" charset="0"/>
              </a:rPr>
              <a:t>__________________________________________________________</a:t>
            </a:r>
            <a:endParaRPr lang="en-US" altLang="en-US" sz="2800" spc="0">
              <a:solidFill>
                <a:schemeClr val="tx1"/>
              </a:solidFill>
              <a:latin typeface="Times New Roman" panose="02020603050405020304" pitchFamily="18" charset="0"/>
              <a:ea typeface="宋体" panose="02010600030101010101" pitchFamily="2" charset="-122"/>
              <a:cs typeface="Times New Roman" panose="02020603050405020304" pitchFamily="18" charset="0"/>
            </a:endParaRPr>
          </a:p>
        </p:txBody>
      </p:sp>
      <p:sp>
        <p:nvSpPr>
          <p:cNvPr id="4" name="文本框 3"/>
          <p:cNvSpPr txBox="1"/>
          <p:nvPr/>
        </p:nvSpPr>
        <p:spPr>
          <a:xfrm>
            <a:off x="967740" y="1410970"/>
            <a:ext cx="7051675" cy="460375"/>
          </a:xfrm>
          <a:prstGeom prst="rect">
            <a:avLst/>
          </a:prstGeom>
          <a:noFill/>
        </p:spPr>
        <p:txBody>
          <a:bodyPr wrap="none" rtlCol="0">
            <a:spAutoFit/>
          </a:bodyPr>
          <a:p>
            <a:pPr marL="0" algn="l">
              <a:lnSpc>
                <a:spcPct val="100000"/>
              </a:lnSpc>
              <a:buClrTx/>
              <a:buSzTx/>
              <a:buNone/>
            </a:pPr>
            <a:r>
              <a:rPr lang="en-US" altLang="en-US" sz="2400" b="1">
                <a:solidFill>
                  <a:srgbClr val="FF0000"/>
                </a:solidFill>
                <a:latin typeface="Times New Roman" panose="02020603050405020304" pitchFamily="18" charset="0"/>
                <a:ea typeface="宋体" panose="02010600030101010101" pitchFamily="2" charset="-122"/>
                <a:cs typeface="Times New Roman" panose="02020603050405020304" pitchFamily="18" charset="0"/>
                <a:sym typeface="+mn-ea"/>
              </a:rPr>
              <a:t>He lay in bed, with his eyes focused/fixed on the roof.</a:t>
            </a:r>
            <a:endParaRPr lang="en-US" altLang="en-US" sz="2400" b="1">
              <a:solidFill>
                <a:srgbClr val="FF0000"/>
              </a:solidFill>
              <a:latin typeface="Times New Roman" panose="02020603050405020304" pitchFamily="18" charset="0"/>
              <a:ea typeface="宋体" panose="02010600030101010101" pitchFamily="2" charset="-122"/>
              <a:cs typeface="Times New Roman" panose="02020603050405020304" pitchFamily="18" charset="0"/>
              <a:sym typeface="+mn-ea"/>
            </a:endParaRPr>
          </a:p>
        </p:txBody>
      </p:sp>
      <p:sp>
        <p:nvSpPr>
          <p:cNvPr id="7" name="文本框 6"/>
          <p:cNvSpPr txBox="1"/>
          <p:nvPr/>
        </p:nvSpPr>
        <p:spPr>
          <a:xfrm>
            <a:off x="809625" y="2469515"/>
            <a:ext cx="5292725" cy="460375"/>
          </a:xfrm>
          <a:prstGeom prst="rect">
            <a:avLst/>
          </a:prstGeom>
          <a:noFill/>
        </p:spPr>
        <p:txBody>
          <a:bodyPr wrap="none" rtlCol="0">
            <a:spAutoFit/>
          </a:bodyPr>
          <a:p>
            <a:pPr algn="l"/>
            <a:r>
              <a:rPr lang="en-US" altLang="en-US" sz="2400" b="1">
                <a:solidFill>
                  <a:srgbClr val="FF0000"/>
                </a:solidFill>
                <a:latin typeface="Times New Roman" panose="02020603050405020304" pitchFamily="18" charset="0"/>
                <a:ea typeface="宋体" panose="02010600030101010101" pitchFamily="2" charset="-122"/>
                <a:cs typeface="Times New Roman" panose="02020603050405020304" pitchFamily="18" charset="0"/>
                <a:sym typeface="+mn-ea"/>
              </a:rPr>
              <a:t>With a lot of difficult problems to settle</a:t>
            </a:r>
            <a:endParaRPr lang="en-US" altLang="en-US" sz="2400" b="1">
              <a:solidFill>
                <a:srgbClr val="FF0000"/>
              </a:solidFill>
              <a:latin typeface="Times New Roman" panose="02020603050405020304" pitchFamily="18" charset="0"/>
              <a:ea typeface="宋体" panose="02010600030101010101" pitchFamily="2" charset="-122"/>
              <a:cs typeface="Times New Roman" panose="02020603050405020304" pitchFamily="18" charset="0"/>
              <a:sym typeface="+mn-ea"/>
            </a:endParaRPr>
          </a:p>
        </p:txBody>
      </p:sp>
      <p:sp>
        <p:nvSpPr>
          <p:cNvPr id="8" name="文本框 7"/>
          <p:cNvSpPr txBox="1"/>
          <p:nvPr/>
        </p:nvSpPr>
        <p:spPr>
          <a:xfrm>
            <a:off x="889000" y="3972560"/>
            <a:ext cx="8574405" cy="460375"/>
          </a:xfrm>
          <a:prstGeom prst="rect">
            <a:avLst/>
          </a:prstGeom>
          <a:noFill/>
        </p:spPr>
        <p:txBody>
          <a:bodyPr wrap="none" rtlCol="0">
            <a:spAutoFit/>
          </a:bodyPr>
          <a:p>
            <a:pPr algn="l"/>
            <a:r>
              <a:rPr lang="en-US" altLang="en-US" sz="2400" b="1">
                <a:solidFill>
                  <a:srgbClr val="FF0000"/>
                </a:solidFill>
                <a:latin typeface="Times New Roman" panose="02020603050405020304" pitchFamily="18" charset="0"/>
                <a:ea typeface="宋体" panose="02010600030101010101" pitchFamily="2" charset="-122"/>
                <a:cs typeface="Times New Roman" panose="02020603050405020304" pitchFamily="18" charset="0"/>
                <a:sym typeface="+mn-ea"/>
              </a:rPr>
              <a:t>She saw a stream with red flowers and green grass on both sides. </a:t>
            </a:r>
            <a:endParaRPr lang="en-US" altLang="en-US" sz="2400" b="1">
              <a:solidFill>
                <a:srgbClr val="FF0000"/>
              </a:solidFill>
              <a:latin typeface="Times New Roman" panose="02020603050405020304" pitchFamily="18" charset="0"/>
              <a:ea typeface="宋体" panose="02010600030101010101" pitchFamily="2" charset="-122"/>
              <a:cs typeface="Times New Roman" panose="02020603050405020304" pitchFamily="18" charset="0"/>
              <a:sym typeface="+mn-ea"/>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7" grpId="0"/>
      <p:bldP spid="7" grpId="1"/>
      <p:bldP spid="8" grpId="0"/>
      <p:bldP spid="8" grpId="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0" name="文本框 99"/>
          <p:cNvSpPr txBox="1"/>
          <p:nvPr/>
        </p:nvSpPr>
        <p:spPr>
          <a:xfrm>
            <a:off x="324485" y="266065"/>
            <a:ext cx="8981440" cy="460375"/>
          </a:xfrm>
          <a:prstGeom prst="rect">
            <a:avLst/>
          </a:prstGeom>
          <a:noFill/>
          <a:ln w="9525">
            <a:noFill/>
          </a:ln>
        </p:spPr>
        <p:txBody>
          <a:bodyPr wrap="square">
            <a:spAutoFit/>
          </a:bodyPr>
          <a:p>
            <a:pPr marL="459105" indent="-459105"/>
            <a:r>
              <a:rPr lang="en-US" sz="2400" b="1">
                <a:latin typeface="Times New Roman" panose="02020603050405020304" pitchFamily="18" charset="0"/>
                <a:ea typeface="宋体" panose="02010600030101010101" pitchFamily="2" charset="-122"/>
              </a:rPr>
              <a:t>Task </a:t>
            </a:r>
            <a:r>
              <a:rPr lang="en-US" sz="2400" b="1">
                <a:latin typeface="Times New Roman" panose="02020603050405020304" pitchFamily="18" charset="0"/>
                <a:ea typeface="宋体" panose="02010600030101010101" pitchFamily="2" charset="-122"/>
                <a:cs typeface="Times New Roman" panose="02020603050405020304" pitchFamily="18" charset="0"/>
              </a:rPr>
              <a:t>1</a:t>
            </a:r>
            <a:r>
              <a:rPr lang="en-US" sz="2400" b="1">
                <a:latin typeface="Times New Roman" panose="02020603050405020304" pitchFamily="18" charset="0"/>
                <a:ea typeface="宋体" panose="02010600030101010101" pitchFamily="2" charset="-122"/>
              </a:rPr>
              <a:t>: </a:t>
            </a:r>
            <a:r>
              <a:rPr lang="en-US" sz="2400" b="1">
                <a:latin typeface="Times New Roman" panose="02020603050405020304" pitchFamily="18" charset="0"/>
                <a:ea typeface="宋体" panose="02010600030101010101" pitchFamily="2" charset="-122"/>
                <a:cs typeface="Times New Roman" panose="02020603050405020304" pitchFamily="18" charset="0"/>
              </a:rPr>
              <a:t>Important phrases and key sentences</a:t>
            </a:r>
            <a:endParaRPr lang="en-US" altLang="en-US" sz="2400" b="1">
              <a:latin typeface="Times New Roman" panose="02020603050405020304" pitchFamily="18" charset="0"/>
              <a:ea typeface="宋体" panose="02010600030101010101" pitchFamily="2" charset="-122"/>
              <a:cs typeface="Times New Roman" panose="02020603050405020304" pitchFamily="18" charset="0"/>
            </a:endParaRPr>
          </a:p>
        </p:txBody>
      </p:sp>
      <p:sp>
        <p:nvSpPr>
          <p:cNvPr id="4" name="文本框 3"/>
          <p:cNvSpPr txBox="1"/>
          <p:nvPr/>
        </p:nvSpPr>
        <p:spPr>
          <a:xfrm>
            <a:off x="1175385" y="960755"/>
            <a:ext cx="9256395" cy="5262245"/>
          </a:xfrm>
          <a:prstGeom prst="rect">
            <a:avLst/>
          </a:prstGeom>
          <a:noFill/>
          <a:ln w="9525">
            <a:noFill/>
          </a:ln>
        </p:spPr>
        <p:txBody>
          <a:bodyPr wrap="square">
            <a:spAutoFit/>
          </a:bodyPr>
          <a:p>
            <a:pPr indent="0"/>
            <a:r>
              <a:rPr lang="en-US" sz="2800" b="0">
                <a:latin typeface="Times New Roman" panose="02020603050405020304" pitchFamily="18" charset="0"/>
                <a:ea typeface="宋体" panose="02010600030101010101" pitchFamily="2" charset="-122"/>
              </a:rPr>
              <a:t>1. </a:t>
            </a:r>
            <a:r>
              <a:rPr lang="zh-CN" sz="2800" b="0">
                <a:latin typeface="Times New Roman" panose="02020603050405020304" pitchFamily="18" charset="0"/>
                <a:ea typeface="宋体" panose="02010600030101010101" pitchFamily="2" charset="-122"/>
              </a:rPr>
              <a:t>寻找</a:t>
            </a:r>
            <a:r>
              <a:rPr lang="en-US" sz="2800" b="0">
                <a:latin typeface="Times New Roman" panose="02020603050405020304" pitchFamily="18" charset="0"/>
                <a:ea typeface="宋体" panose="02010600030101010101" pitchFamily="2" charset="-122"/>
              </a:rPr>
              <a:t>…</a:t>
            </a:r>
            <a:r>
              <a:rPr lang="en-US" sz="2800" b="0">
                <a:latin typeface="Times New Roman" panose="02020603050405020304" pitchFamily="18" charset="0"/>
                <a:ea typeface="宋体" panose="02010600030101010101" pitchFamily="2" charset="-122"/>
                <a:cs typeface="Times New Roman" panose="02020603050405020304" pitchFamily="18" charset="0"/>
              </a:rPr>
              <a:t>... ____________</a:t>
            </a:r>
            <a:endParaRPr lang="en-US" sz="2800" b="0">
              <a:latin typeface="Times New Roman" panose="02020603050405020304" pitchFamily="18" charset="0"/>
              <a:ea typeface="宋体" panose="02010600030101010101" pitchFamily="2" charset="-122"/>
              <a:cs typeface="Times New Roman" panose="02020603050405020304" pitchFamily="18" charset="0"/>
            </a:endParaRPr>
          </a:p>
          <a:p>
            <a:pPr indent="0"/>
            <a:r>
              <a:rPr lang="en-US" sz="2800" b="0">
                <a:latin typeface="Times New Roman" panose="02020603050405020304" pitchFamily="18" charset="0"/>
                <a:ea typeface="宋体" panose="02010600030101010101" pitchFamily="2" charset="-122"/>
              </a:rPr>
              <a:t>2. </a:t>
            </a:r>
            <a:r>
              <a:rPr lang="zh-CN" sz="2800" b="0">
                <a:latin typeface="Times New Roman" panose="02020603050405020304" pitchFamily="18" charset="0"/>
                <a:ea typeface="宋体" panose="02010600030101010101" pitchFamily="2" charset="-122"/>
              </a:rPr>
              <a:t>经由</a:t>
            </a:r>
            <a:r>
              <a:rPr lang="en-US" sz="2800" b="0">
                <a:latin typeface="Times New Roman" panose="02020603050405020304" pitchFamily="18" charset="0"/>
                <a:ea typeface="宋体" panose="02010600030101010101" pitchFamily="2" charset="-122"/>
              </a:rPr>
              <a:t>…</a:t>
            </a:r>
            <a:r>
              <a:rPr lang="en-US" sz="2800" b="0">
                <a:latin typeface="Times New Roman" panose="02020603050405020304" pitchFamily="18" charset="0"/>
                <a:ea typeface="宋体" panose="02010600030101010101" pitchFamily="2" charset="-122"/>
                <a:cs typeface="Times New Roman" panose="02020603050405020304" pitchFamily="18" charset="0"/>
              </a:rPr>
              <a:t>... ____________</a:t>
            </a:r>
            <a:endParaRPr lang="en-US" sz="2800" b="0">
              <a:latin typeface="Times New Roman" panose="02020603050405020304" pitchFamily="18" charset="0"/>
              <a:ea typeface="宋体" panose="02010600030101010101" pitchFamily="2" charset="-122"/>
              <a:cs typeface="Times New Roman" panose="02020603050405020304" pitchFamily="18" charset="0"/>
            </a:endParaRPr>
          </a:p>
          <a:p>
            <a:pPr indent="0"/>
            <a:r>
              <a:rPr lang="en-US" sz="2800" b="0">
                <a:latin typeface="Times New Roman" panose="02020603050405020304" pitchFamily="18" charset="0"/>
                <a:ea typeface="宋体" panose="02010600030101010101" pitchFamily="2" charset="-122"/>
              </a:rPr>
              <a:t>3. </a:t>
            </a:r>
            <a:r>
              <a:rPr lang="zh-CN" sz="2800" b="0">
                <a:latin typeface="Times New Roman" panose="02020603050405020304" pitchFamily="18" charset="0"/>
                <a:ea typeface="宋体" panose="02010600030101010101" pitchFamily="2" charset="-122"/>
              </a:rPr>
              <a:t>标志着</a:t>
            </a:r>
            <a:r>
              <a:rPr lang="en-US" sz="2800" b="0">
                <a:latin typeface="Times New Roman" panose="02020603050405020304" pitchFamily="18" charset="0"/>
                <a:ea typeface="宋体" panose="02010600030101010101" pitchFamily="2" charset="-122"/>
                <a:cs typeface="Times New Roman" panose="02020603050405020304" pitchFamily="18" charset="0"/>
              </a:rPr>
              <a:t>......</a:t>
            </a:r>
            <a:r>
              <a:rPr lang="zh-CN" sz="2800" b="0">
                <a:latin typeface="Times New Roman" panose="02020603050405020304" pitchFamily="18" charset="0"/>
                <a:ea typeface="宋体" panose="02010600030101010101" pitchFamily="2" charset="-122"/>
              </a:rPr>
              <a:t>的开始 </a:t>
            </a:r>
            <a:r>
              <a:rPr lang="en-US" altLang="zh-CN" sz="2800" b="0">
                <a:latin typeface="Times New Roman" panose="02020603050405020304" pitchFamily="18" charset="0"/>
                <a:ea typeface="宋体" panose="02010600030101010101" pitchFamily="2" charset="-122"/>
              </a:rPr>
              <a:t>_______________</a:t>
            </a:r>
            <a:endParaRPr lang="zh-CN" sz="2800" b="0">
              <a:latin typeface="Times New Roman" panose="02020603050405020304" pitchFamily="18" charset="0"/>
              <a:ea typeface="宋体" panose="02010600030101010101" pitchFamily="2" charset="-122"/>
            </a:endParaRPr>
          </a:p>
          <a:p>
            <a:pPr indent="0"/>
            <a:r>
              <a:rPr lang="en-US" sz="2800" b="0">
                <a:latin typeface="Times New Roman" panose="02020603050405020304" pitchFamily="18" charset="0"/>
                <a:ea typeface="宋体" panose="02010600030101010101" pitchFamily="2" charset="-122"/>
              </a:rPr>
              <a:t>4. </a:t>
            </a:r>
            <a:r>
              <a:rPr lang="zh-CN" sz="2800" b="0">
                <a:latin typeface="Times New Roman" panose="02020603050405020304" pitchFamily="18" charset="0"/>
                <a:ea typeface="宋体" panose="02010600030101010101" pitchFamily="2" charset="-122"/>
              </a:rPr>
              <a:t>在</a:t>
            </a:r>
            <a:r>
              <a:rPr lang="en-US" sz="2800" b="0">
                <a:latin typeface="Times New Roman" panose="02020603050405020304" pitchFamily="18" charset="0"/>
                <a:ea typeface="宋体" panose="02010600030101010101" pitchFamily="2" charset="-122"/>
              </a:rPr>
              <a:t>…</a:t>
            </a:r>
            <a:r>
              <a:rPr lang="en-US" sz="2800" b="0">
                <a:latin typeface="Times New Roman" panose="02020603050405020304" pitchFamily="18" charset="0"/>
                <a:ea typeface="宋体" panose="02010600030101010101" pitchFamily="2" charset="-122"/>
                <a:cs typeface="Times New Roman" panose="02020603050405020304" pitchFamily="18" charset="0"/>
              </a:rPr>
              <a:t>...</a:t>
            </a:r>
            <a:r>
              <a:rPr lang="zh-CN" sz="2800" b="0">
                <a:latin typeface="Times New Roman" panose="02020603050405020304" pitchFamily="18" charset="0"/>
                <a:ea typeface="宋体" panose="02010600030101010101" pitchFamily="2" charset="-122"/>
              </a:rPr>
              <a:t>的边界上 </a:t>
            </a:r>
            <a:r>
              <a:rPr lang="en-US" altLang="zh-CN" sz="2800" b="0">
                <a:latin typeface="Times New Roman" panose="02020603050405020304" pitchFamily="18" charset="0"/>
                <a:ea typeface="宋体" panose="02010600030101010101" pitchFamily="2" charset="-122"/>
              </a:rPr>
              <a:t>_________________</a:t>
            </a:r>
            <a:endParaRPr lang="zh-CN" sz="2800" b="0">
              <a:latin typeface="Times New Roman" panose="02020603050405020304" pitchFamily="18" charset="0"/>
              <a:ea typeface="宋体" panose="02010600030101010101" pitchFamily="2" charset="-122"/>
            </a:endParaRPr>
          </a:p>
          <a:p>
            <a:pPr indent="0"/>
            <a:r>
              <a:rPr lang="en-US" sz="2800" b="0">
                <a:latin typeface="Times New Roman" panose="02020603050405020304" pitchFamily="18" charset="0"/>
                <a:ea typeface="宋体" panose="02010600030101010101" pitchFamily="2" charset="-122"/>
              </a:rPr>
              <a:t>5. </a:t>
            </a:r>
            <a:r>
              <a:rPr lang="zh-CN" sz="2800" b="0">
                <a:latin typeface="Times New Roman" panose="02020603050405020304" pitchFamily="18" charset="0"/>
                <a:ea typeface="宋体" panose="02010600030101010101" pitchFamily="2" charset="-122"/>
              </a:rPr>
              <a:t>使</a:t>
            </a:r>
            <a:r>
              <a:rPr lang="en-US" sz="2800" b="0">
                <a:latin typeface="Times New Roman" panose="02020603050405020304" pitchFamily="18" charset="0"/>
                <a:ea typeface="宋体" panose="02010600030101010101" pitchFamily="2" charset="-122"/>
              </a:rPr>
              <a:t>…</a:t>
            </a:r>
            <a:r>
              <a:rPr lang="en-US" sz="2800" b="0">
                <a:latin typeface="Times New Roman" panose="02020603050405020304" pitchFamily="18" charset="0"/>
                <a:ea typeface="宋体" panose="02010600030101010101" pitchFamily="2" charset="-122"/>
                <a:cs typeface="Times New Roman" panose="02020603050405020304" pitchFamily="18" charset="0"/>
              </a:rPr>
              <a:t>...</a:t>
            </a:r>
            <a:r>
              <a:rPr lang="zh-CN" sz="2800" b="0">
                <a:latin typeface="Times New Roman" panose="02020603050405020304" pitchFamily="18" charset="0"/>
                <a:ea typeface="宋体" panose="02010600030101010101" pitchFamily="2" charset="-122"/>
              </a:rPr>
              <a:t>成为焦点 </a:t>
            </a:r>
            <a:r>
              <a:rPr lang="en-US" altLang="zh-CN" sz="2800" b="0">
                <a:latin typeface="Times New Roman" panose="02020603050405020304" pitchFamily="18" charset="0"/>
                <a:ea typeface="宋体" panose="02010600030101010101" pitchFamily="2" charset="-122"/>
              </a:rPr>
              <a:t>_________________</a:t>
            </a:r>
            <a:endParaRPr lang="zh-CN" sz="2800" b="0">
              <a:latin typeface="Times New Roman" panose="02020603050405020304" pitchFamily="18" charset="0"/>
              <a:ea typeface="宋体" panose="02010600030101010101" pitchFamily="2" charset="-122"/>
            </a:endParaRPr>
          </a:p>
          <a:p>
            <a:pPr indent="0"/>
            <a:r>
              <a:rPr lang="en-US" sz="2800" b="0">
                <a:latin typeface="Times New Roman" panose="02020603050405020304" pitchFamily="18" charset="0"/>
                <a:ea typeface="宋体" panose="02010600030101010101" pitchFamily="2" charset="-122"/>
              </a:rPr>
              <a:t>6. </a:t>
            </a:r>
            <a:r>
              <a:rPr lang="zh-CN" sz="2800" b="0">
                <a:latin typeface="Times New Roman" panose="02020603050405020304" pitchFamily="18" charset="0"/>
                <a:ea typeface="宋体" panose="02010600030101010101" pitchFamily="2" charset="-122"/>
              </a:rPr>
              <a:t>对某人来说独一无二 </a:t>
            </a:r>
            <a:r>
              <a:rPr lang="en-US" altLang="zh-CN" sz="2800" b="0">
                <a:latin typeface="Times New Roman" panose="02020603050405020304" pitchFamily="18" charset="0"/>
                <a:ea typeface="宋体" panose="02010600030101010101" pitchFamily="2" charset="-122"/>
              </a:rPr>
              <a:t>________________</a:t>
            </a:r>
            <a:endParaRPr lang="zh-CN" sz="2800" b="0">
              <a:latin typeface="Times New Roman" panose="02020603050405020304" pitchFamily="18" charset="0"/>
              <a:ea typeface="宋体" panose="02010600030101010101" pitchFamily="2" charset="-122"/>
            </a:endParaRPr>
          </a:p>
          <a:p>
            <a:pPr indent="0"/>
            <a:r>
              <a:rPr lang="en-US" sz="2800" b="0">
                <a:latin typeface="Times New Roman" panose="02020603050405020304" pitchFamily="18" charset="0"/>
                <a:ea typeface="宋体" panose="02010600030101010101" pitchFamily="2" charset="-122"/>
              </a:rPr>
              <a:t>7. </a:t>
            </a:r>
            <a:r>
              <a:rPr lang="zh-CN" sz="2800" b="0">
                <a:latin typeface="Times New Roman" panose="02020603050405020304" pitchFamily="18" charset="0"/>
                <a:ea typeface="宋体" panose="02010600030101010101" pitchFamily="2" charset="-122"/>
              </a:rPr>
              <a:t>导致</a:t>
            </a:r>
            <a:r>
              <a:rPr lang="en-US" sz="2800" b="0">
                <a:latin typeface="Times New Roman" panose="02020603050405020304" pitchFamily="18" charset="0"/>
                <a:ea typeface="宋体" panose="02010600030101010101" pitchFamily="2" charset="-122"/>
              </a:rPr>
              <a:t>…</a:t>
            </a:r>
            <a:r>
              <a:rPr lang="en-US" sz="2800" b="0">
                <a:latin typeface="Times New Roman" panose="02020603050405020304" pitchFamily="18" charset="0"/>
                <a:ea typeface="宋体" panose="02010600030101010101" pitchFamily="2" charset="-122"/>
                <a:cs typeface="Times New Roman" panose="02020603050405020304" pitchFamily="18" charset="0"/>
              </a:rPr>
              <a:t> ____________</a:t>
            </a:r>
            <a:r>
              <a:rPr lang="en-US" sz="2800" b="0">
                <a:latin typeface="Times New Roman" panose="02020603050405020304" pitchFamily="18" charset="0"/>
                <a:ea typeface="宋体" panose="02010600030101010101" pitchFamily="2" charset="-122"/>
              </a:rPr>
              <a:t>8. </a:t>
            </a:r>
            <a:r>
              <a:rPr lang="zh-CN" sz="2800" b="0">
                <a:latin typeface="Times New Roman" panose="02020603050405020304" pitchFamily="18" charset="0"/>
                <a:ea typeface="宋体" panose="02010600030101010101" pitchFamily="2" charset="-122"/>
              </a:rPr>
              <a:t>把</a:t>
            </a:r>
            <a:r>
              <a:rPr lang="en-US" sz="2800" b="0">
                <a:latin typeface="Times New Roman" panose="02020603050405020304" pitchFamily="18" charset="0"/>
                <a:ea typeface="宋体" panose="02010600030101010101" pitchFamily="2" charset="-122"/>
              </a:rPr>
              <a:t>…</a:t>
            </a:r>
            <a:r>
              <a:rPr lang="en-US" sz="2800" b="0">
                <a:latin typeface="Times New Roman" panose="02020603050405020304" pitchFamily="18" charset="0"/>
                <a:ea typeface="宋体" panose="02010600030101010101" pitchFamily="2" charset="-122"/>
                <a:cs typeface="Times New Roman" panose="02020603050405020304" pitchFamily="18" charset="0"/>
              </a:rPr>
              <a:t>...</a:t>
            </a:r>
            <a:r>
              <a:rPr lang="zh-CN" sz="2800" b="0">
                <a:latin typeface="Times New Roman" panose="02020603050405020304" pitchFamily="18" charset="0"/>
                <a:ea typeface="宋体" panose="02010600030101010101" pitchFamily="2" charset="-122"/>
              </a:rPr>
              <a:t>称为</a:t>
            </a:r>
            <a:r>
              <a:rPr lang="en-US" sz="2800" b="0">
                <a:latin typeface="Times New Roman" panose="02020603050405020304" pitchFamily="18" charset="0"/>
                <a:ea typeface="宋体" panose="02010600030101010101" pitchFamily="2" charset="-122"/>
              </a:rPr>
              <a:t>…______________</a:t>
            </a:r>
            <a:endParaRPr lang="en-US" sz="2800" b="0">
              <a:latin typeface="Times New Roman" panose="02020603050405020304" pitchFamily="18" charset="0"/>
              <a:ea typeface="宋体" panose="02010600030101010101" pitchFamily="2" charset="-122"/>
            </a:endParaRPr>
          </a:p>
          <a:p>
            <a:pPr indent="0"/>
            <a:r>
              <a:rPr lang="en-US" sz="2800" b="0">
                <a:latin typeface="Times New Roman" panose="02020603050405020304" pitchFamily="18" charset="0"/>
                <a:ea typeface="宋体" panose="02010600030101010101" pitchFamily="2" charset="-122"/>
              </a:rPr>
              <a:t>9. </a:t>
            </a:r>
            <a:r>
              <a:rPr lang="zh-CN" sz="2800" b="0">
                <a:latin typeface="Times New Roman" panose="02020603050405020304" pitchFamily="18" charset="0"/>
                <a:ea typeface="宋体" panose="02010600030101010101" pitchFamily="2" charset="-122"/>
              </a:rPr>
              <a:t>代表</a:t>
            </a:r>
            <a:r>
              <a:rPr lang="en-US" sz="2800" b="0">
                <a:latin typeface="Times New Roman" panose="02020603050405020304" pitchFamily="18" charset="0"/>
                <a:ea typeface="宋体" panose="02010600030101010101" pitchFamily="2" charset="-122"/>
              </a:rPr>
              <a:t>…</a:t>
            </a:r>
            <a:r>
              <a:rPr lang="en-US" sz="2800" b="0">
                <a:latin typeface="Times New Roman" panose="02020603050405020304" pitchFamily="18" charset="0"/>
                <a:ea typeface="宋体" panose="02010600030101010101" pitchFamily="2" charset="-122"/>
                <a:cs typeface="Times New Roman" panose="02020603050405020304" pitchFamily="18" charset="0"/>
              </a:rPr>
              <a:t>... ___________</a:t>
            </a:r>
            <a:endParaRPr lang="en-US" sz="2800" b="0">
              <a:latin typeface="Times New Roman" panose="02020603050405020304" pitchFamily="18" charset="0"/>
              <a:ea typeface="宋体" panose="02010600030101010101" pitchFamily="2" charset="-122"/>
              <a:cs typeface="Times New Roman" panose="02020603050405020304" pitchFamily="18" charset="0"/>
            </a:endParaRPr>
          </a:p>
          <a:p>
            <a:pPr indent="0"/>
            <a:r>
              <a:rPr lang="en-US" sz="2800" b="0">
                <a:latin typeface="Times New Roman" panose="02020603050405020304" pitchFamily="18" charset="0"/>
                <a:ea typeface="宋体" panose="02010600030101010101" pitchFamily="2" charset="-122"/>
              </a:rPr>
              <a:t>10. </a:t>
            </a:r>
            <a:r>
              <a:rPr lang="zh-CN" sz="2800" b="0">
                <a:latin typeface="Times New Roman" panose="02020603050405020304" pitchFamily="18" charset="0"/>
                <a:ea typeface="宋体" panose="02010600030101010101" pitchFamily="2" charset="-122"/>
              </a:rPr>
              <a:t>与</a:t>
            </a:r>
            <a:r>
              <a:rPr lang="en-US" sz="2800" b="0">
                <a:latin typeface="Times New Roman" panose="02020603050405020304" pitchFamily="18" charset="0"/>
                <a:ea typeface="宋体" panose="02010600030101010101" pitchFamily="2" charset="-122"/>
              </a:rPr>
              <a:t>…</a:t>
            </a:r>
            <a:r>
              <a:rPr lang="en-US" sz="2800" b="0">
                <a:latin typeface="Times New Roman" panose="02020603050405020304" pitchFamily="18" charset="0"/>
                <a:ea typeface="宋体" panose="02010600030101010101" pitchFamily="2" charset="-122"/>
                <a:cs typeface="Times New Roman" panose="02020603050405020304" pitchFamily="18" charset="0"/>
              </a:rPr>
              <a:t>...</a:t>
            </a:r>
            <a:r>
              <a:rPr lang="zh-CN" sz="2800" b="0">
                <a:latin typeface="Times New Roman" panose="02020603050405020304" pitchFamily="18" charset="0"/>
                <a:ea typeface="宋体" panose="02010600030101010101" pitchFamily="2" charset="-122"/>
              </a:rPr>
              <a:t>相关 </a:t>
            </a:r>
            <a:r>
              <a:rPr lang="en-US" altLang="zh-CN" sz="2800" b="0">
                <a:latin typeface="Times New Roman" panose="02020603050405020304" pitchFamily="18" charset="0"/>
                <a:ea typeface="宋体" panose="02010600030101010101" pitchFamily="2" charset="-122"/>
              </a:rPr>
              <a:t>____________</a:t>
            </a:r>
            <a:endParaRPr lang="zh-CN" sz="2800" b="0">
              <a:latin typeface="Times New Roman" panose="02020603050405020304" pitchFamily="18" charset="0"/>
              <a:ea typeface="宋体" panose="02010600030101010101" pitchFamily="2" charset="-122"/>
            </a:endParaRPr>
          </a:p>
          <a:p>
            <a:pPr indent="0"/>
            <a:r>
              <a:rPr lang="en-US" sz="2800" b="0">
                <a:latin typeface="Times New Roman" panose="02020603050405020304" pitchFamily="18" charset="0"/>
                <a:ea typeface="宋体" panose="02010600030101010101" pitchFamily="2" charset="-122"/>
              </a:rPr>
              <a:t>11. </a:t>
            </a:r>
            <a:r>
              <a:rPr lang="zh-CN" sz="2800" b="0">
                <a:latin typeface="Times New Roman" panose="02020603050405020304" pitchFamily="18" charset="0"/>
                <a:ea typeface="宋体" panose="02010600030101010101" pitchFamily="2" charset="-122"/>
              </a:rPr>
              <a:t>记住</a:t>
            </a:r>
            <a:r>
              <a:rPr lang="en-US" sz="2800" b="0">
                <a:latin typeface="Times New Roman" panose="02020603050405020304" pitchFamily="18" charset="0"/>
                <a:ea typeface="宋体" panose="02010600030101010101" pitchFamily="2" charset="-122"/>
              </a:rPr>
              <a:t>…</a:t>
            </a:r>
            <a:r>
              <a:rPr lang="en-US" sz="2800" b="0">
                <a:latin typeface="Times New Roman" panose="02020603050405020304" pitchFamily="18" charset="0"/>
                <a:ea typeface="宋体" panose="02010600030101010101" pitchFamily="2" charset="-122"/>
                <a:cs typeface="Times New Roman" panose="02020603050405020304" pitchFamily="18" charset="0"/>
              </a:rPr>
              <a:t>... ______________</a:t>
            </a:r>
            <a:endParaRPr lang="en-US" sz="2800" b="0">
              <a:latin typeface="Times New Roman" panose="02020603050405020304" pitchFamily="18" charset="0"/>
              <a:ea typeface="宋体" panose="02010600030101010101" pitchFamily="2" charset="-122"/>
              <a:cs typeface="Times New Roman" panose="02020603050405020304" pitchFamily="18" charset="0"/>
            </a:endParaRPr>
          </a:p>
          <a:p>
            <a:pPr indent="0"/>
            <a:r>
              <a:rPr lang="en-US" altLang="zh-CN" sz="2800" b="0">
                <a:latin typeface="Times New Roman" panose="02020603050405020304" pitchFamily="18" charset="0"/>
                <a:ea typeface="宋体" panose="02010600030101010101" pitchFamily="2" charset="-122"/>
              </a:rPr>
              <a:t>12.</a:t>
            </a:r>
            <a:r>
              <a:rPr lang="zh-CN" sz="2800" b="0">
                <a:latin typeface="Times New Roman" panose="02020603050405020304" pitchFamily="18" charset="0"/>
                <a:ea typeface="宋体" panose="02010600030101010101" pitchFamily="2" charset="-122"/>
              </a:rPr>
              <a:t>由某人决定</a:t>
            </a:r>
            <a:r>
              <a:rPr lang="en-US" altLang="zh-CN" sz="2800" b="0">
                <a:latin typeface="Times New Roman" panose="02020603050405020304" pitchFamily="18" charset="0"/>
                <a:ea typeface="宋体" panose="02010600030101010101" pitchFamily="2" charset="-122"/>
              </a:rPr>
              <a:t>_____________</a:t>
            </a:r>
            <a:endParaRPr lang="en-US" altLang="zh-CN" sz="2800" b="0">
              <a:latin typeface="Times New Roman" panose="02020603050405020304" pitchFamily="18" charset="0"/>
              <a:ea typeface="宋体" panose="02010600030101010101" pitchFamily="2" charset="-122"/>
              <a:cs typeface="Times New Roman" panose="02020603050405020304" pitchFamily="18" charset="0"/>
            </a:endParaRPr>
          </a:p>
        </p:txBody>
      </p:sp>
      <p:sp>
        <p:nvSpPr>
          <p:cNvPr id="5" name="文本框 4"/>
          <p:cNvSpPr txBox="1"/>
          <p:nvPr/>
        </p:nvSpPr>
        <p:spPr>
          <a:xfrm>
            <a:off x="3209925" y="960755"/>
            <a:ext cx="2369820" cy="953135"/>
          </a:xfrm>
          <a:prstGeom prst="rect">
            <a:avLst/>
          </a:prstGeom>
          <a:noFill/>
        </p:spPr>
        <p:txBody>
          <a:bodyPr wrap="square" rtlCol="0">
            <a:spAutoFit/>
          </a:bodyPr>
          <a:p>
            <a:pPr algn="l"/>
            <a:r>
              <a:rPr lang="en-US" sz="2800" b="1">
                <a:solidFill>
                  <a:srgbClr val="FF0000"/>
                </a:solidFill>
                <a:latin typeface="Times New Roman" panose="02020603050405020304" pitchFamily="18" charset="0"/>
                <a:ea typeface="宋体" panose="02010600030101010101" pitchFamily="2" charset="-122"/>
                <a:cs typeface="Times New Roman" panose="02020603050405020304" pitchFamily="18" charset="0"/>
                <a:sym typeface="+mn-ea"/>
              </a:rPr>
              <a:t>in search of ...</a:t>
            </a:r>
            <a:endParaRPr lang="en-US" sz="2800" b="1">
              <a:solidFill>
                <a:srgbClr val="FF0000"/>
              </a:solidFill>
              <a:latin typeface="Times New Roman" panose="02020603050405020304" pitchFamily="18" charset="0"/>
              <a:ea typeface="宋体" panose="02010600030101010101" pitchFamily="2" charset="-122"/>
              <a:sym typeface="+mn-ea"/>
            </a:endParaRPr>
          </a:p>
          <a:p>
            <a:endParaRPr lang="en-US" altLang="en-US" sz="2800" b="1">
              <a:solidFill>
                <a:srgbClr val="FF0000"/>
              </a:solidFill>
              <a:latin typeface="Times New Roman" panose="02020603050405020304" pitchFamily="18" charset="0"/>
              <a:ea typeface="宋体" panose="02010600030101010101" pitchFamily="2" charset="-122"/>
              <a:sym typeface="+mn-ea"/>
            </a:endParaRPr>
          </a:p>
        </p:txBody>
      </p:sp>
      <p:sp>
        <p:nvSpPr>
          <p:cNvPr id="6" name="文本框 5"/>
          <p:cNvSpPr txBox="1"/>
          <p:nvPr/>
        </p:nvSpPr>
        <p:spPr>
          <a:xfrm>
            <a:off x="3208655" y="1415415"/>
            <a:ext cx="2371090" cy="521970"/>
          </a:xfrm>
          <a:prstGeom prst="rect">
            <a:avLst/>
          </a:prstGeom>
          <a:noFill/>
        </p:spPr>
        <p:txBody>
          <a:bodyPr wrap="square" rtlCol="0">
            <a:spAutoFit/>
          </a:bodyPr>
          <a:p>
            <a:pPr algn="l"/>
            <a:r>
              <a:rPr lang="en-US" sz="2800" b="1">
                <a:solidFill>
                  <a:srgbClr val="FF0000"/>
                </a:solidFill>
                <a:latin typeface="Times New Roman" panose="02020603050405020304" pitchFamily="18" charset="0"/>
                <a:ea typeface="宋体" panose="02010600030101010101" pitchFamily="2" charset="-122"/>
                <a:cs typeface="Times New Roman" panose="02020603050405020304" pitchFamily="18" charset="0"/>
                <a:sym typeface="+mn-ea"/>
              </a:rPr>
              <a:t>by way of...</a:t>
            </a:r>
            <a:endParaRPr lang="en-US" altLang="en-US" sz="2800" b="1">
              <a:solidFill>
                <a:srgbClr val="FF0000"/>
              </a:solidFill>
              <a:latin typeface="Times New Roman" panose="02020603050405020304" pitchFamily="18" charset="0"/>
              <a:ea typeface="宋体" panose="02010600030101010101" pitchFamily="2" charset="-122"/>
              <a:cs typeface="Times New Roman" panose="02020603050405020304" pitchFamily="18" charset="0"/>
              <a:sym typeface="+mn-ea"/>
            </a:endParaRPr>
          </a:p>
        </p:txBody>
      </p:sp>
      <p:sp>
        <p:nvSpPr>
          <p:cNvPr id="7" name="文本框 6"/>
          <p:cNvSpPr txBox="1"/>
          <p:nvPr/>
        </p:nvSpPr>
        <p:spPr>
          <a:xfrm>
            <a:off x="4437380" y="1856740"/>
            <a:ext cx="3994785" cy="953135"/>
          </a:xfrm>
          <a:prstGeom prst="rect">
            <a:avLst/>
          </a:prstGeom>
          <a:noFill/>
        </p:spPr>
        <p:txBody>
          <a:bodyPr wrap="none" rtlCol="0">
            <a:spAutoFit/>
          </a:bodyPr>
          <a:p>
            <a:pPr algn="l"/>
            <a:r>
              <a:rPr lang="en-US" sz="2800" b="1">
                <a:solidFill>
                  <a:srgbClr val="FF0000"/>
                </a:solidFill>
                <a:latin typeface="Times New Roman" panose="02020603050405020304" pitchFamily="18" charset="0"/>
                <a:ea typeface="宋体" panose="02010600030101010101" pitchFamily="2" charset="-122"/>
                <a:cs typeface="Times New Roman" panose="02020603050405020304" pitchFamily="18" charset="0"/>
                <a:sym typeface="+mn-ea"/>
              </a:rPr>
              <a:t> mark the beginning of ...</a:t>
            </a:r>
            <a:endParaRPr lang="en-US" sz="2800" b="1">
              <a:solidFill>
                <a:srgbClr val="FF0000"/>
              </a:solidFill>
              <a:latin typeface="Times New Roman" panose="02020603050405020304" pitchFamily="18" charset="0"/>
              <a:ea typeface="宋体" panose="02010600030101010101" pitchFamily="2" charset="-122"/>
              <a:sym typeface="+mn-ea"/>
            </a:endParaRPr>
          </a:p>
          <a:p>
            <a:endParaRPr lang="en-US" altLang="en-US" sz="2800" b="1">
              <a:solidFill>
                <a:srgbClr val="FF0000"/>
              </a:solidFill>
              <a:latin typeface="Times New Roman" panose="02020603050405020304" pitchFamily="18" charset="0"/>
              <a:ea typeface="宋体" panose="02010600030101010101" pitchFamily="2" charset="-122"/>
              <a:sym typeface="+mn-ea"/>
            </a:endParaRPr>
          </a:p>
        </p:txBody>
      </p:sp>
      <p:sp>
        <p:nvSpPr>
          <p:cNvPr id="8" name="文本框 7"/>
          <p:cNvSpPr txBox="1"/>
          <p:nvPr/>
        </p:nvSpPr>
        <p:spPr>
          <a:xfrm>
            <a:off x="4437380" y="2278380"/>
            <a:ext cx="3736975" cy="521970"/>
          </a:xfrm>
          <a:prstGeom prst="rect">
            <a:avLst/>
          </a:prstGeom>
          <a:noFill/>
        </p:spPr>
        <p:txBody>
          <a:bodyPr wrap="square" rtlCol="0">
            <a:spAutoFit/>
          </a:bodyPr>
          <a:p>
            <a:pPr algn="l"/>
            <a:r>
              <a:rPr lang="en-US" sz="2800" b="1">
                <a:solidFill>
                  <a:srgbClr val="FF0000"/>
                </a:solidFill>
                <a:latin typeface="Times New Roman" panose="02020603050405020304" pitchFamily="18" charset="0"/>
                <a:ea typeface="宋体" panose="02010600030101010101" pitchFamily="2" charset="-122"/>
                <a:cs typeface="Times New Roman" panose="02020603050405020304" pitchFamily="18" charset="0"/>
                <a:sym typeface="+mn-ea"/>
              </a:rPr>
              <a:t>on the border of</a:t>
            </a:r>
            <a:r>
              <a:rPr lang="en-US" sz="2800" b="1">
                <a:solidFill>
                  <a:srgbClr val="FF0000"/>
                </a:solidFill>
                <a:latin typeface="Times New Roman" panose="02020603050405020304" pitchFamily="18" charset="0"/>
                <a:ea typeface="宋体" panose="02010600030101010101" pitchFamily="2" charset="-122"/>
                <a:sym typeface="+mn-ea"/>
              </a:rPr>
              <a:t>…</a:t>
            </a:r>
            <a:endParaRPr lang="en-US" altLang="en-US" sz="2800" b="1">
              <a:solidFill>
                <a:srgbClr val="FF0000"/>
              </a:solidFill>
              <a:latin typeface="Times New Roman" panose="02020603050405020304" pitchFamily="18" charset="0"/>
              <a:ea typeface="宋体" panose="02010600030101010101" pitchFamily="2" charset="-122"/>
              <a:sym typeface="+mn-ea"/>
            </a:endParaRPr>
          </a:p>
        </p:txBody>
      </p:sp>
      <p:sp>
        <p:nvSpPr>
          <p:cNvPr id="9" name="文本框 8"/>
          <p:cNvSpPr txBox="1"/>
          <p:nvPr/>
        </p:nvSpPr>
        <p:spPr>
          <a:xfrm>
            <a:off x="4368800" y="2698115"/>
            <a:ext cx="4063365" cy="521970"/>
          </a:xfrm>
          <a:prstGeom prst="rect">
            <a:avLst/>
          </a:prstGeom>
          <a:noFill/>
        </p:spPr>
        <p:txBody>
          <a:bodyPr wrap="square" rtlCol="0">
            <a:spAutoFit/>
          </a:bodyPr>
          <a:p>
            <a:pPr algn="l"/>
            <a:r>
              <a:rPr lang="en-US" sz="2800" b="1">
                <a:solidFill>
                  <a:srgbClr val="FF0000"/>
                </a:solidFill>
                <a:latin typeface="Times New Roman" panose="02020603050405020304" pitchFamily="18" charset="0"/>
                <a:ea typeface="宋体" panose="02010600030101010101" pitchFamily="2" charset="-122"/>
                <a:cs typeface="Times New Roman" panose="02020603050405020304" pitchFamily="18" charset="0"/>
                <a:sym typeface="+mn-ea"/>
              </a:rPr>
              <a:t>bring</a:t>
            </a:r>
            <a:r>
              <a:rPr lang="en-US" sz="2800" b="1">
                <a:solidFill>
                  <a:srgbClr val="FF0000"/>
                </a:solidFill>
                <a:latin typeface="Times New Roman" panose="02020603050405020304" pitchFamily="18" charset="0"/>
                <a:ea typeface="宋体" panose="02010600030101010101" pitchFamily="2" charset="-122"/>
                <a:sym typeface="+mn-ea"/>
              </a:rPr>
              <a:t>…</a:t>
            </a:r>
            <a:r>
              <a:rPr lang="en-US" sz="2800" b="1">
                <a:solidFill>
                  <a:srgbClr val="FF0000"/>
                </a:solidFill>
                <a:latin typeface="Times New Roman" panose="02020603050405020304" pitchFamily="18" charset="0"/>
                <a:ea typeface="宋体" panose="02010600030101010101" pitchFamily="2" charset="-122"/>
                <a:cs typeface="Times New Roman" panose="02020603050405020304" pitchFamily="18" charset="0"/>
                <a:sym typeface="+mn-ea"/>
              </a:rPr>
              <a:t> into focus</a:t>
            </a:r>
            <a:endParaRPr lang="en-US" altLang="en-US" sz="2800" b="1">
              <a:solidFill>
                <a:srgbClr val="FF0000"/>
              </a:solidFill>
              <a:latin typeface="Times New Roman" panose="02020603050405020304" pitchFamily="18" charset="0"/>
              <a:ea typeface="宋体" panose="02010600030101010101" pitchFamily="2" charset="-122"/>
              <a:cs typeface="Times New Roman" panose="02020603050405020304" pitchFamily="18" charset="0"/>
              <a:sym typeface="+mn-ea"/>
            </a:endParaRPr>
          </a:p>
        </p:txBody>
      </p:sp>
      <p:sp>
        <p:nvSpPr>
          <p:cNvPr id="10" name="文本框 9"/>
          <p:cNvSpPr txBox="1"/>
          <p:nvPr/>
        </p:nvSpPr>
        <p:spPr>
          <a:xfrm>
            <a:off x="5260340" y="3154680"/>
            <a:ext cx="2573020" cy="521970"/>
          </a:xfrm>
          <a:prstGeom prst="rect">
            <a:avLst/>
          </a:prstGeom>
          <a:noFill/>
        </p:spPr>
        <p:txBody>
          <a:bodyPr wrap="none" rtlCol="0">
            <a:spAutoFit/>
          </a:bodyPr>
          <a:p>
            <a:pPr algn="l"/>
            <a:r>
              <a:rPr lang="en-US" sz="2800" b="1">
                <a:solidFill>
                  <a:srgbClr val="FF0000"/>
                </a:solidFill>
                <a:latin typeface="Times New Roman" panose="02020603050405020304" pitchFamily="18" charset="0"/>
                <a:ea typeface="宋体" panose="02010600030101010101" pitchFamily="2" charset="-122"/>
                <a:cs typeface="Times New Roman" panose="02020603050405020304" pitchFamily="18" charset="0"/>
                <a:sym typeface="+mn-ea"/>
              </a:rPr>
              <a:t>be unique to sb.</a:t>
            </a:r>
            <a:endParaRPr lang="en-US" altLang="en-US" sz="2800" b="1">
              <a:solidFill>
                <a:srgbClr val="FF0000"/>
              </a:solidFill>
              <a:latin typeface="Times New Roman" panose="02020603050405020304" pitchFamily="18" charset="0"/>
              <a:ea typeface="宋体" panose="02010600030101010101" pitchFamily="2" charset="-122"/>
              <a:cs typeface="Times New Roman" panose="02020603050405020304" pitchFamily="18" charset="0"/>
              <a:sym typeface="+mn-ea"/>
            </a:endParaRPr>
          </a:p>
        </p:txBody>
      </p:sp>
      <p:sp>
        <p:nvSpPr>
          <p:cNvPr id="11" name="文本框 10"/>
          <p:cNvSpPr txBox="1"/>
          <p:nvPr/>
        </p:nvSpPr>
        <p:spPr>
          <a:xfrm>
            <a:off x="3104515" y="3601085"/>
            <a:ext cx="1786255" cy="521970"/>
          </a:xfrm>
          <a:prstGeom prst="rect">
            <a:avLst/>
          </a:prstGeom>
          <a:noFill/>
        </p:spPr>
        <p:txBody>
          <a:bodyPr wrap="none" rtlCol="0">
            <a:spAutoFit/>
          </a:bodyPr>
          <a:p>
            <a:pPr algn="l"/>
            <a:r>
              <a:rPr lang="en-US" sz="2800" b="1">
                <a:solidFill>
                  <a:srgbClr val="FF0000"/>
                </a:solidFill>
                <a:latin typeface="Times New Roman" panose="02020603050405020304" pitchFamily="18" charset="0"/>
                <a:ea typeface="宋体" panose="02010600030101010101" pitchFamily="2" charset="-122"/>
                <a:cs typeface="Times New Roman" panose="02020603050405020304" pitchFamily="18" charset="0"/>
                <a:sym typeface="+mn-ea"/>
              </a:rPr>
              <a:t>result in</a:t>
            </a:r>
            <a:r>
              <a:rPr lang="en-US" sz="2800" b="1">
                <a:solidFill>
                  <a:srgbClr val="FF0000"/>
                </a:solidFill>
                <a:latin typeface="Times New Roman" panose="02020603050405020304" pitchFamily="18" charset="0"/>
                <a:ea typeface="宋体" panose="02010600030101010101" pitchFamily="2" charset="-122"/>
                <a:sym typeface="+mn-ea"/>
              </a:rPr>
              <a:t>…</a:t>
            </a:r>
            <a:endParaRPr lang="en-US" altLang="en-US" sz="2800" b="1">
              <a:solidFill>
                <a:srgbClr val="FF0000"/>
              </a:solidFill>
              <a:latin typeface="Times New Roman" panose="02020603050405020304" pitchFamily="18" charset="0"/>
              <a:ea typeface="宋体" panose="02010600030101010101" pitchFamily="2" charset="-122"/>
              <a:sym typeface="+mn-ea"/>
            </a:endParaRPr>
          </a:p>
        </p:txBody>
      </p:sp>
      <p:sp>
        <p:nvSpPr>
          <p:cNvPr id="12" name="文本框 11"/>
          <p:cNvSpPr txBox="1"/>
          <p:nvPr/>
        </p:nvSpPr>
        <p:spPr>
          <a:xfrm>
            <a:off x="4021455" y="3980180"/>
            <a:ext cx="3286125" cy="521970"/>
          </a:xfrm>
          <a:prstGeom prst="rect">
            <a:avLst/>
          </a:prstGeom>
          <a:noFill/>
        </p:spPr>
        <p:txBody>
          <a:bodyPr wrap="square" rtlCol="0">
            <a:spAutoFit/>
          </a:bodyPr>
          <a:p>
            <a:pPr algn="l"/>
            <a:r>
              <a:rPr lang="en-US" sz="2800" b="1">
                <a:solidFill>
                  <a:srgbClr val="FF0000"/>
                </a:solidFill>
                <a:latin typeface="Times New Roman" panose="02020603050405020304" pitchFamily="18" charset="0"/>
                <a:ea typeface="宋体" panose="02010600030101010101" pitchFamily="2" charset="-122"/>
                <a:cs typeface="Times New Roman" panose="02020603050405020304" pitchFamily="18" charset="0"/>
                <a:sym typeface="+mn-ea"/>
              </a:rPr>
              <a:t>refer to</a:t>
            </a:r>
            <a:r>
              <a:rPr lang="en-US" sz="2800" b="1">
                <a:solidFill>
                  <a:srgbClr val="FF0000"/>
                </a:solidFill>
                <a:latin typeface="Times New Roman" panose="02020603050405020304" pitchFamily="18" charset="0"/>
                <a:ea typeface="宋体" panose="02010600030101010101" pitchFamily="2" charset="-122"/>
                <a:sym typeface="+mn-ea"/>
              </a:rPr>
              <a:t>…</a:t>
            </a:r>
            <a:r>
              <a:rPr lang="en-US" sz="2800" b="1">
                <a:solidFill>
                  <a:srgbClr val="FF0000"/>
                </a:solidFill>
                <a:latin typeface="Times New Roman" panose="02020603050405020304" pitchFamily="18" charset="0"/>
                <a:ea typeface="宋体" panose="02010600030101010101" pitchFamily="2" charset="-122"/>
                <a:cs typeface="Times New Roman" panose="02020603050405020304" pitchFamily="18" charset="0"/>
                <a:sym typeface="+mn-ea"/>
              </a:rPr>
              <a:t> as</a:t>
            </a:r>
            <a:r>
              <a:rPr lang="en-US" sz="2800" b="1">
                <a:solidFill>
                  <a:srgbClr val="FF0000"/>
                </a:solidFill>
                <a:latin typeface="Times New Roman" panose="02020603050405020304" pitchFamily="18" charset="0"/>
                <a:ea typeface="宋体" panose="02010600030101010101" pitchFamily="2" charset="-122"/>
                <a:sym typeface="+mn-ea"/>
              </a:rPr>
              <a:t>…</a:t>
            </a:r>
            <a:endParaRPr lang="en-US" altLang="en-US" sz="2800" b="1">
              <a:solidFill>
                <a:srgbClr val="FF0000"/>
              </a:solidFill>
              <a:latin typeface="Times New Roman" panose="02020603050405020304" pitchFamily="18" charset="0"/>
              <a:ea typeface="宋体" panose="02010600030101010101" pitchFamily="2" charset="-122"/>
              <a:sym typeface="+mn-ea"/>
            </a:endParaRPr>
          </a:p>
        </p:txBody>
      </p:sp>
      <p:sp>
        <p:nvSpPr>
          <p:cNvPr id="13" name="文本框 12"/>
          <p:cNvSpPr txBox="1"/>
          <p:nvPr/>
        </p:nvSpPr>
        <p:spPr>
          <a:xfrm>
            <a:off x="3349625" y="4434205"/>
            <a:ext cx="1910715" cy="521970"/>
          </a:xfrm>
          <a:prstGeom prst="rect">
            <a:avLst/>
          </a:prstGeom>
          <a:noFill/>
        </p:spPr>
        <p:txBody>
          <a:bodyPr wrap="none" rtlCol="0">
            <a:spAutoFit/>
          </a:bodyPr>
          <a:p>
            <a:pPr algn="l"/>
            <a:r>
              <a:rPr lang="en-US" sz="2800" b="1">
                <a:solidFill>
                  <a:srgbClr val="FF0000"/>
                </a:solidFill>
                <a:latin typeface="Times New Roman" panose="02020603050405020304" pitchFamily="18" charset="0"/>
                <a:ea typeface="宋体" panose="02010600030101010101" pitchFamily="2" charset="-122"/>
                <a:cs typeface="Times New Roman" panose="02020603050405020304" pitchFamily="18" charset="0"/>
                <a:sym typeface="+mn-ea"/>
              </a:rPr>
              <a:t>stand for</a:t>
            </a:r>
            <a:r>
              <a:rPr lang="en-US" sz="2800" b="1">
                <a:solidFill>
                  <a:srgbClr val="FF0000"/>
                </a:solidFill>
                <a:latin typeface="Times New Roman" panose="02020603050405020304" pitchFamily="18" charset="0"/>
                <a:ea typeface="宋体" panose="02010600030101010101" pitchFamily="2" charset="-122"/>
                <a:sym typeface="+mn-ea"/>
              </a:rPr>
              <a:t>…</a:t>
            </a:r>
            <a:endParaRPr lang="en-US" altLang="en-US" sz="2800" b="1">
              <a:solidFill>
                <a:srgbClr val="FF0000"/>
              </a:solidFill>
              <a:latin typeface="Times New Roman" panose="02020603050405020304" pitchFamily="18" charset="0"/>
              <a:ea typeface="宋体" panose="02010600030101010101" pitchFamily="2" charset="-122"/>
              <a:sym typeface="+mn-ea"/>
            </a:endParaRPr>
          </a:p>
        </p:txBody>
      </p:sp>
      <p:sp>
        <p:nvSpPr>
          <p:cNvPr id="14" name="文本框 13"/>
          <p:cNvSpPr txBox="1"/>
          <p:nvPr/>
        </p:nvSpPr>
        <p:spPr>
          <a:xfrm>
            <a:off x="3733165" y="4870450"/>
            <a:ext cx="2888615" cy="521970"/>
          </a:xfrm>
          <a:prstGeom prst="rect">
            <a:avLst/>
          </a:prstGeom>
          <a:noFill/>
        </p:spPr>
        <p:txBody>
          <a:bodyPr wrap="none" rtlCol="0">
            <a:spAutoFit/>
          </a:bodyPr>
          <a:p>
            <a:pPr algn="l"/>
            <a:r>
              <a:rPr lang="en-US" sz="2800" b="1">
                <a:solidFill>
                  <a:srgbClr val="FF0000"/>
                </a:solidFill>
                <a:latin typeface="Times New Roman" panose="02020603050405020304" pitchFamily="18" charset="0"/>
                <a:ea typeface="宋体" panose="02010600030101010101" pitchFamily="2" charset="-122"/>
                <a:cs typeface="Times New Roman" panose="02020603050405020304" pitchFamily="18" charset="0"/>
                <a:sym typeface="+mn-ea"/>
              </a:rPr>
              <a:t>be connected to</a:t>
            </a:r>
            <a:r>
              <a:rPr lang="en-US" sz="2800" b="1">
                <a:solidFill>
                  <a:srgbClr val="FF0000"/>
                </a:solidFill>
                <a:latin typeface="Times New Roman" panose="02020603050405020304" pitchFamily="18" charset="0"/>
                <a:ea typeface="宋体" panose="02010600030101010101" pitchFamily="2" charset="-122"/>
                <a:sym typeface="+mn-ea"/>
              </a:rPr>
              <a:t>…</a:t>
            </a:r>
            <a:endParaRPr lang="en-US" altLang="en-US" sz="2800" b="1">
              <a:solidFill>
                <a:srgbClr val="FF0000"/>
              </a:solidFill>
              <a:latin typeface="Times New Roman" panose="02020603050405020304" pitchFamily="18" charset="0"/>
              <a:ea typeface="宋体" panose="02010600030101010101" pitchFamily="2" charset="-122"/>
              <a:sym typeface="+mn-ea"/>
            </a:endParaRPr>
          </a:p>
        </p:txBody>
      </p:sp>
      <p:sp>
        <p:nvSpPr>
          <p:cNvPr id="15" name="文本框 14"/>
          <p:cNvSpPr txBox="1"/>
          <p:nvPr/>
        </p:nvSpPr>
        <p:spPr>
          <a:xfrm>
            <a:off x="3533775" y="5259070"/>
            <a:ext cx="2562860" cy="521970"/>
          </a:xfrm>
          <a:prstGeom prst="rect">
            <a:avLst/>
          </a:prstGeom>
          <a:noFill/>
        </p:spPr>
        <p:txBody>
          <a:bodyPr wrap="none" rtlCol="0">
            <a:spAutoFit/>
          </a:bodyPr>
          <a:p>
            <a:pPr algn="l"/>
            <a:r>
              <a:rPr lang="en-US" sz="2800" b="1">
                <a:solidFill>
                  <a:srgbClr val="FF0000"/>
                </a:solidFill>
                <a:latin typeface="Times New Roman" panose="02020603050405020304" pitchFamily="18" charset="0"/>
                <a:ea typeface="宋体" panose="02010600030101010101" pitchFamily="2" charset="-122"/>
                <a:cs typeface="Times New Roman" panose="02020603050405020304" pitchFamily="18" charset="0"/>
                <a:sym typeface="+mn-ea"/>
              </a:rPr>
              <a:t>with </a:t>
            </a:r>
            <a:r>
              <a:rPr lang="en-US" sz="2800" b="1">
                <a:solidFill>
                  <a:srgbClr val="FF0000"/>
                </a:solidFill>
                <a:latin typeface="Times New Roman" panose="02020603050405020304" pitchFamily="18" charset="0"/>
                <a:ea typeface="宋体" panose="02010600030101010101" pitchFamily="2" charset="-122"/>
                <a:sym typeface="+mn-ea"/>
              </a:rPr>
              <a:t>…</a:t>
            </a:r>
            <a:r>
              <a:rPr lang="en-US" sz="2800" b="1">
                <a:solidFill>
                  <a:srgbClr val="FF0000"/>
                </a:solidFill>
                <a:latin typeface="Times New Roman" panose="02020603050405020304" pitchFamily="18" charset="0"/>
                <a:ea typeface="宋体" panose="02010600030101010101" pitchFamily="2" charset="-122"/>
                <a:cs typeface="Times New Roman" panose="02020603050405020304" pitchFamily="18" charset="0"/>
                <a:sym typeface="+mn-ea"/>
              </a:rPr>
              <a:t> in mind</a:t>
            </a:r>
            <a:endParaRPr lang="en-US" altLang="en-US" sz="2800" b="1">
              <a:solidFill>
                <a:srgbClr val="FF0000"/>
              </a:solidFill>
              <a:latin typeface="Times New Roman" panose="02020603050405020304" pitchFamily="18" charset="0"/>
              <a:ea typeface="宋体" panose="02010600030101010101" pitchFamily="2" charset="-122"/>
              <a:cs typeface="Times New Roman" panose="02020603050405020304" pitchFamily="18" charset="0"/>
              <a:sym typeface="+mn-ea"/>
            </a:endParaRPr>
          </a:p>
        </p:txBody>
      </p:sp>
      <p:sp>
        <p:nvSpPr>
          <p:cNvPr id="16" name="文本框 15"/>
          <p:cNvSpPr txBox="1"/>
          <p:nvPr/>
        </p:nvSpPr>
        <p:spPr>
          <a:xfrm>
            <a:off x="3966210" y="5713730"/>
            <a:ext cx="2009775" cy="521970"/>
          </a:xfrm>
          <a:prstGeom prst="rect">
            <a:avLst/>
          </a:prstGeom>
          <a:noFill/>
        </p:spPr>
        <p:txBody>
          <a:bodyPr wrap="none" rtlCol="0">
            <a:spAutoFit/>
          </a:bodyPr>
          <a:p>
            <a:pPr indent="0" algn="l"/>
            <a:r>
              <a:rPr lang="en-US" sz="2800" b="1">
                <a:solidFill>
                  <a:srgbClr val="FF0000"/>
                </a:solidFill>
                <a:latin typeface="Times New Roman" panose="02020603050405020304" pitchFamily="18" charset="0"/>
                <a:ea typeface="宋体" panose="02010600030101010101" pitchFamily="2" charset="-122"/>
                <a:cs typeface="Times New Roman" panose="02020603050405020304" pitchFamily="18" charset="0"/>
                <a:sym typeface="+mn-ea"/>
              </a:rPr>
              <a:t> be up to sb.</a:t>
            </a:r>
            <a:endParaRPr lang="en-US" altLang="en-US" sz="2800" b="1">
              <a:solidFill>
                <a:srgbClr val="FF0000"/>
              </a:solidFill>
              <a:latin typeface="Times New Roman" panose="02020603050405020304" pitchFamily="18" charset="0"/>
              <a:ea typeface="宋体" panose="02010600030101010101" pitchFamily="2" charset="-122"/>
              <a:cs typeface="Times New Roman" panose="02020603050405020304" pitchFamily="18" charset="0"/>
              <a:sym typeface="+mn-ea"/>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0"/>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2"/>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4"/>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5"/>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P spid="10" grpId="0"/>
      <p:bldP spid="11" grpId="0"/>
      <p:bldP spid="12" grpId="0"/>
      <p:bldP spid="13" grpId="0"/>
      <p:bldP spid="14" grpId="0"/>
      <p:bldP spid="15" grpId="0"/>
      <p:bldP spid="16" grpId="0"/>
      <p:bldP spid="5" grpId="1"/>
      <p:bldP spid="6" grpId="1"/>
      <p:bldP spid="7" grpId="1"/>
      <p:bldP spid="8" grpId="1"/>
      <p:bldP spid="9" grpId="1"/>
      <p:bldP spid="10" grpId="1"/>
      <p:bldP spid="11" grpId="1"/>
      <p:bldP spid="12" grpId="1"/>
      <p:bldP spid="13" grpId="1"/>
      <p:bldP spid="14" grpId="1"/>
      <p:bldP spid="15" grpId="1"/>
      <p:bldP spid="16" grpId="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206375" y="148590"/>
            <a:ext cx="2688590" cy="647700"/>
          </a:xfrm>
        </p:spPr>
        <p:txBody>
          <a:bodyPr/>
          <a:p>
            <a:r>
              <a:rPr lang="en-US" altLang="en-US" b="0" spc="0">
                <a:latin typeface="Times New Roman" panose="02020603050405020304" pitchFamily="18" charset="0"/>
                <a:ea typeface="宋体" panose="02010600030101010101" pitchFamily="2" charset="-122"/>
                <a:cs typeface="Times New Roman" panose="02020603050405020304" pitchFamily="18" charset="0"/>
              </a:rPr>
              <a:t>Key sentences</a:t>
            </a:r>
            <a:endParaRPr lang="en-US" altLang="en-US" b="0" spc="0">
              <a:latin typeface="Times New Roman" panose="02020603050405020304" pitchFamily="18" charset="0"/>
              <a:ea typeface="宋体" panose="02010600030101010101" pitchFamily="2" charset="-122"/>
              <a:cs typeface="Times New Roman" panose="02020603050405020304" pitchFamily="18" charset="0"/>
            </a:endParaRPr>
          </a:p>
        </p:txBody>
      </p:sp>
      <p:sp>
        <p:nvSpPr>
          <p:cNvPr id="3" name="内容占位符 2"/>
          <p:cNvSpPr>
            <a:spLocks noGrp="1"/>
          </p:cNvSpPr>
          <p:nvPr>
            <p:ph idx="1"/>
          </p:nvPr>
        </p:nvSpPr>
        <p:spPr>
          <a:xfrm>
            <a:off x="283210" y="796290"/>
            <a:ext cx="11599545" cy="5737225"/>
          </a:xfrm>
        </p:spPr>
        <p:txBody>
          <a:bodyPr/>
          <a:p>
            <a:pPr marL="0" indent="0">
              <a:lnSpc>
                <a:spcPct val="80000"/>
              </a:lnSpc>
              <a:buNone/>
            </a:pPr>
            <a:r>
              <a:rPr lang="en-US" sz="2800" spc="0">
                <a:solidFill>
                  <a:schemeClr val="tx1"/>
                </a:solidFill>
                <a:latin typeface="Times New Roman" panose="02020603050405020304" pitchFamily="18" charset="0"/>
                <a:ea typeface="宋体" panose="02010600030101010101" pitchFamily="2" charset="-122"/>
                <a:cs typeface="Times New Roman" panose="02020603050405020304" pitchFamily="18" charset="0"/>
              </a:rPr>
              <a:t>1. For these people, climbing Qomolangma is an experience like no other, </a:t>
            </a:r>
            <a:endParaRPr lang="en-US" sz="2800" spc="0">
              <a:solidFill>
                <a:schemeClr val="tx1"/>
              </a:solidFill>
              <a:latin typeface="Times New Roman" panose="02020603050405020304" pitchFamily="18" charset="0"/>
              <a:ea typeface="宋体" panose="02010600030101010101" pitchFamily="2" charset="-122"/>
              <a:cs typeface="Times New Roman" panose="02020603050405020304" pitchFamily="18" charset="0"/>
            </a:endParaRPr>
          </a:p>
          <a:p>
            <a:pPr marL="0" indent="0">
              <a:lnSpc>
                <a:spcPct val="80000"/>
              </a:lnSpc>
              <a:buNone/>
            </a:pPr>
            <a:r>
              <a:rPr lang="en-US" sz="2800" spc="0">
                <a:solidFill>
                  <a:schemeClr val="tx1"/>
                </a:solidFill>
                <a:latin typeface="Times New Roman" panose="02020603050405020304" pitchFamily="18" charset="0"/>
                <a:ea typeface="宋体" panose="02010600030101010101" pitchFamily="2" charset="-122"/>
                <a:cs typeface="Times New Roman" panose="02020603050405020304" pitchFamily="18" charset="0"/>
              </a:rPr>
              <a:t>   _______________________________________________.</a:t>
            </a:r>
            <a:endParaRPr lang="en-US" sz="2800" spc="0">
              <a:solidFill>
                <a:schemeClr val="tx1"/>
              </a:solidFill>
              <a:latin typeface="Times New Roman" panose="02020603050405020304" pitchFamily="18" charset="0"/>
              <a:ea typeface="宋体" panose="02010600030101010101" pitchFamily="2" charset="-122"/>
              <a:cs typeface="Times New Roman" panose="02020603050405020304" pitchFamily="18" charset="0"/>
            </a:endParaRPr>
          </a:p>
          <a:p>
            <a:pPr marL="0" indent="0">
              <a:lnSpc>
                <a:spcPct val="80000"/>
              </a:lnSpc>
              <a:buNone/>
            </a:pPr>
            <a:r>
              <a:rPr lang="en-US" sz="2800" spc="0">
                <a:solidFill>
                  <a:schemeClr val="tx1"/>
                </a:solidFill>
                <a:latin typeface="Times New Roman" panose="02020603050405020304" pitchFamily="18" charset="0"/>
                <a:ea typeface="宋体" panose="02010600030101010101" pitchFamily="2" charset="-122"/>
                <a:cs typeface="Times New Roman" panose="02020603050405020304" pitchFamily="18" charset="0"/>
              </a:rPr>
              <a:t>对这些人来说，攀登珠峰是一项与众不同的体验，它让一些人感到软弱，而另一些人则感到强大。</a:t>
            </a:r>
            <a:endParaRPr lang="en-US" sz="2800" spc="0">
              <a:solidFill>
                <a:schemeClr val="tx1"/>
              </a:solidFill>
              <a:latin typeface="Times New Roman" panose="02020603050405020304" pitchFamily="18" charset="0"/>
              <a:ea typeface="宋体" panose="02010600030101010101" pitchFamily="2" charset="-122"/>
              <a:cs typeface="Times New Roman" panose="02020603050405020304" pitchFamily="18" charset="0"/>
            </a:endParaRPr>
          </a:p>
          <a:p>
            <a:pPr marL="0" indent="0">
              <a:lnSpc>
                <a:spcPct val="80000"/>
              </a:lnSpc>
              <a:buNone/>
            </a:pPr>
            <a:r>
              <a:rPr lang="en-US" sz="2800" spc="0">
                <a:solidFill>
                  <a:schemeClr val="tx1"/>
                </a:solidFill>
                <a:latin typeface="Times New Roman" panose="02020603050405020304" pitchFamily="18" charset="0"/>
                <a:ea typeface="宋体" panose="02010600030101010101" pitchFamily="2" charset="-122"/>
                <a:cs typeface="Times New Roman" panose="02020603050405020304" pitchFamily="18" charset="0"/>
              </a:rPr>
              <a:t>2. ______ we get from this adventure is just sheer joy... We do not live to eat and make money. We eat and make money to be able to enjoy life. That is ____ life means and _____ life is for.</a:t>
            </a:r>
            <a:endParaRPr lang="en-US" sz="2800" spc="0">
              <a:solidFill>
                <a:schemeClr val="tx1"/>
              </a:solidFill>
              <a:latin typeface="Times New Roman" panose="02020603050405020304" pitchFamily="18" charset="0"/>
              <a:ea typeface="宋体" panose="02010600030101010101" pitchFamily="2" charset="-122"/>
              <a:cs typeface="Times New Roman" panose="02020603050405020304" pitchFamily="18" charset="0"/>
            </a:endParaRPr>
          </a:p>
          <a:p>
            <a:pPr marL="0" indent="0">
              <a:lnSpc>
                <a:spcPct val="80000"/>
              </a:lnSpc>
              <a:buNone/>
            </a:pPr>
            <a:r>
              <a:rPr lang="en-US" sz="2800" spc="0">
                <a:solidFill>
                  <a:schemeClr val="tx1"/>
                </a:solidFill>
                <a:latin typeface="Times New Roman" panose="02020603050405020304" pitchFamily="18" charset="0"/>
                <a:ea typeface="宋体" panose="02010600030101010101" pitchFamily="2" charset="-122"/>
                <a:cs typeface="Times New Roman" panose="02020603050405020304" pitchFamily="18" charset="0"/>
              </a:rPr>
              <a:t>我们从这项冒险活动中获得的是纯粹的快乐......我们活着不是为了吃饭和赚钱。我们吃饭和赚钱是为了享受生活。这才是生活的意义和目标。</a:t>
            </a:r>
            <a:endParaRPr lang="en-US" sz="2800" spc="0">
              <a:solidFill>
                <a:schemeClr val="tx1"/>
              </a:solidFill>
              <a:latin typeface="Times New Roman" panose="02020603050405020304" pitchFamily="18" charset="0"/>
              <a:ea typeface="宋体" panose="02010600030101010101" pitchFamily="2" charset="-122"/>
              <a:cs typeface="Times New Roman" panose="02020603050405020304" pitchFamily="18" charset="0"/>
            </a:endParaRPr>
          </a:p>
          <a:p>
            <a:pPr marL="0" indent="0">
              <a:lnSpc>
                <a:spcPct val="80000"/>
              </a:lnSpc>
              <a:buNone/>
            </a:pPr>
            <a:r>
              <a:rPr lang="en-US" sz="2800" spc="0">
                <a:solidFill>
                  <a:schemeClr val="tx1"/>
                </a:solidFill>
                <a:latin typeface="Times New Roman" panose="02020603050405020304" pitchFamily="18" charset="0"/>
                <a:ea typeface="宋体" panose="02010600030101010101" pitchFamily="2" charset="-122"/>
                <a:cs typeface="Times New Roman" panose="02020603050405020304" pitchFamily="18" charset="0"/>
              </a:rPr>
              <a:t>3. It forces you to _____________________ and __________ if you really have </a:t>
            </a:r>
            <a:endParaRPr lang="en-US" sz="2800" spc="0">
              <a:solidFill>
                <a:schemeClr val="tx1"/>
              </a:solidFill>
              <a:latin typeface="Times New Roman" panose="02020603050405020304" pitchFamily="18" charset="0"/>
              <a:ea typeface="宋体" panose="02010600030101010101" pitchFamily="2" charset="-122"/>
              <a:cs typeface="Times New Roman" panose="02020603050405020304" pitchFamily="18" charset="0"/>
            </a:endParaRPr>
          </a:p>
          <a:p>
            <a:pPr marL="0" indent="0">
              <a:lnSpc>
                <a:spcPct val="80000"/>
              </a:lnSpc>
              <a:buNone/>
            </a:pPr>
            <a:r>
              <a:rPr lang="en-US" sz="2800" spc="0">
                <a:solidFill>
                  <a:schemeClr val="tx1"/>
                </a:solidFill>
                <a:latin typeface="Times New Roman" panose="02020603050405020304" pitchFamily="18" charset="0"/>
                <a:ea typeface="宋体" panose="02010600030101010101" pitchFamily="2" charset="-122"/>
                <a:cs typeface="Times New Roman" panose="02020603050405020304" pitchFamily="18" charset="0"/>
              </a:rPr>
              <a:t>the physical, as well as mental, toughness to push when you want to stop.</a:t>
            </a:r>
            <a:endParaRPr lang="en-US" sz="2800" spc="0">
              <a:solidFill>
                <a:schemeClr val="tx1"/>
              </a:solidFill>
              <a:latin typeface="Times New Roman" panose="02020603050405020304" pitchFamily="18" charset="0"/>
              <a:ea typeface="宋体" panose="02010600030101010101" pitchFamily="2" charset="-122"/>
              <a:cs typeface="Times New Roman" panose="02020603050405020304" pitchFamily="18" charset="0"/>
            </a:endParaRPr>
          </a:p>
          <a:p>
            <a:pPr marL="0" indent="0">
              <a:lnSpc>
                <a:spcPct val="80000"/>
              </a:lnSpc>
              <a:buNone/>
            </a:pPr>
            <a:r>
              <a:rPr lang="en-US" sz="2800" spc="0">
                <a:solidFill>
                  <a:schemeClr val="tx1"/>
                </a:solidFill>
                <a:latin typeface="Times New Roman" panose="02020603050405020304" pitchFamily="18" charset="0"/>
                <a:ea typeface="宋体" panose="02010600030101010101" pitchFamily="2" charset="-122"/>
                <a:cs typeface="Times New Roman" panose="02020603050405020304" pitchFamily="18" charset="0"/>
              </a:rPr>
              <a:t>它会强迫你去深入地审视自己，断定自己是否真的有的身体和精神上的韧性，在你想放弃的时候推动你继续向前。</a:t>
            </a:r>
            <a:endParaRPr lang="en-US" sz="2800" spc="0">
              <a:solidFill>
                <a:schemeClr val="tx1"/>
              </a:solidFill>
              <a:latin typeface="Times New Roman" panose="02020603050405020304" pitchFamily="18" charset="0"/>
              <a:ea typeface="宋体" panose="02010600030101010101" pitchFamily="2" charset="-122"/>
              <a:cs typeface="Times New Roman" panose="02020603050405020304" pitchFamily="18" charset="0"/>
            </a:endParaRPr>
          </a:p>
          <a:p>
            <a:pPr marL="0" indent="0">
              <a:lnSpc>
                <a:spcPct val="80000"/>
              </a:lnSpc>
              <a:buNone/>
            </a:pPr>
            <a:endParaRPr lang="en-US" sz="2800" spc="0">
              <a:solidFill>
                <a:schemeClr val="tx1"/>
              </a:solidFill>
              <a:latin typeface="Times New Roman" panose="02020603050405020304" pitchFamily="18" charset="0"/>
              <a:ea typeface="宋体" panose="02010600030101010101" pitchFamily="2" charset="-122"/>
              <a:cs typeface="Times New Roman" panose="02020603050405020304" pitchFamily="18" charset="0"/>
            </a:endParaRPr>
          </a:p>
        </p:txBody>
      </p:sp>
      <p:sp>
        <p:nvSpPr>
          <p:cNvPr id="4" name="文本框 3"/>
          <p:cNvSpPr txBox="1"/>
          <p:nvPr/>
        </p:nvSpPr>
        <p:spPr>
          <a:xfrm>
            <a:off x="823595" y="1271270"/>
            <a:ext cx="7016750" cy="435610"/>
          </a:xfrm>
          <a:prstGeom prst="rect">
            <a:avLst/>
          </a:prstGeom>
          <a:noFill/>
        </p:spPr>
        <p:txBody>
          <a:bodyPr wrap="none" rtlCol="0">
            <a:spAutoFit/>
          </a:bodyPr>
          <a:p>
            <a:pPr marL="0" indent="0" algn="l">
              <a:lnSpc>
                <a:spcPct val="80000"/>
              </a:lnSpc>
              <a:buNone/>
            </a:pPr>
            <a:r>
              <a:rPr lang="en-US" sz="2800" b="1">
                <a:solidFill>
                  <a:srgbClr val="FF0000"/>
                </a:solidFill>
                <a:latin typeface="Times New Roman" panose="02020603050405020304" pitchFamily="18" charset="0"/>
                <a:ea typeface="宋体" panose="02010600030101010101" pitchFamily="2" charset="-122"/>
                <a:cs typeface="Times New Roman" panose="02020603050405020304" pitchFamily="18" charset="0"/>
                <a:sym typeface="+mn-ea"/>
              </a:rPr>
              <a:t>making some feel weak and others, powerful.</a:t>
            </a:r>
            <a:endParaRPr lang="en-US" altLang="en-US" sz="2800" b="1">
              <a:solidFill>
                <a:srgbClr val="FF0000"/>
              </a:solidFill>
              <a:latin typeface="Times New Roman" panose="02020603050405020304" pitchFamily="18" charset="0"/>
              <a:ea typeface="宋体" panose="02010600030101010101" pitchFamily="2" charset="-122"/>
              <a:cs typeface="Times New Roman" panose="02020603050405020304" pitchFamily="18" charset="0"/>
              <a:sym typeface="+mn-ea"/>
            </a:endParaRPr>
          </a:p>
        </p:txBody>
      </p:sp>
      <p:sp>
        <p:nvSpPr>
          <p:cNvPr id="5" name="文本框 4"/>
          <p:cNvSpPr txBox="1"/>
          <p:nvPr/>
        </p:nvSpPr>
        <p:spPr>
          <a:xfrm>
            <a:off x="900430" y="2459990"/>
            <a:ext cx="1031875" cy="521970"/>
          </a:xfrm>
          <a:prstGeom prst="rect">
            <a:avLst/>
          </a:prstGeom>
          <a:noFill/>
        </p:spPr>
        <p:txBody>
          <a:bodyPr wrap="none" rtlCol="0">
            <a:spAutoFit/>
          </a:bodyPr>
          <a:p>
            <a:pPr algn="l"/>
            <a:r>
              <a:rPr lang="en-US" sz="2800" b="1">
                <a:solidFill>
                  <a:srgbClr val="FF0000"/>
                </a:solidFill>
                <a:latin typeface="Times New Roman" panose="02020603050405020304" pitchFamily="18" charset="0"/>
                <a:ea typeface="宋体" panose="02010600030101010101" pitchFamily="2" charset="-122"/>
                <a:cs typeface="Times New Roman" panose="02020603050405020304" pitchFamily="18" charset="0"/>
                <a:sym typeface="+mn-ea"/>
              </a:rPr>
              <a:t>What</a:t>
            </a:r>
            <a:endParaRPr lang="en-US" altLang="en-US" sz="2800" b="1">
              <a:solidFill>
                <a:srgbClr val="FF0000"/>
              </a:solidFill>
              <a:latin typeface="Times New Roman" panose="02020603050405020304" pitchFamily="18" charset="0"/>
              <a:ea typeface="宋体" panose="02010600030101010101" pitchFamily="2" charset="-122"/>
              <a:cs typeface="Times New Roman" panose="02020603050405020304" pitchFamily="18" charset="0"/>
              <a:sym typeface="+mn-ea"/>
            </a:endParaRPr>
          </a:p>
        </p:txBody>
      </p:sp>
      <p:sp>
        <p:nvSpPr>
          <p:cNvPr id="6" name="文本框 5"/>
          <p:cNvSpPr txBox="1"/>
          <p:nvPr/>
        </p:nvSpPr>
        <p:spPr>
          <a:xfrm>
            <a:off x="10887710" y="2818765"/>
            <a:ext cx="932815" cy="521970"/>
          </a:xfrm>
          <a:prstGeom prst="rect">
            <a:avLst/>
          </a:prstGeom>
          <a:noFill/>
        </p:spPr>
        <p:txBody>
          <a:bodyPr wrap="none" rtlCol="0">
            <a:spAutoFit/>
          </a:bodyPr>
          <a:p>
            <a:pPr algn="l"/>
            <a:r>
              <a:rPr lang="en-US" sz="2800" b="1">
                <a:solidFill>
                  <a:srgbClr val="FF0000"/>
                </a:solidFill>
                <a:latin typeface="Times New Roman" panose="02020603050405020304" pitchFamily="18" charset="0"/>
                <a:ea typeface="宋体" panose="02010600030101010101" pitchFamily="2" charset="-122"/>
                <a:cs typeface="Times New Roman" panose="02020603050405020304" pitchFamily="18" charset="0"/>
                <a:sym typeface="+mn-ea"/>
              </a:rPr>
              <a:t>what</a:t>
            </a:r>
            <a:endParaRPr lang="en-US" altLang="en-US" sz="2800" b="1">
              <a:solidFill>
                <a:srgbClr val="FF0000"/>
              </a:solidFill>
              <a:latin typeface="Times New Roman" panose="02020603050405020304" pitchFamily="18" charset="0"/>
              <a:ea typeface="宋体" panose="02010600030101010101" pitchFamily="2" charset="-122"/>
              <a:cs typeface="Times New Roman" panose="02020603050405020304" pitchFamily="18" charset="0"/>
              <a:sym typeface="+mn-ea"/>
            </a:endParaRPr>
          </a:p>
        </p:txBody>
      </p:sp>
      <p:sp>
        <p:nvSpPr>
          <p:cNvPr id="7" name="文本框 6"/>
          <p:cNvSpPr txBox="1"/>
          <p:nvPr/>
        </p:nvSpPr>
        <p:spPr>
          <a:xfrm>
            <a:off x="2551430" y="3053080"/>
            <a:ext cx="932815" cy="521970"/>
          </a:xfrm>
          <a:prstGeom prst="rect">
            <a:avLst/>
          </a:prstGeom>
          <a:noFill/>
        </p:spPr>
        <p:txBody>
          <a:bodyPr wrap="none" rtlCol="0">
            <a:spAutoFit/>
          </a:bodyPr>
          <a:p>
            <a:pPr algn="l"/>
            <a:r>
              <a:rPr lang="en-US" sz="2800" b="1">
                <a:solidFill>
                  <a:srgbClr val="FF0000"/>
                </a:solidFill>
                <a:latin typeface="Times New Roman" panose="02020603050405020304" pitchFamily="18" charset="0"/>
                <a:ea typeface="宋体" panose="02010600030101010101" pitchFamily="2" charset="-122"/>
                <a:cs typeface="Times New Roman" panose="02020603050405020304" pitchFamily="18" charset="0"/>
                <a:sym typeface="+mn-ea"/>
              </a:rPr>
              <a:t>what</a:t>
            </a:r>
            <a:endParaRPr lang="en-US" altLang="en-US" sz="2800" b="1">
              <a:solidFill>
                <a:srgbClr val="FF0000"/>
              </a:solidFill>
              <a:latin typeface="Times New Roman" panose="02020603050405020304" pitchFamily="18" charset="0"/>
              <a:ea typeface="宋体" panose="02010600030101010101" pitchFamily="2" charset="-122"/>
              <a:cs typeface="Times New Roman" panose="02020603050405020304" pitchFamily="18" charset="0"/>
              <a:sym typeface="+mn-ea"/>
            </a:endParaRPr>
          </a:p>
        </p:txBody>
      </p:sp>
      <p:sp>
        <p:nvSpPr>
          <p:cNvPr id="8" name="文本框 7"/>
          <p:cNvSpPr txBox="1"/>
          <p:nvPr/>
        </p:nvSpPr>
        <p:spPr>
          <a:xfrm>
            <a:off x="2894965" y="4376420"/>
            <a:ext cx="3927475" cy="521970"/>
          </a:xfrm>
          <a:prstGeom prst="rect">
            <a:avLst/>
          </a:prstGeom>
          <a:noFill/>
        </p:spPr>
        <p:txBody>
          <a:bodyPr wrap="none" rtlCol="0">
            <a:spAutoFit/>
          </a:bodyPr>
          <a:p>
            <a:pPr algn="l"/>
            <a:r>
              <a:rPr lang="en-US" sz="2800" b="1">
                <a:solidFill>
                  <a:srgbClr val="FF0000"/>
                </a:solidFill>
                <a:latin typeface="Times New Roman" panose="02020603050405020304" pitchFamily="18" charset="0"/>
                <a:ea typeface="宋体" panose="02010600030101010101" pitchFamily="2" charset="-122"/>
                <a:cs typeface="Times New Roman" panose="02020603050405020304" pitchFamily="18" charset="0"/>
                <a:sym typeface="+mn-ea"/>
              </a:rPr>
              <a:t>look deep inside yourself</a:t>
            </a:r>
            <a:endParaRPr lang="en-US" altLang="en-US" sz="2800" b="1">
              <a:solidFill>
                <a:srgbClr val="FF0000"/>
              </a:solidFill>
              <a:latin typeface="Times New Roman" panose="02020603050405020304" pitchFamily="18" charset="0"/>
              <a:ea typeface="宋体" panose="02010600030101010101" pitchFamily="2" charset="-122"/>
              <a:cs typeface="Times New Roman" panose="02020603050405020304" pitchFamily="18" charset="0"/>
              <a:sym typeface="+mn-ea"/>
            </a:endParaRPr>
          </a:p>
        </p:txBody>
      </p:sp>
      <p:sp>
        <p:nvSpPr>
          <p:cNvPr id="9" name="文本框 8"/>
          <p:cNvSpPr txBox="1"/>
          <p:nvPr/>
        </p:nvSpPr>
        <p:spPr>
          <a:xfrm>
            <a:off x="7534910" y="4376420"/>
            <a:ext cx="1666875" cy="521970"/>
          </a:xfrm>
          <a:prstGeom prst="rect">
            <a:avLst/>
          </a:prstGeom>
          <a:noFill/>
        </p:spPr>
        <p:txBody>
          <a:bodyPr wrap="none" rtlCol="0">
            <a:spAutoFit/>
          </a:bodyPr>
          <a:p>
            <a:pPr algn="l"/>
            <a:r>
              <a:rPr lang="en-US" sz="2800" b="1">
                <a:solidFill>
                  <a:srgbClr val="FF0000"/>
                </a:solidFill>
                <a:latin typeface="Times New Roman" panose="02020603050405020304" pitchFamily="18" charset="0"/>
                <a:ea typeface="宋体" panose="02010600030101010101" pitchFamily="2" charset="-122"/>
                <a:cs typeface="Times New Roman" panose="02020603050405020304" pitchFamily="18" charset="0"/>
                <a:sym typeface="+mn-ea"/>
              </a:rPr>
              <a:t>figure out</a:t>
            </a:r>
            <a:endParaRPr lang="en-US" altLang="en-US" sz="2800" b="1">
              <a:solidFill>
                <a:srgbClr val="FF0000"/>
              </a:solidFill>
              <a:latin typeface="Times New Roman" panose="02020603050405020304" pitchFamily="18" charset="0"/>
              <a:ea typeface="宋体" panose="02010600030101010101" pitchFamily="2" charset="-122"/>
              <a:cs typeface="Times New Roman" panose="02020603050405020304" pitchFamily="18" charset="0"/>
              <a:sym typeface="+mn-ea"/>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8" grpId="0"/>
      <p:bldP spid="9" grpId="0"/>
      <p:bldP spid="8" grpId="1"/>
      <p:bldP spid="9" grpId="1"/>
      <p:bldP spid="5" grpId="0"/>
      <p:bldP spid="6" grpId="0"/>
      <p:bldP spid="7" grpId="0"/>
      <p:bldP spid="5" grpId="1"/>
      <p:bldP spid="6" grpId="1"/>
      <p:bldP spid="7" grpId="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549910" y="325120"/>
            <a:ext cx="11474450" cy="5041265"/>
          </a:xfrm>
        </p:spPr>
        <p:txBody>
          <a:bodyPr/>
          <a:p>
            <a:pPr marL="0" indent="0">
              <a:lnSpc>
                <a:spcPct val="80000"/>
              </a:lnSpc>
              <a:buNone/>
            </a:pPr>
            <a:r>
              <a:rPr lang="en-US" sz="2800" spc="0">
                <a:solidFill>
                  <a:schemeClr val="tx1"/>
                </a:solidFill>
                <a:latin typeface="Times New Roman" panose="02020603050405020304" pitchFamily="18" charset="0"/>
                <a:ea typeface="宋体" panose="02010600030101010101" pitchFamily="2" charset="-122"/>
                <a:cs typeface="Times New Roman" panose="02020603050405020304" pitchFamily="18" charset="0"/>
                <a:sym typeface="+mn-ea"/>
              </a:rPr>
              <a:t>4.__________________________ to climb Qomolangma ____________</a:t>
            </a:r>
            <a:endParaRPr lang="en-US" sz="2800" spc="0">
              <a:solidFill>
                <a:schemeClr val="tx1"/>
              </a:solidFill>
              <a:latin typeface="Times New Roman" panose="02020603050405020304" pitchFamily="18" charset="0"/>
              <a:ea typeface="宋体" panose="02010600030101010101" pitchFamily="2" charset="-122"/>
              <a:cs typeface="Times New Roman" panose="02020603050405020304" pitchFamily="18" charset="0"/>
              <a:sym typeface="+mn-ea"/>
            </a:endParaRPr>
          </a:p>
          <a:p>
            <a:pPr marL="0" indent="0">
              <a:lnSpc>
                <a:spcPct val="80000"/>
              </a:lnSpc>
              <a:buNone/>
            </a:pPr>
            <a:r>
              <a:rPr lang="en-US" sz="2800" spc="0">
                <a:solidFill>
                  <a:schemeClr val="tx1"/>
                </a:solidFill>
                <a:latin typeface="Times New Roman" panose="02020603050405020304" pitchFamily="18" charset="0"/>
                <a:ea typeface="宋体" panose="02010600030101010101" pitchFamily="2" charset="-122"/>
                <a:cs typeface="Times New Roman" panose="02020603050405020304" pitchFamily="18" charset="0"/>
                <a:sym typeface="+mn-ea"/>
              </a:rPr>
              <a:t>_____________________, is there also a scientific reason behind this risk-taking?</a:t>
            </a:r>
            <a:endParaRPr lang="en-US" sz="2800" spc="0">
              <a:solidFill>
                <a:schemeClr val="tx1"/>
              </a:solidFill>
              <a:latin typeface="Times New Roman" panose="02020603050405020304" pitchFamily="18" charset="0"/>
              <a:ea typeface="宋体" panose="02010600030101010101" pitchFamily="2" charset="-122"/>
              <a:cs typeface="Times New Roman" panose="02020603050405020304" pitchFamily="18" charset="0"/>
            </a:endParaRPr>
          </a:p>
          <a:p>
            <a:pPr marL="0" indent="0">
              <a:lnSpc>
                <a:spcPct val="80000"/>
              </a:lnSpc>
              <a:buNone/>
            </a:pPr>
            <a:r>
              <a:rPr lang="en-US" sz="2800" spc="0">
                <a:solidFill>
                  <a:schemeClr val="tx1"/>
                </a:solidFill>
                <a:latin typeface="Times New Roman" panose="02020603050405020304" pitchFamily="18" charset="0"/>
                <a:ea typeface="宋体" panose="02010600030101010101" pitchFamily="2" charset="-122"/>
                <a:cs typeface="Times New Roman" panose="02020603050405020304" pitchFamily="18" charset="0"/>
                <a:sym typeface="+mn-ea"/>
              </a:rPr>
              <a:t>攀登珠峰的大多数尝试要么大获全胜，要么彻底失败，这一冒险行为的背后是否也有科学解释呢？</a:t>
            </a:r>
            <a:endParaRPr lang="en-US" sz="2800" spc="0">
              <a:solidFill>
                <a:schemeClr val="tx1"/>
              </a:solidFill>
              <a:latin typeface="Times New Roman" panose="02020603050405020304" pitchFamily="18" charset="0"/>
              <a:ea typeface="宋体" panose="02010600030101010101" pitchFamily="2" charset="-122"/>
              <a:cs typeface="Times New Roman" panose="02020603050405020304" pitchFamily="18" charset="0"/>
            </a:endParaRPr>
          </a:p>
          <a:p>
            <a:pPr marL="0" indent="0">
              <a:lnSpc>
                <a:spcPct val="90000"/>
              </a:lnSpc>
              <a:buNone/>
            </a:pPr>
            <a:r>
              <a:rPr lang="en-US" altLang="en-US" sz="2800" spc="0">
                <a:solidFill>
                  <a:schemeClr val="tx1"/>
                </a:solidFill>
                <a:latin typeface="Times New Roman" panose="02020603050405020304" pitchFamily="18" charset="0"/>
                <a:ea typeface="宋体" panose="02010600030101010101" pitchFamily="2" charset="-122"/>
                <a:cs typeface="Times New Roman" panose="02020603050405020304" pitchFamily="18" charset="0"/>
              </a:rPr>
              <a:t>5. He _________ the personalities of these people ____ “Type T”, ________ </a:t>
            </a:r>
            <a:endParaRPr lang="en-US" altLang="en-US" sz="2800" spc="0">
              <a:solidFill>
                <a:schemeClr val="tx1"/>
              </a:solidFill>
              <a:latin typeface="Times New Roman" panose="02020603050405020304" pitchFamily="18" charset="0"/>
              <a:ea typeface="宋体" panose="02010600030101010101" pitchFamily="2" charset="-122"/>
              <a:cs typeface="Times New Roman" panose="02020603050405020304" pitchFamily="18" charset="0"/>
            </a:endParaRPr>
          </a:p>
          <a:p>
            <a:pPr marL="0" indent="0">
              <a:lnSpc>
                <a:spcPct val="90000"/>
              </a:lnSpc>
              <a:buNone/>
            </a:pPr>
            <a:r>
              <a:rPr lang="en-US" altLang="en-US" sz="2800" spc="0">
                <a:solidFill>
                  <a:schemeClr val="tx1"/>
                </a:solidFill>
                <a:latin typeface="Times New Roman" panose="02020603050405020304" pitchFamily="18" charset="0"/>
                <a:ea typeface="宋体" panose="02010600030101010101" pitchFamily="2" charset="-122"/>
                <a:cs typeface="Times New Roman" panose="02020603050405020304" pitchFamily="18" charset="0"/>
              </a:rPr>
              <a:t> _____________________.</a:t>
            </a:r>
            <a:endParaRPr lang="en-US" altLang="en-US" sz="2800" spc="0">
              <a:solidFill>
                <a:schemeClr val="tx1"/>
              </a:solidFill>
              <a:latin typeface="Times New Roman" panose="02020603050405020304" pitchFamily="18" charset="0"/>
              <a:ea typeface="宋体" panose="02010600030101010101" pitchFamily="2" charset="-122"/>
              <a:cs typeface="Times New Roman" panose="02020603050405020304" pitchFamily="18" charset="0"/>
            </a:endParaRPr>
          </a:p>
          <a:p>
            <a:pPr marL="0" indent="0">
              <a:lnSpc>
                <a:spcPct val="90000"/>
              </a:lnSpc>
              <a:buNone/>
            </a:pPr>
            <a:r>
              <a:rPr lang="en-US" altLang="en-US" sz="2800" spc="0">
                <a:solidFill>
                  <a:schemeClr val="tx1"/>
                </a:solidFill>
                <a:latin typeface="Times New Roman" panose="02020603050405020304" pitchFamily="18" charset="0"/>
                <a:ea typeface="宋体" panose="02010600030101010101" pitchFamily="2" charset="-122"/>
                <a:cs typeface="Times New Roman" panose="02020603050405020304" pitchFamily="18" charset="0"/>
              </a:rPr>
              <a:t>他把那些人的人格特征称作“T型人格”，“T”代表“刺激”。</a:t>
            </a:r>
            <a:endParaRPr lang="en-US" altLang="en-US" sz="2800" spc="0">
              <a:solidFill>
                <a:schemeClr val="tx1"/>
              </a:solidFill>
              <a:latin typeface="Times New Roman" panose="02020603050405020304" pitchFamily="18" charset="0"/>
              <a:ea typeface="宋体" panose="02010600030101010101" pitchFamily="2" charset="-122"/>
              <a:cs typeface="Times New Roman" panose="02020603050405020304" pitchFamily="18" charset="0"/>
            </a:endParaRPr>
          </a:p>
          <a:p>
            <a:pPr marL="0" indent="0">
              <a:lnSpc>
                <a:spcPct val="90000"/>
              </a:lnSpc>
              <a:buNone/>
            </a:pPr>
            <a:r>
              <a:rPr lang="en-US" altLang="en-US" sz="2800" spc="0">
                <a:solidFill>
                  <a:schemeClr val="tx1"/>
                </a:solidFill>
                <a:latin typeface="Times New Roman" panose="02020603050405020304" pitchFamily="18" charset="0"/>
                <a:ea typeface="宋体" panose="02010600030101010101" pitchFamily="2" charset="-122"/>
                <a:cs typeface="Times New Roman" panose="02020603050405020304" pitchFamily="18" charset="0"/>
              </a:rPr>
              <a:t>6. Research also suggests that ____________________ risks can be connected to how much we ___________________ the result.</a:t>
            </a:r>
            <a:endParaRPr lang="en-US" altLang="en-US" sz="2800" spc="0">
              <a:solidFill>
                <a:schemeClr val="tx1"/>
              </a:solidFill>
              <a:latin typeface="Times New Roman" panose="02020603050405020304" pitchFamily="18" charset="0"/>
              <a:ea typeface="宋体" panose="02010600030101010101" pitchFamily="2" charset="-122"/>
              <a:cs typeface="Times New Roman" panose="02020603050405020304" pitchFamily="18" charset="0"/>
            </a:endParaRPr>
          </a:p>
          <a:p>
            <a:pPr marL="0" indent="0">
              <a:lnSpc>
                <a:spcPct val="90000"/>
              </a:lnSpc>
              <a:buNone/>
            </a:pPr>
            <a:r>
              <a:rPr lang="en-US" altLang="en-US" sz="2800" spc="0">
                <a:solidFill>
                  <a:schemeClr val="tx1"/>
                </a:solidFill>
                <a:latin typeface="Times New Roman" panose="02020603050405020304" pitchFamily="18" charset="0"/>
                <a:ea typeface="宋体" panose="02010600030101010101" pitchFamily="2" charset="-122"/>
                <a:cs typeface="Times New Roman" panose="02020603050405020304" pitchFamily="18" charset="0"/>
              </a:rPr>
              <a:t>研究也表明我们对于冒险的渴望与我们期待从中获得多少收益有关。</a:t>
            </a:r>
            <a:endParaRPr lang="en-US" altLang="en-US" sz="2800" spc="0">
              <a:solidFill>
                <a:schemeClr val="tx1"/>
              </a:solidFill>
              <a:latin typeface="Times New Roman" panose="02020603050405020304" pitchFamily="18" charset="0"/>
              <a:ea typeface="宋体" panose="02010600030101010101" pitchFamily="2" charset="-122"/>
              <a:cs typeface="Times New Roman" panose="02020603050405020304" pitchFamily="18" charset="0"/>
            </a:endParaRPr>
          </a:p>
          <a:p>
            <a:pPr marL="0" indent="0">
              <a:lnSpc>
                <a:spcPct val="90000"/>
              </a:lnSpc>
              <a:buNone/>
            </a:pPr>
            <a:r>
              <a:rPr lang="en-US" altLang="en-US" sz="2800" spc="0">
                <a:solidFill>
                  <a:schemeClr val="tx1"/>
                </a:solidFill>
                <a:latin typeface="Times New Roman" panose="02020603050405020304" pitchFamily="18" charset="0"/>
                <a:ea typeface="宋体" panose="02010600030101010101" pitchFamily="2" charset="-122"/>
                <a:cs typeface="Times New Roman" panose="02020603050405020304" pitchFamily="18" charset="0"/>
              </a:rPr>
              <a:t>7. _________________, are the benefits of climbing Qomolangma   __________________? 记住这一点，攀登珠穆朗玛峰的好处值得冒险吗？</a:t>
            </a:r>
            <a:endParaRPr lang="en-US" altLang="en-US" sz="2800" spc="0">
              <a:solidFill>
                <a:schemeClr val="tx1"/>
              </a:solidFill>
              <a:latin typeface="Times New Roman" panose="02020603050405020304" pitchFamily="18" charset="0"/>
              <a:ea typeface="宋体" panose="02010600030101010101" pitchFamily="2" charset="-122"/>
              <a:cs typeface="Times New Roman" panose="02020603050405020304" pitchFamily="18" charset="0"/>
            </a:endParaRPr>
          </a:p>
        </p:txBody>
      </p:sp>
      <p:sp>
        <p:nvSpPr>
          <p:cNvPr id="4" name="文本框 3"/>
          <p:cNvSpPr txBox="1"/>
          <p:nvPr/>
        </p:nvSpPr>
        <p:spPr>
          <a:xfrm>
            <a:off x="840740" y="176530"/>
            <a:ext cx="4716145" cy="521970"/>
          </a:xfrm>
          <a:prstGeom prst="rect">
            <a:avLst/>
          </a:prstGeom>
          <a:noFill/>
        </p:spPr>
        <p:txBody>
          <a:bodyPr wrap="none" rtlCol="0">
            <a:spAutoFit/>
          </a:bodyPr>
          <a:p>
            <a:pPr algn="l"/>
            <a:r>
              <a:rPr lang="en-US" sz="2800" b="1">
                <a:solidFill>
                  <a:srgbClr val="FF0000"/>
                </a:solidFill>
                <a:latin typeface="Times New Roman" panose="02020603050405020304" pitchFamily="18" charset="0"/>
                <a:ea typeface="宋体" panose="02010600030101010101" pitchFamily="2" charset="-122"/>
                <a:cs typeface="Times New Roman" panose="02020603050405020304" pitchFamily="18" charset="0"/>
                <a:sym typeface="+mn-ea"/>
              </a:rPr>
              <a:t>With the majority of attempts</a:t>
            </a:r>
            <a:endParaRPr lang="en-US" altLang="en-US" sz="2800" b="1">
              <a:solidFill>
                <a:srgbClr val="FF0000"/>
              </a:solidFill>
              <a:latin typeface="Times New Roman" panose="02020603050405020304" pitchFamily="18" charset="0"/>
              <a:ea typeface="宋体" panose="02010600030101010101" pitchFamily="2" charset="-122"/>
              <a:cs typeface="Times New Roman" panose="02020603050405020304" pitchFamily="18" charset="0"/>
              <a:sym typeface="+mn-ea"/>
            </a:endParaRPr>
          </a:p>
        </p:txBody>
      </p:sp>
      <p:sp>
        <p:nvSpPr>
          <p:cNvPr id="5" name="文本框 4"/>
          <p:cNvSpPr txBox="1"/>
          <p:nvPr/>
        </p:nvSpPr>
        <p:spPr>
          <a:xfrm>
            <a:off x="8997950" y="176530"/>
            <a:ext cx="2490470" cy="521970"/>
          </a:xfrm>
          <a:prstGeom prst="rect">
            <a:avLst/>
          </a:prstGeom>
          <a:noFill/>
        </p:spPr>
        <p:txBody>
          <a:bodyPr wrap="none" rtlCol="0">
            <a:spAutoFit/>
          </a:bodyPr>
          <a:p>
            <a:pPr algn="l"/>
            <a:r>
              <a:rPr lang="en-US" sz="2800" b="1">
                <a:solidFill>
                  <a:srgbClr val="FF0000"/>
                </a:solidFill>
                <a:latin typeface="Times New Roman" panose="02020603050405020304" pitchFamily="18" charset="0"/>
                <a:ea typeface="宋体" panose="02010600030101010101" pitchFamily="2" charset="-122"/>
                <a:cs typeface="Times New Roman" panose="02020603050405020304" pitchFamily="18" charset="0"/>
                <a:sym typeface="+mn-ea"/>
              </a:rPr>
              <a:t>resulting either </a:t>
            </a:r>
            <a:endParaRPr lang="en-US" altLang="en-US" sz="2800" b="1">
              <a:solidFill>
                <a:srgbClr val="FF0000"/>
              </a:solidFill>
              <a:latin typeface="Times New Roman" panose="02020603050405020304" pitchFamily="18" charset="0"/>
              <a:ea typeface="宋体" panose="02010600030101010101" pitchFamily="2" charset="-122"/>
              <a:cs typeface="Times New Roman" panose="02020603050405020304" pitchFamily="18" charset="0"/>
              <a:sym typeface="+mn-ea"/>
            </a:endParaRPr>
          </a:p>
        </p:txBody>
      </p:sp>
      <p:sp>
        <p:nvSpPr>
          <p:cNvPr id="6" name="文本框 5"/>
          <p:cNvSpPr txBox="1"/>
          <p:nvPr/>
        </p:nvSpPr>
        <p:spPr>
          <a:xfrm>
            <a:off x="549910" y="698500"/>
            <a:ext cx="3942715" cy="521970"/>
          </a:xfrm>
          <a:prstGeom prst="rect">
            <a:avLst/>
          </a:prstGeom>
          <a:noFill/>
        </p:spPr>
        <p:txBody>
          <a:bodyPr wrap="none" rtlCol="0">
            <a:spAutoFit/>
          </a:bodyPr>
          <a:p>
            <a:pPr algn="l"/>
            <a:r>
              <a:rPr lang="en-US" sz="2800" b="1">
                <a:solidFill>
                  <a:srgbClr val="FF0000"/>
                </a:solidFill>
                <a:latin typeface="Times New Roman" panose="02020603050405020304" pitchFamily="18" charset="0"/>
                <a:ea typeface="宋体" panose="02010600030101010101" pitchFamily="2" charset="-122"/>
                <a:cs typeface="Times New Roman" panose="02020603050405020304" pitchFamily="18" charset="0"/>
                <a:sym typeface="+mn-ea"/>
              </a:rPr>
              <a:t>in total success or failure</a:t>
            </a:r>
            <a:endParaRPr lang="en-US" altLang="en-US" sz="2800" b="1">
              <a:solidFill>
                <a:srgbClr val="FF0000"/>
              </a:solidFill>
              <a:latin typeface="Times New Roman" panose="02020603050405020304" pitchFamily="18" charset="0"/>
              <a:ea typeface="宋体" panose="02010600030101010101" pitchFamily="2" charset="-122"/>
              <a:cs typeface="Times New Roman" panose="02020603050405020304" pitchFamily="18" charset="0"/>
              <a:sym typeface="+mn-ea"/>
            </a:endParaRPr>
          </a:p>
        </p:txBody>
      </p:sp>
      <p:sp>
        <p:nvSpPr>
          <p:cNvPr id="7" name="文本框 6"/>
          <p:cNvSpPr txBox="1"/>
          <p:nvPr/>
        </p:nvSpPr>
        <p:spPr>
          <a:xfrm>
            <a:off x="1640840" y="2371090"/>
            <a:ext cx="1449705" cy="521970"/>
          </a:xfrm>
          <a:prstGeom prst="rect">
            <a:avLst/>
          </a:prstGeom>
          <a:noFill/>
        </p:spPr>
        <p:txBody>
          <a:bodyPr wrap="none" rtlCol="0">
            <a:spAutoFit/>
          </a:bodyPr>
          <a:p>
            <a:pPr algn="l"/>
            <a:r>
              <a:rPr lang="en-US" altLang="en-US" sz="2800" b="1">
                <a:solidFill>
                  <a:srgbClr val="FF0000"/>
                </a:solidFill>
                <a:latin typeface="Times New Roman" panose="02020603050405020304" pitchFamily="18" charset="0"/>
                <a:ea typeface="宋体" panose="02010600030101010101" pitchFamily="2" charset="-122"/>
                <a:cs typeface="Times New Roman" panose="02020603050405020304" pitchFamily="18" charset="0"/>
                <a:sym typeface="+mn-ea"/>
              </a:rPr>
              <a:t>refers to</a:t>
            </a:r>
            <a:endParaRPr lang="en-US" altLang="en-US" sz="2800" b="1">
              <a:solidFill>
                <a:srgbClr val="FF0000"/>
              </a:solidFill>
              <a:latin typeface="Times New Roman" panose="02020603050405020304" pitchFamily="18" charset="0"/>
              <a:ea typeface="宋体" panose="02010600030101010101" pitchFamily="2" charset="-122"/>
              <a:cs typeface="Times New Roman" panose="02020603050405020304" pitchFamily="18" charset="0"/>
              <a:sym typeface="+mn-ea"/>
            </a:endParaRPr>
          </a:p>
        </p:txBody>
      </p:sp>
      <p:sp>
        <p:nvSpPr>
          <p:cNvPr id="8" name="文本框 7"/>
          <p:cNvSpPr txBox="1"/>
          <p:nvPr/>
        </p:nvSpPr>
        <p:spPr>
          <a:xfrm>
            <a:off x="8009255" y="2371090"/>
            <a:ext cx="499110" cy="521970"/>
          </a:xfrm>
          <a:prstGeom prst="rect">
            <a:avLst/>
          </a:prstGeom>
          <a:noFill/>
        </p:spPr>
        <p:txBody>
          <a:bodyPr wrap="none" rtlCol="0">
            <a:spAutoFit/>
          </a:bodyPr>
          <a:p>
            <a:pPr algn="l"/>
            <a:r>
              <a:rPr lang="en-US" altLang="en-US" sz="2800" b="1">
                <a:solidFill>
                  <a:srgbClr val="FF0000"/>
                </a:solidFill>
                <a:latin typeface="Times New Roman" panose="02020603050405020304" pitchFamily="18" charset="0"/>
                <a:ea typeface="宋体" panose="02010600030101010101" pitchFamily="2" charset="-122"/>
                <a:cs typeface="Times New Roman" panose="02020603050405020304" pitchFamily="18" charset="0"/>
                <a:sym typeface="+mn-ea"/>
              </a:rPr>
              <a:t>as</a:t>
            </a:r>
            <a:endParaRPr lang="en-US" altLang="en-US" sz="2800" b="1">
              <a:solidFill>
                <a:srgbClr val="FF0000"/>
              </a:solidFill>
              <a:latin typeface="Times New Roman" panose="02020603050405020304" pitchFamily="18" charset="0"/>
              <a:ea typeface="宋体" panose="02010600030101010101" pitchFamily="2" charset="-122"/>
              <a:cs typeface="Times New Roman" panose="02020603050405020304" pitchFamily="18" charset="0"/>
              <a:sym typeface="+mn-ea"/>
            </a:endParaRPr>
          </a:p>
        </p:txBody>
      </p:sp>
      <p:sp>
        <p:nvSpPr>
          <p:cNvPr id="9" name="文本框 8"/>
          <p:cNvSpPr txBox="1"/>
          <p:nvPr/>
        </p:nvSpPr>
        <p:spPr>
          <a:xfrm>
            <a:off x="10222865" y="2371090"/>
            <a:ext cx="1416685" cy="521970"/>
          </a:xfrm>
          <a:prstGeom prst="rect">
            <a:avLst/>
          </a:prstGeom>
          <a:noFill/>
        </p:spPr>
        <p:txBody>
          <a:bodyPr wrap="none" rtlCol="0">
            <a:spAutoFit/>
          </a:bodyPr>
          <a:p>
            <a:pPr algn="l"/>
            <a:r>
              <a:rPr lang="en-US" altLang="en-US" sz="2800" b="1">
                <a:solidFill>
                  <a:srgbClr val="FF0000"/>
                </a:solidFill>
                <a:latin typeface="Times New Roman" panose="02020603050405020304" pitchFamily="18" charset="0"/>
                <a:ea typeface="宋体" panose="02010600030101010101" pitchFamily="2" charset="-122"/>
                <a:cs typeface="Times New Roman" panose="02020603050405020304" pitchFamily="18" charset="0"/>
                <a:sym typeface="+mn-ea"/>
              </a:rPr>
              <a:t>with the</a:t>
            </a:r>
            <a:endParaRPr lang="en-US" altLang="en-US" sz="2800" b="1">
              <a:solidFill>
                <a:srgbClr val="FF0000"/>
              </a:solidFill>
              <a:latin typeface="Times New Roman" panose="02020603050405020304" pitchFamily="18" charset="0"/>
              <a:ea typeface="宋体" panose="02010600030101010101" pitchFamily="2" charset="-122"/>
              <a:cs typeface="Times New Roman" panose="02020603050405020304" pitchFamily="18" charset="0"/>
              <a:sym typeface="+mn-ea"/>
            </a:endParaRPr>
          </a:p>
        </p:txBody>
      </p:sp>
      <p:sp>
        <p:nvSpPr>
          <p:cNvPr id="10" name="文本框 9"/>
          <p:cNvSpPr txBox="1"/>
          <p:nvPr/>
        </p:nvSpPr>
        <p:spPr>
          <a:xfrm>
            <a:off x="742315" y="2893060"/>
            <a:ext cx="3919855" cy="521970"/>
          </a:xfrm>
          <a:prstGeom prst="rect">
            <a:avLst/>
          </a:prstGeom>
          <a:noFill/>
        </p:spPr>
        <p:txBody>
          <a:bodyPr wrap="none" rtlCol="0">
            <a:spAutoFit/>
          </a:bodyPr>
          <a:p>
            <a:pPr algn="l"/>
            <a:r>
              <a:rPr lang="en-US" altLang="en-US" sz="2800" b="1">
                <a:solidFill>
                  <a:srgbClr val="FF0000"/>
                </a:solidFill>
                <a:latin typeface="Times New Roman" panose="02020603050405020304" pitchFamily="18" charset="0"/>
                <a:ea typeface="宋体" panose="02010600030101010101" pitchFamily="2" charset="-122"/>
                <a:cs typeface="Times New Roman" panose="02020603050405020304" pitchFamily="18" charset="0"/>
                <a:sym typeface="+mn-ea"/>
              </a:rPr>
              <a:t>“T” standing for “thrill”</a:t>
            </a:r>
            <a:endParaRPr lang="en-US" altLang="en-US" sz="2800" b="1">
              <a:solidFill>
                <a:srgbClr val="FF0000"/>
              </a:solidFill>
              <a:latin typeface="Times New Roman" panose="02020603050405020304" pitchFamily="18" charset="0"/>
              <a:ea typeface="宋体" panose="02010600030101010101" pitchFamily="2" charset="-122"/>
              <a:cs typeface="Times New Roman" panose="02020603050405020304" pitchFamily="18" charset="0"/>
              <a:sym typeface="+mn-ea"/>
            </a:endParaRPr>
          </a:p>
        </p:txBody>
      </p:sp>
      <p:sp>
        <p:nvSpPr>
          <p:cNvPr id="11" name="文本框 10"/>
          <p:cNvSpPr txBox="1"/>
          <p:nvPr/>
        </p:nvSpPr>
        <p:spPr>
          <a:xfrm>
            <a:off x="5280025" y="3863340"/>
            <a:ext cx="2826385" cy="521970"/>
          </a:xfrm>
          <a:prstGeom prst="rect">
            <a:avLst/>
          </a:prstGeom>
          <a:noFill/>
        </p:spPr>
        <p:txBody>
          <a:bodyPr wrap="none" rtlCol="0">
            <a:spAutoFit/>
          </a:bodyPr>
          <a:p>
            <a:pPr algn="l"/>
            <a:r>
              <a:rPr lang="en-US" altLang="en-US" sz="2800" b="1">
                <a:solidFill>
                  <a:srgbClr val="FF0000"/>
                </a:solidFill>
                <a:latin typeface="Times New Roman" panose="02020603050405020304" pitchFamily="18" charset="0"/>
                <a:ea typeface="宋体" panose="02010600030101010101" pitchFamily="2" charset="-122"/>
                <a:cs typeface="Times New Roman" panose="02020603050405020304" pitchFamily="18" charset="0"/>
                <a:sym typeface="+mn-ea"/>
              </a:rPr>
              <a:t>our desire to seek</a:t>
            </a:r>
            <a:endParaRPr lang="en-US" altLang="en-US" sz="2800" b="1">
              <a:solidFill>
                <a:srgbClr val="FF0000"/>
              </a:solidFill>
              <a:latin typeface="Times New Roman" panose="02020603050405020304" pitchFamily="18" charset="0"/>
              <a:ea typeface="宋体" panose="02010600030101010101" pitchFamily="2" charset="-122"/>
              <a:cs typeface="Times New Roman" panose="02020603050405020304" pitchFamily="18" charset="0"/>
              <a:sym typeface="+mn-ea"/>
            </a:endParaRPr>
          </a:p>
        </p:txBody>
      </p:sp>
      <p:sp>
        <p:nvSpPr>
          <p:cNvPr id="12" name="文本框 11"/>
          <p:cNvSpPr txBox="1"/>
          <p:nvPr/>
        </p:nvSpPr>
        <p:spPr>
          <a:xfrm>
            <a:off x="3090545" y="4249420"/>
            <a:ext cx="3502660" cy="521970"/>
          </a:xfrm>
          <a:prstGeom prst="rect">
            <a:avLst/>
          </a:prstGeom>
          <a:noFill/>
        </p:spPr>
        <p:txBody>
          <a:bodyPr wrap="none" rtlCol="0">
            <a:spAutoFit/>
          </a:bodyPr>
          <a:p>
            <a:pPr algn="l"/>
            <a:r>
              <a:rPr lang="en-US" altLang="en-US" sz="2800" b="1">
                <a:solidFill>
                  <a:srgbClr val="FF0000"/>
                </a:solidFill>
                <a:latin typeface="Times New Roman" panose="02020603050405020304" pitchFamily="18" charset="0"/>
                <a:ea typeface="宋体" panose="02010600030101010101" pitchFamily="2" charset="-122"/>
                <a:cs typeface="Times New Roman" panose="02020603050405020304" pitchFamily="18" charset="0"/>
                <a:sym typeface="+mn-ea"/>
              </a:rPr>
              <a:t>expect to benefit from</a:t>
            </a:r>
            <a:endParaRPr lang="en-US" altLang="en-US" sz="2800" b="1">
              <a:solidFill>
                <a:srgbClr val="FF0000"/>
              </a:solidFill>
              <a:latin typeface="Times New Roman" panose="02020603050405020304" pitchFamily="18" charset="0"/>
              <a:ea typeface="宋体" panose="02010600030101010101" pitchFamily="2" charset="-122"/>
              <a:cs typeface="Times New Roman" panose="02020603050405020304" pitchFamily="18" charset="0"/>
              <a:sym typeface="+mn-ea"/>
            </a:endParaRPr>
          </a:p>
        </p:txBody>
      </p:sp>
      <p:sp>
        <p:nvSpPr>
          <p:cNvPr id="13" name="文本框 12"/>
          <p:cNvSpPr txBox="1"/>
          <p:nvPr/>
        </p:nvSpPr>
        <p:spPr>
          <a:xfrm>
            <a:off x="1094740" y="5328920"/>
            <a:ext cx="2852420" cy="521970"/>
          </a:xfrm>
          <a:prstGeom prst="rect">
            <a:avLst/>
          </a:prstGeom>
          <a:noFill/>
        </p:spPr>
        <p:txBody>
          <a:bodyPr wrap="none" rtlCol="0">
            <a:spAutoFit/>
          </a:bodyPr>
          <a:p>
            <a:pPr algn="l"/>
            <a:r>
              <a:rPr lang="en-US" altLang="en-US" sz="2800" b="1">
                <a:solidFill>
                  <a:srgbClr val="FF0000"/>
                </a:solidFill>
                <a:latin typeface="Times New Roman" panose="02020603050405020304" pitchFamily="18" charset="0"/>
                <a:ea typeface="宋体" panose="02010600030101010101" pitchFamily="2" charset="-122"/>
                <a:cs typeface="Times New Roman" panose="02020603050405020304" pitchFamily="18" charset="0"/>
                <a:sym typeface="+mn-ea"/>
              </a:rPr>
              <a:t>With this in mind</a:t>
            </a:r>
            <a:endParaRPr lang="en-US" altLang="en-US" sz="2800" b="1">
              <a:solidFill>
                <a:srgbClr val="FF0000"/>
              </a:solidFill>
              <a:latin typeface="Times New Roman" panose="02020603050405020304" pitchFamily="18" charset="0"/>
              <a:ea typeface="宋体" panose="02010600030101010101" pitchFamily="2" charset="-122"/>
              <a:cs typeface="Times New Roman" panose="02020603050405020304" pitchFamily="18" charset="0"/>
              <a:sym typeface="+mn-ea"/>
            </a:endParaRPr>
          </a:p>
        </p:txBody>
      </p:sp>
      <p:sp>
        <p:nvSpPr>
          <p:cNvPr id="14" name="文本框 13"/>
          <p:cNvSpPr txBox="1"/>
          <p:nvPr/>
        </p:nvSpPr>
        <p:spPr>
          <a:xfrm>
            <a:off x="968375" y="5692775"/>
            <a:ext cx="2512695" cy="521970"/>
          </a:xfrm>
          <a:prstGeom prst="rect">
            <a:avLst/>
          </a:prstGeom>
          <a:noFill/>
        </p:spPr>
        <p:txBody>
          <a:bodyPr wrap="none" rtlCol="0">
            <a:spAutoFit/>
          </a:bodyPr>
          <a:p>
            <a:pPr algn="l"/>
            <a:r>
              <a:rPr lang="en-US" altLang="en-US" sz="2800" b="1">
                <a:solidFill>
                  <a:srgbClr val="FF0000"/>
                </a:solidFill>
                <a:latin typeface="Times New Roman" panose="02020603050405020304" pitchFamily="18" charset="0"/>
                <a:ea typeface="宋体" panose="02010600030101010101" pitchFamily="2" charset="-122"/>
                <a:cs typeface="Times New Roman" panose="02020603050405020304" pitchFamily="18" charset="0"/>
                <a:sym typeface="+mn-ea"/>
              </a:rPr>
              <a:t>worth the tasks</a:t>
            </a:r>
            <a:endParaRPr lang="en-US" altLang="en-US" sz="2800" b="1">
              <a:solidFill>
                <a:srgbClr val="FF0000"/>
              </a:solidFill>
              <a:latin typeface="Times New Roman" panose="02020603050405020304" pitchFamily="18" charset="0"/>
              <a:ea typeface="宋体" panose="02010600030101010101" pitchFamily="2" charset="-122"/>
              <a:cs typeface="Times New Roman" panose="02020603050405020304" pitchFamily="18" charset="0"/>
              <a:sym typeface="+mn-ea"/>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8"/>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9"/>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0"/>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4" grpId="1"/>
      <p:bldP spid="5" grpId="1"/>
      <p:bldP spid="6" grpId="1"/>
      <p:bldP spid="7" grpId="0"/>
      <p:bldP spid="8" grpId="0"/>
      <p:bldP spid="9" grpId="0"/>
      <p:bldP spid="10" grpId="0"/>
      <p:bldP spid="7" grpId="1"/>
      <p:bldP spid="8" grpId="1"/>
      <p:bldP spid="9" grpId="1"/>
      <p:bldP spid="10" grpId="1"/>
      <p:bldP spid="11" grpId="0"/>
      <p:bldP spid="12" grpId="0"/>
      <p:bldP spid="11" grpId="1"/>
      <p:bldP spid="12" grpId="1"/>
      <p:bldP spid="13" grpId="0"/>
      <p:bldP spid="14" grpId="0"/>
      <p:bldP spid="13" grpId="1"/>
      <p:bldP spid="14" grpId="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412115" y="196215"/>
            <a:ext cx="11556365" cy="5041265"/>
          </a:xfrm>
        </p:spPr>
        <p:txBody>
          <a:bodyPr/>
          <a:p>
            <a:pPr marL="0" indent="0">
              <a:lnSpc>
                <a:spcPct val="100000"/>
              </a:lnSpc>
              <a:buNone/>
            </a:pPr>
            <a:r>
              <a:rPr lang="en-US" altLang="en-US" sz="2800" spc="0">
                <a:solidFill>
                  <a:schemeClr val="tx1"/>
                </a:solidFill>
                <a:latin typeface="Times New Roman" panose="02020603050405020304" pitchFamily="18" charset="0"/>
                <a:ea typeface="宋体" panose="02010600030101010101" pitchFamily="2" charset="-122"/>
                <a:cs typeface="Times New Roman" panose="02020603050405020304" pitchFamily="18" charset="0"/>
              </a:rPr>
              <a:t>Task 2: Language Points</a:t>
            </a:r>
            <a:endParaRPr lang="en-US" altLang="en-US" sz="2800" spc="0">
              <a:solidFill>
                <a:schemeClr val="tx1"/>
              </a:solidFill>
              <a:latin typeface="Times New Roman" panose="02020603050405020304" pitchFamily="18" charset="0"/>
              <a:ea typeface="宋体" panose="02010600030101010101" pitchFamily="2" charset="-122"/>
              <a:cs typeface="Times New Roman" panose="02020603050405020304" pitchFamily="18" charset="0"/>
            </a:endParaRPr>
          </a:p>
          <a:p>
            <a:pPr marL="0" indent="0">
              <a:lnSpc>
                <a:spcPct val="100000"/>
              </a:lnSpc>
              <a:buNone/>
            </a:pPr>
            <a:r>
              <a:rPr lang="en-US" altLang="en-US" sz="2800" spc="0">
                <a:solidFill>
                  <a:schemeClr val="tx1"/>
                </a:solidFill>
                <a:latin typeface="Times New Roman" panose="02020603050405020304" pitchFamily="18" charset="0"/>
                <a:ea typeface="宋体" panose="02010600030101010101" pitchFamily="2" charset="-122"/>
                <a:cs typeface="Times New Roman" panose="02020603050405020304" pitchFamily="18" charset="0"/>
              </a:rPr>
              <a:t>1.For those people , climbing Qomolangma is an experience like no other , making some feel weak and others, powerful.</a:t>
            </a:r>
            <a:endParaRPr lang="en-US" altLang="en-US" sz="2800" spc="0">
              <a:solidFill>
                <a:schemeClr val="tx1"/>
              </a:solidFill>
              <a:latin typeface="Times New Roman" panose="02020603050405020304" pitchFamily="18" charset="0"/>
              <a:ea typeface="宋体" panose="02010600030101010101" pitchFamily="2" charset="-122"/>
              <a:cs typeface="Times New Roman" panose="02020603050405020304" pitchFamily="18" charset="0"/>
            </a:endParaRPr>
          </a:p>
          <a:p>
            <a:pPr marL="0" indent="0">
              <a:lnSpc>
                <a:spcPct val="100000"/>
              </a:lnSpc>
              <a:buNone/>
            </a:pPr>
            <a:r>
              <a:rPr lang="en-US" altLang="en-US" sz="2800" spc="0">
                <a:solidFill>
                  <a:schemeClr val="tx1"/>
                </a:solidFill>
                <a:latin typeface="Times New Roman" panose="02020603050405020304" pitchFamily="18" charset="0"/>
                <a:ea typeface="宋体" panose="02010600030101010101" pitchFamily="2" charset="-122"/>
                <a:cs typeface="Times New Roman" panose="02020603050405020304" pitchFamily="18" charset="0"/>
              </a:rPr>
              <a:t>climbing Qomolangma是动名词作主语，making some feel weak是分词做状语，make后面跟复合宾语。</a:t>
            </a:r>
            <a:endParaRPr lang="en-US" altLang="en-US" sz="2800" spc="0">
              <a:solidFill>
                <a:schemeClr val="tx1"/>
              </a:solidFill>
              <a:latin typeface="Times New Roman" panose="02020603050405020304" pitchFamily="18" charset="0"/>
              <a:ea typeface="宋体" panose="02010600030101010101" pitchFamily="2" charset="-122"/>
              <a:cs typeface="Times New Roman" panose="02020603050405020304" pitchFamily="18" charset="0"/>
            </a:endParaRPr>
          </a:p>
          <a:p>
            <a:pPr marL="0" indent="0">
              <a:lnSpc>
                <a:spcPct val="100000"/>
              </a:lnSpc>
              <a:buNone/>
            </a:pPr>
            <a:r>
              <a:rPr lang="en-US" altLang="en-US" sz="2800" spc="0">
                <a:solidFill>
                  <a:schemeClr val="tx1"/>
                </a:solidFill>
                <a:latin typeface="Times New Roman" panose="02020603050405020304" pitchFamily="18" charset="0"/>
                <a:ea typeface="宋体" panose="02010600030101010101" pitchFamily="2" charset="-122"/>
                <a:cs typeface="Times New Roman" panose="02020603050405020304" pitchFamily="18" charset="0"/>
              </a:rPr>
              <a:t>【活学活用】</a:t>
            </a:r>
            <a:endParaRPr lang="en-US" altLang="en-US" sz="2800" spc="0">
              <a:solidFill>
                <a:schemeClr val="tx1"/>
              </a:solidFill>
              <a:latin typeface="Times New Roman" panose="02020603050405020304" pitchFamily="18" charset="0"/>
              <a:ea typeface="宋体" panose="02010600030101010101" pitchFamily="2" charset="-122"/>
              <a:cs typeface="Times New Roman" panose="02020603050405020304" pitchFamily="18" charset="0"/>
            </a:endParaRPr>
          </a:p>
          <a:p>
            <a:pPr marL="0" indent="0">
              <a:lnSpc>
                <a:spcPct val="100000"/>
              </a:lnSpc>
              <a:buNone/>
            </a:pPr>
            <a:r>
              <a:rPr lang="en-US" altLang="en-US" sz="2800" spc="0">
                <a:solidFill>
                  <a:schemeClr val="tx1"/>
                </a:solidFill>
                <a:latin typeface="Times New Roman" panose="02020603050405020304" pitchFamily="18" charset="0"/>
                <a:ea typeface="宋体" panose="02010600030101010101" pitchFamily="2" charset="-122"/>
                <a:cs typeface="Times New Roman" panose="02020603050405020304" pitchFamily="18" charset="0"/>
              </a:rPr>
              <a:t>1) More highways have been built in China, _________ (make )it much easier for people to travel from one place to another. </a:t>
            </a:r>
            <a:endParaRPr lang="en-US" altLang="en-US" sz="2800" spc="0">
              <a:solidFill>
                <a:schemeClr val="tx1"/>
              </a:solidFill>
              <a:latin typeface="Times New Roman" panose="02020603050405020304" pitchFamily="18" charset="0"/>
              <a:ea typeface="宋体" panose="02010600030101010101" pitchFamily="2" charset="-122"/>
              <a:cs typeface="Times New Roman" panose="02020603050405020304" pitchFamily="18" charset="0"/>
            </a:endParaRPr>
          </a:p>
          <a:p>
            <a:pPr marL="0" indent="0">
              <a:lnSpc>
                <a:spcPct val="100000"/>
              </a:lnSpc>
              <a:buNone/>
            </a:pPr>
            <a:r>
              <a:rPr lang="en-US" altLang="en-US" sz="2800" spc="0">
                <a:solidFill>
                  <a:schemeClr val="tx1"/>
                </a:solidFill>
                <a:latin typeface="Times New Roman" panose="02020603050405020304" pitchFamily="18" charset="0"/>
                <a:ea typeface="宋体" panose="02010600030101010101" pitchFamily="2" charset="-122"/>
                <a:cs typeface="Times New Roman" panose="02020603050405020304" pitchFamily="18" charset="0"/>
              </a:rPr>
              <a:t>在中国更多高速公路已经被建起，使人们的出行更加容易。</a:t>
            </a:r>
            <a:endParaRPr lang="en-US" altLang="en-US" sz="2800" spc="0">
              <a:solidFill>
                <a:schemeClr val="tx1"/>
              </a:solidFill>
              <a:latin typeface="Times New Roman" panose="02020603050405020304" pitchFamily="18" charset="0"/>
              <a:ea typeface="宋体" panose="02010600030101010101" pitchFamily="2" charset="-122"/>
              <a:cs typeface="Times New Roman" panose="02020603050405020304" pitchFamily="18" charset="0"/>
            </a:endParaRPr>
          </a:p>
          <a:p>
            <a:pPr marL="0" indent="0">
              <a:lnSpc>
                <a:spcPct val="100000"/>
              </a:lnSpc>
              <a:buNone/>
            </a:pPr>
            <a:r>
              <a:rPr lang="en-US" altLang="en-US" sz="2800" spc="0">
                <a:solidFill>
                  <a:schemeClr val="tx1"/>
                </a:solidFill>
                <a:latin typeface="Times New Roman" panose="02020603050405020304" pitchFamily="18" charset="0"/>
                <a:ea typeface="宋体" panose="02010600030101010101" pitchFamily="2" charset="-122"/>
                <a:cs typeface="Times New Roman" panose="02020603050405020304" pitchFamily="18" charset="0"/>
              </a:rPr>
              <a:t>2) It rained heavily, __________ (cause)severe flooding in that country. </a:t>
            </a:r>
            <a:endParaRPr lang="en-US" altLang="en-US" sz="2800" spc="0">
              <a:solidFill>
                <a:schemeClr val="tx1"/>
              </a:solidFill>
              <a:latin typeface="Times New Roman" panose="02020603050405020304" pitchFamily="18" charset="0"/>
              <a:ea typeface="宋体" panose="02010600030101010101" pitchFamily="2" charset="-122"/>
              <a:cs typeface="Times New Roman" panose="02020603050405020304" pitchFamily="18" charset="0"/>
            </a:endParaRPr>
          </a:p>
          <a:p>
            <a:pPr marL="0" indent="0">
              <a:lnSpc>
                <a:spcPct val="100000"/>
              </a:lnSpc>
              <a:buNone/>
            </a:pPr>
            <a:r>
              <a:rPr lang="en-US" altLang="en-US" sz="2800" spc="0">
                <a:solidFill>
                  <a:schemeClr val="tx1"/>
                </a:solidFill>
                <a:latin typeface="Times New Roman" panose="02020603050405020304" pitchFamily="18" charset="0"/>
                <a:ea typeface="宋体" panose="02010600030101010101" pitchFamily="2" charset="-122"/>
                <a:cs typeface="Times New Roman" panose="02020603050405020304" pitchFamily="18" charset="0"/>
              </a:rPr>
              <a:t>大雨滂沱,导致那个国家洪水泛滥。</a:t>
            </a:r>
            <a:endParaRPr lang="en-US" altLang="en-US" sz="2800" spc="0">
              <a:solidFill>
                <a:schemeClr val="tx1"/>
              </a:solidFill>
              <a:latin typeface="Times New Roman" panose="02020603050405020304" pitchFamily="18" charset="0"/>
              <a:ea typeface="宋体" panose="02010600030101010101" pitchFamily="2" charset="-122"/>
              <a:cs typeface="Times New Roman" panose="02020603050405020304" pitchFamily="18" charset="0"/>
            </a:endParaRPr>
          </a:p>
        </p:txBody>
      </p:sp>
      <p:sp>
        <p:nvSpPr>
          <p:cNvPr id="4" name="文本框 3"/>
          <p:cNvSpPr txBox="1"/>
          <p:nvPr/>
        </p:nvSpPr>
        <p:spPr>
          <a:xfrm>
            <a:off x="7157720" y="3244850"/>
            <a:ext cx="1328420" cy="521970"/>
          </a:xfrm>
          <a:prstGeom prst="rect">
            <a:avLst/>
          </a:prstGeom>
          <a:noFill/>
        </p:spPr>
        <p:txBody>
          <a:bodyPr wrap="none" rtlCol="0">
            <a:spAutoFit/>
          </a:bodyPr>
          <a:p>
            <a:pPr algn="l"/>
            <a:r>
              <a:rPr lang="en-US" altLang="en-US" sz="2800" b="1">
                <a:solidFill>
                  <a:srgbClr val="FF0000"/>
                </a:solidFill>
                <a:latin typeface="Times New Roman" panose="02020603050405020304" pitchFamily="18" charset="0"/>
                <a:ea typeface="宋体" panose="02010600030101010101" pitchFamily="2" charset="-122"/>
                <a:cs typeface="Times New Roman" panose="02020603050405020304" pitchFamily="18" charset="0"/>
                <a:sym typeface="+mn-ea"/>
              </a:rPr>
              <a:t>making</a:t>
            </a:r>
            <a:endParaRPr lang="en-US" altLang="en-US" sz="2800" b="1">
              <a:solidFill>
                <a:srgbClr val="FF0000"/>
              </a:solidFill>
              <a:latin typeface="Times New Roman" panose="02020603050405020304" pitchFamily="18" charset="0"/>
              <a:ea typeface="宋体" panose="02010600030101010101" pitchFamily="2" charset="-122"/>
              <a:cs typeface="Times New Roman" panose="02020603050405020304" pitchFamily="18" charset="0"/>
              <a:sym typeface="+mn-ea"/>
            </a:endParaRPr>
          </a:p>
        </p:txBody>
      </p:sp>
      <p:sp>
        <p:nvSpPr>
          <p:cNvPr id="5" name="文本框 4"/>
          <p:cNvSpPr txBox="1"/>
          <p:nvPr/>
        </p:nvSpPr>
        <p:spPr>
          <a:xfrm>
            <a:off x="3677920" y="4763135"/>
            <a:ext cx="1329055" cy="521970"/>
          </a:xfrm>
          <a:prstGeom prst="rect">
            <a:avLst/>
          </a:prstGeom>
          <a:noFill/>
        </p:spPr>
        <p:txBody>
          <a:bodyPr wrap="none" rtlCol="0">
            <a:spAutoFit/>
          </a:bodyPr>
          <a:p>
            <a:pPr algn="l"/>
            <a:r>
              <a:rPr lang="en-US" altLang="en-US" sz="2800" b="1">
                <a:solidFill>
                  <a:srgbClr val="FF0000"/>
                </a:solidFill>
                <a:latin typeface="Times New Roman" panose="02020603050405020304" pitchFamily="18" charset="0"/>
                <a:ea typeface="宋体" panose="02010600030101010101" pitchFamily="2" charset="-122"/>
                <a:cs typeface="Times New Roman" panose="02020603050405020304" pitchFamily="18" charset="0"/>
                <a:sym typeface="+mn-ea"/>
              </a:rPr>
              <a:t>causing</a:t>
            </a:r>
            <a:endParaRPr lang="en-US" altLang="en-US" sz="2800" b="1">
              <a:solidFill>
                <a:srgbClr val="FF0000"/>
              </a:solidFill>
              <a:latin typeface="Times New Roman" panose="02020603050405020304" pitchFamily="18" charset="0"/>
              <a:ea typeface="宋体" panose="02010600030101010101" pitchFamily="2" charset="-122"/>
              <a:cs typeface="Times New Roman" panose="02020603050405020304" pitchFamily="18" charset="0"/>
              <a:sym typeface="+mn-ea"/>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4" grpId="1"/>
      <p:bldP spid="5" grpId="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267970" y="251460"/>
            <a:ext cx="11972925" cy="5041265"/>
          </a:xfrm>
        </p:spPr>
        <p:txBody>
          <a:bodyPr/>
          <a:p>
            <a:pPr marL="0" algn="l">
              <a:lnSpc>
                <a:spcPct val="100000"/>
              </a:lnSpc>
              <a:buClrTx/>
              <a:buSzTx/>
              <a:buNone/>
            </a:pPr>
            <a:r>
              <a:rPr lang="en-US" altLang="en-US" sz="2800" spc="0">
                <a:solidFill>
                  <a:schemeClr val="tx1"/>
                </a:solidFill>
                <a:latin typeface="Times New Roman" panose="02020603050405020304" pitchFamily="18" charset="0"/>
                <a:ea typeface="宋体" panose="02010600030101010101" pitchFamily="2" charset="-122"/>
                <a:cs typeface="Times New Roman" panose="02020603050405020304" pitchFamily="18" charset="0"/>
              </a:rPr>
              <a:t>2.It forces you to look deep inside yourself and figure out if you really have the physical ,as well as mental, toughness to push when you want to stop.</a:t>
            </a:r>
            <a:endParaRPr lang="en-US" altLang="en-US" sz="2800" spc="0">
              <a:solidFill>
                <a:schemeClr val="tx1"/>
              </a:solidFill>
              <a:latin typeface="Times New Roman" panose="02020603050405020304" pitchFamily="18" charset="0"/>
              <a:ea typeface="宋体" panose="02010600030101010101" pitchFamily="2" charset="-122"/>
              <a:cs typeface="Times New Roman" panose="02020603050405020304" pitchFamily="18" charset="0"/>
            </a:endParaRPr>
          </a:p>
          <a:p>
            <a:pPr marL="0" algn="l">
              <a:lnSpc>
                <a:spcPct val="100000"/>
              </a:lnSpc>
              <a:buClrTx/>
              <a:buSzTx/>
              <a:buNone/>
            </a:pPr>
            <a:r>
              <a:rPr lang="en-US" altLang="en-US" sz="2800" spc="0">
                <a:solidFill>
                  <a:schemeClr val="tx1"/>
                </a:solidFill>
                <a:latin typeface="Times New Roman" panose="02020603050405020304" pitchFamily="18" charset="0"/>
                <a:ea typeface="宋体" panose="02010600030101010101" pitchFamily="2" charset="-122"/>
                <a:cs typeface="Times New Roman" panose="02020603050405020304" pitchFamily="18" charset="0"/>
              </a:rPr>
              <a:t>figure out 算出；想出；解决；理解；</a:t>
            </a:r>
            <a:endParaRPr lang="en-US" altLang="en-US" sz="2800" spc="0">
              <a:solidFill>
                <a:schemeClr val="tx1"/>
              </a:solidFill>
              <a:latin typeface="Times New Roman" panose="02020603050405020304" pitchFamily="18" charset="0"/>
              <a:ea typeface="宋体" panose="02010600030101010101" pitchFamily="2" charset="-122"/>
              <a:cs typeface="Times New Roman" panose="02020603050405020304" pitchFamily="18" charset="0"/>
            </a:endParaRPr>
          </a:p>
          <a:p>
            <a:pPr marL="0" algn="l">
              <a:lnSpc>
                <a:spcPct val="100000"/>
              </a:lnSpc>
              <a:buClrTx/>
              <a:buSzTx/>
              <a:buNone/>
            </a:pPr>
            <a:r>
              <a:rPr lang="en-US" altLang="en-US" sz="2800" spc="0">
                <a:solidFill>
                  <a:schemeClr val="tx1"/>
                </a:solidFill>
                <a:latin typeface="Times New Roman" panose="02020603050405020304" pitchFamily="18" charset="0"/>
                <a:ea typeface="宋体" panose="02010600030101010101" pitchFamily="2" charset="-122"/>
                <a:cs typeface="Times New Roman" panose="02020603050405020304" pitchFamily="18" charset="0"/>
              </a:rPr>
              <a:t>【活学活用】</a:t>
            </a:r>
            <a:endParaRPr lang="en-US" altLang="en-US" sz="2800" spc="0">
              <a:solidFill>
                <a:schemeClr val="tx1"/>
              </a:solidFill>
              <a:latin typeface="Times New Roman" panose="02020603050405020304" pitchFamily="18" charset="0"/>
              <a:ea typeface="宋体" panose="02010600030101010101" pitchFamily="2" charset="-122"/>
              <a:cs typeface="Times New Roman" panose="02020603050405020304" pitchFamily="18" charset="0"/>
            </a:endParaRPr>
          </a:p>
          <a:p>
            <a:pPr marL="0" algn="l">
              <a:lnSpc>
                <a:spcPct val="100000"/>
              </a:lnSpc>
              <a:buClrTx/>
              <a:buSzTx/>
              <a:buNone/>
            </a:pPr>
            <a:r>
              <a:rPr lang="en-US" altLang="en-US" sz="2800" spc="0">
                <a:solidFill>
                  <a:schemeClr val="tx1"/>
                </a:solidFill>
                <a:latin typeface="Times New Roman" panose="02020603050405020304" pitchFamily="18" charset="0"/>
                <a:ea typeface="宋体" panose="02010600030101010101" pitchFamily="2" charset="-122"/>
                <a:cs typeface="Times New Roman" panose="02020603050405020304" pitchFamily="18" charset="0"/>
              </a:rPr>
              <a:t>1) ___________________________________________________.</a:t>
            </a:r>
            <a:endParaRPr lang="en-US" altLang="en-US" sz="2800" spc="0">
              <a:solidFill>
                <a:schemeClr val="tx1"/>
              </a:solidFill>
              <a:latin typeface="Times New Roman" panose="02020603050405020304" pitchFamily="18" charset="0"/>
              <a:ea typeface="宋体" panose="02010600030101010101" pitchFamily="2" charset="-122"/>
              <a:cs typeface="Times New Roman" panose="02020603050405020304" pitchFamily="18" charset="0"/>
            </a:endParaRPr>
          </a:p>
          <a:p>
            <a:pPr marL="0" algn="l">
              <a:lnSpc>
                <a:spcPct val="100000"/>
              </a:lnSpc>
              <a:buClrTx/>
              <a:buSzTx/>
              <a:buNone/>
            </a:pPr>
            <a:r>
              <a:rPr lang="en-US" altLang="en-US" sz="2800" spc="0">
                <a:solidFill>
                  <a:schemeClr val="tx1"/>
                </a:solidFill>
                <a:latin typeface="Times New Roman" panose="02020603050405020304" pitchFamily="18" charset="0"/>
                <a:ea typeface="宋体" panose="02010600030101010101" pitchFamily="2" charset="-122"/>
                <a:cs typeface="Times New Roman" panose="02020603050405020304" pitchFamily="18" charset="0"/>
              </a:rPr>
              <a:t>孩子们没有花很多时间就算出了正确的答案。</a:t>
            </a:r>
            <a:endParaRPr lang="en-US" altLang="en-US" sz="2800" spc="0">
              <a:solidFill>
                <a:schemeClr val="tx1"/>
              </a:solidFill>
              <a:latin typeface="Times New Roman" panose="02020603050405020304" pitchFamily="18" charset="0"/>
              <a:ea typeface="宋体" panose="02010600030101010101" pitchFamily="2" charset="-122"/>
              <a:cs typeface="Times New Roman" panose="02020603050405020304" pitchFamily="18" charset="0"/>
            </a:endParaRPr>
          </a:p>
          <a:p>
            <a:pPr marL="0" algn="l">
              <a:lnSpc>
                <a:spcPct val="100000"/>
              </a:lnSpc>
              <a:buClrTx/>
              <a:buSzTx/>
              <a:buNone/>
            </a:pPr>
            <a:r>
              <a:rPr lang="en-US" altLang="en-US" sz="2800" spc="0">
                <a:solidFill>
                  <a:schemeClr val="tx1"/>
                </a:solidFill>
                <a:latin typeface="Times New Roman" panose="02020603050405020304" pitchFamily="18" charset="0"/>
                <a:ea typeface="宋体" panose="02010600030101010101" pitchFamily="2" charset="-122"/>
                <a:cs typeface="Times New Roman" panose="02020603050405020304" pitchFamily="18" charset="0"/>
              </a:rPr>
              <a:t>2) ____________________________________________</a:t>
            </a:r>
            <a:endParaRPr lang="en-US" altLang="en-US" sz="2800" spc="0">
              <a:solidFill>
                <a:schemeClr val="tx1"/>
              </a:solidFill>
              <a:latin typeface="Times New Roman" panose="02020603050405020304" pitchFamily="18" charset="0"/>
              <a:ea typeface="宋体" panose="02010600030101010101" pitchFamily="2" charset="-122"/>
              <a:cs typeface="Times New Roman" panose="02020603050405020304" pitchFamily="18" charset="0"/>
            </a:endParaRPr>
          </a:p>
          <a:p>
            <a:pPr marL="0" algn="l">
              <a:lnSpc>
                <a:spcPct val="100000"/>
              </a:lnSpc>
              <a:buClrTx/>
              <a:buSzTx/>
              <a:buNone/>
            </a:pPr>
            <a:r>
              <a:rPr lang="en-US" altLang="en-US" sz="2800" spc="0">
                <a:solidFill>
                  <a:schemeClr val="tx1"/>
                </a:solidFill>
                <a:latin typeface="Times New Roman" panose="02020603050405020304" pitchFamily="18" charset="0"/>
                <a:ea typeface="宋体" panose="02010600030101010101" pitchFamily="2" charset="-122"/>
                <a:cs typeface="Times New Roman" panose="02020603050405020304" pitchFamily="18" charset="0"/>
              </a:rPr>
              <a:t>他正在努力想办法解决这个问题。</a:t>
            </a:r>
            <a:endParaRPr lang="en-US" altLang="en-US" sz="2800" spc="0">
              <a:solidFill>
                <a:schemeClr val="tx1"/>
              </a:solidFill>
              <a:latin typeface="Times New Roman" panose="02020603050405020304" pitchFamily="18" charset="0"/>
              <a:ea typeface="宋体" panose="02010600030101010101" pitchFamily="2" charset="-122"/>
              <a:cs typeface="Times New Roman" panose="02020603050405020304" pitchFamily="18" charset="0"/>
            </a:endParaRPr>
          </a:p>
          <a:p>
            <a:pPr marL="0" algn="l">
              <a:lnSpc>
                <a:spcPct val="100000"/>
              </a:lnSpc>
              <a:buClrTx/>
              <a:buSzTx/>
              <a:buNone/>
            </a:pPr>
            <a:r>
              <a:rPr lang="en-US" altLang="en-US" sz="2800" spc="0">
                <a:solidFill>
                  <a:schemeClr val="tx1"/>
                </a:solidFill>
                <a:latin typeface="Times New Roman" panose="02020603050405020304" pitchFamily="18" charset="0"/>
                <a:ea typeface="宋体" panose="02010600030101010101" pitchFamily="2" charset="-122"/>
                <a:cs typeface="Times New Roman" panose="02020603050405020304" pitchFamily="18" charset="0"/>
              </a:rPr>
              <a:t>3) ____________________________________________</a:t>
            </a:r>
            <a:endParaRPr lang="en-US" altLang="en-US" sz="2800" spc="0">
              <a:solidFill>
                <a:schemeClr val="tx1"/>
              </a:solidFill>
              <a:latin typeface="Times New Roman" panose="02020603050405020304" pitchFamily="18" charset="0"/>
              <a:ea typeface="宋体" panose="02010600030101010101" pitchFamily="2" charset="-122"/>
              <a:cs typeface="Times New Roman" panose="02020603050405020304" pitchFamily="18" charset="0"/>
            </a:endParaRPr>
          </a:p>
          <a:p>
            <a:pPr marL="0" algn="l">
              <a:lnSpc>
                <a:spcPct val="100000"/>
              </a:lnSpc>
              <a:buClrTx/>
              <a:buSzTx/>
              <a:buNone/>
            </a:pPr>
            <a:r>
              <a:rPr lang="en-US" altLang="en-US" sz="2800" spc="0">
                <a:solidFill>
                  <a:schemeClr val="tx1"/>
                </a:solidFill>
                <a:latin typeface="Times New Roman" panose="02020603050405020304" pitchFamily="18" charset="0"/>
                <a:ea typeface="宋体" panose="02010600030101010101" pitchFamily="2" charset="-122"/>
                <a:cs typeface="Times New Roman" panose="02020603050405020304" pitchFamily="18" charset="0"/>
              </a:rPr>
              <a:t>我琢磨不透他为什么要辞掉工作。</a:t>
            </a:r>
            <a:endParaRPr lang="en-US" altLang="en-US" sz="2800" spc="0">
              <a:solidFill>
                <a:schemeClr val="tx1"/>
              </a:solidFill>
              <a:latin typeface="Times New Roman" panose="02020603050405020304" pitchFamily="18" charset="0"/>
              <a:ea typeface="宋体" panose="02010600030101010101" pitchFamily="2" charset="-122"/>
              <a:cs typeface="Times New Roman" panose="02020603050405020304" pitchFamily="18" charset="0"/>
            </a:endParaRPr>
          </a:p>
          <a:p>
            <a:pPr marL="0" algn="l">
              <a:lnSpc>
                <a:spcPct val="100000"/>
              </a:lnSpc>
              <a:buClrTx/>
              <a:buSzTx/>
              <a:buNone/>
            </a:pPr>
            <a:r>
              <a:rPr lang="en-US" altLang="en-US" sz="2800" spc="0">
                <a:solidFill>
                  <a:schemeClr val="tx1"/>
                </a:solidFill>
                <a:latin typeface="Times New Roman" panose="02020603050405020304" pitchFamily="18" charset="0"/>
                <a:ea typeface="宋体" panose="02010600030101010101" pitchFamily="2" charset="-122"/>
                <a:cs typeface="Times New Roman" panose="02020603050405020304" pitchFamily="18" charset="0"/>
              </a:rPr>
              <a:t>4) ____________________________________________</a:t>
            </a:r>
            <a:endParaRPr lang="en-US" altLang="en-US" sz="2800" spc="0">
              <a:solidFill>
                <a:schemeClr val="tx1"/>
              </a:solidFill>
              <a:latin typeface="Times New Roman" panose="02020603050405020304" pitchFamily="18" charset="0"/>
              <a:ea typeface="宋体" panose="02010600030101010101" pitchFamily="2" charset="-122"/>
              <a:cs typeface="Times New Roman" panose="02020603050405020304" pitchFamily="18" charset="0"/>
            </a:endParaRPr>
          </a:p>
          <a:p>
            <a:pPr marL="0" algn="l">
              <a:lnSpc>
                <a:spcPct val="100000"/>
              </a:lnSpc>
              <a:buClrTx/>
              <a:buSzTx/>
              <a:buNone/>
            </a:pPr>
            <a:r>
              <a:rPr lang="en-US" altLang="en-US" sz="2800" spc="0">
                <a:solidFill>
                  <a:schemeClr val="tx1"/>
                </a:solidFill>
                <a:latin typeface="Times New Roman" panose="02020603050405020304" pitchFamily="18" charset="0"/>
                <a:ea typeface="宋体" panose="02010600030101010101" pitchFamily="2" charset="-122"/>
                <a:cs typeface="Times New Roman" panose="02020603050405020304" pitchFamily="18" charset="0"/>
              </a:rPr>
              <a:t>过了好一会我才明白发生了什么。</a:t>
            </a:r>
            <a:endParaRPr lang="en-US" altLang="en-US" sz="2800" spc="0">
              <a:solidFill>
                <a:schemeClr val="tx1"/>
              </a:solidFill>
              <a:latin typeface="Times New Roman" panose="02020603050405020304" pitchFamily="18" charset="0"/>
              <a:ea typeface="宋体" panose="02010600030101010101" pitchFamily="2" charset="-122"/>
              <a:cs typeface="Times New Roman" panose="02020603050405020304" pitchFamily="18" charset="0"/>
            </a:endParaRPr>
          </a:p>
        </p:txBody>
      </p:sp>
      <p:sp>
        <p:nvSpPr>
          <p:cNvPr id="4" name="文本框 3"/>
          <p:cNvSpPr txBox="1"/>
          <p:nvPr/>
        </p:nvSpPr>
        <p:spPr>
          <a:xfrm>
            <a:off x="642620" y="2272030"/>
            <a:ext cx="9747885" cy="521970"/>
          </a:xfrm>
          <a:prstGeom prst="rect">
            <a:avLst/>
          </a:prstGeom>
          <a:noFill/>
        </p:spPr>
        <p:txBody>
          <a:bodyPr wrap="none" rtlCol="0">
            <a:spAutoFit/>
          </a:bodyPr>
          <a:p>
            <a:pPr marL="0" algn="l">
              <a:lnSpc>
                <a:spcPct val="100000"/>
              </a:lnSpc>
              <a:buClrTx/>
              <a:buSzTx/>
              <a:buNone/>
            </a:pPr>
            <a:r>
              <a:rPr lang="en-US" altLang="en-US" sz="2800" b="1">
                <a:solidFill>
                  <a:srgbClr val="FF0000"/>
                </a:solidFill>
                <a:latin typeface="Times New Roman" panose="02020603050405020304" pitchFamily="18" charset="0"/>
                <a:ea typeface="宋体" panose="02010600030101010101" pitchFamily="2" charset="-122"/>
                <a:cs typeface="Times New Roman" panose="02020603050405020304" pitchFamily="18" charset="0"/>
                <a:sym typeface="+mn-ea"/>
              </a:rPr>
              <a:t>It didn't take the children long to figure out the correct answer.</a:t>
            </a:r>
            <a:endParaRPr lang="en-US" altLang="en-US" sz="2800" b="1">
              <a:solidFill>
                <a:srgbClr val="FF0000"/>
              </a:solidFill>
              <a:latin typeface="Times New Roman" panose="02020603050405020304" pitchFamily="18" charset="0"/>
              <a:ea typeface="宋体" panose="02010600030101010101" pitchFamily="2" charset="-122"/>
              <a:cs typeface="Times New Roman" panose="02020603050405020304" pitchFamily="18" charset="0"/>
              <a:sym typeface="+mn-ea"/>
            </a:endParaRPr>
          </a:p>
        </p:txBody>
      </p:sp>
      <p:sp>
        <p:nvSpPr>
          <p:cNvPr id="5" name="文本框 4"/>
          <p:cNvSpPr txBox="1"/>
          <p:nvPr/>
        </p:nvSpPr>
        <p:spPr>
          <a:xfrm>
            <a:off x="751205" y="3388995"/>
            <a:ext cx="8040370" cy="521970"/>
          </a:xfrm>
          <a:prstGeom prst="rect">
            <a:avLst/>
          </a:prstGeom>
          <a:noFill/>
        </p:spPr>
        <p:txBody>
          <a:bodyPr wrap="none" rtlCol="0">
            <a:spAutoFit/>
          </a:bodyPr>
          <a:p>
            <a:pPr marL="0" algn="l">
              <a:lnSpc>
                <a:spcPct val="100000"/>
              </a:lnSpc>
              <a:buClrTx/>
              <a:buSzTx/>
              <a:buNone/>
            </a:pPr>
            <a:r>
              <a:rPr lang="en-US" altLang="en-US" sz="2800" b="1">
                <a:solidFill>
                  <a:srgbClr val="FF0000"/>
                </a:solidFill>
                <a:latin typeface="Times New Roman" panose="02020603050405020304" pitchFamily="18" charset="0"/>
                <a:ea typeface="宋体" panose="02010600030101010101" pitchFamily="2" charset="-122"/>
                <a:cs typeface="Times New Roman" panose="02020603050405020304" pitchFamily="18" charset="0"/>
                <a:sym typeface="+mn-ea"/>
              </a:rPr>
              <a:t>He's trying to figure out a way to solve the problem.</a:t>
            </a:r>
            <a:endParaRPr lang="en-US" altLang="en-US" sz="2800" b="1">
              <a:solidFill>
                <a:srgbClr val="FF0000"/>
              </a:solidFill>
              <a:latin typeface="Times New Roman" panose="02020603050405020304" pitchFamily="18" charset="0"/>
              <a:ea typeface="宋体" panose="02010600030101010101" pitchFamily="2" charset="-122"/>
              <a:cs typeface="Times New Roman" panose="02020603050405020304" pitchFamily="18" charset="0"/>
              <a:sym typeface="+mn-ea"/>
            </a:endParaRPr>
          </a:p>
        </p:txBody>
      </p:sp>
      <p:sp>
        <p:nvSpPr>
          <p:cNvPr id="6" name="文本框 5"/>
          <p:cNvSpPr txBox="1"/>
          <p:nvPr/>
        </p:nvSpPr>
        <p:spPr>
          <a:xfrm>
            <a:off x="820420" y="4505960"/>
            <a:ext cx="5795010" cy="521970"/>
          </a:xfrm>
          <a:prstGeom prst="rect">
            <a:avLst/>
          </a:prstGeom>
          <a:noFill/>
        </p:spPr>
        <p:txBody>
          <a:bodyPr wrap="none" rtlCol="0">
            <a:spAutoFit/>
          </a:bodyPr>
          <a:p>
            <a:pPr marL="0" algn="l">
              <a:lnSpc>
                <a:spcPct val="100000"/>
              </a:lnSpc>
              <a:buClrTx/>
              <a:buSzTx/>
              <a:buNone/>
            </a:pPr>
            <a:r>
              <a:rPr lang="en-US" altLang="en-US" sz="2800" b="1">
                <a:solidFill>
                  <a:srgbClr val="FF0000"/>
                </a:solidFill>
                <a:latin typeface="Times New Roman" panose="02020603050405020304" pitchFamily="18" charset="0"/>
                <a:ea typeface="宋体" panose="02010600030101010101" pitchFamily="2" charset="-122"/>
                <a:cs typeface="Times New Roman" panose="02020603050405020304" pitchFamily="18" charset="0"/>
                <a:sym typeface="+mn-ea"/>
              </a:rPr>
              <a:t>I can't figure out why he quit his job.</a:t>
            </a:r>
            <a:endParaRPr lang="en-US" altLang="en-US" sz="2800" b="1">
              <a:solidFill>
                <a:srgbClr val="FF0000"/>
              </a:solidFill>
              <a:latin typeface="Times New Roman" panose="02020603050405020304" pitchFamily="18" charset="0"/>
              <a:ea typeface="宋体" panose="02010600030101010101" pitchFamily="2" charset="-122"/>
              <a:cs typeface="Times New Roman" panose="02020603050405020304" pitchFamily="18" charset="0"/>
              <a:sym typeface="+mn-ea"/>
            </a:endParaRPr>
          </a:p>
        </p:txBody>
      </p:sp>
      <p:sp>
        <p:nvSpPr>
          <p:cNvPr id="7" name="文本框 6"/>
          <p:cNvSpPr txBox="1"/>
          <p:nvPr/>
        </p:nvSpPr>
        <p:spPr>
          <a:xfrm>
            <a:off x="820420" y="5614035"/>
            <a:ext cx="7364095" cy="521970"/>
          </a:xfrm>
          <a:prstGeom prst="rect">
            <a:avLst/>
          </a:prstGeom>
          <a:noFill/>
        </p:spPr>
        <p:txBody>
          <a:bodyPr wrap="none" rtlCol="0">
            <a:spAutoFit/>
          </a:bodyPr>
          <a:p>
            <a:pPr marL="0" algn="l">
              <a:lnSpc>
                <a:spcPct val="100000"/>
              </a:lnSpc>
              <a:buClrTx/>
              <a:buSzTx/>
              <a:buNone/>
            </a:pPr>
            <a:r>
              <a:rPr lang="en-US" altLang="en-US" sz="2800" b="1">
                <a:solidFill>
                  <a:srgbClr val="FF0000"/>
                </a:solidFill>
                <a:latin typeface="Times New Roman" panose="02020603050405020304" pitchFamily="18" charset="0"/>
                <a:ea typeface="宋体" panose="02010600030101010101" pitchFamily="2" charset="-122"/>
                <a:cs typeface="Times New Roman" panose="02020603050405020304" pitchFamily="18" charset="0"/>
                <a:sym typeface="+mn-ea"/>
              </a:rPr>
              <a:t>It took me a while to figure out what happened.</a:t>
            </a:r>
            <a:endParaRPr lang="en-US" altLang="en-US" sz="2800" b="1">
              <a:solidFill>
                <a:srgbClr val="FF0000"/>
              </a:solidFill>
              <a:latin typeface="Times New Roman" panose="02020603050405020304" pitchFamily="18" charset="0"/>
              <a:ea typeface="宋体" panose="02010600030101010101" pitchFamily="2" charset="-122"/>
              <a:cs typeface="Times New Roman" panose="02020603050405020304" pitchFamily="18" charset="0"/>
              <a:sym typeface="+mn-ea"/>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5" grpId="0"/>
      <p:bldP spid="5" grpId="1"/>
      <p:bldP spid="6" grpId="0"/>
      <p:bldP spid="6" grpId="1"/>
      <p:bldP spid="7" grpId="0"/>
      <p:bldP spid="7" grpId="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401955" y="405130"/>
            <a:ext cx="10852150" cy="5989955"/>
          </a:xfrm>
        </p:spPr>
        <p:txBody>
          <a:bodyPr/>
          <a:p>
            <a:pPr marL="0" algn="l">
              <a:lnSpc>
                <a:spcPct val="100000"/>
              </a:lnSpc>
              <a:buClrTx/>
              <a:buSzTx/>
              <a:buNone/>
            </a:pPr>
            <a:r>
              <a:rPr lang="en-US" altLang="en-US" sz="2800" spc="0">
                <a:solidFill>
                  <a:schemeClr val="tx1"/>
                </a:solidFill>
                <a:latin typeface="Times New Roman" panose="02020603050405020304" pitchFamily="18" charset="0"/>
                <a:ea typeface="宋体" panose="02010600030101010101" pitchFamily="2" charset="-122"/>
                <a:cs typeface="Times New Roman" panose="02020603050405020304" pitchFamily="18" charset="0"/>
              </a:rPr>
              <a:t>3. 1) With the majority of attempts to climb Qomolangma resulting either in total success or failure, is there also a scientific reason behind this risk-taking?</a:t>
            </a:r>
            <a:endParaRPr lang="en-US" altLang="en-US" sz="2800" spc="0">
              <a:solidFill>
                <a:schemeClr val="tx1"/>
              </a:solidFill>
              <a:latin typeface="Times New Roman" panose="02020603050405020304" pitchFamily="18" charset="0"/>
              <a:ea typeface="宋体" panose="02010600030101010101" pitchFamily="2" charset="-122"/>
              <a:cs typeface="Times New Roman" panose="02020603050405020304" pitchFamily="18" charset="0"/>
            </a:endParaRPr>
          </a:p>
          <a:p>
            <a:pPr marL="0" algn="l">
              <a:lnSpc>
                <a:spcPct val="100000"/>
              </a:lnSpc>
              <a:buClrTx/>
              <a:buSzTx/>
              <a:buNone/>
            </a:pPr>
            <a:r>
              <a:rPr lang="en-US" altLang="en-US" sz="2800" spc="0">
                <a:solidFill>
                  <a:schemeClr val="tx1"/>
                </a:solidFill>
                <a:latin typeface="Times New Roman" panose="02020603050405020304" pitchFamily="18" charset="0"/>
                <a:ea typeface="宋体" panose="02010600030101010101" pitchFamily="2" charset="-122"/>
                <a:cs typeface="Times New Roman" panose="02020603050405020304" pitchFamily="18" charset="0"/>
              </a:rPr>
              <a:t>2) He refers to the personalities of these people as “Type T”, with the “T” standing for “thrill”.</a:t>
            </a:r>
            <a:endParaRPr lang="en-US" altLang="en-US" sz="2800" spc="0">
              <a:solidFill>
                <a:schemeClr val="tx1"/>
              </a:solidFill>
              <a:latin typeface="Times New Roman" panose="02020603050405020304" pitchFamily="18" charset="0"/>
              <a:ea typeface="宋体" panose="02010600030101010101" pitchFamily="2" charset="-122"/>
              <a:cs typeface="Times New Roman" panose="02020603050405020304" pitchFamily="18" charset="0"/>
            </a:endParaRPr>
          </a:p>
          <a:p>
            <a:pPr marL="0" algn="l">
              <a:lnSpc>
                <a:spcPct val="100000"/>
              </a:lnSpc>
              <a:buClrTx/>
              <a:buSzTx/>
              <a:buNone/>
            </a:pPr>
            <a:r>
              <a:rPr lang="en-US" altLang="en-US" sz="2800" spc="0">
                <a:solidFill>
                  <a:schemeClr val="tx1"/>
                </a:solidFill>
                <a:latin typeface="Times New Roman" panose="02020603050405020304" pitchFamily="18" charset="0"/>
                <a:ea typeface="宋体" panose="02010600030101010101" pitchFamily="2" charset="-122"/>
                <a:cs typeface="Times New Roman" panose="02020603050405020304" pitchFamily="18" charset="0"/>
              </a:rPr>
              <a:t>【解析】这两句中加粗部分为 with 的复合结构作状语。</a:t>
            </a:r>
            <a:endParaRPr lang="en-US" altLang="en-US" sz="2800" spc="0">
              <a:solidFill>
                <a:schemeClr val="tx1"/>
              </a:solidFill>
              <a:latin typeface="Times New Roman" panose="02020603050405020304" pitchFamily="18" charset="0"/>
              <a:ea typeface="宋体" panose="02010600030101010101" pitchFamily="2" charset="-122"/>
              <a:cs typeface="Times New Roman" panose="02020603050405020304" pitchFamily="18" charset="0"/>
            </a:endParaRPr>
          </a:p>
          <a:p>
            <a:pPr marL="0" algn="l">
              <a:lnSpc>
                <a:spcPct val="100000"/>
              </a:lnSpc>
              <a:buClrTx/>
              <a:buSzTx/>
              <a:buNone/>
            </a:pPr>
            <a:r>
              <a:rPr lang="en-US" altLang="en-US" sz="2800" spc="0">
                <a:solidFill>
                  <a:schemeClr val="tx1"/>
                </a:solidFill>
                <a:latin typeface="Times New Roman" panose="02020603050405020304" pitchFamily="18" charset="0"/>
                <a:ea typeface="宋体" panose="02010600030101010101" pitchFamily="2" charset="-122"/>
                <a:cs typeface="Times New Roman" panose="02020603050405020304" pitchFamily="18" charset="0"/>
              </a:rPr>
              <a:t>with复合结构：with + 宾语+ 宾语补足语（with+n./pron.+ doing/done/to do/adj./adv./介词短语），在句中可作状语和定语。</a:t>
            </a:r>
            <a:endParaRPr lang="en-US" altLang="en-US" sz="2800" spc="0">
              <a:solidFill>
                <a:schemeClr val="tx1"/>
              </a:solidFill>
              <a:latin typeface="Times New Roman" panose="02020603050405020304" pitchFamily="18" charset="0"/>
              <a:ea typeface="宋体" panose="02010600030101010101" pitchFamily="2" charset="-122"/>
              <a:cs typeface="Times New Roman" panose="02020603050405020304" pitchFamily="18" charset="0"/>
            </a:endParaRPr>
          </a:p>
          <a:p>
            <a:pPr marL="0" algn="l">
              <a:lnSpc>
                <a:spcPct val="100000"/>
              </a:lnSpc>
              <a:buClrTx/>
              <a:buSzTx/>
              <a:buNone/>
            </a:pPr>
            <a:r>
              <a:rPr lang="en-US" altLang="en-US" sz="2800" spc="0">
                <a:solidFill>
                  <a:schemeClr val="tx1"/>
                </a:solidFill>
                <a:latin typeface="Times New Roman" panose="02020603050405020304" pitchFamily="18" charset="0"/>
                <a:ea typeface="宋体" panose="02010600030101010101" pitchFamily="2" charset="-122"/>
                <a:cs typeface="Times New Roman" panose="02020603050405020304" pitchFamily="18" charset="0"/>
              </a:rPr>
              <a:t>【活学活用】</a:t>
            </a:r>
            <a:endParaRPr lang="en-US" altLang="en-US" sz="2800" spc="0">
              <a:solidFill>
                <a:schemeClr val="tx1"/>
              </a:solidFill>
              <a:latin typeface="Times New Roman" panose="02020603050405020304" pitchFamily="18" charset="0"/>
              <a:ea typeface="宋体" panose="02010600030101010101" pitchFamily="2" charset="-122"/>
              <a:cs typeface="Times New Roman" panose="02020603050405020304" pitchFamily="18" charset="0"/>
            </a:endParaRPr>
          </a:p>
          <a:p>
            <a:pPr marL="0" algn="l">
              <a:lnSpc>
                <a:spcPct val="100000"/>
              </a:lnSpc>
              <a:buClrTx/>
              <a:buSzTx/>
              <a:buNone/>
            </a:pPr>
            <a:r>
              <a:rPr lang="en-US" altLang="en-US" sz="2800" spc="0">
                <a:solidFill>
                  <a:schemeClr val="tx1"/>
                </a:solidFill>
                <a:latin typeface="Times New Roman" panose="02020603050405020304" pitchFamily="18" charset="0"/>
                <a:ea typeface="宋体" panose="02010600030101010101" pitchFamily="2" charset="-122"/>
                <a:cs typeface="Times New Roman" panose="02020603050405020304" pitchFamily="18" charset="0"/>
              </a:rPr>
              <a:t>1) ___________________(冬天来了)，it's time to buy warm clothes.</a:t>
            </a:r>
            <a:endParaRPr lang="en-US" altLang="en-US" sz="2800" spc="0">
              <a:solidFill>
                <a:schemeClr val="tx1"/>
              </a:solidFill>
              <a:latin typeface="Times New Roman" panose="02020603050405020304" pitchFamily="18" charset="0"/>
              <a:ea typeface="宋体" panose="02010600030101010101" pitchFamily="2" charset="-122"/>
              <a:cs typeface="Times New Roman" panose="02020603050405020304" pitchFamily="18" charset="0"/>
            </a:endParaRPr>
          </a:p>
          <a:p>
            <a:pPr marL="0" algn="l">
              <a:lnSpc>
                <a:spcPct val="100000"/>
              </a:lnSpc>
              <a:buClrTx/>
              <a:buSzTx/>
              <a:buNone/>
            </a:pPr>
            <a:r>
              <a:rPr lang="en-US" altLang="en-US" sz="2800" spc="0">
                <a:solidFill>
                  <a:schemeClr val="tx1"/>
                </a:solidFill>
                <a:latin typeface="Times New Roman" panose="02020603050405020304" pitchFamily="18" charset="0"/>
                <a:ea typeface="宋体" panose="02010600030101010101" pitchFamily="2" charset="-122"/>
                <a:cs typeface="Times New Roman" panose="02020603050405020304" pitchFamily="18" charset="0"/>
              </a:rPr>
              <a:t>2) __________________________________(空气污染越来越严重), the government needs to come up with some effective measures to deal with it.</a:t>
            </a:r>
            <a:endParaRPr lang="en-US" altLang="en-US" sz="2800" spc="0">
              <a:solidFill>
                <a:schemeClr val="tx1"/>
              </a:solidFill>
              <a:latin typeface="Times New Roman" panose="02020603050405020304" pitchFamily="18" charset="0"/>
              <a:ea typeface="宋体" panose="02010600030101010101" pitchFamily="2" charset="-122"/>
              <a:cs typeface="Times New Roman" panose="02020603050405020304" pitchFamily="18" charset="0"/>
            </a:endParaRPr>
          </a:p>
        </p:txBody>
      </p:sp>
      <p:sp>
        <p:nvSpPr>
          <p:cNvPr id="4" name="文本框 3"/>
          <p:cNvSpPr txBox="1"/>
          <p:nvPr/>
        </p:nvSpPr>
        <p:spPr>
          <a:xfrm>
            <a:off x="1146175" y="4892040"/>
            <a:ext cx="2778760" cy="460375"/>
          </a:xfrm>
          <a:prstGeom prst="rect">
            <a:avLst/>
          </a:prstGeom>
          <a:noFill/>
        </p:spPr>
        <p:txBody>
          <a:bodyPr wrap="none" rtlCol="0">
            <a:spAutoFit/>
          </a:bodyPr>
          <a:p>
            <a:pPr algn="l"/>
            <a:r>
              <a:rPr lang="en-US" altLang="en-US" sz="2400" b="1">
                <a:solidFill>
                  <a:srgbClr val="FF0000"/>
                </a:solidFill>
                <a:latin typeface="Times New Roman" panose="02020603050405020304" pitchFamily="18" charset="0"/>
                <a:ea typeface="宋体" panose="02010600030101010101" pitchFamily="2" charset="-122"/>
                <a:cs typeface="Times New Roman" panose="02020603050405020304" pitchFamily="18" charset="0"/>
                <a:sym typeface="+mn-ea"/>
              </a:rPr>
              <a:t>With winter coming</a:t>
            </a:r>
            <a:endParaRPr lang="en-US" altLang="en-US" sz="2400" b="1">
              <a:solidFill>
                <a:srgbClr val="FF0000"/>
              </a:solidFill>
              <a:latin typeface="Times New Roman" panose="02020603050405020304" pitchFamily="18" charset="0"/>
              <a:ea typeface="宋体" panose="02010600030101010101" pitchFamily="2" charset="-122"/>
              <a:cs typeface="Times New Roman" panose="02020603050405020304" pitchFamily="18" charset="0"/>
              <a:sym typeface="+mn-ea"/>
            </a:endParaRPr>
          </a:p>
        </p:txBody>
      </p:sp>
      <p:sp>
        <p:nvSpPr>
          <p:cNvPr id="5" name="文本框 4"/>
          <p:cNvSpPr txBox="1"/>
          <p:nvPr/>
        </p:nvSpPr>
        <p:spPr>
          <a:xfrm>
            <a:off x="899160" y="5352415"/>
            <a:ext cx="5742305" cy="460375"/>
          </a:xfrm>
          <a:prstGeom prst="rect">
            <a:avLst/>
          </a:prstGeom>
          <a:noFill/>
        </p:spPr>
        <p:txBody>
          <a:bodyPr wrap="none" rtlCol="0">
            <a:spAutoFit/>
          </a:bodyPr>
          <a:p>
            <a:pPr algn="l"/>
            <a:r>
              <a:rPr lang="en-US" altLang="en-US" sz="2400" b="1">
                <a:solidFill>
                  <a:srgbClr val="FF0000"/>
                </a:solidFill>
                <a:latin typeface="Times New Roman" panose="02020603050405020304" pitchFamily="18" charset="0"/>
                <a:ea typeface="宋体" panose="02010600030101010101" pitchFamily="2" charset="-122"/>
                <a:cs typeface="Times New Roman" panose="02020603050405020304" pitchFamily="18" charset="0"/>
                <a:sym typeface="+mn-ea"/>
              </a:rPr>
              <a:t>With air pollution getting worse and worse</a:t>
            </a:r>
            <a:endParaRPr lang="en-US" altLang="en-US" sz="2400" b="1">
              <a:solidFill>
                <a:srgbClr val="FF0000"/>
              </a:solidFill>
              <a:latin typeface="Times New Roman" panose="02020603050405020304" pitchFamily="18" charset="0"/>
              <a:ea typeface="宋体" panose="02010600030101010101" pitchFamily="2" charset="-122"/>
              <a:cs typeface="Times New Roman" panose="02020603050405020304" pitchFamily="18" charset="0"/>
              <a:sym typeface="+mn-ea"/>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5" grpId="0"/>
      <p:bldP spid="5" grpId="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516255" y="596265"/>
            <a:ext cx="11454765" cy="5041265"/>
          </a:xfrm>
        </p:spPr>
        <p:txBody>
          <a:bodyPr/>
          <a:p>
            <a:pPr marL="0" algn="l">
              <a:lnSpc>
                <a:spcPct val="100000"/>
              </a:lnSpc>
              <a:buClrTx/>
              <a:buSzTx/>
              <a:buNone/>
            </a:pPr>
            <a:r>
              <a:rPr lang="en-US" altLang="en-US" sz="2800" spc="0">
                <a:solidFill>
                  <a:schemeClr val="tx1"/>
                </a:solidFill>
                <a:latin typeface="Times New Roman" panose="02020603050405020304" pitchFamily="18" charset="0"/>
                <a:ea typeface="宋体" panose="02010600030101010101" pitchFamily="2" charset="-122"/>
                <a:cs typeface="Times New Roman" panose="02020603050405020304" pitchFamily="18" charset="0"/>
              </a:rPr>
              <a:t>3) She had to walk home _____________________(自行车被偷).</a:t>
            </a:r>
            <a:endParaRPr lang="en-US" altLang="en-US" sz="2800" spc="0">
              <a:solidFill>
                <a:schemeClr val="tx1"/>
              </a:solidFill>
              <a:latin typeface="Times New Roman" panose="02020603050405020304" pitchFamily="18" charset="0"/>
              <a:ea typeface="宋体" panose="02010600030101010101" pitchFamily="2" charset="-122"/>
              <a:cs typeface="Times New Roman" panose="02020603050405020304" pitchFamily="18" charset="0"/>
            </a:endParaRPr>
          </a:p>
          <a:p>
            <a:pPr marL="0" algn="l">
              <a:lnSpc>
                <a:spcPct val="100000"/>
              </a:lnSpc>
              <a:buClrTx/>
              <a:buSzTx/>
              <a:buNone/>
            </a:pPr>
            <a:r>
              <a:rPr lang="en-US" altLang="en-US" sz="2800" spc="0">
                <a:solidFill>
                  <a:schemeClr val="tx1"/>
                </a:solidFill>
                <a:latin typeface="Times New Roman" panose="02020603050405020304" pitchFamily="18" charset="0"/>
                <a:ea typeface="宋体" panose="02010600030101010101" pitchFamily="2" charset="-122"/>
                <a:cs typeface="Times New Roman" panose="02020603050405020304" pitchFamily="18" charset="0"/>
              </a:rPr>
              <a:t>4) The naughty boy rushed out to play games, ______________________(作业没有做).</a:t>
            </a:r>
            <a:endParaRPr lang="en-US" altLang="en-US" sz="2800" spc="0">
              <a:solidFill>
                <a:schemeClr val="tx1"/>
              </a:solidFill>
              <a:latin typeface="Times New Roman" panose="02020603050405020304" pitchFamily="18" charset="0"/>
              <a:ea typeface="宋体" panose="02010600030101010101" pitchFamily="2" charset="-122"/>
              <a:cs typeface="Times New Roman" panose="02020603050405020304" pitchFamily="18" charset="0"/>
            </a:endParaRPr>
          </a:p>
          <a:p>
            <a:pPr marL="0" algn="l">
              <a:lnSpc>
                <a:spcPct val="100000"/>
              </a:lnSpc>
              <a:buClrTx/>
              <a:buSzTx/>
              <a:buNone/>
            </a:pPr>
            <a:r>
              <a:rPr lang="en-US" altLang="en-US" sz="2800" spc="0">
                <a:solidFill>
                  <a:schemeClr val="tx1"/>
                </a:solidFill>
                <a:latin typeface="Times New Roman" panose="02020603050405020304" pitchFamily="18" charset="0"/>
                <a:ea typeface="宋体" panose="02010600030101010101" pitchFamily="2" charset="-122"/>
                <a:cs typeface="Times New Roman" panose="02020603050405020304" pitchFamily="18" charset="0"/>
              </a:rPr>
              <a:t>5) ____________________(有很多工作要做)，I couldn't go to see the doctor. </a:t>
            </a:r>
            <a:endParaRPr lang="en-US" altLang="en-US" sz="2800" spc="0">
              <a:solidFill>
                <a:schemeClr val="tx1"/>
              </a:solidFill>
              <a:latin typeface="Times New Roman" panose="02020603050405020304" pitchFamily="18" charset="0"/>
              <a:ea typeface="宋体" panose="02010600030101010101" pitchFamily="2" charset="-122"/>
              <a:cs typeface="Times New Roman" panose="02020603050405020304" pitchFamily="18" charset="0"/>
            </a:endParaRPr>
          </a:p>
          <a:p>
            <a:pPr marL="0" algn="l">
              <a:lnSpc>
                <a:spcPct val="100000"/>
              </a:lnSpc>
              <a:buClrTx/>
              <a:buSzTx/>
              <a:buNone/>
            </a:pPr>
            <a:r>
              <a:rPr lang="en-US" altLang="en-US" sz="2800" spc="0">
                <a:solidFill>
                  <a:schemeClr val="tx1"/>
                </a:solidFill>
                <a:latin typeface="Times New Roman" panose="02020603050405020304" pitchFamily="18" charset="0"/>
                <a:ea typeface="宋体" panose="02010600030101010101" pitchFamily="2" charset="-122"/>
                <a:cs typeface="Times New Roman" panose="02020603050405020304" pitchFamily="18" charset="0"/>
              </a:rPr>
              <a:t>6) She sat __________________(闭着眼).</a:t>
            </a:r>
            <a:endParaRPr lang="en-US" altLang="en-US" sz="2800" spc="0">
              <a:solidFill>
                <a:schemeClr val="tx1"/>
              </a:solidFill>
              <a:latin typeface="Times New Roman" panose="02020603050405020304" pitchFamily="18" charset="0"/>
              <a:ea typeface="宋体" panose="02010600030101010101" pitchFamily="2" charset="-122"/>
              <a:cs typeface="Times New Roman" panose="02020603050405020304" pitchFamily="18" charset="0"/>
            </a:endParaRPr>
          </a:p>
          <a:p>
            <a:pPr marL="0" algn="l">
              <a:lnSpc>
                <a:spcPct val="100000"/>
              </a:lnSpc>
              <a:buClrTx/>
              <a:buSzTx/>
              <a:buNone/>
            </a:pPr>
            <a:r>
              <a:rPr lang="en-US" altLang="en-US" sz="2800" spc="0">
                <a:solidFill>
                  <a:schemeClr val="tx1"/>
                </a:solidFill>
                <a:latin typeface="Times New Roman" panose="02020603050405020304" pitchFamily="18" charset="0"/>
                <a:ea typeface="宋体" panose="02010600030101010101" pitchFamily="2" charset="-122"/>
                <a:cs typeface="Times New Roman" panose="02020603050405020304" pitchFamily="18" charset="0"/>
              </a:rPr>
              <a:t>7) ____________________ (脸红红的), he admitted that he was wrong.</a:t>
            </a:r>
            <a:endParaRPr lang="en-US" altLang="en-US" sz="2800" spc="0">
              <a:solidFill>
                <a:schemeClr val="tx1"/>
              </a:solidFill>
              <a:latin typeface="Times New Roman" panose="02020603050405020304" pitchFamily="18" charset="0"/>
              <a:ea typeface="宋体" panose="02010600030101010101" pitchFamily="2" charset="-122"/>
              <a:cs typeface="Times New Roman" panose="02020603050405020304" pitchFamily="18" charset="0"/>
            </a:endParaRPr>
          </a:p>
          <a:p>
            <a:pPr marL="0" algn="l">
              <a:lnSpc>
                <a:spcPct val="100000"/>
              </a:lnSpc>
              <a:buClrTx/>
              <a:buSzTx/>
              <a:buNone/>
            </a:pPr>
            <a:r>
              <a:rPr lang="en-US" altLang="en-US" sz="2800" spc="0">
                <a:solidFill>
                  <a:schemeClr val="tx1"/>
                </a:solidFill>
                <a:latin typeface="Times New Roman" panose="02020603050405020304" pitchFamily="18" charset="0"/>
                <a:ea typeface="宋体" panose="02010600030101010101" pitchFamily="2" charset="-122"/>
                <a:cs typeface="Times New Roman" panose="02020603050405020304" pitchFamily="18" charset="0"/>
              </a:rPr>
              <a:t>8) ____________________(下课了), we went out to play football.</a:t>
            </a:r>
            <a:endParaRPr lang="en-US" altLang="en-US" sz="2800" spc="0">
              <a:solidFill>
                <a:schemeClr val="tx1"/>
              </a:solidFill>
              <a:latin typeface="Times New Roman" panose="02020603050405020304" pitchFamily="18" charset="0"/>
              <a:ea typeface="宋体" panose="02010600030101010101" pitchFamily="2" charset="-122"/>
              <a:cs typeface="Times New Roman" panose="02020603050405020304" pitchFamily="18" charset="0"/>
            </a:endParaRPr>
          </a:p>
          <a:p>
            <a:pPr marL="0" algn="l">
              <a:lnSpc>
                <a:spcPct val="100000"/>
              </a:lnSpc>
              <a:buClrTx/>
              <a:buSzTx/>
              <a:buNone/>
            </a:pPr>
            <a:r>
              <a:rPr lang="en-US" altLang="en-US" sz="2800" spc="0">
                <a:solidFill>
                  <a:schemeClr val="tx1"/>
                </a:solidFill>
                <a:latin typeface="Times New Roman" panose="02020603050405020304" pitchFamily="18" charset="0"/>
                <a:ea typeface="宋体" panose="02010600030101010101" pitchFamily="2" charset="-122"/>
                <a:cs typeface="Times New Roman" panose="02020603050405020304" pitchFamily="18" charset="0"/>
              </a:rPr>
              <a:t>9) ____________________ (手里拿着书), the teacher entered the classroom.</a:t>
            </a:r>
            <a:endParaRPr lang="en-US" altLang="en-US" sz="2800" spc="0">
              <a:solidFill>
                <a:schemeClr val="tx1"/>
              </a:solidFill>
              <a:latin typeface="Times New Roman" panose="02020603050405020304" pitchFamily="18" charset="0"/>
              <a:ea typeface="宋体" panose="02010600030101010101" pitchFamily="2" charset="-122"/>
              <a:cs typeface="Times New Roman" panose="02020603050405020304" pitchFamily="18" charset="0"/>
            </a:endParaRPr>
          </a:p>
        </p:txBody>
      </p:sp>
      <p:sp>
        <p:nvSpPr>
          <p:cNvPr id="4" name="文本框 3"/>
          <p:cNvSpPr txBox="1"/>
          <p:nvPr/>
        </p:nvSpPr>
        <p:spPr>
          <a:xfrm>
            <a:off x="4557395" y="596265"/>
            <a:ext cx="3168650" cy="521970"/>
          </a:xfrm>
          <a:prstGeom prst="rect">
            <a:avLst/>
          </a:prstGeom>
          <a:noFill/>
        </p:spPr>
        <p:txBody>
          <a:bodyPr wrap="none" rtlCol="0">
            <a:spAutoFit/>
          </a:bodyPr>
          <a:p>
            <a:pPr algn="l"/>
            <a:r>
              <a:rPr lang="en-US" altLang="en-US" sz="2800" b="1">
                <a:solidFill>
                  <a:srgbClr val="FF0000"/>
                </a:solidFill>
                <a:latin typeface="Times New Roman" panose="02020603050405020304" pitchFamily="18" charset="0"/>
                <a:ea typeface="宋体" panose="02010600030101010101" pitchFamily="2" charset="-122"/>
                <a:cs typeface="Times New Roman" panose="02020603050405020304" pitchFamily="18" charset="0"/>
                <a:sym typeface="+mn-ea"/>
              </a:rPr>
              <a:t>with her bike stolen</a:t>
            </a:r>
            <a:endParaRPr lang="en-US" altLang="en-US" sz="2800" b="1">
              <a:solidFill>
                <a:srgbClr val="FF0000"/>
              </a:solidFill>
              <a:latin typeface="Times New Roman" panose="02020603050405020304" pitchFamily="18" charset="0"/>
              <a:ea typeface="宋体" panose="02010600030101010101" pitchFamily="2" charset="-122"/>
              <a:cs typeface="Times New Roman" panose="02020603050405020304" pitchFamily="18" charset="0"/>
              <a:sym typeface="+mn-ea"/>
            </a:endParaRPr>
          </a:p>
        </p:txBody>
      </p:sp>
      <p:sp>
        <p:nvSpPr>
          <p:cNvPr id="5" name="文本框 4"/>
          <p:cNvSpPr txBox="1"/>
          <p:nvPr/>
        </p:nvSpPr>
        <p:spPr>
          <a:xfrm>
            <a:off x="7088505" y="1118235"/>
            <a:ext cx="4339590" cy="521970"/>
          </a:xfrm>
          <a:prstGeom prst="rect">
            <a:avLst/>
          </a:prstGeom>
          <a:noFill/>
        </p:spPr>
        <p:txBody>
          <a:bodyPr wrap="none" rtlCol="0">
            <a:spAutoFit/>
          </a:bodyPr>
          <a:p>
            <a:pPr algn="l"/>
            <a:r>
              <a:rPr lang="en-US" altLang="en-US" sz="2800" b="1">
                <a:solidFill>
                  <a:srgbClr val="FF0000"/>
                </a:solidFill>
                <a:latin typeface="Times New Roman" panose="02020603050405020304" pitchFamily="18" charset="0"/>
                <a:ea typeface="宋体" panose="02010600030101010101" pitchFamily="2" charset="-122"/>
                <a:cs typeface="Times New Roman" panose="02020603050405020304" pitchFamily="18" charset="0"/>
                <a:sym typeface="+mn-ea"/>
              </a:rPr>
              <a:t>with the homework undone</a:t>
            </a:r>
            <a:endParaRPr lang="en-US" altLang="en-US" sz="2800" b="1">
              <a:solidFill>
                <a:srgbClr val="FF0000"/>
              </a:solidFill>
              <a:latin typeface="Times New Roman" panose="02020603050405020304" pitchFamily="18" charset="0"/>
              <a:ea typeface="宋体" panose="02010600030101010101" pitchFamily="2" charset="-122"/>
              <a:cs typeface="Times New Roman" panose="02020603050405020304" pitchFamily="18" charset="0"/>
              <a:sym typeface="+mn-ea"/>
            </a:endParaRPr>
          </a:p>
        </p:txBody>
      </p:sp>
      <p:sp>
        <p:nvSpPr>
          <p:cNvPr id="6" name="文本框 5"/>
          <p:cNvSpPr txBox="1"/>
          <p:nvPr/>
        </p:nvSpPr>
        <p:spPr>
          <a:xfrm>
            <a:off x="871855" y="2115820"/>
            <a:ext cx="3809365" cy="521970"/>
          </a:xfrm>
          <a:prstGeom prst="rect">
            <a:avLst/>
          </a:prstGeom>
          <a:noFill/>
        </p:spPr>
        <p:txBody>
          <a:bodyPr wrap="none" rtlCol="0">
            <a:spAutoFit/>
          </a:bodyPr>
          <a:p>
            <a:pPr algn="l"/>
            <a:r>
              <a:rPr lang="en-US" altLang="en-US" sz="2800" b="1">
                <a:solidFill>
                  <a:srgbClr val="FF0000"/>
                </a:solidFill>
                <a:latin typeface="Times New Roman" panose="02020603050405020304" pitchFamily="18" charset="0"/>
                <a:ea typeface="宋体" panose="02010600030101010101" pitchFamily="2" charset="-122"/>
                <a:cs typeface="Times New Roman" panose="02020603050405020304" pitchFamily="18" charset="0"/>
                <a:sym typeface="+mn-ea"/>
              </a:rPr>
              <a:t>With a lot of work to do</a:t>
            </a:r>
            <a:endParaRPr lang="en-US" altLang="en-US" sz="2800" b="1">
              <a:solidFill>
                <a:srgbClr val="FF0000"/>
              </a:solidFill>
              <a:latin typeface="Times New Roman" panose="02020603050405020304" pitchFamily="18" charset="0"/>
              <a:ea typeface="宋体" panose="02010600030101010101" pitchFamily="2" charset="-122"/>
              <a:cs typeface="Times New Roman" panose="02020603050405020304" pitchFamily="18" charset="0"/>
              <a:sym typeface="+mn-ea"/>
            </a:endParaRPr>
          </a:p>
        </p:txBody>
      </p:sp>
      <p:sp>
        <p:nvSpPr>
          <p:cNvPr id="7" name="文本框 6"/>
          <p:cNvSpPr txBox="1"/>
          <p:nvPr/>
        </p:nvSpPr>
        <p:spPr>
          <a:xfrm>
            <a:off x="2105660" y="2637790"/>
            <a:ext cx="3188970" cy="521970"/>
          </a:xfrm>
          <a:prstGeom prst="rect">
            <a:avLst/>
          </a:prstGeom>
          <a:noFill/>
        </p:spPr>
        <p:txBody>
          <a:bodyPr wrap="none" rtlCol="0">
            <a:spAutoFit/>
          </a:bodyPr>
          <a:p>
            <a:pPr algn="l"/>
            <a:r>
              <a:rPr lang="en-US" altLang="en-US" sz="2800" b="1">
                <a:solidFill>
                  <a:srgbClr val="FF0000"/>
                </a:solidFill>
                <a:latin typeface="Times New Roman" panose="02020603050405020304" pitchFamily="18" charset="0"/>
                <a:ea typeface="宋体" panose="02010600030101010101" pitchFamily="2" charset="-122"/>
                <a:cs typeface="Times New Roman" panose="02020603050405020304" pitchFamily="18" charset="0"/>
                <a:sym typeface="+mn-ea"/>
              </a:rPr>
              <a:t>with her eyes closed</a:t>
            </a:r>
            <a:endParaRPr lang="en-US" altLang="en-US" sz="2800" b="1">
              <a:solidFill>
                <a:srgbClr val="FF0000"/>
              </a:solidFill>
              <a:latin typeface="Times New Roman" panose="02020603050405020304" pitchFamily="18" charset="0"/>
              <a:ea typeface="宋体" panose="02010600030101010101" pitchFamily="2" charset="-122"/>
              <a:cs typeface="Times New Roman" panose="02020603050405020304" pitchFamily="18" charset="0"/>
              <a:sym typeface="+mn-ea"/>
            </a:endParaRPr>
          </a:p>
        </p:txBody>
      </p:sp>
      <p:sp>
        <p:nvSpPr>
          <p:cNvPr id="8" name="文本框 7"/>
          <p:cNvSpPr txBox="1"/>
          <p:nvPr/>
        </p:nvSpPr>
        <p:spPr>
          <a:xfrm>
            <a:off x="1393190" y="3244850"/>
            <a:ext cx="2766695" cy="521970"/>
          </a:xfrm>
          <a:prstGeom prst="rect">
            <a:avLst/>
          </a:prstGeom>
          <a:noFill/>
        </p:spPr>
        <p:txBody>
          <a:bodyPr wrap="none" rtlCol="0">
            <a:spAutoFit/>
          </a:bodyPr>
          <a:p>
            <a:pPr algn="l"/>
            <a:r>
              <a:rPr lang="en-US" altLang="en-US" sz="2800" b="1">
                <a:solidFill>
                  <a:srgbClr val="FF0000"/>
                </a:solidFill>
                <a:latin typeface="Times New Roman" panose="02020603050405020304" pitchFamily="18" charset="0"/>
                <a:ea typeface="宋体" panose="02010600030101010101" pitchFamily="2" charset="-122"/>
                <a:cs typeface="Times New Roman" panose="02020603050405020304" pitchFamily="18" charset="0"/>
                <a:sym typeface="+mn-ea"/>
              </a:rPr>
              <a:t>With his face red</a:t>
            </a:r>
            <a:endParaRPr lang="en-US" altLang="en-US" sz="2800" b="1">
              <a:solidFill>
                <a:srgbClr val="FF0000"/>
              </a:solidFill>
              <a:latin typeface="Times New Roman" panose="02020603050405020304" pitchFamily="18" charset="0"/>
              <a:ea typeface="宋体" panose="02010600030101010101" pitchFamily="2" charset="-122"/>
              <a:cs typeface="Times New Roman" panose="02020603050405020304" pitchFamily="18" charset="0"/>
              <a:sym typeface="+mn-ea"/>
            </a:endParaRPr>
          </a:p>
        </p:txBody>
      </p:sp>
      <p:sp>
        <p:nvSpPr>
          <p:cNvPr id="9" name="文本框 8"/>
          <p:cNvSpPr txBox="1"/>
          <p:nvPr/>
        </p:nvSpPr>
        <p:spPr>
          <a:xfrm>
            <a:off x="1411605" y="3813810"/>
            <a:ext cx="3070225" cy="521970"/>
          </a:xfrm>
          <a:prstGeom prst="rect">
            <a:avLst/>
          </a:prstGeom>
          <a:noFill/>
        </p:spPr>
        <p:txBody>
          <a:bodyPr wrap="none" rtlCol="0">
            <a:spAutoFit/>
          </a:bodyPr>
          <a:p>
            <a:pPr algn="l"/>
            <a:r>
              <a:rPr lang="en-US" altLang="en-US" sz="2800" b="1">
                <a:solidFill>
                  <a:srgbClr val="FF0000"/>
                </a:solidFill>
                <a:latin typeface="Times New Roman" panose="02020603050405020304" pitchFamily="18" charset="0"/>
                <a:ea typeface="宋体" panose="02010600030101010101" pitchFamily="2" charset="-122"/>
                <a:cs typeface="Times New Roman" panose="02020603050405020304" pitchFamily="18" charset="0"/>
                <a:sym typeface="+mn-ea"/>
              </a:rPr>
              <a:t>With the class over</a:t>
            </a:r>
            <a:endParaRPr lang="en-US" altLang="en-US" sz="2800" b="1">
              <a:solidFill>
                <a:srgbClr val="FF0000"/>
              </a:solidFill>
              <a:latin typeface="Times New Roman" panose="02020603050405020304" pitchFamily="18" charset="0"/>
              <a:ea typeface="宋体" panose="02010600030101010101" pitchFamily="2" charset="-122"/>
              <a:cs typeface="Times New Roman" panose="02020603050405020304" pitchFamily="18" charset="0"/>
              <a:sym typeface="+mn-ea"/>
            </a:endParaRPr>
          </a:p>
        </p:txBody>
      </p:sp>
      <p:sp>
        <p:nvSpPr>
          <p:cNvPr id="10" name="文本框 9"/>
          <p:cNvSpPr txBox="1"/>
          <p:nvPr/>
        </p:nvSpPr>
        <p:spPr>
          <a:xfrm>
            <a:off x="871855" y="4239895"/>
            <a:ext cx="3820795" cy="521970"/>
          </a:xfrm>
          <a:prstGeom prst="rect">
            <a:avLst/>
          </a:prstGeom>
          <a:noFill/>
        </p:spPr>
        <p:txBody>
          <a:bodyPr wrap="none" rtlCol="0">
            <a:spAutoFit/>
          </a:bodyPr>
          <a:p>
            <a:pPr algn="l"/>
            <a:r>
              <a:rPr lang="en-US" altLang="en-US" sz="2800" b="1">
                <a:solidFill>
                  <a:srgbClr val="FF0000"/>
                </a:solidFill>
                <a:latin typeface="Times New Roman" panose="02020603050405020304" pitchFamily="18" charset="0"/>
                <a:ea typeface="宋体" panose="02010600030101010101" pitchFamily="2" charset="-122"/>
                <a:cs typeface="Times New Roman" panose="02020603050405020304" pitchFamily="18" charset="0"/>
                <a:sym typeface="+mn-ea"/>
              </a:rPr>
              <a:t>With a book in his hand</a:t>
            </a:r>
            <a:endParaRPr lang="en-US" altLang="en-US" sz="2800" b="1">
              <a:solidFill>
                <a:srgbClr val="FF0000"/>
              </a:solidFill>
              <a:latin typeface="Times New Roman" panose="02020603050405020304" pitchFamily="18" charset="0"/>
              <a:ea typeface="宋体" panose="02010600030101010101" pitchFamily="2" charset="-122"/>
              <a:cs typeface="Times New Roman" panose="02020603050405020304" pitchFamily="18" charset="0"/>
              <a:sym typeface="+mn-ea"/>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5" grpId="0"/>
      <p:bldP spid="5" grpId="1"/>
      <p:bldP spid="6" grpId="0"/>
      <p:bldP spid="6" grpId="1"/>
      <p:bldP spid="7" grpId="0"/>
      <p:bldP spid="7" grpId="1"/>
      <p:bldP spid="8" grpId="0"/>
      <p:bldP spid="8" grpId="1"/>
      <p:bldP spid="9" grpId="0"/>
      <p:bldP spid="9" grpId="1"/>
      <p:bldP spid="10" grpId="0"/>
      <p:bldP spid="10" grpId="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449580" y="328295"/>
            <a:ext cx="11603990" cy="6346190"/>
          </a:xfrm>
        </p:spPr>
        <p:txBody>
          <a:bodyPr/>
          <a:p>
            <a:pPr marL="0" algn="l">
              <a:lnSpc>
                <a:spcPct val="100000"/>
              </a:lnSpc>
              <a:buClrTx/>
              <a:buSzTx/>
              <a:buNone/>
            </a:pPr>
            <a:r>
              <a:rPr lang="en-US" altLang="en-US" sz="2800" spc="0">
                <a:solidFill>
                  <a:schemeClr val="tx1"/>
                </a:solidFill>
                <a:latin typeface="Times New Roman" panose="02020603050405020304" pitchFamily="18" charset="0"/>
                <a:ea typeface="宋体" panose="02010600030101010101" pitchFamily="2" charset="-122"/>
                <a:cs typeface="Times New Roman" panose="02020603050405020304" pitchFamily="18" charset="0"/>
              </a:rPr>
              <a:t>Task3: Fill in the blanks. </a:t>
            </a:r>
            <a:endParaRPr lang="en-US" altLang="en-US" sz="2800" spc="0">
              <a:solidFill>
                <a:schemeClr val="tx1"/>
              </a:solidFill>
              <a:latin typeface="Times New Roman" panose="02020603050405020304" pitchFamily="18" charset="0"/>
              <a:ea typeface="宋体" panose="02010600030101010101" pitchFamily="2" charset="-122"/>
              <a:cs typeface="Times New Roman" panose="02020603050405020304" pitchFamily="18" charset="0"/>
            </a:endParaRPr>
          </a:p>
          <a:p>
            <a:pPr marL="0" algn="l">
              <a:lnSpc>
                <a:spcPct val="100000"/>
              </a:lnSpc>
              <a:buClrTx/>
              <a:buSzTx/>
              <a:buNone/>
            </a:pPr>
            <a:r>
              <a:rPr lang="en-US" altLang="en-US" sz="2800" spc="0">
                <a:solidFill>
                  <a:schemeClr val="tx1"/>
                </a:solidFill>
                <a:latin typeface="Times New Roman" panose="02020603050405020304" pitchFamily="18" charset="0"/>
                <a:ea typeface="宋体" panose="02010600030101010101" pitchFamily="2" charset="-122"/>
                <a:cs typeface="Times New Roman" panose="02020603050405020304" pitchFamily="18" charset="0"/>
              </a:rPr>
              <a:t>1.Vasco da Gama was a Portuguese explorer and the first European _______ (reach) India by sea.</a:t>
            </a:r>
            <a:endParaRPr lang="en-US" altLang="en-US" sz="2800" spc="0">
              <a:solidFill>
                <a:schemeClr val="tx1"/>
              </a:solidFill>
              <a:latin typeface="Times New Roman" panose="02020603050405020304" pitchFamily="18" charset="0"/>
              <a:ea typeface="宋体" panose="02010600030101010101" pitchFamily="2" charset="-122"/>
              <a:cs typeface="Times New Roman" panose="02020603050405020304" pitchFamily="18" charset="0"/>
            </a:endParaRPr>
          </a:p>
          <a:p>
            <a:pPr marL="0" algn="l">
              <a:lnSpc>
                <a:spcPct val="100000"/>
              </a:lnSpc>
              <a:buClrTx/>
              <a:buSzTx/>
              <a:buNone/>
            </a:pPr>
            <a:r>
              <a:rPr lang="en-US" altLang="en-US" sz="2800" spc="0">
                <a:solidFill>
                  <a:schemeClr val="tx1"/>
                </a:solidFill>
                <a:latin typeface="Times New Roman" panose="02020603050405020304" pitchFamily="18" charset="0"/>
                <a:ea typeface="宋体" panose="02010600030101010101" pitchFamily="2" charset="-122"/>
                <a:cs typeface="Times New Roman" panose="02020603050405020304" pitchFamily="18" charset="0"/>
              </a:rPr>
              <a:t>2. The first people confirmed to ____________ (reach) the top were Edmund Hillary and Tenzing Norgay in 1953. </a:t>
            </a:r>
            <a:endParaRPr lang="en-US" altLang="en-US" sz="2800" spc="0">
              <a:solidFill>
                <a:schemeClr val="tx1"/>
              </a:solidFill>
              <a:latin typeface="Times New Roman" panose="02020603050405020304" pitchFamily="18" charset="0"/>
              <a:ea typeface="宋体" panose="02010600030101010101" pitchFamily="2" charset="-122"/>
              <a:cs typeface="Times New Roman" panose="02020603050405020304" pitchFamily="18" charset="0"/>
            </a:endParaRPr>
          </a:p>
          <a:p>
            <a:pPr marL="0" algn="l">
              <a:lnSpc>
                <a:spcPct val="100000"/>
              </a:lnSpc>
              <a:buClrTx/>
              <a:buSzTx/>
              <a:buNone/>
            </a:pPr>
            <a:r>
              <a:rPr lang="en-US" altLang="en-US" sz="2800" spc="0">
                <a:solidFill>
                  <a:schemeClr val="tx1"/>
                </a:solidFill>
                <a:latin typeface="Times New Roman" panose="02020603050405020304" pitchFamily="18" charset="0"/>
                <a:ea typeface="宋体" panose="02010600030101010101" pitchFamily="2" charset="-122"/>
                <a:cs typeface="Times New Roman" panose="02020603050405020304" pitchFamily="18" charset="0"/>
              </a:rPr>
              <a:t>3. The best time ___________ (climb) Qomolangma is in April and May.</a:t>
            </a:r>
            <a:endParaRPr lang="en-US" altLang="en-US" sz="2800" spc="0">
              <a:solidFill>
                <a:schemeClr val="tx1"/>
              </a:solidFill>
              <a:latin typeface="Times New Roman" panose="02020603050405020304" pitchFamily="18" charset="0"/>
              <a:ea typeface="宋体" panose="02010600030101010101" pitchFamily="2" charset="-122"/>
              <a:cs typeface="Times New Roman" panose="02020603050405020304" pitchFamily="18" charset="0"/>
            </a:endParaRPr>
          </a:p>
          <a:p>
            <a:pPr marL="0" algn="l">
              <a:lnSpc>
                <a:spcPct val="100000"/>
              </a:lnSpc>
              <a:buClrTx/>
              <a:buSzTx/>
              <a:buNone/>
            </a:pPr>
            <a:r>
              <a:rPr lang="en-US" altLang="en-US" sz="2800" spc="0">
                <a:solidFill>
                  <a:schemeClr val="tx1"/>
                </a:solidFill>
                <a:latin typeface="Times New Roman" panose="02020603050405020304" pitchFamily="18" charset="0"/>
                <a:ea typeface="宋体" panose="02010600030101010101" pitchFamily="2" charset="-122"/>
                <a:cs typeface="Times New Roman" panose="02020603050405020304" pitchFamily="18" charset="0"/>
              </a:rPr>
              <a:t>4. Last year, hundreds of people spent good money on an experience _____ they knew would include crowds，discomfort and danger.</a:t>
            </a:r>
            <a:endParaRPr lang="en-US" altLang="en-US" sz="2800" spc="0">
              <a:solidFill>
                <a:schemeClr val="tx1"/>
              </a:solidFill>
              <a:latin typeface="Times New Roman" panose="02020603050405020304" pitchFamily="18" charset="0"/>
              <a:ea typeface="宋体" panose="02010600030101010101" pitchFamily="2" charset="-122"/>
              <a:cs typeface="Times New Roman" panose="02020603050405020304" pitchFamily="18" charset="0"/>
            </a:endParaRPr>
          </a:p>
          <a:p>
            <a:pPr marL="0" algn="l">
              <a:lnSpc>
                <a:spcPct val="100000"/>
              </a:lnSpc>
              <a:buClrTx/>
              <a:buSzTx/>
              <a:buNone/>
            </a:pPr>
            <a:r>
              <a:rPr lang="en-US" altLang="en-US" sz="2800" spc="0">
                <a:solidFill>
                  <a:schemeClr val="tx1"/>
                </a:solidFill>
                <a:latin typeface="Times New Roman" panose="02020603050405020304" pitchFamily="18" charset="0"/>
                <a:ea typeface="宋体" panose="02010600030101010101" pitchFamily="2" charset="-122"/>
                <a:cs typeface="Times New Roman" panose="02020603050405020304" pitchFamily="18" charset="0"/>
              </a:rPr>
              <a:t>5. It is still not known ___ he succeeded in reaching the top of Qomolangma ______ it took his life.</a:t>
            </a:r>
            <a:endParaRPr lang="en-US" altLang="en-US" sz="2800" spc="0">
              <a:solidFill>
                <a:schemeClr val="tx1"/>
              </a:solidFill>
              <a:latin typeface="Times New Roman" panose="02020603050405020304" pitchFamily="18" charset="0"/>
              <a:ea typeface="宋体" panose="02010600030101010101" pitchFamily="2" charset="-122"/>
              <a:cs typeface="Times New Roman" panose="02020603050405020304" pitchFamily="18" charset="0"/>
            </a:endParaRPr>
          </a:p>
          <a:p>
            <a:pPr marL="0" algn="l">
              <a:lnSpc>
                <a:spcPct val="100000"/>
              </a:lnSpc>
              <a:buClrTx/>
              <a:buSzTx/>
              <a:buNone/>
            </a:pPr>
            <a:r>
              <a:rPr lang="en-US" altLang="en-US" sz="2800" spc="0">
                <a:solidFill>
                  <a:schemeClr val="tx1"/>
                </a:solidFill>
                <a:latin typeface="Times New Roman" panose="02020603050405020304" pitchFamily="18" charset="0"/>
                <a:ea typeface="宋体" panose="02010600030101010101" pitchFamily="2" charset="-122"/>
                <a:cs typeface="Times New Roman" panose="02020603050405020304" pitchFamily="18" charset="0"/>
              </a:rPr>
              <a:t>6. In 2011, words similar to ______ of Mallory were _______ (speak) by American mountain climber Alan, _____ climbed Qomolangma in that year and was going to climb other high mountains around the world.</a:t>
            </a:r>
            <a:endParaRPr lang="en-US" altLang="en-US" sz="2800" spc="0">
              <a:solidFill>
                <a:schemeClr val="tx1"/>
              </a:solidFill>
              <a:latin typeface="Times New Roman" panose="02020603050405020304" pitchFamily="18" charset="0"/>
              <a:ea typeface="宋体" panose="02010600030101010101" pitchFamily="2" charset="-122"/>
              <a:cs typeface="Times New Roman" panose="02020603050405020304" pitchFamily="18" charset="0"/>
            </a:endParaRPr>
          </a:p>
        </p:txBody>
      </p:sp>
      <p:sp>
        <p:nvSpPr>
          <p:cNvPr id="4" name="文本框 3"/>
          <p:cNvSpPr txBox="1"/>
          <p:nvPr/>
        </p:nvSpPr>
        <p:spPr>
          <a:xfrm>
            <a:off x="10263505" y="868045"/>
            <a:ext cx="1410335" cy="521970"/>
          </a:xfrm>
          <a:prstGeom prst="rect">
            <a:avLst/>
          </a:prstGeom>
          <a:noFill/>
        </p:spPr>
        <p:txBody>
          <a:bodyPr wrap="none" rtlCol="0">
            <a:spAutoFit/>
          </a:bodyPr>
          <a:p>
            <a:pPr algn="l"/>
            <a:r>
              <a:rPr lang="en-US" altLang="en-US" sz="2800" b="1">
                <a:solidFill>
                  <a:srgbClr val="FF0000"/>
                </a:solidFill>
                <a:latin typeface="Times New Roman" panose="02020603050405020304" pitchFamily="18" charset="0"/>
                <a:ea typeface="宋体" panose="02010600030101010101" pitchFamily="2" charset="-122"/>
                <a:cs typeface="Times New Roman" panose="02020603050405020304" pitchFamily="18" charset="0"/>
                <a:sym typeface="+mn-ea"/>
              </a:rPr>
              <a:t>to reach </a:t>
            </a:r>
            <a:endParaRPr lang="en-US" altLang="en-US" sz="2800" b="1">
              <a:solidFill>
                <a:srgbClr val="FF0000"/>
              </a:solidFill>
              <a:latin typeface="Times New Roman" panose="02020603050405020304" pitchFamily="18" charset="0"/>
              <a:ea typeface="宋体" panose="02010600030101010101" pitchFamily="2" charset="-122"/>
              <a:cs typeface="Times New Roman" panose="02020603050405020304" pitchFamily="18" charset="0"/>
              <a:sym typeface="+mn-ea"/>
            </a:endParaRPr>
          </a:p>
        </p:txBody>
      </p:sp>
      <p:sp>
        <p:nvSpPr>
          <p:cNvPr id="5" name="文本框 4"/>
          <p:cNvSpPr txBox="1"/>
          <p:nvPr/>
        </p:nvSpPr>
        <p:spPr>
          <a:xfrm>
            <a:off x="5160645" y="1757680"/>
            <a:ext cx="2181225" cy="521970"/>
          </a:xfrm>
          <a:prstGeom prst="rect">
            <a:avLst/>
          </a:prstGeom>
          <a:noFill/>
        </p:spPr>
        <p:txBody>
          <a:bodyPr wrap="none" rtlCol="0">
            <a:spAutoFit/>
          </a:bodyPr>
          <a:p>
            <a:pPr algn="l"/>
            <a:r>
              <a:rPr lang="en-US" altLang="en-US" sz="2800" b="1">
                <a:solidFill>
                  <a:srgbClr val="FF0000"/>
                </a:solidFill>
                <a:latin typeface="Times New Roman" panose="02020603050405020304" pitchFamily="18" charset="0"/>
                <a:ea typeface="宋体" panose="02010600030101010101" pitchFamily="2" charset="-122"/>
                <a:cs typeface="Times New Roman" panose="02020603050405020304" pitchFamily="18" charset="0"/>
                <a:sym typeface="+mn-ea"/>
              </a:rPr>
              <a:t>have reached</a:t>
            </a:r>
            <a:endParaRPr lang="en-US" altLang="en-US" sz="2800" b="1">
              <a:solidFill>
                <a:srgbClr val="FF0000"/>
              </a:solidFill>
              <a:latin typeface="Times New Roman" panose="02020603050405020304" pitchFamily="18" charset="0"/>
              <a:ea typeface="宋体" panose="02010600030101010101" pitchFamily="2" charset="-122"/>
              <a:cs typeface="Times New Roman" panose="02020603050405020304" pitchFamily="18" charset="0"/>
              <a:sym typeface="+mn-ea"/>
            </a:endParaRPr>
          </a:p>
        </p:txBody>
      </p:sp>
      <p:sp>
        <p:nvSpPr>
          <p:cNvPr id="6" name="文本框 5"/>
          <p:cNvSpPr txBox="1"/>
          <p:nvPr/>
        </p:nvSpPr>
        <p:spPr>
          <a:xfrm>
            <a:off x="3232785" y="2865120"/>
            <a:ext cx="1417320" cy="521970"/>
          </a:xfrm>
          <a:prstGeom prst="rect">
            <a:avLst/>
          </a:prstGeom>
          <a:noFill/>
        </p:spPr>
        <p:txBody>
          <a:bodyPr wrap="none" rtlCol="0">
            <a:spAutoFit/>
          </a:bodyPr>
          <a:p>
            <a:pPr algn="l"/>
            <a:r>
              <a:rPr lang="en-US" altLang="en-US" sz="2800" b="1">
                <a:solidFill>
                  <a:srgbClr val="FF0000"/>
                </a:solidFill>
                <a:latin typeface="Times New Roman" panose="02020603050405020304" pitchFamily="18" charset="0"/>
                <a:ea typeface="宋体" panose="02010600030101010101" pitchFamily="2" charset="-122"/>
                <a:cs typeface="Times New Roman" panose="02020603050405020304" pitchFamily="18" charset="0"/>
                <a:sym typeface="+mn-ea"/>
              </a:rPr>
              <a:t>to climb</a:t>
            </a:r>
            <a:endParaRPr lang="en-US" altLang="en-US" sz="2800" b="1">
              <a:solidFill>
                <a:srgbClr val="FF0000"/>
              </a:solidFill>
              <a:latin typeface="Times New Roman" panose="02020603050405020304" pitchFamily="18" charset="0"/>
              <a:ea typeface="宋体" panose="02010600030101010101" pitchFamily="2" charset="-122"/>
              <a:cs typeface="Times New Roman" panose="02020603050405020304" pitchFamily="18" charset="0"/>
              <a:sym typeface="+mn-ea"/>
            </a:endParaRPr>
          </a:p>
        </p:txBody>
      </p:sp>
      <p:sp>
        <p:nvSpPr>
          <p:cNvPr id="7" name="文本框 6"/>
          <p:cNvSpPr txBox="1"/>
          <p:nvPr/>
        </p:nvSpPr>
        <p:spPr>
          <a:xfrm>
            <a:off x="10460990" y="3387090"/>
            <a:ext cx="794385" cy="521970"/>
          </a:xfrm>
          <a:prstGeom prst="rect">
            <a:avLst/>
          </a:prstGeom>
          <a:noFill/>
        </p:spPr>
        <p:txBody>
          <a:bodyPr wrap="none" rtlCol="0">
            <a:spAutoFit/>
          </a:bodyPr>
          <a:p>
            <a:pPr algn="l"/>
            <a:r>
              <a:rPr lang="en-US" altLang="en-US" sz="2800" b="1">
                <a:solidFill>
                  <a:srgbClr val="FF0000"/>
                </a:solidFill>
                <a:latin typeface="Times New Roman" panose="02020603050405020304" pitchFamily="18" charset="0"/>
                <a:ea typeface="宋体" panose="02010600030101010101" pitchFamily="2" charset="-122"/>
                <a:cs typeface="Times New Roman" panose="02020603050405020304" pitchFamily="18" charset="0"/>
                <a:sym typeface="+mn-ea"/>
              </a:rPr>
              <a:t>that</a:t>
            </a:r>
            <a:endParaRPr lang="en-US" altLang="en-US" sz="2800" b="1">
              <a:solidFill>
                <a:srgbClr val="FF0000"/>
              </a:solidFill>
              <a:latin typeface="Times New Roman" panose="02020603050405020304" pitchFamily="18" charset="0"/>
              <a:ea typeface="宋体" panose="02010600030101010101" pitchFamily="2" charset="-122"/>
              <a:cs typeface="Times New Roman" panose="02020603050405020304" pitchFamily="18" charset="0"/>
              <a:sym typeface="+mn-ea"/>
            </a:endParaRPr>
          </a:p>
        </p:txBody>
      </p:sp>
      <p:sp>
        <p:nvSpPr>
          <p:cNvPr id="8" name="文本框 7"/>
          <p:cNvSpPr txBox="1"/>
          <p:nvPr/>
        </p:nvSpPr>
        <p:spPr>
          <a:xfrm>
            <a:off x="3848735" y="4398010"/>
            <a:ext cx="400050" cy="521970"/>
          </a:xfrm>
          <a:prstGeom prst="rect">
            <a:avLst/>
          </a:prstGeom>
          <a:noFill/>
        </p:spPr>
        <p:txBody>
          <a:bodyPr wrap="none" rtlCol="0">
            <a:spAutoFit/>
          </a:bodyPr>
          <a:p>
            <a:pPr algn="l"/>
            <a:r>
              <a:rPr lang="en-US" altLang="en-US" sz="2800" b="1">
                <a:solidFill>
                  <a:srgbClr val="FF0000"/>
                </a:solidFill>
                <a:latin typeface="Times New Roman" panose="02020603050405020304" pitchFamily="18" charset="0"/>
                <a:ea typeface="宋体" panose="02010600030101010101" pitchFamily="2" charset="-122"/>
                <a:cs typeface="Times New Roman" panose="02020603050405020304" pitchFamily="18" charset="0"/>
                <a:sym typeface="+mn-ea"/>
              </a:rPr>
              <a:t>if</a:t>
            </a:r>
            <a:endParaRPr lang="en-US" altLang="en-US" sz="2800" b="1">
              <a:solidFill>
                <a:srgbClr val="FF0000"/>
              </a:solidFill>
              <a:latin typeface="Times New Roman" panose="02020603050405020304" pitchFamily="18" charset="0"/>
              <a:ea typeface="宋体" panose="02010600030101010101" pitchFamily="2" charset="-122"/>
              <a:cs typeface="Times New Roman" panose="02020603050405020304" pitchFamily="18" charset="0"/>
              <a:sym typeface="+mn-ea"/>
            </a:endParaRPr>
          </a:p>
        </p:txBody>
      </p:sp>
      <p:sp>
        <p:nvSpPr>
          <p:cNvPr id="9" name="文本框 8"/>
          <p:cNvSpPr txBox="1"/>
          <p:nvPr/>
        </p:nvSpPr>
        <p:spPr>
          <a:xfrm>
            <a:off x="612140" y="4753610"/>
            <a:ext cx="1143635" cy="521970"/>
          </a:xfrm>
          <a:prstGeom prst="rect">
            <a:avLst/>
          </a:prstGeom>
          <a:noFill/>
        </p:spPr>
        <p:txBody>
          <a:bodyPr wrap="none" rtlCol="0">
            <a:spAutoFit/>
          </a:bodyPr>
          <a:p>
            <a:pPr algn="l"/>
            <a:r>
              <a:rPr lang="en-US" altLang="en-US" sz="2800" b="1">
                <a:solidFill>
                  <a:srgbClr val="FF0000"/>
                </a:solidFill>
                <a:latin typeface="Times New Roman" panose="02020603050405020304" pitchFamily="18" charset="0"/>
                <a:ea typeface="宋体" panose="02010600030101010101" pitchFamily="2" charset="-122"/>
                <a:cs typeface="Times New Roman" panose="02020603050405020304" pitchFamily="18" charset="0"/>
                <a:sym typeface="+mn-ea"/>
              </a:rPr>
              <a:t>before</a:t>
            </a:r>
            <a:endParaRPr lang="en-US" altLang="en-US" sz="2800" b="1">
              <a:solidFill>
                <a:srgbClr val="FF0000"/>
              </a:solidFill>
              <a:latin typeface="Times New Roman" panose="02020603050405020304" pitchFamily="18" charset="0"/>
              <a:ea typeface="宋体" panose="02010600030101010101" pitchFamily="2" charset="-122"/>
              <a:cs typeface="Times New Roman" panose="02020603050405020304" pitchFamily="18" charset="0"/>
              <a:sym typeface="+mn-ea"/>
            </a:endParaRPr>
          </a:p>
        </p:txBody>
      </p:sp>
      <p:sp>
        <p:nvSpPr>
          <p:cNvPr id="10" name="文本框 9"/>
          <p:cNvSpPr txBox="1"/>
          <p:nvPr/>
        </p:nvSpPr>
        <p:spPr>
          <a:xfrm>
            <a:off x="4650105" y="5275580"/>
            <a:ext cx="972820" cy="521970"/>
          </a:xfrm>
          <a:prstGeom prst="rect">
            <a:avLst/>
          </a:prstGeom>
          <a:noFill/>
        </p:spPr>
        <p:txBody>
          <a:bodyPr wrap="none" rtlCol="0">
            <a:spAutoFit/>
          </a:bodyPr>
          <a:p>
            <a:pPr algn="l"/>
            <a:r>
              <a:rPr lang="en-US" altLang="en-US" sz="2800" b="1">
                <a:solidFill>
                  <a:srgbClr val="FF0000"/>
                </a:solidFill>
                <a:latin typeface="Times New Roman" panose="02020603050405020304" pitchFamily="18" charset="0"/>
                <a:ea typeface="宋体" panose="02010600030101010101" pitchFamily="2" charset="-122"/>
                <a:cs typeface="Times New Roman" panose="02020603050405020304" pitchFamily="18" charset="0"/>
                <a:sym typeface="+mn-ea"/>
              </a:rPr>
              <a:t>those</a:t>
            </a:r>
            <a:endParaRPr lang="en-US" altLang="en-US" sz="2800" b="1">
              <a:solidFill>
                <a:srgbClr val="FF0000"/>
              </a:solidFill>
              <a:latin typeface="Times New Roman" panose="02020603050405020304" pitchFamily="18" charset="0"/>
              <a:ea typeface="宋体" panose="02010600030101010101" pitchFamily="2" charset="-122"/>
              <a:cs typeface="Times New Roman" panose="02020603050405020304" pitchFamily="18" charset="0"/>
              <a:sym typeface="+mn-ea"/>
            </a:endParaRPr>
          </a:p>
        </p:txBody>
      </p:sp>
      <p:sp>
        <p:nvSpPr>
          <p:cNvPr id="11" name="文本框 10"/>
          <p:cNvSpPr txBox="1"/>
          <p:nvPr/>
        </p:nvSpPr>
        <p:spPr>
          <a:xfrm>
            <a:off x="8295640" y="5275580"/>
            <a:ext cx="1249680" cy="521970"/>
          </a:xfrm>
          <a:prstGeom prst="rect">
            <a:avLst/>
          </a:prstGeom>
          <a:noFill/>
        </p:spPr>
        <p:txBody>
          <a:bodyPr wrap="none" rtlCol="0">
            <a:spAutoFit/>
          </a:bodyPr>
          <a:p>
            <a:pPr algn="l"/>
            <a:r>
              <a:rPr lang="en-US" altLang="en-US" sz="2800" b="1">
                <a:solidFill>
                  <a:srgbClr val="FF0000"/>
                </a:solidFill>
                <a:latin typeface="Times New Roman" panose="02020603050405020304" pitchFamily="18" charset="0"/>
                <a:ea typeface="宋体" panose="02010600030101010101" pitchFamily="2" charset="-122"/>
                <a:cs typeface="Times New Roman" panose="02020603050405020304" pitchFamily="18" charset="0"/>
                <a:sym typeface="+mn-ea"/>
              </a:rPr>
              <a:t>spoken</a:t>
            </a:r>
            <a:endParaRPr lang="en-US" altLang="en-US" sz="2800" b="1">
              <a:solidFill>
                <a:srgbClr val="FF0000"/>
              </a:solidFill>
              <a:latin typeface="Times New Roman" panose="02020603050405020304" pitchFamily="18" charset="0"/>
              <a:ea typeface="宋体" panose="02010600030101010101" pitchFamily="2" charset="-122"/>
              <a:cs typeface="Times New Roman" panose="02020603050405020304" pitchFamily="18" charset="0"/>
              <a:sym typeface="+mn-ea"/>
            </a:endParaRPr>
          </a:p>
        </p:txBody>
      </p:sp>
      <p:sp>
        <p:nvSpPr>
          <p:cNvPr id="12" name="文本框 11"/>
          <p:cNvSpPr txBox="1"/>
          <p:nvPr/>
        </p:nvSpPr>
        <p:spPr>
          <a:xfrm>
            <a:off x="5553710" y="5797550"/>
            <a:ext cx="814705" cy="521970"/>
          </a:xfrm>
          <a:prstGeom prst="rect">
            <a:avLst/>
          </a:prstGeom>
          <a:noFill/>
        </p:spPr>
        <p:txBody>
          <a:bodyPr wrap="none" rtlCol="0">
            <a:spAutoFit/>
          </a:bodyPr>
          <a:p>
            <a:pPr algn="l"/>
            <a:r>
              <a:rPr lang="en-US" altLang="en-US" sz="2800" b="1">
                <a:solidFill>
                  <a:srgbClr val="FF0000"/>
                </a:solidFill>
                <a:latin typeface="Times New Roman" panose="02020603050405020304" pitchFamily="18" charset="0"/>
                <a:ea typeface="宋体" panose="02010600030101010101" pitchFamily="2" charset="-122"/>
                <a:cs typeface="Times New Roman" panose="02020603050405020304" pitchFamily="18" charset="0"/>
                <a:sym typeface="+mn-ea"/>
              </a:rPr>
              <a:t>who</a:t>
            </a:r>
            <a:endParaRPr lang="en-US" altLang="en-US" sz="2800" b="1">
              <a:solidFill>
                <a:srgbClr val="FF0000"/>
              </a:solidFill>
              <a:latin typeface="Times New Roman" panose="02020603050405020304" pitchFamily="18" charset="0"/>
              <a:ea typeface="宋体" panose="02010600030101010101" pitchFamily="2" charset="-122"/>
              <a:cs typeface="Times New Roman" panose="02020603050405020304" pitchFamily="18" charset="0"/>
              <a:sym typeface="+mn-ea"/>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5" grpId="0"/>
      <p:bldP spid="5" grpId="1"/>
      <p:bldP spid="6" grpId="0"/>
      <p:bldP spid="6" grpId="1"/>
      <p:bldP spid="7" grpId="0"/>
      <p:bldP spid="7" grpId="1"/>
      <p:bldP spid="8" grpId="0"/>
      <p:bldP spid="8" grpId="1"/>
      <p:bldP spid="9" grpId="0"/>
      <p:bldP spid="9" grpId="1"/>
      <p:bldP spid="10" grpId="0"/>
      <p:bldP spid="10" grpId="1"/>
      <p:bldP spid="11" grpId="0"/>
      <p:bldP spid="11" grpId="1"/>
      <p:bldP spid="12" grpId="0"/>
      <p:bldP spid="12" grpId="1"/>
    </p:bldLst>
  </p:timing>
</p:sld>
</file>

<file path=ppt/tags/tag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3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4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4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5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187308"/>
</p:tagLst>
</file>

<file path=ppt/tags/tag5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187308"/>
</p:tagLst>
</file>

<file path=ppt/tags/tag5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5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6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1.xml><?xml version="1.0" encoding="utf-8"?>
<p:tagLst xmlns:p="http://schemas.openxmlformats.org/presentationml/2006/main">
  <p:tag name="KSO_WM_TEMPLATE_THUMBS_INDEX" val="1"/>
  <p:tag name="KSO_WM_TEMPLATE_SUBCATEGORY" val="0"/>
  <p:tag name="KSO_WM_TAG_VERSION" val="1.0"/>
  <p:tag name="KSO_WM_BEAUTIFY_FLAG" val="#wm#"/>
  <p:tag name="KSO_WM_TEMPLATE_CATEGORY" val="custom"/>
  <p:tag name="KSO_WM_TEMPLATE_INDEX" val="20187308"/>
</p:tagLst>
</file>

<file path=ppt/tags/tag62.xml><?xml version="1.0" encoding="utf-8"?>
<p:tagLst xmlns:p="http://schemas.openxmlformats.org/presentationml/2006/main">
  <p:tag name="KSO_WM_TEMPLATE_THUMBS_INDEX" val="1"/>
  <p:tag name="KSO_WM_SLIDE_ID" val="custom20187308_1"/>
  <p:tag name="KSO_WM_TEMPLATE_SUBCATEGORY" val="0"/>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187308"/>
  <p:tag name="KSO_WM_SLIDE_LAYOUT" val="a_b"/>
  <p:tag name="KSO_WM_SLIDE_LAYOUT_CNT" val="1_1"/>
</p:tagLst>
</file>

<file path=ppt/tags/tag63.xml><?xml version="1.0" encoding="utf-8"?>
<p:tagLst xmlns:p="http://schemas.openxmlformats.org/presentationml/2006/main">
  <p:tag name="KSO_WM_BEAUTIFY_FLAG" val="#wm#"/>
  <p:tag name="KSO_WM_TEMPLATE_CATEGORY" val="custom"/>
  <p:tag name="KSO_WM_TEMPLATE_INDEX" val="20187308"/>
</p:tagLst>
</file>

<file path=ppt/tags/tag64.xml><?xml version="1.0" encoding="utf-8"?>
<p:tagLst xmlns:p="http://schemas.openxmlformats.org/presentationml/2006/main">
  <p:tag name="KSO_WM_BEAUTIFY_FLAG" val="#wm#"/>
  <p:tag name="KSO_WM_TEMPLATE_CATEGORY" val="custom"/>
  <p:tag name="KSO_WM_TEMPLATE_INDEX" val="20187308"/>
</p:tagLst>
</file>

<file path=ppt/tags/tag65.xml><?xml version="1.0" encoding="utf-8"?>
<p:tagLst xmlns:p="http://schemas.openxmlformats.org/presentationml/2006/main">
  <p:tag name="KSO_WM_BEAUTIFY_FLAG" val="#wm#"/>
  <p:tag name="KSO_WM_TEMPLATE_CATEGORY" val="custom"/>
  <p:tag name="KSO_WM_TEMPLATE_INDEX" val="20187308"/>
</p:tagLst>
</file>

<file path=ppt/tags/tag66.xml><?xml version="1.0" encoding="utf-8"?>
<p:tagLst xmlns:p="http://schemas.openxmlformats.org/presentationml/2006/main">
  <p:tag name="KSO_WM_BEAUTIFY_FLAG" val="#wm#"/>
  <p:tag name="KSO_WM_TEMPLATE_CATEGORY" val="custom"/>
  <p:tag name="KSO_WM_TEMPLATE_INDEX" val="20187308"/>
</p:tagLst>
</file>

<file path=ppt/tags/tag67.xml><?xml version="1.0" encoding="utf-8"?>
<p:tagLst xmlns:p="http://schemas.openxmlformats.org/presentationml/2006/main">
  <p:tag name="KSO_WM_BEAUTIFY_FLAG" val="#wm#"/>
  <p:tag name="KSO_WM_TEMPLATE_CATEGORY" val="custom"/>
  <p:tag name="KSO_WM_TEMPLATE_INDEX" val="20187308"/>
</p:tagLst>
</file>

<file path=ppt/tags/tag68.xml><?xml version="1.0" encoding="utf-8"?>
<p:tagLst xmlns:p="http://schemas.openxmlformats.org/presentationml/2006/main">
  <p:tag name="KSO_WM_BEAUTIFY_FLAG" val="#wm#"/>
  <p:tag name="KSO_WM_TEMPLATE_CATEGORY" val="custom"/>
  <p:tag name="KSO_WM_TEMPLATE_INDEX" val="20187308"/>
</p:tagLst>
</file>

<file path=ppt/tags/tag69.xml><?xml version="1.0" encoding="utf-8"?>
<p:tagLst xmlns:p="http://schemas.openxmlformats.org/presentationml/2006/main">
  <p:tag name="KSO_WM_BEAUTIFY_FLAG" val="#wm#"/>
  <p:tag name="KSO_WM_TEMPLATE_CATEGORY" val="custom"/>
  <p:tag name="KSO_WM_TEMPLATE_INDEX" val="20187308"/>
</p:tagLst>
</file>

<file path=ppt/tags/tag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70.xml><?xml version="1.0" encoding="utf-8"?>
<p:tagLst xmlns:p="http://schemas.openxmlformats.org/presentationml/2006/main">
  <p:tag name="KSO_WM_BEAUTIFY_FLAG" val="#wm#"/>
  <p:tag name="KSO_WM_TEMPLATE_CATEGORY" val="custom"/>
  <p:tag name="KSO_WM_TEMPLATE_INDEX" val="20187308"/>
</p:tagLst>
</file>

<file path=ppt/tags/tag71.xml><?xml version="1.0" encoding="utf-8"?>
<p:tagLst xmlns:p="http://schemas.openxmlformats.org/presentationml/2006/main">
  <p:tag name="KSO_WM_BEAUTIFY_FLAG" val="#wm#"/>
  <p:tag name="KSO_WM_TEMPLATE_CATEGORY" val="custom"/>
  <p:tag name="KSO_WM_TEMPLATE_INDEX" val="20187308"/>
</p:tagLst>
</file>

<file path=ppt/tags/tag72.xml><?xml version="1.0" encoding="utf-8"?>
<p:tagLst xmlns:p="http://schemas.openxmlformats.org/presentationml/2006/main">
  <p:tag name="KSO_WM_BEAUTIFY_FLAG" val="#wm#"/>
  <p:tag name="KSO_WM_TEMPLATE_CATEGORY" val="custom"/>
  <p:tag name="KSO_WM_TEMPLATE_INDEX" val="20187308"/>
</p:tagLst>
</file>

<file path=ppt/tags/tag73.xml><?xml version="1.0" encoding="utf-8"?>
<p:tagLst xmlns:p="http://schemas.openxmlformats.org/presentationml/2006/main">
  <p:tag name="KSO_WM_BEAUTIFY_FLAG" val="#wm#"/>
  <p:tag name="KSO_WM_TEMPLATE_CATEGORY" val="custom"/>
  <p:tag name="KSO_WM_TEMPLATE_INDEX" val="20187308"/>
</p:tagLst>
</file>

<file path=ppt/tags/tag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6871</Words>
  <Application>WPS 演示</Application>
  <PresentationFormat>宽屏</PresentationFormat>
  <Paragraphs>254</Paragraphs>
  <Slides>12</Slides>
  <Notes>1</Notes>
  <HiddenSlides>0</HiddenSlides>
  <MMClips>0</MMClips>
  <ScaleCrop>false</ScaleCrop>
  <HeadingPairs>
    <vt:vector size="6" baseType="variant">
      <vt:variant>
        <vt:lpstr>已用的字体</vt:lpstr>
      </vt:variant>
      <vt:variant>
        <vt:i4>17</vt:i4>
      </vt:variant>
      <vt:variant>
        <vt:lpstr>主题</vt:lpstr>
      </vt:variant>
      <vt:variant>
        <vt:i4>1</vt:i4>
      </vt:variant>
      <vt:variant>
        <vt:lpstr>幻灯片标题</vt:lpstr>
      </vt:variant>
      <vt:variant>
        <vt:i4>12</vt:i4>
      </vt:variant>
    </vt:vector>
  </HeadingPairs>
  <TitlesOfParts>
    <vt:vector size="30" baseType="lpstr">
      <vt:lpstr>Arial</vt:lpstr>
      <vt:lpstr>宋体</vt:lpstr>
      <vt:lpstr>Wingdings</vt:lpstr>
      <vt:lpstr>微软雅黑</vt:lpstr>
      <vt:lpstr>Arial Unicode MS</vt:lpstr>
      <vt:lpstr>Times New Roman</vt:lpstr>
      <vt:lpstr>仿宋</vt:lpstr>
      <vt:lpstr>新宋体</vt:lpstr>
      <vt:lpstr>Yu Gothic Light</vt:lpstr>
      <vt:lpstr>Yu Gothic UI Semilight</vt:lpstr>
      <vt:lpstr>Bahnschrift Light SemiCondensed</vt:lpstr>
      <vt:lpstr>Corbel Light</vt:lpstr>
      <vt:lpstr>Leelawadee UI Semilight</vt:lpstr>
      <vt:lpstr>MV Boli</vt:lpstr>
      <vt:lpstr>Segoe UI Light</vt:lpstr>
      <vt:lpstr>Sitka Heading</vt:lpstr>
      <vt:lpstr>Tahoma</vt:lpstr>
      <vt:lpstr>Office 主题​​</vt:lpstr>
      <vt:lpstr>空白演示</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Administrator</cp:lastModifiedBy>
  <cp:revision>63</cp:revision>
  <dcterms:created xsi:type="dcterms:W3CDTF">2019-06-19T02:08:00Z</dcterms:created>
  <dcterms:modified xsi:type="dcterms:W3CDTF">2021-06-17T02:40:38Z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2052-11.1.0.9208</vt:lpwstr>
  </property>
</Properties>
</file>