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tags/tag11.xml" ContentType="application/vnd.openxmlformats-officedocument.presentationml.tags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ppt/tags/tag114.xml" ContentType="application/vnd.openxmlformats-officedocument.presentationml.tags+xml"/>
  <Override PartName="/ppt/tags/tag115.xml" ContentType="application/vnd.openxmlformats-officedocument.presentationml.tags+xml"/>
  <Override PartName="/ppt/tags/tag116.xml" ContentType="application/vnd.openxmlformats-officedocument.presentationml.tags+xml"/>
  <Override PartName="/ppt/tags/tag117.xml" ContentType="application/vnd.openxmlformats-officedocument.presentationml.tags+xml"/>
  <Override PartName="/ppt/tags/tag118.xml" ContentType="application/vnd.openxmlformats-officedocument.presentationml.tags+xml"/>
  <Override PartName="/ppt/tags/tag119.xml" ContentType="application/vnd.openxmlformats-officedocument.presentationml.tags+xml"/>
  <Override PartName="/ppt/tags/tag12.xml" ContentType="application/vnd.openxmlformats-officedocument.presentationml.tags+xml"/>
  <Override PartName="/ppt/tags/tag120.xml" ContentType="application/vnd.openxmlformats-officedocument.presentationml.tags+xml"/>
  <Override PartName="/ppt/tags/tag121.xml" ContentType="application/vnd.openxmlformats-officedocument.presentationml.tags+xml"/>
  <Override PartName="/ppt/tags/tag122.xml" ContentType="application/vnd.openxmlformats-officedocument.presentationml.tags+xml"/>
  <Override PartName="/ppt/tags/tag123.xml" ContentType="application/vnd.openxmlformats-officedocument.presentationml.tags+xml"/>
  <Override PartName="/ppt/tags/tag124.xml" ContentType="application/vnd.openxmlformats-officedocument.presentationml.tags+xml"/>
  <Override PartName="/ppt/tags/tag125.xml" ContentType="application/vnd.openxmlformats-officedocument.presentationml.tags+xml"/>
  <Override PartName="/ppt/tags/tag126.xml" ContentType="application/vnd.openxmlformats-officedocument.presentationml.tags+xml"/>
  <Override PartName="/ppt/tags/tag127.xml" ContentType="application/vnd.openxmlformats-officedocument.presentationml.tags+xml"/>
  <Override PartName="/ppt/tags/tag128.xml" ContentType="application/vnd.openxmlformats-officedocument.presentationml.tags+xml"/>
  <Override PartName="/ppt/tags/tag129.xml" ContentType="application/vnd.openxmlformats-officedocument.presentationml.tags+xml"/>
  <Override PartName="/ppt/tags/tag13.xml" ContentType="application/vnd.openxmlformats-officedocument.presentationml.tags+xml"/>
  <Override PartName="/ppt/tags/tag130.xml" ContentType="application/vnd.openxmlformats-officedocument.presentationml.tags+xml"/>
  <Override PartName="/ppt/tags/tag131.xml" ContentType="application/vnd.openxmlformats-officedocument.presentationml.tags+xml"/>
  <Override PartName="/ppt/tags/tag132.xml" ContentType="application/vnd.openxmlformats-officedocument.presentationml.tags+xml"/>
  <Override PartName="/ppt/tags/tag133.xml" ContentType="application/vnd.openxmlformats-officedocument.presentationml.tags+xml"/>
  <Override PartName="/ppt/tags/tag134.xml" ContentType="application/vnd.openxmlformats-officedocument.presentationml.tags+xml"/>
  <Override PartName="/ppt/tags/tag135.xml" ContentType="application/vnd.openxmlformats-officedocument.presentationml.tags+xml"/>
  <Override PartName="/ppt/tags/tag136.xml" ContentType="application/vnd.openxmlformats-officedocument.presentationml.tags+xml"/>
  <Override PartName="/ppt/tags/tag137.xml" ContentType="application/vnd.openxmlformats-officedocument.presentationml.tags+xml"/>
  <Override PartName="/ppt/tags/tag138.xml" ContentType="application/vnd.openxmlformats-officedocument.presentationml.tags+xml"/>
  <Override PartName="/ppt/tags/tag139.xml" ContentType="application/vnd.openxmlformats-officedocument.presentationml.tags+xml"/>
  <Override PartName="/ppt/tags/tag14.xml" ContentType="application/vnd.openxmlformats-officedocument.presentationml.tags+xml"/>
  <Override PartName="/ppt/tags/tag140.xml" ContentType="application/vnd.openxmlformats-officedocument.presentationml.tags+xml"/>
  <Override PartName="/ppt/tags/tag141.xml" ContentType="application/vnd.openxmlformats-officedocument.presentationml.tags+xml"/>
  <Override PartName="/ppt/tags/tag142.xml" ContentType="application/vnd.openxmlformats-officedocument.presentationml.tags+xml"/>
  <Override PartName="/ppt/tags/tag143.xml" ContentType="application/vnd.openxmlformats-officedocument.presentationml.tags+xml"/>
  <Override PartName="/ppt/tags/tag144.xml" ContentType="application/vnd.openxmlformats-officedocument.presentationml.tags+xml"/>
  <Override PartName="/ppt/tags/tag145.xml" ContentType="application/vnd.openxmlformats-officedocument.presentationml.tags+xml"/>
  <Override PartName="/ppt/tags/tag146.xml" ContentType="application/vnd.openxmlformats-officedocument.presentationml.tags+xml"/>
  <Override PartName="/ppt/tags/tag147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2"/>
  </p:notesMasterIdLst>
  <p:sldIdLst>
    <p:sldId id="256" r:id="rId3"/>
    <p:sldId id="257" r:id="rId4"/>
    <p:sldId id="262" r:id="rId5"/>
    <p:sldId id="266" r:id="rId6"/>
    <p:sldId id="258" r:id="rId7"/>
    <p:sldId id="267" r:id="rId8"/>
    <p:sldId id="268" r:id="rId9"/>
    <p:sldId id="269" r:id="rId10"/>
    <p:sldId id="270" r:id="rId11"/>
  </p:sldIdLst>
  <p:sldSz cx="9144000" cy="5144135" type="screen16x9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-1704" y="-84"/>
      </p:cViewPr>
      <p:guideLst>
        <p:guide orient="horz" pos="1619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5" Type="http://schemas.openxmlformats.org/officeDocument/2006/relationships/tableStyles" Target="tableStyles.xml"/><Relationship Id="rId14" Type="http://schemas.openxmlformats.org/officeDocument/2006/relationships/viewProps" Target="viewProps.xml"/><Relationship Id="rId13" Type="http://schemas.openxmlformats.org/officeDocument/2006/relationships/presProps" Target="presProps.xml"/><Relationship Id="rId12" Type="http://schemas.openxmlformats.org/officeDocument/2006/relationships/notesMaster" Target="notesMasters/notesMaster1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6280" y="1143000"/>
            <a:ext cx="548544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9" Type="http://schemas.openxmlformats.org/officeDocument/2006/relationships/tags" Target="../tags/tag6.xml"/><Relationship Id="rId8" Type="http://schemas.openxmlformats.org/officeDocument/2006/relationships/tags" Target="../tags/tag5.xml"/><Relationship Id="rId7" Type="http://schemas.openxmlformats.org/officeDocument/2006/relationships/tags" Target="../tags/tag4.xml"/><Relationship Id="rId6" Type="http://schemas.openxmlformats.org/officeDocument/2006/relationships/tags" Target="../tags/tag3.xml"/><Relationship Id="rId5" Type="http://schemas.openxmlformats.org/officeDocument/2006/relationships/image" Target="../media/image2.png"/><Relationship Id="rId4" Type="http://schemas.openxmlformats.org/officeDocument/2006/relationships/tags" Target="../tags/tag2.xml"/><Relationship Id="rId3" Type="http://schemas.openxmlformats.org/officeDocument/2006/relationships/image" Target="../media/image1.png"/><Relationship Id="rId2" Type="http://schemas.openxmlformats.org/officeDocument/2006/relationships/tags" Target="../tags/tag1.xml"/><Relationship Id="rId11" Type="http://schemas.openxmlformats.org/officeDocument/2006/relationships/tags" Target="../tags/tag8.xml"/><Relationship Id="rId10" Type="http://schemas.openxmlformats.org/officeDocument/2006/relationships/tags" Target="../tags/tag7.xml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9" Type="http://schemas.openxmlformats.org/officeDocument/2006/relationships/tags" Target="../tags/tag69.xml"/><Relationship Id="rId8" Type="http://schemas.openxmlformats.org/officeDocument/2006/relationships/tags" Target="../tags/tag68.xml"/><Relationship Id="rId7" Type="http://schemas.openxmlformats.org/officeDocument/2006/relationships/tags" Target="../tags/tag67.xml"/><Relationship Id="rId6" Type="http://schemas.openxmlformats.org/officeDocument/2006/relationships/tags" Target="../tags/tag66.xml"/><Relationship Id="rId5" Type="http://schemas.openxmlformats.org/officeDocument/2006/relationships/tags" Target="../tags/tag65.xml"/><Relationship Id="rId4" Type="http://schemas.openxmlformats.org/officeDocument/2006/relationships/image" Target="../media/image3.png"/><Relationship Id="rId3" Type="http://schemas.openxmlformats.org/officeDocument/2006/relationships/tags" Target="../tags/tag64.xml"/><Relationship Id="rId2" Type="http://schemas.openxmlformats.org/officeDocument/2006/relationships/tags" Target="../tags/tag63.xml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9" Type="http://schemas.openxmlformats.org/officeDocument/2006/relationships/tags" Target="../tags/tag75.xml"/><Relationship Id="rId8" Type="http://schemas.openxmlformats.org/officeDocument/2006/relationships/tags" Target="../tags/tag74.xml"/><Relationship Id="rId7" Type="http://schemas.openxmlformats.org/officeDocument/2006/relationships/tags" Target="../tags/tag73.xml"/><Relationship Id="rId6" Type="http://schemas.openxmlformats.org/officeDocument/2006/relationships/tags" Target="../tags/tag72.xml"/><Relationship Id="rId5" Type="http://schemas.openxmlformats.org/officeDocument/2006/relationships/image" Target="../media/image2.png"/><Relationship Id="rId4" Type="http://schemas.openxmlformats.org/officeDocument/2006/relationships/tags" Target="../tags/tag71.xml"/><Relationship Id="rId3" Type="http://schemas.openxmlformats.org/officeDocument/2006/relationships/image" Target="../media/image1.png"/><Relationship Id="rId2" Type="http://schemas.openxmlformats.org/officeDocument/2006/relationships/tags" Target="../tags/tag70.xml"/><Relationship Id="rId11" Type="http://schemas.openxmlformats.org/officeDocument/2006/relationships/tags" Target="../tags/tag77.xml"/><Relationship Id="rId10" Type="http://schemas.openxmlformats.org/officeDocument/2006/relationships/tags" Target="../tags/tag76.xml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7" Type="http://schemas.openxmlformats.org/officeDocument/2006/relationships/tags" Target="../tags/tag82.xml"/><Relationship Id="rId6" Type="http://schemas.openxmlformats.org/officeDocument/2006/relationships/tags" Target="../tags/tag81.xml"/><Relationship Id="rId5" Type="http://schemas.openxmlformats.org/officeDocument/2006/relationships/tags" Target="../tags/tag80.xml"/><Relationship Id="rId4" Type="http://schemas.openxmlformats.org/officeDocument/2006/relationships/tags" Target="../tags/tag79.xml"/><Relationship Id="rId3" Type="http://schemas.openxmlformats.org/officeDocument/2006/relationships/image" Target="../media/image3.png"/><Relationship Id="rId2" Type="http://schemas.openxmlformats.org/officeDocument/2006/relationships/tags" Target="../tags/tag78.xml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9" Type="http://schemas.openxmlformats.org/officeDocument/2006/relationships/tags" Target="../tags/tag89.xml"/><Relationship Id="rId8" Type="http://schemas.openxmlformats.org/officeDocument/2006/relationships/tags" Target="../tags/tag88.xml"/><Relationship Id="rId7" Type="http://schemas.openxmlformats.org/officeDocument/2006/relationships/tags" Target="../tags/tag87.xml"/><Relationship Id="rId6" Type="http://schemas.openxmlformats.org/officeDocument/2006/relationships/tags" Target="../tags/tag86.xml"/><Relationship Id="rId5" Type="http://schemas.openxmlformats.org/officeDocument/2006/relationships/tags" Target="../tags/tag85.xml"/><Relationship Id="rId4" Type="http://schemas.openxmlformats.org/officeDocument/2006/relationships/tags" Target="../tags/tag84.xml"/><Relationship Id="rId3" Type="http://schemas.openxmlformats.org/officeDocument/2006/relationships/image" Target="../media/image5.png"/><Relationship Id="rId2" Type="http://schemas.openxmlformats.org/officeDocument/2006/relationships/tags" Target="../tags/tag83.xml"/><Relationship Id="rId10" Type="http://schemas.openxmlformats.org/officeDocument/2006/relationships/tags" Target="../tags/tag90.xml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9" Type="http://schemas.openxmlformats.org/officeDocument/2006/relationships/tags" Target="../tags/tag97.xml"/><Relationship Id="rId8" Type="http://schemas.openxmlformats.org/officeDocument/2006/relationships/tags" Target="../tags/tag96.xml"/><Relationship Id="rId7" Type="http://schemas.openxmlformats.org/officeDocument/2006/relationships/tags" Target="../tags/tag95.xml"/><Relationship Id="rId6" Type="http://schemas.openxmlformats.org/officeDocument/2006/relationships/tags" Target="../tags/tag94.xml"/><Relationship Id="rId5" Type="http://schemas.openxmlformats.org/officeDocument/2006/relationships/tags" Target="../tags/tag93.xml"/><Relationship Id="rId4" Type="http://schemas.openxmlformats.org/officeDocument/2006/relationships/tags" Target="../tags/tag92.xml"/><Relationship Id="rId3" Type="http://schemas.openxmlformats.org/officeDocument/2006/relationships/image" Target="../media/image6.png"/><Relationship Id="rId2" Type="http://schemas.openxmlformats.org/officeDocument/2006/relationships/tags" Target="../tags/tag91.xml"/><Relationship Id="rId10" Type="http://schemas.openxmlformats.org/officeDocument/2006/relationships/tags" Target="../tags/tag98.xml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9" Type="http://schemas.openxmlformats.org/officeDocument/2006/relationships/tags" Target="../tags/tag105.xml"/><Relationship Id="rId8" Type="http://schemas.openxmlformats.org/officeDocument/2006/relationships/tags" Target="../tags/tag104.xml"/><Relationship Id="rId7" Type="http://schemas.openxmlformats.org/officeDocument/2006/relationships/tags" Target="../tags/tag103.xml"/><Relationship Id="rId6" Type="http://schemas.openxmlformats.org/officeDocument/2006/relationships/tags" Target="../tags/tag102.xml"/><Relationship Id="rId5" Type="http://schemas.openxmlformats.org/officeDocument/2006/relationships/tags" Target="../tags/tag101.xml"/><Relationship Id="rId4" Type="http://schemas.openxmlformats.org/officeDocument/2006/relationships/tags" Target="../tags/tag100.xml"/><Relationship Id="rId3" Type="http://schemas.openxmlformats.org/officeDocument/2006/relationships/image" Target="../media/image3.png"/><Relationship Id="rId2" Type="http://schemas.openxmlformats.org/officeDocument/2006/relationships/tags" Target="../tags/tag99.xml"/><Relationship Id="rId10" Type="http://schemas.openxmlformats.org/officeDocument/2006/relationships/tags" Target="../tags/tag106.xml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9" Type="http://schemas.openxmlformats.org/officeDocument/2006/relationships/tags" Target="../tags/tag113.xml"/><Relationship Id="rId8" Type="http://schemas.openxmlformats.org/officeDocument/2006/relationships/tags" Target="../tags/tag112.xml"/><Relationship Id="rId7" Type="http://schemas.openxmlformats.org/officeDocument/2006/relationships/tags" Target="../tags/tag111.xml"/><Relationship Id="rId6" Type="http://schemas.openxmlformats.org/officeDocument/2006/relationships/tags" Target="../tags/tag110.xml"/><Relationship Id="rId5" Type="http://schemas.openxmlformats.org/officeDocument/2006/relationships/tags" Target="../tags/tag109.xml"/><Relationship Id="rId4" Type="http://schemas.openxmlformats.org/officeDocument/2006/relationships/tags" Target="../tags/tag108.xml"/><Relationship Id="rId3" Type="http://schemas.openxmlformats.org/officeDocument/2006/relationships/image" Target="../media/image3.png"/><Relationship Id="rId2" Type="http://schemas.openxmlformats.org/officeDocument/2006/relationships/tags" Target="../tags/tag107.xml"/><Relationship Id="rId10" Type="http://schemas.openxmlformats.org/officeDocument/2006/relationships/tags" Target="../tags/tag114.xml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9" Type="http://schemas.openxmlformats.org/officeDocument/2006/relationships/tags" Target="../tags/tag121.xml"/><Relationship Id="rId8" Type="http://schemas.openxmlformats.org/officeDocument/2006/relationships/tags" Target="../tags/tag120.xml"/><Relationship Id="rId7" Type="http://schemas.openxmlformats.org/officeDocument/2006/relationships/tags" Target="../tags/tag119.xml"/><Relationship Id="rId6" Type="http://schemas.openxmlformats.org/officeDocument/2006/relationships/tags" Target="../tags/tag118.xml"/><Relationship Id="rId5" Type="http://schemas.openxmlformats.org/officeDocument/2006/relationships/tags" Target="../tags/tag117.xml"/><Relationship Id="rId4" Type="http://schemas.openxmlformats.org/officeDocument/2006/relationships/tags" Target="../tags/tag116.xml"/><Relationship Id="rId3" Type="http://schemas.openxmlformats.org/officeDocument/2006/relationships/image" Target="../media/image3.png"/><Relationship Id="rId2" Type="http://schemas.openxmlformats.org/officeDocument/2006/relationships/tags" Target="../tags/tag115.xml"/><Relationship Id="rId12" Type="http://schemas.openxmlformats.org/officeDocument/2006/relationships/tags" Target="../tags/tag124.xml"/><Relationship Id="rId11" Type="http://schemas.openxmlformats.org/officeDocument/2006/relationships/tags" Target="../tags/tag123.xml"/><Relationship Id="rId10" Type="http://schemas.openxmlformats.org/officeDocument/2006/relationships/tags" Target="../tags/tag122.xml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9" Type="http://schemas.openxmlformats.org/officeDocument/2006/relationships/tags" Target="../tags/tag131.xml"/><Relationship Id="rId8" Type="http://schemas.openxmlformats.org/officeDocument/2006/relationships/tags" Target="../tags/tag130.xml"/><Relationship Id="rId7" Type="http://schemas.openxmlformats.org/officeDocument/2006/relationships/tags" Target="../tags/tag129.xml"/><Relationship Id="rId6" Type="http://schemas.openxmlformats.org/officeDocument/2006/relationships/tags" Target="../tags/tag128.xml"/><Relationship Id="rId5" Type="http://schemas.openxmlformats.org/officeDocument/2006/relationships/tags" Target="../tags/tag127.xml"/><Relationship Id="rId4" Type="http://schemas.openxmlformats.org/officeDocument/2006/relationships/image" Target="../media/image7.png"/><Relationship Id="rId3" Type="http://schemas.openxmlformats.org/officeDocument/2006/relationships/tags" Target="../tags/tag126.xml"/><Relationship Id="rId2" Type="http://schemas.openxmlformats.org/officeDocument/2006/relationships/tags" Target="../tags/tag125.xml"/><Relationship Id="rId10" Type="http://schemas.openxmlformats.org/officeDocument/2006/relationships/tags" Target="../tags/tag132.xml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8" Type="http://schemas.openxmlformats.org/officeDocument/2006/relationships/tags" Target="../tags/tag14.xml"/><Relationship Id="rId7" Type="http://schemas.openxmlformats.org/officeDocument/2006/relationships/tags" Target="../tags/tag13.xml"/><Relationship Id="rId6" Type="http://schemas.openxmlformats.org/officeDocument/2006/relationships/tags" Target="../tags/tag12.xml"/><Relationship Id="rId5" Type="http://schemas.openxmlformats.org/officeDocument/2006/relationships/tags" Target="../tags/tag11.xml"/><Relationship Id="rId4" Type="http://schemas.openxmlformats.org/officeDocument/2006/relationships/tags" Target="../tags/tag10.xml"/><Relationship Id="rId3" Type="http://schemas.openxmlformats.org/officeDocument/2006/relationships/image" Target="../media/image3.png"/><Relationship Id="rId2" Type="http://schemas.openxmlformats.org/officeDocument/2006/relationships/tags" Target="../tags/tag9.xml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9" Type="http://schemas.openxmlformats.org/officeDocument/2006/relationships/tags" Target="../tags/tag19.xml"/><Relationship Id="rId8" Type="http://schemas.openxmlformats.org/officeDocument/2006/relationships/tags" Target="../tags/tag18.xml"/><Relationship Id="rId7" Type="http://schemas.openxmlformats.org/officeDocument/2006/relationships/image" Target="../media/image2.png"/><Relationship Id="rId6" Type="http://schemas.openxmlformats.org/officeDocument/2006/relationships/tags" Target="../tags/tag17.xml"/><Relationship Id="rId5" Type="http://schemas.openxmlformats.org/officeDocument/2006/relationships/image" Target="../media/image1.png"/><Relationship Id="rId4" Type="http://schemas.openxmlformats.org/officeDocument/2006/relationships/tags" Target="../tags/tag16.xml"/><Relationship Id="rId3" Type="http://schemas.openxmlformats.org/officeDocument/2006/relationships/image" Target="../media/image4.png"/><Relationship Id="rId2" Type="http://schemas.openxmlformats.org/officeDocument/2006/relationships/tags" Target="../tags/tag15.xml"/><Relationship Id="rId13" Type="http://schemas.openxmlformats.org/officeDocument/2006/relationships/tags" Target="../tags/tag23.xml"/><Relationship Id="rId12" Type="http://schemas.openxmlformats.org/officeDocument/2006/relationships/tags" Target="../tags/tag22.xml"/><Relationship Id="rId11" Type="http://schemas.openxmlformats.org/officeDocument/2006/relationships/tags" Target="../tags/tag21.xml"/><Relationship Id="rId10" Type="http://schemas.openxmlformats.org/officeDocument/2006/relationships/tags" Target="../tags/tag20.xml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9" Type="http://schemas.openxmlformats.org/officeDocument/2006/relationships/tags" Target="../tags/tag30.xml"/><Relationship Id="rId8" Type="http://schemas.openxmlformats.org/officeDocument/2006/relationships/tags" Target="../tags/tag29.xml"/><Relationship Id="rId7" Type="http://schemas.openxmlformats.org/officeDocument/2006/relationships/tags" Target="../tags/tag28.xml"/><Relationship Id="rId6" Type="http://schemas.openxmlformats.org/officeDocument/2006/relationships/tags" Target="../tags/tag27.xml"/><Relationship Id="rId5" Type="http://schemas.openxmlformats.org/officeDocument/2006/relationships/tags" Target="../tags/tag26.xml"/><Relationship Id="rId4" Type="http://schemas.openxmlformats.org/officeDocument/2006/relationships/tags" Target="../tags/tag25.xml"/><Relationship Id="rId3" Type="http://schemas.openxmlformats.org/officeDocument/2006/relationships/image" Target="../media/image3.png"/><Relationship Id="rId2" Type="http://schemas.openxmlformats.org/officeDocument/2006/relationships/tags" Target="../tags/tag24.xml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9" Type="http://schemas.openxmlformats.org/officeDocument/2006/relationships/tags" Target="../tags/tag37.xml"/><Relationship Id="rId8" Type="http://schemas.openxmlformats.org/officeDocument/2006/relationships/tags" Target="../tags/tag36.xml"/><Relationship Id="rId7" Type="http://schemas.openxmlformats.org/officeDocument/2006/relationships/tags" Target="../tags/tag35.xml"/><Relationship Id="rId6" Type="http://schemas.openxmlformats.org/officeDocument/2006/relationships/tags" Target="../tags/tag34.xml"/><Relationship Id="rId5" Type="http://schemas.openxmlformats.org/officeDocument/2006/relationships/tags" Target="../tags/tag33.xml"/><Relationship Id="rId4" Type="http://schemas.openxmlformats.org/officeDocument/2006/relationships/tags" Target="../tags/tag32.xml"/><Relationship Id="rId3" Type="http://schemas.openxmlformats.org/officeDocument/2006/relationships/image" Target="../media/image3.png"/><Relationship Id="rId2" Type="http://schemas.openxmlformats.org/officeDocument/2006/relationships/tags" Target="../tags/tag31.xml"/><Relationship Id="rId11" Type="http://schemas.openxmlformats.org/officeDocument/2006/relationships/tags" Target="../tags/tag39.xml"/><Relationship Id="rId10" Type="http://schemas.openxmlformats.org/officeDocument/2006/relationships/tags" Target="../tags/tag38.xml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7" Type="http://schemas.openxmlformats.org/officeDocument/2006/relationships/tags" Target="../tags/tag44.xml"/><Relationship Id="rId6" Type="http://schemas.openxmlformats.org/officeDocument/2006/relationships/tags" Target="../tags/tag43.xml"/><Relationship Id="rId5" Type="http://schemas.openxmlformats.org/officeDocument/2006/relationships/tags" Target="../tags/tag42.xml"/><Relationship Id="rId4" Type="http://schemas.openxmlformats.org/officeDocument/2006/relationships/tags" Target="../tags/tag41.xml"/><Relationship Id="rId3" Type="http://schemas.openxmlformats.org/officeDocument/2006/relationships/image" Target="../media/image3.png"/><Relationship Id="rId2" Type="http://schemas.openxmlformats.org/officeDocument/2006/relationships/tags" Target="../tags/tag40.xm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4" Type="http://schemas.openxmlformats.org/officeDocument/2006/relationships/tags" Target="../tags/tag47.xml"/><Relationship Id="rId3" Type="http://schemas.openxmlformats.org/officeDocument/2006/relationships/tags" Target="../tags/tag46.xml"/><Relationship Id="rId2" Type="http://schemas.openxmlformats.org/officeDocument/2006/relationships/tags" Target="../tags/tag45.xml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9" Type="http://schemas.openxmlformats.org/officeDocument/2006/relationships/tags" Target="../tags/tag54.xml"/><Relationship Id="rId8" Type="http://schemas.openxmlformats.org/officeDocument/2006/relationships/tags" Target="../tags/tag53.xml"/><Relationship Id="rId7" Type="http://schemas.openxmlformats.org/officeDocument/2006/relationships/tags" Target="../tags/tag52.xml"/><Relationship Id="rId6" Type="http://schemas.openxmlformats.org/officeDocument/2006/relationships/tags" Target="../tags/tag51.xml"/><Relationship Id="rId5" Type="http://schemas.openxmlformats.org/officeDocument/2006/relationships/tags" Target="../tags/tag50.xml"/><Relationship Id="rId4" Type="http://schemas.openxmlformats.org/officeDocument/2006/relationships/tags" Target="../tags/tag49.xml"/><Relationship Id="rId3" Type="http://schemas.openxmlformats.org/officeDocument/2006/relationships/image" Target="../media/image3.png"/><Relationship Id="rId2" Type="http://schemas.openxmlformats.org/officeDocument/2006/relationships/tags" Target="../tags/tag48.xml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9" Type="http://schemas.openxmlformats.org/officeDocument/2006/relationships/tags" Target="../tags/tag61.xml"/><Relationship Id="rId8" Type="http://schemas.openxmlformats.org/officeDocument/2006/relationships/tags" Target="../tags/tag60.xml"/><Relationship Id="rId7" Type="http://schemas.openxmlformats.org/officeDocument/2006/relationships/tags" Target="../tags/tag59.xml"/><Relationship Id="rId6" Type="http://schemas.openxmlformats.org/officeDocument/2006/relationships/tags" Target="../tags/tag58.xml"/><Relationship Id="rId5" Type="http://schemas.openxmlformats.org/officeDocument/2006/relationships/tags" Target="../tags/tag57.xml"/><Relationship Id="rId4" Type="http://schemas.openxmlformats.org/officeDocument/2006/relationships/image" Target="../media/image3.png"/><Relationship Id="rId3" Type="http://schemas.openxmlformats.org/officeDocument/2006/relationships/tags" Target="../tags/tag56.xml"/><Relationship Id="rId2" Type="http://schemas.openxmlformats.org/officeDocument/2006/relationships/tags" Target="../tags/tag55.xml"/><Relationship Id="rId10" Type="http://schemas.openxmlformats.org/officeDocument/2006/relationships/tags" Target="../tags/tag62.xm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/>
          <p:cNvPicPr>
            <a:picLocks noChangeAspect="1"/>
          </p:cNvPicPr>
          <p:nvPr>
            <p:custDataLst>
              <p:tags r:id="rId2"/>
            </p:custDataLst>
          </p:nvPr>
        </p:nvPicPr>
        <p:blipFill rotWithShape="1">
          <a:blip r:embed="rId3"/>
          <a:srcRect/>
          <a:stretch>
            <a:fillRect/>
          </a:stretch>
        </p:blipFill>
        <p:spPr>
          <a:xfrm>
            <a:off x="0" y="3295159"/>
            <a:ext cx="9144000" cy="1855546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>
            <p:custDataLst>
              <p:tags r:id="rId4"/>
            </p:custDataLst>
          </p:nvPr>
        </p:nvPicPr>
        <p:blipFill rotWithShape="1">
          <a:blip r:embed="rId5"/>
          <a:srcRect/>
          <a:stretch>
            <a:fillRect/>
          </a:stretch>
        </p:blipFill>
        <p:spPr>
          <a:xfrm flipH="1" flipV="1">
            <a:off x="-21022" y="-1"/>
            <a:ext cx="9165021" cy="1682101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ctrTitle" hasCustomPrompt="1"/>
            <p:custDataLst>
              <p:tags r:id="rId6"/>
            </p:custDataLst>
          </p:nvPr>
        </p:nvSpPr>
        <p:spPr>
          <a:xfrm>
            <a:off x="1161098" y="1613847"/>
            <a:ext cx="6858000" cy="1080399"/>
          </a:xfrm>
        </p:spPr>
        <p:txBody>
          <a:bodyPr lIns="90170" tIns="46990" rIns="90170" bIns="46990" anchor="ctr" anchorCtr="0">
            <a:normAutofit/>
          </a:bodyPr>
          <a:lstStyle>
            <a:lvl1pPr algn="ctr">
              <a:defRPr sz="4950" u="none" strike="noStrike" kern="1200" cap="none" spc="-200" normalizeH="0" baseline="0">
                <a:solidFill>
                  <a:schemeClr val="accent1">
                    <a:lumMod val="50000"/>
                  </a:schemeClr>
                </a:solidFill>
                <a:uFillTx/>
                <a:latin typeface="Arial" panose="020B0604020202020204" pitchFamily="34" charset="0"/>
                <a:ea typeface="汉仪旗黑-85S" panose="00020600040101010101" charset="-122"/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  <p:custDataLst>
              <p:tags r:id="rId7"/>
            </p:custDataLst>
          </p:nvPr>
        </p:nvSpPr>
        <p:spPr>
          <a:xfrm>
            <a:off x="1143000" y="2754339"/>
            <a:ext cx="6858000" cy="390707"/>
          </a:xfrm>
        </p:spPr>
        <p:txBody>
          <a:bodyPr lIns="90170" tIns="46990" rIns="90170" bIns="46990" anchor="ctr">
            <a:normAutofit/>
          </a:bodyPr>
          <a:lstStyle>
            <a:lvl1pPr marL="0" indent="0" algn="ctr" eaLnBrk="1" fontAlgn="auto" latinLnBrk="0" hangingPunct="1">
              <a:lnSpc>
                <a:spcPct val="100000"/>
              </a:lnSpc>
              <a:buNone/>
              <a:defRPr sz="1350" u="none" strike="noStrike" kern="1200" cap="none" spc="200" normalizeH="0" baseline="0">
                <a:solidFill>
                  <a:schemeClr val="accent1">
                    <a:lumMod val="50000"/>
                  </a:schemeClr>
                </a:solidFill>
                <a:uFillTx/>
                <a:latin typeface="Arial" panose="020B0604020202020204" pitchFamily="34" charset="0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 dirty="0"/>
              <a:t>单击此处编辑副标题</a:t>
            </a:r>
            <a:endParaRPr lang="zh-CN" altLang="en-US" dirty="0"/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8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9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10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cxnSp>
        <p:nvCxnSpPr>
          <p:cNvPr id="14" name="直接连接符 13"/>
          <p:cNvCxnSpPr/>
          <p:nvPr>
            <p:custDataLst>
              <p:tags r:id="rId11"/>
            </p:custDataLst>
          </p:nvPr>
        </p:nvCxnSpPr>
        <p:spPr>
          <a:xfrm>
            <a:off x="4441373" y="3178809"/>
            <a:ext cx="261257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/>
          <p:cNvGrpSpPr/>
          <p:nvPr>
            <p:custDataLst>
              <p:tags r:id="rId2"/>
            </p:custDataLst>
          </p:nvPr>
        </p:nvGrpSpPr>
        <p:grpSpPr>
          <a:xfrm>
            <a:off x="-10048" y="0"/>
            <a:ext cx="9164096" cy="5155441"/>
            <a:chOff x="-13397" y="0"/>
            <a:chExt cx="12218794" cy="6873073"/>
          </a:xfrm>
        </p:grpSpPr>
        <p:pic>
          <p:nvPicPr>
            <p:cNvPr id="8" name="图片 7"/>
            <p:cNvPicPr>
              <a:picLocks noChangeAspect="1"/>
            </p:cNvPicPr>
            <p:nvPr userDrawn="1">
              <p:custDataLst>
                <p:tags r:id="rId3"/>
              </p:custDataLst>
            </p:nvPr>
          </p:nvPicPr>
          <p:blipFill rotWithShape="1">
            <a:blip r:embed="rId4"/>
            <a:srcRect l="-548"/>
            <a:stretch>
              <a:fillRect/>
            </a:stretch>
          </p:blipFill>
          <p:spPr>
            <a:xfrm>
              <a:off x="-13397" y="5246156"/>
              <a:ext cx="12205397" cy="1626917"/>
            </a:xfrm>
            <a:prstGeom prst="rect">
              <a:avLst/>
            </a:prstGeom>
          </p:spPr>
        </p:pic>
        <p:pic>
          <p:nvPicPr>
            <p:cNvPr id="9" name="图片 8"/>
            <p:cNvPicPr>
              <a:picLocks noChangeAspect="1"/>
            </p:cNvPicPr>
            <p:nvPr userDrawn="1">
              <p:custDataLst>
                <p:tags r:id="rId5"/>
              </p:custDataLst>
            </p:nvPr>
          </p:nvPicPr>
          <p:blipFill rotWithShape="1">
            <a:blip r:embed="rId4"/>
            <a:srcRect l="-548"/>
            <a:stretch>
              <a:fillRect/>
            </a:stretch>
          </p:blipFill>
          <p:spPr>
            <a:xfrm rot="10800000">
              <a:off x="0" y="0"/>
              <a:ext cx="12205397" cy="1626917"/>
            </a:xfrm>
            <a:prstGeom prst="rect">
              <a:avLst/>
            </a:prstGeom>
          </p:spPr>
        </p:pic>
      </p:grp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6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7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8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9"/>
            </p:custDataLst>
          </p:nvPr>
        </p:nvSpPr>
        <p:spPr>
          <a:xfrm>
            <a:off x="502448" y="714469"/>
            <a:ext cx="8139178" cy="4042179"/>
          </a:xfrm>
        </p:spPr>
        <p:txBody>
          <a:bodyPr/>
          <a:lstStyle>
            <a:lvl1pPr>
              <a:defRPr u="none" strike="noStrike" kern="1200" cap="none" spc="0" normalizeH="0">
                <a:solidFill>
                  <a:schemeClr val="tx1"/>
                </a:solidFill>
                <a:uFillTx/>
                <a:latin typeface="微软雅黑" panose="020B0503020204020204" charset="-122"/>
              </a:defRPr>
            </a:lvl1pPr>
            <a:lvl2pPr>
              <a:defRPr u="none" strike="noStrike" kern="1200" cap="none" spc="0" normalizeH="0">
                <a:solidFill>
                  <a:schemeClr val="tx1"/>
                </a:solidFill>
                <a:uFillTx/>
                <a:latin typeface="微软雅黑" panose="020B0503020204020204" charset="-122"/>
              </a:defRPr>
            </a:lvl2pPr>
            <a:lvl3pPr>
              <a:defRPr u="none" strike="noStrike" kern="1200" cap="none" spc="0" normalizeH="0">
                <a:solidFill>
                  <a:schemeClr val="tx1"/>
                </a:solidFill>
                <a:uFillTx/>
                <a:latin typeface="微软雅黑" panose="020B0503020204020204" charset="-122"/>
              </a:defRPr>
            </a:lvl3pPr>
            <a:lvl4pPr>
              <a:defRPr u="none" strike="noStrike" kern="1200" cap="none" spc="0" normalizeH="0">
                <a:solidFill>
                  <a:schemeClr val="tx1"/>
                </a:solidFill>
                <a:uFillTx/>
                <a:latin typeface="微软雅黑" panose="020B0503020204020204" charset="-122"/>
              </a:defRPr>
            </a:lvl4pPr>
            <a:lvl5pPr>
              <a:defRPr u="none" strike="noStrike" kern="1200" cap="none" spc="0" normalizeH="0">
                <a:solidFill>
                  <a:schemeClr val="tx1"/>
                </a:solidFill>
                <a:uFillTx/>
                <a:latin typeface="微软雅黑" panose="020B050302020402020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图片 5"/>
          <p:cNvPicPr>
            <a:picLocks noChangeAspect="1"/>
          </p:cNvPicPr>
          <p:nvPr>
            <p:custDataLst>
              <p:tags r:id="rId2"/>
            </p:custDataLst>
          </p:nvPr>
        </p:nvPicPr>
        <p:blipFill rotWithShape="1">
          <a:blip r:embed="rId3"/>
          <a:srcRect/>
          <a:stretch>
            <a:fillRect/>
          </a:stretch>
        </p:blipFill>
        <p:spPr>
          <a:xfrm>
            <a:off x="0" y="3295159"/>
            <a:ext cx="9144000" cy="1855546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>
            <p:custDataLst>
              <p:tags r:id="rId4"/>
            </p:custDataLst>
          </p:nvPr>
        </p:nvPicPr>
        <p:blipFill rotWithShape="1">
          <a:blip r:embed="rId5"/>
          <a:srcRect/>
          <a:stretch>
            <a:fillRect/>
          </a:stretch>
        </p:blipFill>
        <p:spPr>
          <a:xfrm flipH="1" flipV="1">
            <a:off x="-21022" y="-1"/>
            <a:ext cx="9165021" cy="1682101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6"/>
            </p:custDataLst>
          </p:nvPr>
        </p:nvSpPr>
        <p:spPr>
          <a:xfrm>
            <a:off x="1142999" y="1780596"/>
            <a:ext cx="6858000" cy="971304"/>
          </a:xfrm>
        </p:spPr>
        <p:txBody>
          <a:bodyPr vert="horz" lIns="90170" tIns="46990" rIns="90170" bIns="46990" rtlCol="0" anchor="ctr" anchorCtr="0">
            <a:normAutofit/>
          </a:bodyPr>
          <a:lstStyle>
            <a:lvl1pPr marL="0" marR="0" algn="ctr" defTabSz="914400" rtl="0" eaLnBrk="1" fontAlgn="auto" latinLnBrk="0" hangingPunct="1">
              <a:lnSpc>
                <a:spcPct val="100000"/>
              </a:lnSpc>
              <a:buNone/>
              <a:defRPr kumimoji="0" lang="zh-CN" altLang="en-US" sz="4050" b="1" i="0" u="none" strike="noStrike" kern="1200" cap="none" spc="-200" normalizeH="0" baseline="0" noProof="1" dirty="0">
                <a:solidFill>
                  <a:schemeClr val="accent1">
                    <a:lumMod val="50000"/>
                  </a:schemeClr>
                </a:solidFill>
                <a:uFillTx/>
                <a:latin typeface="Arial" panose="020B0604020202020204" pitchFamily="34" charset="0"/>
                <a:ea typeface="汉仪旗黑-85S" panose="00020600040101010101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编辑标题</a:t>
            </a:r>
            <a:endParaRPr dirty="0">
              <a:sym typeface="+mn-ea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12" name="文本占位符 11"/>
          <p:cNvSpPr>
            <a:spLocks noGrp="1"/>
          </p:cNvSpPr>
          <p:nvPr>
            <p:ph type="body" sz="quarter" idx="15"/>
            <p:custDataLst>
              <p:tags r:id="rId10"/>
            </p:custDataLst>
          </p:nvPr>
        </p:nvSpPr>
        <p:spPr>
          <a:xfrm flipH="1">
            <a:off x="1142999" y="2804898"/>
            <a:ext cx="6858001" cy="391764"/>
          </a:xfrm>
        </p:spPr>
        <p:txBody>
          <a:bodyPr lIns="90170" tIns="46990" rIns="90170" bIns="46990" anchor="ctr">
            <a:normAutofit/>
          </a:bodyPr>
          <a:lstStyle>
            <a:lvl1pPr marL="0" indent="0" algn="ctr">
              <a:buNone/>
              <a:defRPr sz="1800" u="none" strike="noStrike" kern="1200" cap="none" spc="200" normalizeH="0" baseline="0">
                <a:solidFill>
                  <a:schemeClr val="accent1">
                    <a:lumMod val="50000"/>
                  </a:schemeClr>
                </a:solidFill>
                <a:uFillTx/>
                <a:latin typeface="Arial" panose="020B0604020202020204" pitchFamily="34" charset="0"/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cxnSp>
        <p:nvCxnSpPr>
          <p:cNvPr id="15" name="直接连接符 14"/>
          <p:cNvCxnSpPr/>
          <p:nvPr>
            <p:custDataLst>
              <p:tags r:id="rId11"/>
            </p:custDataLst>
          </p:nvPr>
        </p:nvCxnSpPr>
        <p:spPr>
          <a:xfrm>
            <a:off x="4441373" y="3229930"/>
            <a:ext cx="261257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通用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/>
          <p:cNvPicPr>
            <a:picLocks noChangeAspect="1"/>
          </p:cNvPicPr>
          <p:nvPr>
            <p:custDataLst>
              <p:tags r:id="rId2"/>
            </p:custDataLst>
          </p:nvPr>
        </p:nvPicPr>
        <p:blipFill rotWithShape="1">
          <a:blip r:embed="rId3"/>
          <a:srcRect l="-548"/>
          <a:stretch>
            <a:fillRect/>
          </a:stretch>
        </p:blipFill>
        <p:spPr>
          <a:xfrm>
            <a:off x="-10048" y="3935103"/>
            <a:ext cx="9154048" cy="1220338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  <p:custDataLst>
              <p:tags r:id="rId4"/>
            </p:custDataLst>
          </p:nvPr>
        </p:nvSpPr>
        <p:spPr>
          <a:xfrm>
            <a:off x="502412" y="326272"/>
            <a:ext cx="8139178" cy="331514"/>
          </a:xfrm>
        </p:spPr>
        <p:txBody>
          <a:bodyPr/>
          <a:lstStyle>
            <a:lvl1pPr>
              <a:defRPr u="none" strike="noStrike" kern="1200" cap="none" spc="0" normalizeH="0" baseline="0">
                <a:solidFill>
                  <a:schemeClr val="tx1"/>
                </a:solidFill>
                <a:uFillTx/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相框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图片 8"/>
          <p:cNvPicPr>
            <a:picLocks noChangeAspect="1"/>
          </p:cNvPicPr>
          <p:nvPr>
            <p:custDataLst>
              <p:tags r:id="rId2"/>
            </p:custDataLst>
          </p:nvPr>
        </p:nvPicPr>
        <p:blipFill rotWithShape="1">
          <a:blip r:embed="rId3"/>
          <a:srcRect/>
          <a:stretch>
            <a:fillRect/>
          </a:stretch>
        </p:blipFill>
        <p:spPr>
          <a:xfrm rot="10800000">
            <a:off x="0" y="0"/>
            <a:ext cx="9144000" cy="982625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>
            <p:custDataLst>
              <p:tags r:id="rId4"/>
            </p:custDataLst>
          </p:nvPr>
        </p:nvPicPr>
        <p:blipFill rotWithShape="1">
          <a:blip r:embed="rId3"/>
          <a:srcRect/>
          <a:stretch>
            <a:fillRect/>
          </a:stretch>
        </p:blipFill>
        <p:spPr>
          <a:xfrm>
            <a:off x="0" y="4161510"/>
            <a:ext cx="9144000" cy="982625"/>
          </a:xfrm>
          <a:prstGeom prst="rect">
            <a:avLst/>
          </a:prstGeom>
        </p:spPr>
      </p:pic>
      <p:sp>
        <p:nvSpPr>
          <p:cNvPr id="8" name="矩形 7"/>
          <p:cNvSpPr/>
          <p:nvPr>
            <p:custDataLst>
              <p:tags r:id="rId5"/>
            </p:custDataLst>
          </p:nvPr>
        </p:nvSpPr>
        <p:spPr>
          <a:xfrm>
            <a:off x="219551" y="228152"/>
            <a:ext cx="8704898" cy="4687831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6"/>
            </p:custDataLst>
          </p:nvPr>
        </p:nvSpPr>
        <p:spPr>
          <a:xfrm>
            <a:off x="961200" y="937016"/>
            <a:ext cx="7219800" cy="542767"/>
          </a:xfrm>
        </p:spPr>
        <p:txBody>
          <a:bodyPr anchor="ctr"/>
          <a:lstStyle>
            <a:lvl1pPr>
              <a:defRPr sz="2400" u="none" strike="noStrike" kern="1200" cap="none" spc="0" normalizeH="0" baseline="0">
                <a:solidFill>
                  <a:schemeClr val="tx1"/>
                </a:solidFill>
                <a:uFillTx/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7"/>
            </p:custDataLst>
          </p:nvPr>
        </p:nvSpPr>
        <p:spPr>
          <a:xfrm>
            <a:off x="960835" y="1622900"/>
            <a:ext cx="7219950" cy="2584219"/>
          </a:xfrm>
        </p:spPr>
        <p:txBody>
          <a:bodyPr/>
          <a:lstStyle>
            <a:lvl1pPr>
              <a:defRPr u="none" strike="noStrike" kern="1200" cap="none" spc="0" normalizeH="0" baseline="0">
                <a:solidFill>
                  <a:schemeClr val="tx1"/>
                </a:solidFill>
                <a:uFillTx/>
                <a:latin typeface="微软雅黑" panose="020B0503020204020204" charset="-122"/>
                <a:ea typeface="微软雅黑" panose="020B0503020204020204" charset="-122"/>
              </a:defRPr>
            </a:lvl1pPr>
            <a:lvl2pPr>
              <a:defRPr u="none" strike="noStrike" kern="1200" cap="none" spc="0" normalizeH="0" baseline="0">
                <a:solidFill>
                  <a:schemeClr val="tx1"/>
                </a:solidFill>
                <a:uFillTx/>
                <a:latin typeface="微软雅黑" panose="020B0503020204020204" charset="-122"/>
                <a:ea typeface="微软雅黑" panose="020B0503020204020204" charset="-122"/>
              </a:defRPr>
            </a:lvl2pPr>
            <a:lvl3pPr>
              <a:defRPr u="none" strike="noStrike" kern="1200" cap="none" spc="0" normalizeH="0" baseline="0">
                <a:solidFill>
                  <a:schemeClr val="tx1"/>
                </a:solidFill>
                <a:uFillTx/>
                <a:latin typeface="微软雅黑" panose="020B0503020204020204" charset="-122"/>
                <a:ea typeface="微软雅黑" panose="020B0503020204020204" charset="-122"/>
              </a:defRPr>
            </a:lvl3pPr>
            <a:lvl4pPr>
              <a:defRPr u="none" strike="noStrike" kern="1200" cap="none" spc="0" normalizeH="0" baseline="0">
                <a:solidFill>
                  <a:schemeClr val="tx1"/>
                </a:solidFill>
                <a:uFillTx/>
                <a:latin typeface="微软雅黑" panose="020B0503020204020204" charset="-122"/>
                <a:ea typeface="微软雅黑" panose="020B0503020204020204" charset="-122"/>
              </a:defRPr>
            </a:lvl4pPr>
            <a:lvl5pPr>
              <a:defRPr u="none" strike="noStrike" kern="1200" cap="none" spc="0" normalizeH="0" baseline="0">
                <a:solidFill>
                  <a:schemeClr val="tx1"/>
                </a:solidFill>
                <a:uFillTx/>
                <a:latin typeface="微软雅黑" panose="020B0503020204020204" charset="-122"/>
                <a:ea typeface="微软雅黑" panose="020B050302020402020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8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9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10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左右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图片 10"/>
          <p:cNvPicPr>
            <a:picLocks noChangeAspect="1"/>
          </p:cNvPicPr>
          <p:nvPr>
            <p:custDataLst>
              <p:tags r:id="rId2"/>
            </p:custDataLst>
          </p:nvPr>
        </p:nvPicPr>
        <p:blipFill rotWithShape="1">
          <a:blip r:embed="rId3"/>
          <a:srcRect l="-727"/>
          <a:stretch>
            <a:fillRect/>
          </a:stretch>
        </p:blipFill>
        <p:spPr>
          <a:xfrm rot="5400000" flipV="1">
            <a:off x="6119316" y="2119078"/>
            <a:ext cx="5143500" cy="905982"/>
          </a:xfrm>
          <a:prstGeom prst="rect">
            <a:avLst/>
          </a:prstGeom>
        </p:spPr>
      </p:pic>
      <p:sp>
        <p:nvSpPr>
          <p:cNvPr id="8" name="矩形 7"/>
          <p:cNvSpPr/>
          <p:nvPr>
            <p:custDataLst>
              <p:tags r:id="rId4"/>
            </p:custDataLst>
          </p:nvPr>
        </p:nvSpPr>
        <p:spPr>
          <a:xfrm>
            <a:off x="0" y="1"/>
            <a:ext cx="3617595" cy="5144135"/>
          </a:xfrm>
          <a:prstGeom prst="rect">
            <a:avLst/>
          </a:prstGeom>
          <a:solidFill>
            <a:schemeClr val="tx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n-US" altLang="zh-CN" sz="1350" dirty="0">
              <a:sym typeface="+mn-ea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5"/>
            </p:custDataLst>
          </p:nvPr>
        </p:nvSpPr>
        <p:spPr>
          <a:xfrm>
            <a:off x="437400" y="577871"/>
            <a:ext cx="2970000" cy="661582"/>
          </a:xfrm>
        </p:spPr>
        <p:txBody>
          <a:bodyPr anchor="ctr"/>
          <a:lstStyle>
            <a:lvl1pPr>
              <a:defRPr sz="2700" u="none" strike="noStrike" kern="1200" cap="none" spc="0" normalizeH="0" baseline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r>
              <a:rPr lang="zh-CN" altLang="en-US" dirty="0"/>
              <a:t>单击编辑标题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6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7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8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9"/>
            </p:custDataLst>
          </p:nvPr>
        </p:nvSpPr>
        <p:spPr>
          <a:xfrm>
            <a:off x="440100" y="1323163"/>
            <a:ext cx="2967300" cy="3070279"/>
          </a:xfrm>
        </p:spPr>
        <p:txBody>
          <a:bodyPr/>
          <a:lstStyle>
            <a:lvl1pPr>
              <a:defRPr u="none" strike="noStrike" kern="1200" cap="none" spc="0" normalizeH="0" baseline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</a:defRPr>
            </a:lvl1pPr>
            <a:lvl2pPr>
              <a:defRPr u="none" strike="noStrike" kern="1200" cap="none" spc="0" normalizeH="0" baseline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</a:defRPr>
            </a:lvl2pPr>
            <a:lvl3pPr>
              <a:defRPr u="none" strike="noStrike" kern="1200" cap="none" spc="0" normalizeH="0" baseline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</a:defRPr>
            </a:lvl3pPr>
            <a:lvl4pPr>
              <a:defRPr u="none" strike="noStrike" kern="1200" cap="none" spc="0" normalizeH="0" baseline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</a:defRPr>
            </a:lvl4pPr>
            <a:lvl5pPr>
              <a:defRPr u="none" strike="noStrike" kern="1200" cap="none" spc="0" normalizeH="0" baseline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9" name="内容占位符 8"/>
          <p:cNvSpPr>
            <a:spLocks noGrp="1"/>
          </p:cNvSpPr>
          <p:nvPr>
            <p:ph sz="quarter" idx="14"/>
            <p:custDataLst>
              <p:tags r:id="rId10"/>
            </p:custDataLst>
          </p:nvPr>
        </p:nvSpPr>
        <p:spPr>
          <a:xfrm>
            <a:off x="3825900" y="577525"/>
            <a:ext cx="4860000" cy="3816424"/>
          </a:xfrm>
        </p:spPr>
        <p:txBody>
          <a:bodyPr/>
          <a:lstStyle>
            <a:lvl1pPr>
              <a:defRPr u="none" strike="noStrike" kern="1200" cap="none" spc="0" normalizeH="0" baseline="0">
                <a:latin typeface="微软雅黑" panose="020B0503020204020204" charset="-122"/>
                <a:ea typeface="微软雅黑" panose="020B0503020204020204" charset="-122"/>
              </a:defRPr>
            </a:lvl1pPr>
            <a:lvl2pPr>
              <a:defRPr u="none" strike="noStrike" kern="1200" cap="none" spc="0" normalizeH="0" baseline="0">
                <a:latin typeface="微软雅黑" panose="020B0503020204020204" charset="-122"/>
                <a:ea typeface="微软雅黑" panose="020B0503020204020204" charset="-122"/>
              </a:defRPr>
            </a:lvl2pPr>
            <a:lvl3pPr>
              <a:defRPr u="none" strike="noStrike" kern="1200" cap="none" spc="0" normalizeH="0" baseline="0">
                <a:latin typeface="微软雅黑" panose="020B0503020204020204" charset="-122"/>
                <a:ea typeface="微软雅黑" panose="020B0503020204020204" charset="-122"/>
              </a:defRPr>
            </a:lvl3pPr>
            <a:lvl4pPr>
              <a:defRPr u="none" strike="noStrike" kern="1200" cap="none" spc="0" normalizeH="0" baseline="0">
                <a:latin typeface="微软雅黑" panose="020B0503020204020204" charset="-122"/>
                <a:ea typeface="微软雅黑" panose="020B0503020204020204" charset="-122"/>
              </a:defRPr>
            </a:lvl4pPr>
            <a:lvl5pPr>
              <a:defRPr u="none" strike="noStrike" kern="1200" cap="none" spc="0" normalizeH="0" baseline="0">
                <a:latin typeface="微软雅黑" panose="020B0503020204020204" charset="-122"/>
                <a:ea typeface="微软雅黑" panose="020B050302020402020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上下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图片 11"/>
          <p:cNvPicPr>
            <a:picLocks noChangeAspect="1"/>
          </p:cNvPicPr>
          <p:nvPr>
            <p:custDataLst>
              <p:tags r:id="rId2"/>
            </p:custDataLst>
          </p:nvPr>
        </p:nvPicPr>
        <p:blipFill rotWithShape="1">
          <a:blip r:embed="rId3"/>
          <a:srcRect l="-548"/>
          <a:stretch>
            <a:fillRect/>
          </a:stretch>
        </p:blipFill>
        <p:spPr>
          <a:xfrm>
            <a:off x="-10048" y="3935103"/>
            <a:ext cx="9154048" cy="1220338"/>
          </a:xfrm>
          <a:prstGeom prst="rect">
            <a:avLst/>
          </a:prstGeom>
        </p:spPr>
      </p:pic>
      <p:sp>
        <p:nvSpPr>
          <p:cNvPr id="10" name="矩形 9"/>
          <p:cNvSpPr/>
          <p:nvPr>
            <p:custDataLst>
              <p:tags r:id="rId4"/>
            </p:custDataLst>
          </p:nvPr>
        </p:nvSpPr>
        <p:spPr>
          <a:xfrm>
            <a:off x="0" y="0"/>
            <a:ext cx="9144000" cy="1998247"/>
          </a:xfrm>
          <a:prstGeom prst="rect">
            <a:avLst/>
          </a:prstGeom>
          <a:solidFill>
            <a:schemeClr val="tx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n-US" altLang="zh-CN" sz="1350">
              <a:sym typeface="+mn-ea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  <p:custDataLst>
              <p:tags r:id="rId5"/>
            </p:custDataLst>
          </p:nvPr>
        </p:nvSpPr>
        <p:spPr>
          <a:xfrm>
            <a:off x="459000" y="585972"/>
            <a:ext cx="8232300" cy="469858"/>
          </a:xfrm>
        </p:spPr>
        <p:txBody>
          <a:bodyPr anchor="ctr"/>
          <a:lstStyle>
            <a:lvl1pPr algn="ctr">
              <a:defRPr sz="2700" u="none" strike="noStrike" kern="1200" cap="none" spc="0" normalizeH="0" baseline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6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7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8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9"/>
            </p:custDataLst>
          </p:nvPr>
        </p:nvSpPr>
        <p:spPr>
          <a:xfrm>
            <a:off x="459000" y="1244854"/>
            <a:ext cx="8231981" cy="621077"/>
          </a:xfrm>
        </p:spPr>
        <p:txBody>
          <a:bodyPr/>
          <a:lstStyle>
            <a:lvl1pPr algn="ctr">
              <a:defRPr u="none" strike="noStrike" kern="1200" cap="none" spc="0" normalizeH="0" baseline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9" name="内容占位符 8"/>
          <p:cNvSpPr>
            <a:spLocks noGrp="1"/>
          </p:cNvSpPr>
          <p:nvPr>
            <p:ph sz="quarter" idx="14"/>
            <p:custDataLst>
              <p:tags r:id="rId10"/>
            </p:custDataLst>
          </p:nvPr>
        </p:nvSpPr>
        <p:spPr>
          <a:xfrm>
            <a:off x="459581" y="2106260"/>
            <a:ext cx="8224200" cy="2573418"/>
          </a:xfrm>
        </p:spPr>
        <p:txBody>
          <a:bodyPr/>
          <a:lstStyle>
            <a:lvl1pPr>
              <a:defRPr u="none" strike="noStrike" kern="1200" cap="none" spc="0" normalizeH="0" baseline="0">
                <a:latin typeface="微软雅黑" panose="020B0503020204020204" charset="-122"/>
                <a:ea typeface="微软雅黑" panose="020B0503020204020204" charset="-122"/>
              </a:defRPr>
            </a:lvl1pPr>
            <a:lvl2pPr>
              <a:defRPr u="none" strike="noStrike" kern="1200" cap="none" spc="0" normalizeH="0" baseline="0">
                <a:latin typeface="微软雅黑" panose="020B0503020204020204" charset="-122"/>
                <a:ea typeface="微软雅黑" panose="020B0503020204020204" charset="-122"/>
              </a:defRPr>
            </a:lvl2pPr>
            <a:lvl3pPr>
              <a:defRPr u="none" strike="noStrike" kern="1200" cap="none" spc="0" normalizeH="0" baseline="0">
                <a:latin typeface="微软雅黑" panose="020B0503020204020204" charset="-122"/>
                <a:ea typeface="微软雅黑" panose="020B0503020204020204" charset="-122"/>
              </a:defRPr>
            </a:lvl3pPr>
            <a:lvl4pPr>
              <a:defRPr u="none" strike="noStrike" kern="1200" cap="none" spc="0" normalizeH="0" baseline="0">
                <a:latin typeface="微软雅黑" panose="020B0503020204020204" charset="-122"/>
                <a:ea typeface="微软雅黑" panose="020B0503020204020204" charset="-122"/>
              </a:defRPr>
            </a:lvl4pPr>
            <a:lvl5pPr>
              <a:defRPr u="none" strike="noStrike" kern="1200" cap="none" spc="0" normalizeH="0" baseline="0">
                <a:latin typeface="微软雅黑" panose="020B0503020204020204" charset="-122"/>
                <a:ea typeface="微软雅黑" panose="020B050302020402020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下上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图片 10"/>
          <p:cNvPicPr>
            <a:picLocks noChangeAspect="1"/>
          </p:cNvPicPr>
          <p:nvPr>
            <p:custDataLst>
              <p:tags r:id="rId2"/>
            </p:custDataLst>
          </p:nvPr>
        </p:nvPicPr>
        <p:blipFill rotWithShape="1">
          <a:blip r:embed="rId3"/>
          <a:srcRect l="-548"/>
          <a:stretch>
            <a:fillRect/>
          </a:stretch>
        </p:blipFill>
        <p:spPr>
          <a:xfrm rot="10800000">
            <a:off x="0" y="0"/>
            <a:ext cx="9154048" cy="1220338"/>
          </a:xfrm>
          <a:prstGeom prst="rect">
            <a:avLst/>
          </a:prstGeom>
        </p:spPr>
      </p:pic>
      <p:sp>
        <p:nvSpPr>
          <p:cNvPr id="8" name="矩形 7"/>
          <p:cNvSpPr/>
          <p:nvPr>
            <p:custDataLst>
              <p:tags r:id="rId4"/>
            </p:custDataLst>
          </p:nvPr>
        </p:nvSpPr>
        <p:spPr>
          <a:xfrm>
            <a:off x="0" y="3772366"/>
            <a:ext cx="9144000" cy="1371769"/>
          </a:xfrm>
          <a:prstGeom prst="rect">
            <a:avLst/>
          </a:prstGeom>
          <a:solidFill>
            <a:schemeClr val="tx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n-US" altLang="zh-CN" sz="1350">
              <a:sym typeface="+mn-ea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  <p:custDataLst>
              <p:tags r:id="rId5"/>
            </p:custDataLst>
          </p:nvPr>
        </p:nvSpPr>
        <p:spPr>
          <a:xfrm>
            <a:off x="453600" y="502262"/>
            <a:ext cx="8232300" cy="423952"/>
          </a:xfrm>
        </p:spPr>
        <p:txBody>
          <a:bodyPr anchor="ctr"/>
          <a:lstStyle>
            <a:lvl1pPr algn="ctr">
              <a:defRPr sz="2400" u="none" strike="noStrike" kern="1200" cap="none" spc="0" normalizeH="0" baseline="0">
                <a:solidFill>
                  <a:schemeClr val="tx1"/>
                </a:solidFill>
                <a:uFillTx/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6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7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8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9"/>
            </p:custDataLst>
          </p:nvPr>
        </p:nvSpPr>
        <p:spPr>
          <a:xfrm>
            <a:off x="453628" y="1261056"/>
            <a:ext cx="8243100" cy="2408697"/>
          </a:xfrm>
        </p:spPr>
        <p:txBody>
          <a:bodyPr/>
          <a:lstStyle>
            <a:lvl1pPr>
              <a:defRPr u="none" strike="noStrike" kern="1200" cap="none" spc="0" normalizeH="0" baseline="0">
                <a:latin typeface="微软雅黑" panose="020B0503020204020204" charset="-122"/>
                <a:ea typeface="微软雅黑" panose="020B0503020204020204" charset="-122"/>
              </a:defRPr>
            </a:lvl1pPr>
            <a:lvl2pPr>
              <a:defRPr u="none" strike="noStrike" kern="1200" cap="none" spc="0" normalizeH="0" baseline="0">
                <a:latin typeface="微软雅黑" panose="020B0503020204020204" charset="-122"/>
                <a:ea typeface="微软雅黑" panose="020B0503020204020204" charset="-122"/>
              </a:defRPr>
            </a:lvl2pPr>
            <a:lvl3pPr>
              <a:defRPr u="none" strike="noStrike" kern="1200" cap="none" spc="0" normalizeH="0" baseline="0">
                <a:latin typeface="微软雅黑" panose="020B0503020204020204" charset="-122"/>
                <a:ea typeface="微软雅黑" panose="020B0503020204020204" charset="-122"/>
              </a:defRPr>
            </a:lvl3pPr>
            <a:lvl4pPr>
              <a:defRPr u="none" strike="noStrike" kern="1200" cap="none" spc="0" normalizeH="0" baseline="0">
                <a:latin typeface="微软雅黑" panose="020B0503020204020204" charset="-122"/>
                <a:ea typeface="微软雅黑" panose="020B0503020204020204" charset="-122"/>
              </a:defRPr>
            </a:lvl4pPr>
            <a:lvl5pPr>
              <a:defRPr u="none" strike="noStrike" kern="1200" cap="none" spc="0" normalizeH="0" baseline="0">
                <a:latin typeface="微软雅黑" panose="020B0503020204020204" charset="-122"/>
                <a:ea typeface="微软雅黑" panose="020B050302020402020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9" name="文本占位符 8"/>
          <p:cNvSpPr>
            <a:spLocks noGrp="1"/>
          </p:cNvSpPr>
          <p:nvPr>
            <p:ph type="body" sz="quarter" idx="14"/>
            <p:custDataLst>
              <p:tags r:id="rId10"/>
            </p:custDataLst>
          </p:nvPr>
        </p:nvSpPr>
        <p:spPr>
          <a:xfrm>
            <a:off x="445500" y="3885780"/>
            <a:ext cx="8251200" cy="758794"/>
          </a:xfrm>
        </p:spPr>
        <p:txBody>
          <a:bodyPr/>
          <a:lstStyle>
            <a:lvl1pPr>
              <a:defRPr u="none" strike="noStrike" kern="1200" cap="none" spc="0" normalizeH="0" baseline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导航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图片 13"/>
          <p:cNvPicPr>
            <a:picLocks noChangeAspect="1"/>
          </p:cNvPicPr>
          <p:nvPr>
            <p:custDataLst>
              <p:tags r:id="rId2"/>
            </p:custDataLst>
          </p:nvPr>
        </p:nvPicPr>
        <p:blipFill rotWithShape="1">
          <a:blip r:embed="rId3"/>
          <a:srcRect l="-548"/>
          <a:stretch>
            <a:fillRect/>
          </a:stretch>
        </p:blipFill>
        <p:spPr>
          <a:xfrm>
            <a:off x="-10048" y="3935103"/>
            <a:ext cx="9154048" cy="1220338"/>
          </a:xfrm>
          <a:prstGeom prst="rect">
            <a:avLst/>
          </a:prstGeom>
        </p:spPr>
      </p:pic>
      <p:sp>
        <p:nvSpPr>
          <p:cNvPr id="10" name="矩形 9"/>
          <p:cNvSpPr/>
          <p:nvPr>
            <p:custDataLst>
              <p:tags r:id="rId4"/>
            </p:custDataLst>
          </p:nvPr>
        </p:nvSpPr>
        <p:spPr>
          <a:xfrm>
            <a:off x="0" y="0"/>
            <a:ext cx="9144000" cy="685885"/>
          </a:xfrm>
          <a:prstGeom prst="rect">
            <a:avLst/>
          </a:prstGeom>
          <a:solidFill>
            <a:schemeClr val="tx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n-US" altLang="zh-CN" sz="1350">
              <a:sym typeface="+mn-ea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  <p:custDataLst>
              <p:tags r:id="rId5"/>
            </p:custDataLst>
          </p:nvPr>
        </p:nvSpPr>
        <p:spPr>
          <a:xfrm>
            <a:off x="434700" y="178222"/>
            <a:ext cx="8278200" cy="331514"/>
          </a:xfrm>
        </p:spPr>
        <p:txBody>
          <a:bodyPr/>
          <a:lstStyle>
            <a:lvl1pPr>
              <a:defRPr u="none" strike="noStrike" kern="1200" cap="none" spc="0" normalizeH="0" baseline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6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7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8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9"/>
            </p:custDataLst>
          </p:nvPr>
        </p:nvSpPr>
        <p:spPr>
          <a:xfrm>
            <a:off x="434700" y="1247554"/>
            <a:ext cx="4006800" cy="2171068"/>
          </a:xfrm>
        </p:spPr>
        <p:txBody>
          <a:bodyPr/>
          <a:lstStyle>
            <a:lvl1pPr>
              <a:defRPr u="none" strike="noStrike" kern="1200" cap="none" spc="0" normalizeH="0" baseline="0">
                <a:solidFill>
                  <a:schemeClr val="tx1"/>
                </a:solidFill>
                <a:uFillTx/>
                <a:latin typeface="微软雅黑" panose="020B0503020204020204" charset="-122"/>
                <a:ea typeface="微软雅黑" panose="020B0503020204020204" charset="-122"/>
              </a:defRPr>
            </a:lvl1pPr>
            <a:lvl2pPr>
              <a:defRPr u="none" strike="noStrike" kern="1200" cap="none" spc="0" normalizeH="0" baseline="0">
                <a:solidFill>
                  <a:schemeClr val="tx1"/>
                </a:solidFill>
                <a:uFillTx/>
                <a:latin typeface="微软雅黑" panose="020B0503020204020204" charset="-122"/>
                <a:ea typeface="微软雅黑" panose="020B0503020204020204" charset="-122"/>
              </a:defRPr>
            </a:lvl2pPr>
            <a:lvl3pPr>
              <a:defRPr u="none" strike="noStrike" kern="1200" cap="none" spc="0" normalizeH="0" baseline="0">
                <a:solidFill>
                  <a:schemeClr val="tx1"/>
                </a:solidFill>
                <a:uFillTx/>
                <a:latin typeface="微软雅黑" panose="020B0503020204020204" charset="-122"/>
                <a:ea typeface="微软雅黑" panose="020B0503020204020204" charset="-122"/>
              </a:defRPr>
            </a:lvl3pPr>
            <a:lvl4pPr>
              <a:defRPr u="none" strike="noStrike" kern="1200" cap="none" spc="0" normalizeH="0" baseline="0">
                <a:solidFill>
                  <a:schemeClr val="tx1"/>
                </a:solidFill>
                <a:uFillTx/>
                <a:latin typeface="微软雅黑" panose="020B0503020204020204" charset="-122"/>
                <a:ea typeface="微软雅黑" panose="020B0503020204020204" charset="-122"/>
              </a:defRPr>
            </a:lvl4pPr>
            <a:lvl5pPr>
              <a:defRPr u="none" strike="noStrike" kern="1200" cap="none" spc="0" normalizeH="0" baseline="0">
                <a:solidFill>
                  <a:schemeClr val="tx1"/>
                </a:solidFill>
                <a:uFillTx/>
                <a:latin typeface="微软雅黑" panose="020B0503020204020204" charset="-122"/>
                <a:ea typeface="微软雅黑" panose="020B050302020402020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9" name="内容占位符 8"/>
          <p:cNvSpPr>
            <a:spLocks noGrp="1"/>
          </p:cNvSpPr>
          <p:nvPr>
            <p:ph sz="quarter" idx="14"/>
            <p:custDataLst>
              <p:tags r:id="rId10"/>
            </p:custDataLst>
          </p:nvPr>
        </p:nvSpPr>
        <p:spPr>
          <a:xfrm>
            <a:off x="4681800" y="1247554"/>
            <a:ext cx="4025700" cy="2171068"/>
          </a:xfrm>
        </p:spPr>
        <p:txBody>
          <a:bodyPr/>
          <a:lstStyle>
            <a:lvl1pPr>
              <a:defRPr u="none" strike="noStrike" kern="1200" cap="none" spc="0" normalizeH="0" baseline="0">
                <a:solidFill>
                  <a:schemeClr val="tx1"/>
                </a:solidFill>
                <a:uFillTx/>
                <a:latin typeface="微软雅黑" panose="020B0503020204020204" charset="-122"/>
                <a:ea typeface="微软雅黑" panose="020B0503020204020204" charset="-122"/>
              </a:defRPr>
            </a:lvl1pPr>
            <a:lvl2pPr>
              <a:defRPr u="none" strike="noStrike" kern="1200" cap="none" spc="0" normalizeH="0" baseline="0">
                <a:solidFill>
                  <a:schemeClr val="tx1"/>
                </a:solidFill>
                <a:uFillTx/>
                <a:latin typeface="微软雅黑" panose="020B0503020204020204" charset="-122"/>
                <a:ea typeface="微软雅黑" panose="020B0503020204020204" charset="-122"/>
              </a:defRPr>
            </a:lvl2pPr>
            <a:lvl3pPr>
              <a:defRPr u="none" strike="noStrike" kern="1200" cap="none" spc="0" normalizeH="0" baseline="0">
                <a:solidFill>
                  <a:schemeClr val="tx1"/>
                </a:solidFill>
                <a:uFillTx/>
                <a:latin typeface="微软雅黑" panose="020B0503020204020204" charset="-122"/>
                <a:ea typeface="微软雅黑" panose="020B0503020204020204" charset="-122"/>
              </a:defRPr>
            </a:lvl3pPr>
            <a:lvl4pPr>
              <a:defRPr u="none" strike="noStrike" kern="1200" cap="none" spc="0" normalizeH="0" baseline="0">
                <a:solidFill>
                  <a:schemeClr val="tx1"/>
                </a:solidFill>
                <a:uFillTx/>
                <a:latin typeface="微软雅黑" panose="020B0503020204020204" charset="-122"/>
                <a:ea typeface="微软雅黑" panose="020B0503020204020204" charset="-122"/>
              </a:defRPr>
            </a:lvl4pPr>
            <a:lvl5pPr>
              <a:defRPr u="none" strike="noStrike" kern="1200" cap="none" spc="0" normalizeH="0" baseline="0">
                <a:solidFill>
                  <a:schemeClr val="tx1"/>
                </a:solidFill>
                <a:uFillTx/>
                <a:latin typeface="微软雅黑" panose="020B0503020204020204" charset="-122"/>
                <a:ea typeface="微软雅黑" panose="020B050302020402020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11" name="文本占位符 10"/>
          <p:cNvSpPr>
            <a:spLocks noGrp="1"/>
          </p:cNvSpPr>
          <p:nvPr>
            <p:ph type="body" sz="quarter" idx="15"/>
            <p:custDataLst>
              <p:tags r:id="rId11"/>
            </p:custDataLst>
          </p:nvPr>
        </p:nvSpPr>
        <p:spPr>
          <a:xfrm>
            <a:off x="429300" y="3613046"/>
            <a:ext cx="4006800" cy="585972"/>
          </a:xfrm>
        </p:spPr>
        <p:txBody>
          <a:bodyPr/>
          <a:lstStyle>
            <a:lvl1pPr>
              <a:defRPr u="none" strike="noStrike" kern="1200" cap="none" spc="0" normalizeH="0" baseline="0">
                <a:solidFill>
                  <a:schemeClr val="tx1"/>
                </a:solidFill>
                <a:uFillTx/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13" name="文本占位符 12"/>
          <p:cNvSpPr>
            <a:spLocks noGrp="1"/>
          </p:cNvSpPr>
          <p:nvPr>
            <p:ph type="body" sz="quarter" idx="16"/>
            <p:custDataLst>
              <p:tags r:id="rId12"/>
            </p:custDataLst>
          </p:nvPr>
        </p:nvSpPr>
        <p:spPr>
          <a:xfrm>
            <a:off x="4689900" y="3610346"/>
            <a:ext cx="4025700" cy="585972"/>
          </a:xfrm>
        </p:spPr>
        <p:txBody>
          <a:bodyPr/>
          <a:lstStyle>
            <a:lvl1pPr>
              <a:defRPr u="none" strike="noStrike" kern="1200" cap="none" spc="0" normalizeH="0" baseline="0">
                <a:solidFill>
                  <a:schemeClr val="tx1"/>
                </a:solidFill>
                <a:uFillTx/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腰带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>
            <p:custDataLst>
              <p:tags r:id="rId2"/>
            </p:custDataLst>
          </p:nvPr>
        </p:nvSpPr>
        <p:spPr>
          <a:xfrm>
            <a:off x="0" y="719507"/>
            <a:ext cx="9144000" cy="3705122"/>
          </a:xfrm>
          <a:prstGeom prst="rect">
            <a:avLst/>
          </a:prstGeom>
          <a:solidFill>
            <a:schemeClr val="bg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n-US" altLang="zh-CN" sz="1350">
              <a:sym typeface="+mn-ea"/>
            </a:endParaRPr>
          </a:p>
        </p:txBody>
      </p:sp>
      <p:pic>
        <p:nvPicPr>
          <p:cNvPr id="8" name="图片 7"/>
          <p:cNvPicPr>
            <a:picLocks noChangeAspect="1"/>
          </p:cNvPicPr>
          <p:nvPr>
            <p:custDataLst>
              <p:tags r:id="rId3"/>
            </p:custDataLst>
          </p:nvPr>
        </p:nvPicPr>
        <p:blipFill rotWithShape="1">
          <a:blip r:embed="rId4"/>
          <a:srcRect/>
          <a:stretch>
            <a:fillRect/>
          </a:stretch>
        </p:blipFill>
        <p:spPr>
          <a:xfrm rot="16200000" flipH="1">
            <a:off x="7410926" y="2183876"/>
            <a:ext cx="2684621" cy="776383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>
            <p:custDataLst>
              <p:tags r:id="rId5"/>
            </p:custDataLst>
          </p:nvPr>
        </p:nvPicPr>
        <p:blipFill rotWithShape="1">
          <a:blip r:embed="rId4"/>
          <a:srcRect/>
          <a:stretch>
            <a:fillRect/>
          </a:stretch>
        </p:blipFill>
        <p:spPr>
          <a:xfrm rot="5400000">
            <a:off x="-954405" y="2183876"/>
            <a:ext cx="2684621" cy="776383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6"/>
            </p:custDataLst>
          </p:nvPr>
        </p:nvSpPr>
        <p:spPr>
          <a:xfrm>
            <a:off x="1142100" y="1004524"/>
            <a:ext cx="6858000" cy="1790321"/>
          </a:xfrm>
        </p:spPr>
        <p:txBody>
          <a:bodyPr anchor="b"/>
          <a:lstStyle>
            <a:lvl1pPr algn="ctr">
              <a:defRPr sz="4500" u="none" strike="noStrike" kern="1200" cap="none" spc="0" normalizeH="0" baseline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10"/>
            </p:custDataLst>
          </p:nvPr>
        </p:nvSpPr>
        <p:spPr>
          <a:xfrm>
            <a:off x="1141810" y="2897458"/>
            <a:ext cx="6858000" cy="1242153"/>
          </a:xfrm>
        </p:spPr>
        <p:txBody>
          <a:bodyPr/>
          <a:lstStyle>
            <a:lvl1pPr algn="ctr">
              <a:defRPr u="none" strike="noStrike" kern="1200" cap="none" spc="0" normalizeH="0" baseline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图片 7"/>
          <p:cNvPicPr>
            <a:picLocks noChangeAspect="1"/>
          </p:cNvPicPr>
          <p:nvPr>
            <p:custDataLst>
              <p:tags r:id="rId2"/>
            </p:custDataLst>
          </p:nvPr>
        </p:nvPicPr>
        <p:blipFill rotWithShape="1">
          <a:blip r:embed="rId3"/>
          <a:srcRect l="-548"/>
          <a:stretch>
            <a:fillRect/>
          </a:stretch>
        </p:blipFill>
        <p:spPr>
          <a:xfrm>
            <a:off x="-10048" y="3935103"/>
            <a:ext cx="9154048" cy="1220338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  <p:custDataLst>
              <p:tags r:id="rId4"/>
            </p:custDataLst>
          </p:nvPr>
        </p:nvSpPr>
        <p:spPr>
          <a:xfrm>
            <a:off x="502412" y="332467"/>
            <a:ext cx="8139178" cy="331514"/>
          </a:xfr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1800" b="1" i="0" u="none" strike="noStrike" kern="1200" cap="none" spc="0" normalizeH="0" baseline="0" noProof="1" dirty="0">
                <a:solidFill>
                  <a:schemeClr val="accent1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5"/>
            </p:custDataLst>
          </p:nvPr>
        </p:nvSpPr>
        <p:spPr>
          <a:xfrm>
            <a:off x="502412" y="714469"/>
            <a:ext cx="8139178" cy="4042179"/>
          </a:xfrm>
        </p:spPr>
        <p:txBody>
          <a:bodyPr vert="horz" lIns="101600" tIns="0" rIns="82550" bIns="0" rtlCol="0">
            <a:noAutofit/>
          </a:bodyPr>
          <a:lstStyle>
            <a:lvl1pPr marL="171450" marR="0" lvl="0" indent="-17145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200" b="0" i="0" u="none" strike="noStrike" kern="1200" cap="none" spc="0" normalizeH="0" baseline="0" noProof="1" dirty="0">
                <a:solidFill>
                  <a:schemeClr val="tx1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n-cs"/>
                <a:sym typeface="+mn-ea"/>
              </a:defRPr>
            </a:lvl1pPr>
            <a:lvl2pPr marL="514350" marR="0" lvl="1" indent="-17145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200" b="0" i="0" u="none" strike="noStrike" kern="1200" cap="none" spc="0" normalizeH="0" baseline="0" noProof="1" dirty="0">
                <a:solidFill>
                  <a:schemeClr val="tx1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n-cs"/>
                <a:sym typeface="+mn-ea"/>
              </a:defRPr>
            </a:lvl2pPr>
            <a:lvl3pPr marL="857250" marR="0" lvl="2" indent="-17145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200" b="0" i="0" u="none" strike="noStrike" kern="1200" cap="none" spc="0" normalizeH="0" baseline="0" noProof="1" dirty="0">
                <a:solidFill>
                  <a:schemeClr val="tx1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n-cs"/>
                <a:sym typeface="+mn-ea"/>
              </a:defRPr>
            </a:lvl3pPr>
            <a:lvl4pPr marL="1200150" marR="0" lvl="3" indent="-17145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200" b="0" i="0" u="none" strike="noStrike" kern="1200" cap="none" spc="0" normalizeH="0" baseline="0" noProof="1" dirty="0">
                <a:solidFill>
                  <a:schemeClr val="tx1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n-cs"/>
                <a:sym typeface="+mn-ea"/>
              </a:defRPr>
            </a:lvl4pPr>
            <a:lvl5pPr marL="1543050" marR="0" lvl="4" indent="-17145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200" b="0" i="0" u="none" strike="noStrike" kern="1200" cap="none" spc="0" normalizeH="0" baseline="0" noProof="1" dirty="0">
                <a:solidFill>
                  <a:schemeClr val="tx1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6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7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8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节标题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图片 11"/>
          <p:cNvPicPr>
            <a:picLocks noChangeAspect="1"/>
          </p:cNvPicPr>
          <p:nvPr>
            <p:custDataLst>
              <p:tags r:id="rId2"/>
            </p:custDataLst>
          </p:nvPr>
        </p:nvPicPr>
        <p:blipFill rotWithShape="1">
          <a:blip r:embed="rId3"/>
          <a:srcRect/>
          <a:stretch>
            <a:fillRect/>
          </a:stretch>
        </p:blipFill>
        <p:spPr>
          <a:xfrm rot="20445420">
            <a:off x="3924012" y="2917303"/>
            <a:ext cx="1295976" cy="860866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>
            <p:custDataLst>
              <p:tags r:id="rId4"/>
            </p:custDataLst>
          </p:nvPr>
        </p:nvPicPr>
        <p:blipFill rotWithShape="1">
          <a:blip r:embed="rId5"/>
          <a:srcRect/>
          <a:stretch>
            <a:fillRect/>
          </a:stretch>
        </p:blipFill>
        <p:spPr>
          <a:xfrm>
            <a:off x="0" y="3295159"/>
            <a:ext cx="9144000" cy="1855546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>
            <p:custDataLst>
              <p:tags r:id="rId6"/>
            </p:custDataLst>
          </p:nvPr>
        </p:nvPicPr>
        <p:blipFill rotWithShape="1">
          <a:blip r:embed="rId7"/>
          <a:srcRect/>
          <a:stretch>
            <a:fillRect/>
          </a:stretch>
        </p:blipFill>
        <p:spPr>
          <a:xfrm flipH="1" flipV="1">
            <a:off x="-21022" y="-1"/>
            <a:ext cx="9165021" cy="1682101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8"/>
            </p:custDataLst>
          </p:nvPr>
        </p:nvSpPr>
        <p:spPr>
          <a:xfrm>
            <a:off x="1852416" y="1564674"/>
            <a:ext cx="5667769" cy="933668"/>
          </a:xfrm>
        </p:spPr>
        <p:txBody>
          <a:bodyPr anchor="b">
            <a:normAutofit/>
          </a:bodyPr>
          <a:lstStyle>
            <a:lvl1pPr algn="ctr">
              <a:defRPr sz="4050" b="1" u="none" strike="noStrike" kern="1200" cap="none" spc="-200" normalizeH="0" baseline="0">
                <a:solidFill>
                  <a:schemeClr val="accent1">
                    <a:lumMod val="50000"/>
                  </a:schemeClr>
                </a:solidFill>
                <a:uFillTx/>
                <a:latin typeface="Arial" panose="020B0604020202020204" pitchFamily="34" charset="0"/>
                <a:ea typeface="汉仪旗黑-85S" panose="00020600040101010101" charset="-122"/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副标题"/>
          <p:cNvSpPr>
            <a:spLocks noGrp="1"/>
          </p:cNvSpPr>
          <p:nvPr>
            <p:ph type="body" idx="1"/>
            <p:custDataLst>
              <p:tags r:id="rId9"/>
            </p:custDataLst>
          </p:nvPr>
        </p:nvSpPr>
        <p:spPr>
          <a:xfrm>
            <a:off x="1852416" y="2531746"/>
            <a:ext cx="5667769" cy="39203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350" u="none" strike="noStrike" kern="1200" cap="none" spc="200" normalizeH="0" baseline="0">
                <a:solidFill>
                  <a:schemeClr val="accent1">
                    <a:lumMod val="50000"/>
                  </a:schemeClr>
                </a:solidFill>
                <a:uFillTx/>
                <a:latin typeface="Arial" panose="020B0604020202020204" pitchFamily="34" charset="0"/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10"/>
            </p:custDataLst>
          </p:nvPr>
        </p:nvSpPr>
        <p:spPr/>
        <p:txBody>
          <a:bodyPr/>
          <a:lstStyle/>
          <a:p>
            <a:fld id="{874C47C6-F50E-4077-959D-5D8B09CFB3A8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11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12"/>
            </p:custDataLst>
          </p:nvPr>
        </p:nvSpPr>
        <p:spPr/>
        <p:txBody>
          <a:bodyPr/>
          <a:lstStyle/>
          <a:p>
            <a:fld id="{92FB901B-D324-4130-8D45-B7940F1997A3}" type="slidenum">
              <a:rPr lang="zh-CN" altLang="en-US" smtClean="0"/>
            </a:fld>
            <a:endParaRPr lang="zh-CN" altLang="en-US"/>
          </a:p>
        </p:txBody>
      </p:sp>
      <p:cxnSp>
        <p:nvCxnSpPr>
          <p:cNvPr id="11" name="直接连接符 10"/>
          <p:cNvCxnSpPr/>
          <p:nvPr>
            <p:custDataLst>
              <p:tags r:id="rId13"/>
            </p:custDataLst>
          </p:nvPr>
        </p:nvCxnSpPr>
        <p:spPr>
          <a:xfrm>
            <a:off x="4584875" y="2950407"/>
            <a:ext cx="215915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图片 8"/>
          <p:cNvPicPr>
            <a:picLocks noChangeAspect="1"/>
          </p:cNvPicPr>
          <p:nvPr>
            <p:custDataLst>
              <p:tags r:id="rId2"/>
            </p:custDataLst>
          </p:nvPr>
        </p:nvPicPr>
        <p:blipFill rotWithShape="1">
          <a:blip r:embed="rId3"/>
          <a:srcRect l="-548"/>
          <a:stretch>
            <a:fillRect/>
          </a:stretch>
        </p:blipFill>
        <p:spPr>
          <a:xfrm>
            <a:off x="-10048" y="3935103"/>
            <a:ext cx="9154048" cy="1220338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  <p:custDataLst>
              <p:tags r:id="rId4"/>
            </p:custDataLst>
          </p:nvPr>
        </p:nvSpPr>
        <p:spPr>
          <a:xfrm>
            <a:off x="502412" y="332467"/>
            <a:ext cx="8139178" cy="331514"/>
          </a:xfrm>
        </p:spPr>
        <p:txBody>
          <a:bodyPr vert="horz" lIns="101600" tIns="38100" rIns="76200" bIns="38100" rtlCol="0" anchor="t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1800" b="1" i="0" u="none" strike="noStrike" kern="1200" cap="none" spc="0" normalizeH="0" baseline="0" noProof="1" dirty="0">
                <a:solidFill>
                  <a:schemeClr val="accent1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  <a:endParaRPr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5"/>
            </p:custDataLst>
          </p:nvPr>
        </p:nvSpPr>
        <p:spPr>
          <a:xfrm>
            <a:off x="502448" y="714469"/>
            <a:ext cx="3962432" cy="4042179"/>
          </a:xfrm>
        </p:spPr>
        <p:txBody>
          <a:bodyPr vert="horz" lIns="101600" tIns="0" rIns="82550" bIns="0" rtlCol="0">
            <a:noAutofit/>
          </a:bodyPr>
          <a:lstStyle>
            <a:lvl1pPr marL="171450" marR="0" lvl="0" indent="-17145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200" b="0" i="0" u="none" strike="noStrike" kern="1200" cap="none" spc="0" normalizeH="0" baseline="0" noProof="1" dirty="0">
                <a:solidFill>
                  <a:schemeClr val="tx1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n-cs"/>
                <a:sym typeface="+mn-ea"/>
              </a:defRPr>
            </a:lvl1pPr>
            <a:lvl2pPr marL="514350" marR="0" lvl="1" indent="-17145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200" b="0" i="0" u="none" strike="noStrike" kern="1200" cap="none" spc="0" normalizeH="0" baseline="0" noProof="1" dirty="0">
                <a:solidFill>
                  <a:schemeClr val="tx1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n-cs"/>
                <a:sym typeface="+mn-ea"/>
              </a:defRPr>
            </a:lvl2pPr>
            <a:lvl3pPr marL="857250" marR="0" lvl="2" indent="-17145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200" b="0" i="0" u="none" strike="noStrike" kern="1200" cap="none" spc="0" normalizeH="0" baseline="0" noProof="1" dirty="0">
                <a:solidFill>
                  <a:schemeClr val="tx1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n-cs"/>
                <a:sym typeface="+mn-ea"/>
              </a:defRPr>
            </a:lvl3pPr>
            <a:lvl4pPr marL="1200150" marR="0" lvl="3" indent="-17145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200" b="0" i="0" u="none" strike="noStrike" kern="1200" cap="none" spc="0" normalizeH="0" baseline="0" noProof="1" dirty="0">
                <a:solidFill>
                  <a:schemeClr val="tx1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n-cs"/>
                <a:sym typeface="+mn-ea"/>
              </a:defRPr>
            </a:lvl4pPr>
            <a:lvl5pPr marL="1543050" marR="0" lvl="4" indent="-17145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200" b="0" i="0" u="none" strike="noStrike" kern="1200" cap="none" spc="0" normalizeH="0" baseline="0" noProof="1" dirty="0">
                <a:solidFill>
                  <a:schemeClr val="tx1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n-cs"/>
                <a:sym typeface="+mn-ea"/>
              </a:defRPr>
            </a:lvl5pPr>
          </a:lstStyle>
          <a:p>
            <a:pPr lvl="0"/>
            <a:r>
              <a:rPr>
                <a:sym typeface="+mn-ea"/>
              </a:rPr>
              <a:t>单击此处编辑母版文本样式</a:t>
            </a:r>
            <a:endParaRPr>
              <a:sym typeface="+mn-ea"/>
            </a:endParaRPr>
          </a:p>
          <a:p>
            <a:pPr lvl="1"/>
            <a:r>
              <a:rPr>
                <a:sym typeface="+mn-ea"/>
              </a:rPr>
              <a:t>第二级</a:t>
            </a:r>
            <a:endParaRPr>
              <a:sym typeface="+mn-ea"/>
            </a:endParaRPr>
          </a:p>
          <a:p>
            <a:pPr lvl="2"/>
            <a:r>
              <a:rPr>
                <a:sym typeface="+mn-ea"/>
              </a:rPr>
              <a:t>第三级</a:t>
            </a:r>
            <a:endParaRPr>
              <a:sym typeface="+mn-ea"/>
            </a:endParaRPr>
          </a:p>
          <a:p>
            <a:pPr lvl="3"/>
            <a:r>
              <a:rPr>
                <a:sym typeface="+mn-ea"/>
              </a:rPr>
              <a:t>第四级</a:t>
            </a:r>
            <a:endParaRPr>
              <a:sym typeface="+mn-ea"/>
            </a:endParaRPr>
          </a:p>
          <a:p>
            <a:pPr lvl="4"/>
            <a:r>
              <a:rPr>
                <a:sym typeface="+mn-ea"/>
              </a:rPr>
              <a:t>第五级</a:t>
            </a:r>
            <a:endParaRPr>
              <a:sym typeface="+mn-ea"/>
            </a:endParaRP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6"/>
            </p:custDataLst>
          </p:nvPr>
        </p:nvSpPr>
        <p:spPr>
          <a:xfrm>
            <a:off x="4679158" y="714469"/>
            <a:ext cx="3962432" cy="4042179"/>
          </a:xfrm>
        </p:spPr>
        <p:txBody>
          <a:bodyPr>
            <a:noAutofit/>
          </a:bodyPr>
          <a:lstStyle>
            <a:lvl1pPr>
              <a:defRPr sz="1200" u="none" strike="noStrike" kern="1200" cap="none" spc="0" normalizeH="0">
                <a:solidFill>
                  <a:schemeClr val="tx1"/>
                </a:solidFill>
                <a:uFillTx/>
                <a:latin typeface="微软雅黑" panose="020B0503020204020204" charset="-122"/>
                <a:ea typeface="微软雅黑" panose="020B0503020204020204" charset="-122"/>
              </a:defRPr>
            </a:lvl1pPr>
            <a:lvl2pPr>
              <a:defRPr sz="1200" u="none" strike="noStrike" kern="1200" cap="none" spc="0" normalizeH="0">
                <a:solidFill>
                  <a:schemeClr val="tx1"/>
                </a:solidFill>
                <a:uFillTx/>
                <a:latin typeface="微软雅黑" panose="020B0503020204020204" charset="-122"/>
                <a:ea typeface="微软雅黑" panose="020B0503020204020204" charset="-122"/>
              </a:defRPr>
            </a:lvl2pPr>
            <a:lvl3pPr>
              <a:defRPr sz="1200" u="none" strike="noStrike" kern="1200" cap="none" spc="0" normalizeH="0">
                <a:solidFill>
                  <a:schemeClr val="tx1"/>
                </a:solidFill>
                <a:uFillTx/>
                <a:latin typeface="微软雅黑" panose="020B0503020204020204" charset="-122"/>
                <a:ea typeface="微软雅黑" panose="020B0503020204020204" charset="-122"/>
              </a:defRPr>
            </a:lvl3pPr>
            <a:lvl4pPr>
              <a:defRPr sz="1200" u="none" strike="noStrike" kern="1200" cap="none" spc="0" normalizeH="0">
                <a:solidFill>
                  <a:schemeClr val="tx1"/>
                </a:solidFill>
                <a:uFillTx/>
                <a:latin typeface="微软雅黑" panose="020B0503020204020204" charset="-122"/>
                <a:ea typeface="微软雅黑" panose="020B0503020204020204" charset="-122"/>
              </a:defRPr>
            </a:lvl4pPr>
            <a:lvl5pPr>
              <a:defRPr sz="1200" u="none" strike="noStrike" kern="1200" cap="none" spc="0" normalizeH="0">
                <a:solidFill>
                  <a:schemeClr val="tx1"/>
                </a:solidFill>
                <a:uFillTx/>
                <a:latin typeface="微软雅黑" panose="020B0503020204020204" charset="-122"/>
                <a:ea typeface="微软雅黑" panose="020B050302020402020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图片 10"/>
          <p:cNvPicPr>
            <a:picLocks noChangeAspect="1"/>
          </p:cNvPicPr>
          <p:nvPr>
            <p:custDataLst>
              <p:tags r:id="rId2"/>
            </p:custDataLst>
          </p:nvPr>
        </p:nvPicPr>
        <p:blipFill rotWithShape="1">
          <a:blip r:embed="rId3"/>
          <a:srcRect l="-548"/>
          <a:stretch>
            <a:fillRect/>
          </a:stretch>
        </p:blipFill>
        <p:spPr>
          <a:xfrm>
            <a:off x="-10048" y="3935103"/>
            <a:ext cx="9154048" cy="1220338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  <p:custDataLst>
              <p:tags r:id="rId4"/>
            </p:custDataLst>
          </p:nvPr>
        </p:nvSpPr>
        <p:spPr>
          <a:xfrm>
            <a:off x="502412" y="332467"/>
            <a:ext cx="8139178" cy="331514"/>
          </a:xfrm>
        </p:spPr>
        <p:txBody>
          <a:bodyPr vert="horz" lIns="101600" tIns="38100" rIns="76200" bIns="38100" rtlCol="0" anchor="t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1800" b="1" i="0" u="none" strike="noStrike" kern="1200" cap="none" spc="0" normalizeH="0" baseline="0" noProof="1" dirty="0">
                <a:solidFill>
                  <a:schemeClr val="accent1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5"/>
            </p:custDataLst>
          </p:nvPr>
        </p:nvSpPr>
        <p:spPr>
          <a:xfrm>
            <a:off x="502448" y="714469"/>
            <a:ext cx="3962432" cy="285788"/>
          </a:xfrm>
        </p:spPr>
        <p:txBody>
          <a:bodyPr lIns="101600" tIns="38100" rIns="76200" bIns="38100" anchor="t" anchorCtr="0">
            <a:noAutofit/>
          </a:bodyPr>
          <a:lstStyle>
            <a:lvl1pPr marL="0" indent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sz="1500" b="0" u="none" strike="noStrike" kern="1200" cap="none" spc="0" normalizeH="0" baseline="0">
                <a:solidFill>
                  <a:schemeClr val="tx1"/>
                </a:solidFill>
                <a:uFillTx/>
                <a:latin typeface="微软雅黑" panose="020B0503020204020204" charset="-122"/>
                <a:ea typeface="微软雅黑" panose="020B0503020204020204" charset="-122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6"/>
            </p:custDataLst>
          </p:nvPr>
        </p:nvSpPr>
        <p:spPr>
          <a:xfrm>
            <a:off x="502444" y="1055024"/>
            <a:ext cx="3962400" cy="3701521"/>
          </a:xfrm>
        </p:spPr>
        <p:txBody>
          <a:bodyPr vert="horz" lIns="101600" tIns="0" rIns="82550" bIns="0" rtlCol="0">
            <a:noAutofit/>
          </a:bodyPr>
          <a:lstStyle>
            <a:lvl1pPr marL="171450" marR="0" lvl="0" indent="-17145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200" b="0" i="0" u="none" strike="noStrike" kern="1200" cap="none" spc="0" normalizeH="0" baseline="0" noProof="1" dirty="0">
                <a:solidFill>
                  <a:schemeClr val="tx1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n-cs"/>
                <a:sym typeface="+mn-ea"/>
              </a:defRPr>
            </a:lvl1pPr>
            <a:lvl2pPr marL="514350" marR="0" lvl="1" indent="-17145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200" b="0" i="0" u="none" strike="noStrike" kern="1200" cap="none" spc="0" normalizeH="0" baseline="0" noProof="1" dirty="0">
                <a:solidFill>
                  <a:schemeClr val="tx1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n-cs"/>
                <a:sym typeface="+mn-ea"/>
              </a:defRPr>
            </a:lvl2pPr>
            <a:lvl3pPr marL="857250" marR="0" lvl="2" indent="-17145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200" b="0" i="0" u="none" strike="noStrike" kern="1200" cap="none" spc="0" normalizeH="0" baseline="0" noProof="1" dirty="0">
                <a:solidFill>
                  <a:schemeClr val="tx1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n-cs"/>
                <a:sym typeface="+mn-ea"/>
              </a:defRPr>
            </a:lvl3pPr>
            <a:lvl4pPr marL="1200150" marR="0" lvl="3" indent="-17145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200" b="0" i="0" u="none" strike="noStrike" kern="1200" cap="none" spc="0" normalizeH="0" baseline="0" noProof="1" dirty="0">
                <a:solidFill>
                  <a:schemeClr val="tx1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n-cs"/>
                <a:sym typeface="+mn-ea"/>
              </a:defRPr>
            </a:lvl4pPr>
            <a:lvl5pPr marL="1543050" marR="0" lvl="4" indent="-17145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200" b="0" i="0" u="none" strike="noStrike" kern="1200" cap="none" spc="0" normalizeH="0" baseline="0" noProof="1" dirty="0">
                <a:solidFill>
                  <a:schemeClr val="tx1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7"/>
            </p:custDataLst>
          </p:nvPr>
        </p:nvSpPr>
        <p:spPr>
          <a:xfrm>
            <a:off x="4676813" y="714469"/>
            <a:ext cx="3962432" cy="285788"/>
          </a:xfrm>
        </p:spPr>
        <p:txBody>
          <a:bodyPr vert="horz" lIns="101600" tIns="38100" rIns="76200" bIns="38100" rtlCol="0" anchor="t" anchorCtr="0">
            <a:noAutofit/>
          </a:bodyPr>
          <a:lstStyle>
            <a:lvl1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kumimoji="0" lang="zh-CN" altLang="en-US" sz="1500" b="0" i="0" u="none" strike="noStrike" kern="1200" cap="none" spc="0" normalizeH="0" baseline="0" noProof="1" dirty="0">
                <a:solidFill>
                  <a:schemeClr val="tx1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n-cs"/>
                <a:sym typeface="+mn-ea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>
                <a:sym typeface="+mn-ea"/>
              </a:rPr>
              <a:t>单击此处编辑文本</a:t>
            </a:r>
            <a:endParaRPr>
              <a:sym typeface="+mn-ea"/>
            </a:endParaRP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8"/>
            </p:custDataLst>
          </p:nvPr>
        </p:nvSpPr>
        <p:spPr>
          <a:xfrm>
            <a:off x="4676813" y="1055024"/>
            <a:ext cx="3962432" cy="3701521"/>
          </a:xfrm>
        </p:spPr>
        <p:txBody>
          <a:bodyPr vert="horz" lIns="101600" tIns="0" rIns="82550" bIns="0" rtlCol="0">
            <a:noAutofit/>
          </a:bodyPr>
          <a:lstStyle>
            <a:lvl1pPr marL="171450" marR="0" lvl="0" indent="-17145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200" b="0" i="0" u="none" strike="noStrike" kern="1200" cap="none" spc="0" normalizeH="0" baseline="0" noProof="1" dirty="0">
                <a:solidFill>
                  <a:schemeClr val="tx1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n-cs"/>
                <a:sym typeface="+mn-ea"/>
              </a:defRPr>
            </a:lvl1pPr>
            <a:lvl2pPr marL="514350" marR="0" lvl="1" indent="-17145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200" b="0" i="0" u="none" strike="noStrike" kern="1200" cap="none" spc="0" normalizeH="0" baseline="0" noProof="1" dirty="0">
                <a:solidFill>
                  <a:schemeClr val="tx1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n-cs"/>
                <a:sym typeface="+mn-ea"/>
              </a:defRPr>
            </a:lvl2pPr>
            <a:lvl3pPr marL="857250" marR="0" lvl="2" indent="-17145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200" b="0" i="0" u="none" strike="noStrike" kern="1200" cap="none" spc="0" normalizeH="0" baseline="0" noProof="1" dirty="0">
                <a:solidFill>
                  <a:schemeClr val="tx1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n-cs"/>
                <a:sym typeface="+mn-ea"/>
              </a:defRPr>
            </a:lvl3pPr>
            <a:lvl4pPr marL="1200150" marR="0" lvl="3" indent="-17145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200" b="0" i="0" u="none" strike="noStrike" kern="1200" cap="none" spc="0" normalizeH="0" baseline="0" noProof="1" dirty="0">
                <a:solidFill>
                  <a:schemeClr val="tx1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n-cs"/>
                <a:sym typeface="+mn-ea"/>
              </a:defRPr>
            </a:lvl4pPr>
            <a:lvl5pPr marL="1543050" marR="0" lvl="4" indent="-17145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200" b="0" i="0" u="none" strike="noStrike" kern="1200" cap="none" spc="0" normalizeH="0" baseline="0" noProof="1" dirty="0">
                <a:solidFill>
                  <a:schemeClr val="tx1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9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10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11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图片 7"/>
          <p:cNvPicPr>
            <a:picLocks noChangeAspect="1"/>
          </p:cNvPicPr>
          <p:nvPr>
            <p:custDataLst>
              <p:tags r:id="rId2"/>
            </p:custDataLst>
          </p:nvPr>
        </p:nvPicPr>
        <p:blipFill rotWithShape="1">
          <a:blip r:embed="rId3"/>
          <a:srcRect l="-548"/>
          <a:stretch>
            <a:fillRect/>
          </a:stretch>
        </p:blipFill>
        <p:spPr>
          <a:xfrm>
            <a:off x="-10048" y="3935103"/>
            <a:ext cx="9154048" cy="1220338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  <p:custDataLst>
              <p:tags r:id="rId4"/>
            </p:custDataLst>
          </p:nvPr>
        </p:nvSpPr>
        <p:spPr/>
        <p:txBody>
          <a:bodyPr vert="horz" lIns="101600" tIns="38100" rIns="76200" bIns="38100" rtlCol="0" anchor="t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1800" b="1" i="0" u="none" strike="noStrike" kern="1200" cap="none" spc="0" normalizeH="0" baseline="0" noProof="1" dirty="0">
                <a:solidFill>
                  <a:schemeClr val="accent1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  <a:endParaRPr>
              <a:sym typeface="+mn-ea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图片 7"/>
          <p:cNvPicPr>
            <a:picLocks noChangeAspect="1"/>
          </p:cNvPicPr>
          <p:nvPr>
            <p:custDataLst>
              <p:tags r:id="rId2"/>
            </p:custDataLst>
          </p:nvPr>
        </p:nvPicPr>
        <p:blipFill rotWithShape="1">
          <a:blip r:embed="rId3"/>
          <a:srcRect l="-548"/>
          <a:stretch>
            <a:fillRect/>
          </a:stretch>
        </p:blipFill>
        <p:spPr>
          <a:xfrm>
            <a:off x="-10048" y="3935103"/>
            <a:ext cx="9154048" cy="1220338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  <p:custDataLst>
              <p:tags r:id="rId4"/>
            </p:custDataLst>
          </p:nvPr>
        </p:nvSpPr>
        <p:spPr>
          <a:xfrm>
            <a:off x="502448" y="332467"/>
            <a:ext cx="8139178" cy="331514"/>
          </a:xfrm>
        </p:spPr>
        <p:txBody>
          <a:bodyPr vert="horz" lIns="101600" tIns="38100" rIns="76200" bIns="38100" rtlCol="0" anchor="t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1800" b="1" i="0" u="none" strike="noStrike" kern="1200" cap="none" spc="0" normalizeH="0" baseline="0" noProof="1" dirty="0">
                <a:solidFill>
                  <a:schemeClr val="accent1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5"/>
            </p:custDataLst>
          </p:nvPr>
        </p:nvSpPr>
        <p:spPr>
          <a:xfrm>
            <a:off x="502448" y="714469"/>
            <a:ext cx="3962432" cy="4042179"/>
          </a:xfrm>
        </p:spPr>
        <p:txBody>
          <a:bodyPr vert="horz" lIns="101600" tIns="0" rIns="82550" bIns="0" rtlCol="0">
            <a:noAutofit/>
          </a:bodyPr>
          <a:lstStyle>
            <a:lvl1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defRPr kumimoji="0" lang="zh-CN" altLang="en-US" sz="1200" b="0" i="0" u="none" strike="noStrike" kern="1200" cap="none" spc="0" normalizeH="0" baseline="0" noProof="1" dirty="0">
                <a:solidFill>
                  <a:schemeClr val="tx1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n-cs"/>
                <a:sym typeface="+mn-ea"/>
              </a:defRPr>
            </a:lvl1pPr>
            <a:lvl2pPr marL="514350" marR="0" lvl="1" indent="-17145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2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857250" marR="0" lvl="2" indent="-17145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2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200150" marR="0" lvl="3" indent="-17145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2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1543050" marR="0" lvl="4" indent="-17145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2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endParaRPr dirty="0">
              <a:sym typeface="+mn-ea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6"/>
            </p:custDataLst>
          </p:nvPr>
        </p:nvSpPr>
        <p:spPr>
          <a:xfrm>
            <a:off x="4679194" y="714469"/>
            <a:ext cx="3962432" cy="4042179"/>
          </a:xfrm>
        </p:spPr>
        <p:txBody>
          <a:bodyPr vert="horz" lIns="101600" tIns="0" rIns="82550" bIns="0" rtlCol="0">
            <a:normAutofit/>
          </a:bodyPr>
          <a:lstStyle>
            <a:lvl1pPr marL="171450" marR="0" lvl="0" indent="-17145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200" b="0" i="0" u="none" strike="noStrike" kern="1200" cap="none" spc="0" normalizeH="0" baseline="0" noProof="1" dirty="0">
                <a:solidFill>
                  <a:schemeClr val="tx1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n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单击此处编辑母版文本样式</a:t>
            </a:r>
            <a:endParaRPr>
              <a:sym typeface="+mn-ea"/>
            </a:endParaRP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组合 8"/>
          <p:cNvGrpSpPr/>
          <p:nvPr>
            <p:custDataLst>
              <p:tags r:id="rId2"/>
            </p:custDataLst>
          </p:nvPr>
        </p:nvGrpSpPr>
        <p:grpSpPr>
          <a:xfrm>
            <a:off x="-10048" y="0"/>
            <a:ext cx="9164096" cy="5155441"/>
            <a:chOff x="-13397" y="0"/>
            <a:chExt cx="12218794" cy="6873073"/>
          </a:xfrm>
        </p:grpSpPr>
        <p:pic>
          <p:nvPicPr>
            <p:cNvPr id="10" name="图片 9"/>
            <p:cNvPicPr>
              <a:picLocks noChangeAspect="1"/>
            </p:cNvPicPr>
            <p:nvPr userDrawn="1">
              <p:custDataLst>
                <p:tags r:id="rId3"/>
              </p:custDataLst>
            </p:nvPr>
          </p:nvPicPr>
          <p:blipFill rotWithShape="1">
            <a:blip r:embed="rId4"/>
            <a:srcRect l="-548"/>
            <a:stretch>
              <a:fillRect/>
            </a:stretch>
          </p:blipFill>
          <p:spPr>
            <a:xfrm>
              <a:off x="-13397" y="5246156"/>
              <a:ext cx="12205397" cy="1626917"/>
            </a:xfrm>
            <a:prstGeom prst="rect">
              <a:avLst/>
            </a:prstGeom>
          </p:spPr>
        </p:pic>
        <p:pic>
          <p:nvPicPr>
            <p:cNvPr id="11" name="图片 10"/>
            <p:cNvPicPr>
              <a:picLocks noChangeAspect="1"/>
            </p:cNvPicPr>
            <p:nvPr userDrawn="1">
              <p:custDataLst>
                <p:tags r:id="rId5"/>
              </p:custDataLst>
            </p:nvPr>
          </p:nvPicPr>
          <p:blipFill rotWithShape="1">
            <a:blip r:embed="rId4"/>
            <a:srcRect l="-548"/>
            <a:stretch>
              <a:fillRect/>
            </a:stretch>
          </p:blipFill>
          <p:spPr>
            <a:xfrm rot="10800000">
              <a:off x="0" y="0"/>
              <a:ext cx="12205397" cy="1626917"/>
            </a:xfrm>
            <a:prstGeom prst="rect">
              <a:avLst/>
            </a:prstGeom>
          </p:spPr>
        </p:pic>
      </p:grpSp>
      <p:sp>
        <p:nvSpPr>
          <p:cNvPr id="2" name="竖排标题 1"/>
          <p:cNvSpPr>
            <a:spLocks noGrp="1"/>
          </p:cNvSpPr>
          <p:nvPr>
            <p:ph type="title" orient="vert"/>
            <p:custDataLst>
              <p:tags r:id="rId6"/>
            </p:custDataLst>
          </p:nvPr>
        </p:nvSpPr>
        <p:spPr>
          <a:xfrm>
            <a:off x="7928351" y="714469"/>
            <a:ext cx="713238" cy="4042179"/>
          </a:xfrm>
        </p:spPr>
        <p:txBody>
          <a:bodyPr vert="eaVert" lIns="101600" tIns="38100" rIns="76200" bIns="38100" rtlCol="0" anchor="ctr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kumimoji="0" lang="zh-CN" altLang="en-US" sz="1800" b="1" i="0" u="none" strike="noStrike" kern="1200" cap="none" spc="0" normalizeH="0" baseline="0" noProof="1" dirty="0">
                <a:solidFill>
                  <a:schemeClr val="accent1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  <a:endParaRPr>
              <a:sym typeface="+mn-ea"/>
            </a:endParaRP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7"/>
            </p:custDataLst>
          </p:nvPr>
        </p:nvSpPr>
        <p:spPr>
          <a:xfrm>
            <a:off x="502444" y="714463"/>
            <a:ext cx="7371076" cy="4042179"/>
          </a:xfrm>
        </p:spPr>
        <p:txBody>
          <a:bodyPr vert="eaVert"/>
          <a:lstStyle>
            <a:lvl1pPr indent="0" eaLnBrk="1" fontAlgn="auto" latinLnBrk="0" hangingPunct="1">
              <a:defRPr u="none" strike="noStrike" kern="1200" cap="none" spc="0" normalizeH="0">
                <a:solidFill>
                  <a:schemeClr val="tx1"/>
                </a:solidFill>
                <a:uFillTx/>
                <a:latin typeface="微软雅黑" panose="020B0503020204020204" charset="-122"/>
                <a:ea typeface="微软雅黑" panose="020B0503020204020204" charset="-122"/>
              </a:defRPr>
            </a:lvl1pPr>
            <a:lvl2pPr indent="0" eaLnBrk="1" fontAlgn="auto" latinLnBrk="0" hangingPunct="1">
              <a:defRPr u="none" strike="noStrike" kern="1200" cap="none" spc="0" normalizeH="0">
                <a:solidFill>
                  <a:schemeClr val="tx1"/>
                </a:solidFill>
                <a:uFillTx/>
                <a:latin typeface="微软雅黑" panose="020B0503020204020204" charset="-122"/>
                <a:ea typeface="微软雅黑" panose="020B0503020204020204" charset="-122"/>
              </a:defRPr>
            </a:lvl2pPr>
            <a:lvl3pPr indent="0" eaLnBrk="1" fontAlgn="auto" latinLnBrk="0" hangingPunct="1">
              <a:defRPr u="none" strike="noStrike" kern="1200" cap="none" spc="0" normalizeH="0">
                <a:solidFill>
                  <a:schemeClr val="tx1"/>
                </a:solidFill>
                <a:uFillTx/>
                <a:latin typeface="微软雅黑" panose="020B0503020204020204" charset="-122"/>
                <a:ea typeface="微软雅黑" panose="020B0503020204020204" charset="-122"/>
              </a:defRPr>
            </a:lvl3pPr>
            <a:lvl4pPr indent="0" eaLnBrk="1" fontAlgn="auto" latinLnBrk="0" hangingPunct="1">
              <a:defRPr u="none" strike="noStrike" kern="1200" cap="none" spc="0" normalizeH="0">
                <a:solidFill>
                  <a:schemeClr val="tx1"/>
                </a:solidFill>
                <a:uFillTx/>
                <a:latin typeface="微软雅黑" panose="020B0503020204020204" charset="-122"/>
                <a:ea typeface="微软雅黑" panose="020B0503020204020204" charset="-122"/>
              </a:defRPr>
            </a:lvl4pPr>
            <a:lvl5pPr indent="0" eaLnBrk="1" fontAlgn="auto" latinLnBrk="0" hangingPunct="1">
              <a:defRPr u="none" strike="noStrike" kern="1200" cap="none" spc="0" normalizeH="0">
                <a:solidFill>
                  <a:schemeClr val="tx1"/>
                </a:solidFill>
                <a:uFillTx/>
                <a:latin typeface="微软雅黑" panose="020B0503020204020204" charset="-122"/>
                <a:ea typeface="微软雅黑" panose="020B050302020402020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8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9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10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5" Type="http://schemas.openxmlformats.org/officeDocument/2006/relationships/theme" Target="../theme/theme1.xml"/><Relationship Id="rId24" Type="http://schemas.openxmlformats.org/officeDocument/2006/relationships/tags" Target="../tags/tag138.xml"/><Relationship Id="rId23" Type="http://schemas.openxmlformats.org/officeDocument/2006/relationships/tags" Target="../tags/tag137.xml"/><Relationship Id="rId22" Type="http://schemas.openxmlformats.org/officeDocument/2006/relationships/tags" Target="../tags/tag136.xml"/><Relationship Id="rId21" Type="http://schemas.openxmlformats.org/officeDocument/2006/relationships/tags" Target="../tags/tag135.xml"/><Relationship Id="rId20" Type="http://schemas.openxmlformats.org/officeDocument/2006/relationships/tags" Target="../tags/tag134.xml"/><Relationship Id="rId2" Type="http://schemas.openxmlformats.org/officeDocument/2006/relationships/slideLayout" Target="../slideLayouts/slideLayout2.xml"/><Relationship Id="rId19" Type="http://schemas.openxmlformats.org/officeDocument/2006/relationships/tags" Target="../tags/tag133.xml"/><Relationship Id="rId18" Type="http://schemas.openxmlformats.org/officeDocument/2006/relationships/slideLayout" Target="../slideLayouts/slideLayout18.xml"/><Relationship Id="rId17" Type="http://schemas.openxmlformats.org/officeDocument/2006/relationships/slideLayout" Target="../slideLayouts/slideLayout17.xml"/><Relationship Id="rId16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15.xml"/><Relationship Id="rId14" Type="http://schemas.openxmlformats.org/officeDocument/2006/relationships/slideLayout" Target="../slideLayouts/slideLayout14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9"/>
            </p:custDataLst>
          </p:nvPr>
        </p:nvSpPr>
        <p:spPr>
          <a:xfrm>
            <a:off x="502412" y="332464"/>
            <a:ext cx="8139178" cy="331514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20"/>
            </p:custDataLst>
          </p:nvPr>
        </p:nvSpPr>
        <p:spPr>
          <a:xfrm>
            <a:off x="502412" y="714469"/>
            <a:ext cx="8139178" cy="4042179"/>
          </a:xfrm>
          <a:prstGeom prst="rect">
            <a:avLst/>
          </a:prstGeo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21"/>
            </p:custDataLst>
          </p:nvPr>
        </p:nvSpPr>
        <p:spPr>
          <a:xfrm>
            <a:off x="659807" y="4762963"/>
            <a:ext cx="2025000" cy="23762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22"/>
            </p:custDataLst>
          </p:nvPr>
        </p:nvSpPr>
        <p:spPr>
          <a:xfrm>
            <a:off x="3087000" y="4762963"/>
            <a:ext cx="2970000" cy="23762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23"/>
            </p:custDataLst>
          </p:nvPr>
        </p:nvSpPr>
        <p:spPr>
          <a:xfrm>
            <a:off x="6457950" y="4762963"/>
            <a:ext cx="2025000" cy="23762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7" name="KSO_TEMPLATE" hidden="1"/>
          <p:cNvSpPr/>
          <p:nvPr>
            <p:custDataLst>
              <p:tags r:id="rId24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  <p:sldLayoutId id="2147483666" r:id="rId18"/>
  </p:sldLayoutIdLst>
  <p:txStyles>
    <p:titleStyle>
      <a:lvl1pPr algn="l" defTabSz="685800" rtl="0" eaLnBrk="1" fontAlgn="auto" latinLnBrk="0" hangingPunct="1">
        <a:lnSpc>
          <a:spcPct val="100000"/>
        </a:lnSpc>
        <a:spcBef>
          <a:spcPct val="0"/>
        </a:spcBef>
        <a:buNone/>
        <a:defRPr sz="1800" b="1" u="none" strike="noStrike" kern="1200" cap="none" spc="200" normalizeH="0">
          <a:solidFill>
            <a:schemeClr val="tx1"/>
          </a:solidFill>
          <a:uFillTx/>
          <a:latin typeface="Arial" panose="020B0604020202020204" pitchFamily="34" charset="0"/>
          <a:ea typeface="微软雅黑" panose="020B0503020204020204" charset="-122"/>
          <a:cs typeface="+mj-cs"/>
        </a:defRPr>
      </a:lvl1pPr>
    </p:titleStyle>
    <p:bodyStyle>
      <a:lvl1pPr marL="171450" indent="-171450" algn="l" defTabSz="6858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200" u="none" strike="noStrike" kern="1200" cap="none" spc="150" normalizeH="0" baseline="0">
          <a:solidFill>
            <a:schemeClr val="tx1"/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1pPr>
      <a:lvl2pPr marL="514350" indent="-171450" algn="l" defTabSz="6858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tabLst>
          <a:tab pos="1207135" algn="l"/>
        </a:tabLst>
        <a:defRPr sz="1200" u="none" strike="noStrike" kern="1200" cap="none" spc="150" normalizeH="0" baseline="0">
          <a:solidFill>
            <a:schemeClr val="tx1"/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2pPr>
      <a:lvl3pPr marL="857250" indent="-171450" algn="l" defTabSz="6858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200" u="none" strike="noStrike" kern="1200" cap="none" spc="150" normalizeH="0" baseline="0">
          <a:solidFill>
            <a:schemeClr val="tx1"/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3pPr>
      <a:lvl4pPr marL="1200150" indent="-171450" algn="l" defTabSz="6858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200" u="none" strike="noStrike" kern="1200" cap="none" spc="150" normalizeH="0" baseline="0">
          <a:solidFill>
            <a:schemeClr val="tx1"/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4pPr>
      <a:lvl5pPr marL="1543050" indent="-171450" algn="l" defTabSz="6858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200" u="none" strike="noStrike" kern="1200" cap="none" spc="150" normalizeH="0" baseline="0">
          <a:solidFill>
            <a:schemeClr val="tx1"/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13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40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4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4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4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4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4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4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4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 b="1" dirty="0" smtClean="0">
                <a:solidFill>
                  <a:srgbClr val="FF0000"/>
                </a:solidFill>
              </a:rPr>
              <a:t>B3 U6 Quiz</a:t>
            </a:r>
            <a:endParaRPr lang="zh-CN" altLang="en-US" b="1" dirty="0">
              <a:solidFill>
                <a:srgbClr val="FF0000"/>
              </a:solidFill>
            </a:endParaRP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altLang="en-US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07315" y="-163830"/>
            <a:ext cx="3862070" cy="4861560"/>
          </a:xfrm>
        </p:spPr>
        <p:txBody>
          <a:bodyPr numCol="2">
            <a:noAutofit/>
          </a:bodyPr>
          <a:lstStyle/>
          <a:p>
            <a:pPr marL="0" indent="0">
              <a:spcAft>
                <a:spcPts val="400"/>
              </a:spcAft>
              <a:buNone/>
            </a:pPr>
            <a:r>
              <a:rPr lang="en-US" altLang="zh-CN" sz="2400" b="1" dirty="0">
                <a:latin typeface="Times New Roman" panose="02020603050405020304" charset="0"/>
                <a:ea typeface="宋体" panose="02010600030101010101" pitchFamily="2" charset="-122"/>
                <a:cs typeface="Times New Roman" panose="02020603050405020304" charset="0"/>
              </a:rPr>
              <a:t>I. </a:t>
            </a:r>
            <a:r>
              <a:rPr lang="en-US" altLang="zh-CN" sz="2400" b="1" dirty="0" smtClean="0">
                <a:latin typeface="Times New Roman" panose="02020603050405020304" charset="0"/>
                <a:ea typeface="宋体" panose="02010600030101010101" pitchFamily="2" charset="-122"/>
                <a:cs typeface="Times New Roman" panose="02020603050405020304" charset="0"/>
              </a:rPr>
              <a:t>Words</a:t>
            </a:r>
            <a:endParaRPr lang="en-US" altLang="zh-CN" sz="2400" dirty="0">
              <a:latin typeface="Times New Roman" panose="02020603050405020304" charset="0"/>
              <a:ea typeface="宋体" panose="02010600030101010101" pitchFamily="2" charset="-122"/>
              <a:cs typeface="Times New Roman" panose="02020603050405020304" charset="0"/>
            </a:endParaRPr>
          </a:p>
          <a:p>
            <a:pPr marL="0" indent="0" algn="l">
              <a:lnSpc>
                <a:spcPct val="100000"/>
              </a:lnSpc>
              <a:spcBef>
                <a:spcPct val="20000"/>
              </a:spcBef>
              <a:spcAft>
                <a:spcPts val="400"/>
              </a:spcAft>
              <a:buClrTx/>
              <a:buSzTx/>
              <a:buNone/>
            </a:pPr>
            <a:r>
              <a:rPr altLang="zh-CN" sz="2400" b="1" dirty="0">
                <a:solidFill>
                  <a:schemeClr val="tx1"/>
                </a:solidFill>
                <a:latin typeface="Times New Roman" panose="02020603050405020304" charset="0"/>
                <a:ea typeface="+mn-ea"/>
                <a:cs typeface="Times New Roman" panose="02020603050405020304" charset="0"/>
              </a:rPr>
              <a:t>1.即刻，马上 adv.               </a:t>
            </a:r>
            <a:endParaRPr altLang="zh-CN" sz="2400" b="1" dirty="0">
              <a:solidFill>
                <a:schemeClr val="tx1"/>
              </a:solidFill>
              <a:latin typeface="Times New Roman" panose="02020603050405020304" charset="0"/>
              <a:ea typeface="+mn-ea"/>
              <a:cs typeface="Times New Roman" panose="02020603050405020304" charset="0"/>
            </a:endParaRPr>
          </a:p>
          <a:p>
            <a:pPr marL="0" indent="0" algn="l">
              <a:lnSpc>
                <a:spcPct val="100000"/>
              </a:lnSpc>
              <a:spcBef>
                <a:spcPct val="20000"/>
              </a:spcBef>
              <a:spcAft>
                <a:spcPts val="400"/>
              </a:spcAft>
              <a:buClrTx/>
              <a:buSzTx/>
              <a:buNone/>
            </a:pPr>
            <a:r>
              <a:rPr altLang="zh-CN" sz="2400" b="1" dirty="0">
                <a:solidFill>
                  <a:schemeClr val="tx1"/>
                </a:solidFill>
                <a:latin typeface="Times New Roman" panose="02020603050405020304" charset="0"/>
                <a:ea typeface="+mn-ea"/>
                <a:cs typeface="Times New Roman" panose="02020603050405020304" charset="0"/>
              </a:rPr>
              <a:t>2.通告，公告 n.              </a:t>
            </a:r>
            <a:endParaRPr altLang="zh-CN" sz="2400" b="1" dirty="0">
              <a:solidFill>
                <a:schemeClr val="tx1"/>
              </a:solidFill>
              <a:latin typeface="Times New Roman" panose="02020603050405020304" charset="0"/>
              <a:ea typeface="+mn-ea"/>
              <a:cs typeface="Times New Roman" panose="02020603050405020304" charset="0"/>
            </a:endParaRPr>
          </a:p>
          <a:p>
            <a:pPr marL="0" indent="0" algn="l">
              <a:lnSpc>
                <a:spcPct val="100000"/>
              </a:lnSpc>
              <a:spcBef>
                <a:spcPct val="20000"/>
              </a:spcBef>
              <a:spcAft>
                <a:spcPts val="400"/>
              </a:spcAft>
              <a:buClrTx/>
              <a:buSzTx/>
              <a:buNone/>
            </a:pPr>
            <a:r>
              <a:rPr altLang="zh-CN" sz="2400" b="1" dirty="0">
                <a:solidFill>
                  <a:schemeClr val="tx1"/>
                </a:solidFill>
                <a:latin typeface="Times New Roman" panose="02020603050405020304" charset="0"/>
                <a:ea typeface="+mn-ea"/>
                <a:cs typeface="Times New Roman" panose="02020603050405020304" charset="0"/>
              </a:rPr>
              <a:t>3.爆发，喷发 n.              </a:t>
            </a:r>
            <a:endParaRPr altLang="zh-CN" sz="2400" b="1" dirty="0">
              <a:solidFill>
                <a:schemeClr val="tx1"/>
              </a:solidFill>
              <a:latin typeface="Times New Roman" panose="02020603050405020304" charset="0"/>
              <a:ea typeface="+mn-ea"/>
              <a:cs typeface="Times New Roman" panose="02020603050405020304" charset="0"/>
            </a:endParaRPr>
          </a:p>
          <a:p>
            <a:pPr marL="0" indent="0" algn="l">
              <a:lnSpc>
                <a:spcPct val="100000"/>
              </a:lnSpc>
              <a:spcBef>
                <a:spcPct val="20000"/>
              </a:spcBef>
              <a:spcAft>
                <a:spcPts val="400"/>
              </a:spcAft>
              <a:buClrTx/>
              <a:buSzTx/>
              <a:buNone/>
            </a:pPr>
            <a:r>
              <a:rPr altLang="zh-CN" sz="2400" b="1" dirty="0">
                <a:solidFill>
                  <a:schemeClr val="tx1"/>
                </a:solidFill>
                <a:latin typeface="Times New Roman" panose="02020603050405020304" charset="0"/>
                <a:ea typeface="+mn-ea"/>
                <a:cs typeface="Times New Roman" panose="02020603050405020304" charset="0"/>
              </a:rPr>
              <a:t>4.营救，解救 v. &amp; n.             </a:t>
            </a:r>
            <a:endParaRPr altLang="zh-CN" sz="2400" b="1" dirty="0">
              <a:solidFill>
                <a:schemeClr val="tx1"/>
              </a:solidFill>
              <a:latin typeface="Times New Roman" panose="02020603050405020304" charset="0"/>
              <a:ea typeface="+mn-ea"/>
              <a:cs typeface="Times New Roman" panose="02020603050405020304" charset="0"/>
            </a:endParaRPr>
          </a:p>
          <a:p>
            <a:pPr marL="0" indent="0" algn="l">
              <a:lnSpc>
                <a:spcPct val="100000"/>
              </a:lnSpc>
              <a:spcBef>
                <a:spcPct val="20000"/>
              </a:spcBef>
              <a:spcAft>
                <a:spcPts val="400"/>
              </a:spcAft>
              <a:buClrTx/>
              <a:buSzTx/>
              <a:buNone/>
            </a:pPr>
            <a:r>
              <a:rPr altLang="zh-CN" sz="2400" b="1" dirty="0">
                <a:solidFill>
                  <a:schemeClr val="tx1"/>
                </a:solidFill>
                <a:latin typeface="Times New Roman" panose="02020603050405020304" charset="0"/>
                <a:ea typeface="+mn-ea"/>
                <a:cs typeface="Times New Roman" panose="02020603050405020304" charset="0"/>
              </a:rPr>
              <a:t>5.避难所；庇护 n. &amp; v.             </a:t>
            </a:r>
            <a:endParaRPr altLang="zh-CN" sz="2400" b="1" dirty="0">
              <a:solidFill>
                <a:schemeClr val="tx1"/>
              </a:solidFill>
              <a:latin typeface="Times New Roman" panose="02020603050405020304" charset="0"/>
              <a:ea typeface="+mn-ea"/>
              <a:cs typeface="Times New Roman" panose="02020603050405020304" charset="0"/>
            </a:endParaRPr>
          </a:p>
          <a:p>
            <a:pPr marL="0" indent="0" algn="l">
              <a:lnSpc>
                <a:spcPct val="100000"/>
              </a:lnSpc>
              <a:spcBef>
                <a:spcPct val="20000"/>
              </a:spcBef>
              <a:spcAft>
                <a:spcPts val="400"/>
              </a:spcAft>
              <a:buClrTx/>
              <a:buSzTx/>
              <a:buNone/>
            </a:pPr>
            <a:r>
              <a:rPr altLang="zh-CN" sz="2400" b="1" dirty="0">
                <a:solidFill>
                  <a:schemeClr val="tx1"/>
                </a:solidFill>
                <a:latin typeface="Times New Roman" panose="02020603050405020304" charset="0"/>
                <a:ea typeface="+mn-ea"/>
                <a:cs typeface="Times New Roman" panose="02020603050405020304" charset="0"/>
              </a:rPr>
              <a:t>6.救济，救济物资 n.             </a:t>
            </a:r>
            <a:endParaRPr altLang="zh-CN" sz="2400" b="1" dirty="0">
              <a:solidFill>
                <a:schemeClr val="tx1"/>
              </a:solidFill>
              <a:latin typeface="Times New Roman" panose="02020603050405020304" charset="0"/>
              <a:ea typeface="+mn-ea"/>
              <a:cs typeface="Times New Roman" panose="02020603050405020304" charset="0"/>
            </a:endParaRPr>
          </a:p>
          <a:p>
            <a:pPr marL="0" indent="0" algn="l">
              <a:lnSpc>
                <a:spcPct val="100000"/>
              </a:lnSpc>
              <a:spcBef>
                <a:spcPct val="20000"/>
              </a:spcBef>
              <a:spcAft>
                <a:spcPts val="400"/>
              </a:spcAft>
              <a:buClrTx/>
              <a:buSzTx/>
              <a:buNone/>
            </a:pPr>
            <a:r>
              <a:rPr altLang="zh-CN" sz="2400" b="1" dirty="0">
                <a:solidFill>
                  <a:schemeClr val="tx1"/>
                </a:solidFill>
                <a:latin typeface="Times New Roman" panose="02020603050405020304" charset="0"/>
                <a:ea typeface="+mn-ea"/>
                <a:cs typeface="Times New Roman" panose="02020603050405020304" charset="0"/>
              </a:rPr>
              <a:t>7.防范 n.              </a:t>
            </a:r>
            <a:endParaRPr altLang="zh-CN" sz="2400" b="1" dirty="0">
              <a:solidFill>
                <a:schemeClr val="tx1"/>
              </a:solidFill>
              <a:latin typeface="Times New Roman" panose="02020603050405020304" charset="0"/>
              <a:ea typeface="+mn-ea"/>
              <a:cs typeface="Times New Roman" panose="02020603050405020304" charset="0"/>
            </a:endParaRPr>
          </a:p>
          <a:p>
            <a:pPr marL="0" indent="0" algn="l">
              <a:lnSpc>
                <a:spcPct val="100000"/>
              </a:lnSpc>
              <a:spcBef>
                <a:spcPct val="20000"/>
              </a:spcBef>
              <a:spcAft>
                <a:spcPts val="400"/>
              </a:spcAft>
              <a:buClrTx/>
              <a:buSzTx/>
              <a:buNone/>
            </a:pPr>
            <a:r>
              <a:rPr altLang="zh-CN" sz="2400" b="1" dirty="0">
                <a:solidFill>
                  <a:schemeClr val="tx1"/>
                </a:solidFill>
                <a:latin typeface="Times New Roman" panose="02020603050405020304" charset="0"/>
                <a:ea typeface="+mn-ea"/>
                <a:cs typeface="Times New Roman" panose="02020603050405020304" charset="0"/>
              </a:rPr>
              <a:t>8.促进 v.              </a:t>
            </a:r>
            <a:endParaRPr altLang="zh-CN" sz="2400" b="1" dirty="0">
              <a:solidFill>
                <a:schemeClr val="tx1"/>
              </a:solidFill>
              <a:latin typeface="Times New Roman" panose="02020603050405020304" charset="0"/>
              <a:ea typeface="+mn-ea"/>
              <a:cs typeface="Times New Roman" panose="02020603050405020304" charset="0"/>
            </a:endParaRPr>
          </a:p>
          <a:p>
            <a:pPr marL="0" indent="0" algn="l">
              <a:lnSpc>
                <a:spcPct val="100000"/>
              </a:lnSpc>
              <a:spcBef>
                <a:spcPct val="20000"/>
              </a:spcBef>
              <a:spcAft>
                <a:spcPts val="400"/>
              </a:spcAft>
              <a:buClrTx/>
              <a:buSzTx/>
              <a:buNone/>
            </a:pPr>
            <a:r>
              <a:rPr altLang="zh-CN" sz="2400" b="1" dirty="0">
                <a:solidFill>
                  <a:schemeClr val="tx1"/>
                </a:solidFill>
                <a:latin typeface="Times New Roman" panose="02020603050405020304" charset="0"/>
                <a:ea typeface="+mn-ea"/>
                <a:cs typeface="Times New Roman" panose="02020603050405020304" charset="0"/>
              </a:rPr>
              <a:t>9.可信赖的，可靠的 adj.              </a:t>
            </a:r>
            <a:endParaRPr altLang="zh-CN" sz="2400" b="1" dirty="0">
              <a:solidFill>
                <a:schemeClr val="tx1"/>
              </a:solidFill>
              <a:latin typeface="Times New Roman" panose="02020603050405020304" charset="0"/>
              <a:ea typeface="+mn-ea"/>
              <a:cs typeface="Times New Roman" panose="02020603050405020304" charset="0"/>
            </a:endParaRPr>
          </a:p>
          <a:p>
            <a:pPr marL="0" indent="0" algn="l">
              <a:lnSpc>
                <a:spcPct val="100000"/>
              </a:lnSpc>
              <a:spcBef>
                <a:spcPct val="20000"/>
              </a:spcBef>
              <a:spcAft>
                <a:spcPts val="400"/>
              </a:spcAft>
              <a:buClrTx/>
              <a:buSzTx/>
              <a:buNone/>
            </a:pPr>
            <a:r>
              <a:rPr altLang="zh-CN" sz="2400" b="1" dirty="0">
                <a:solidFill>
                  <a:schemeClr val="tx1"/>
                </a:solidFill>
                <a:latin typeface="Times New Roman" panose="02020603050405020304" charset="0"/>
                <a:ea typeface="+mn-ea"/>
                <a:cs typeface="Times New Roman" panose="02020603050405020304" charset="0"/>
              </a:rPr>
              <a:t>10.危机 n.</a:t>
            </a:r>
            <a:r>
              <a:rPr altLang="zh-CN" sz="2400" b="1" dirty="0">
                <a:solidFill>
                  <a:schemeClr val="tx1"/>
                </a:solidFill>
                <a:latin typeface="+mn-lt"/>
                <a:ea typeface="+mn-ea"/>
              </a:rPr>
              <a:t>  </a:t>
            </a:r>
            <a:r>
              <a:rPr altLang="zh-CN" sz="2400" b="1" dirty="0">
                <a:solidFill>
                  <a:srgbClr val="FF0000"/>
                </a:solidFill>
                <a:latin typeface="+mn-lt"/>
                <a:ea typeface="+mn-ea"/>
              </a:rPr>
              <a:t> </a:t>
            </a:r>
            <a:r>
              <a:rPr altLang="zh-CN" sz="2400" b="1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 </a:t>
            </a:r>
            <a:r>
              <a:rPr altLang="zh-CN" b="1" dirty="0"/>
              <a:t>          </a:t>
            </a:r>
            <a:endParaRPr altLang="zh-CN" b="1" dirty="0"/>
          </a:p>
          <a:p>
            <a:pPr marL="0" indent="0">
              <a:buNone/>
            </a:pPr>
            <a:r>
              <a:rPr altLang="zh-CN" b="1" dirty="0"/>
              <a:t>         </a:t>
            </a:r>
            <a:endParaRPr altLang="zh-CN" b="1" dirty="0"/>
          </a:p>
        </p:txBody>
      </p:sp>
      <p:sp>
        <p:nvSpPr>
          <p:cNvPr id="15" name="内容占位符 2"/>
          <p:cNvSpPr>
            <a:spLocks noGrp="1"/>
          </p:cNvSpPr>
          <p:nvPr/>
        </p:nvSpPr>
        <p:spPr>
          <a:xfrm>
            <a:off x="3780303" y="412125"/>
            <a:ext cx="3381014" cy="4861458"/>
          </a:xfrm>
          <a:prstGeom prst="rect">
            <a:avLst/>
          </a:prstGeom>
        </p:spPr>
        <p:txBody>
          <a:bodyPr vert="horz" lIns="68591" tIns="34295" rIns="68591" bIns="34295" numCol="2" rtlCol="0">
            <a:normAutofit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altLang="zh-CN" sz="2400" b="1" dirty="0">
                <a:solidFill>
                  <a:srgbClr val="FF0000"/>
                </a:solidFill>
                <a:sym typeface="+mn-ea"/>
              </a:rPr>
              <a:t>immediately </a:t>
            </a:r>
            <a:endParaRPr altLang="zh-CN" sz="2400" b="1" dirty="0">
              <a:solidFill>
                <a:srgbClr val="FF0000"/>
              </a:solidFill>
              <a:sym typeface="+mn-ea"/>
            </a:endParaRPr>
          </a:p>
          <a:p>
            <a:pPr marL="0" indent="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altLang="zh-CN" sz="2400" b="1" dirty="0">
                <a:solidFill>
                  <a:srgbClr val="FF0000"/>
                </a:solidFill>
                <a:sym typeface="+mn-ea"/>
              </a:rPr>
              <a:t>announcement  </a:t>
            </a:r>
            <a:endParaRPr altLang="zh-CN" sz="2400" b="1" dirty="0">
              <a:solidFill>
                <a:srgbClr val="FF0000"/>
              </a:solidFill>
              <a:sym typeface="+mn-ea"/>
            </a:endParaRPr>
          </a:p>
          <a:p>
            <a:pPr marL="0" indent="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altLang="zh-CN" sz="2400" b="1" dirty="0">
                <a:solidFill>
                  <a:srgbClr val="FF0000"/>
                </a:solidFill>
                <a:sym typeface="+mn-ea"/>
              </a:rPr>
              <a:t>eruption</a:t>
            </a:r>
            <a:endParaRPr altLang="zh-CN" sz="2400" b="1" dirty="0">
              <a:solidFill>
                <a:srgbClr val="FF0000"/>
              </a:solidFill>
              <a:sym typeface="+mn-ea"/>
            </a:endParaRPr>
          </a:p>
          <a:p>
            <a:pPr marL="0" indent="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altLang="zh-CN" sz="2400" b="1" dirty="0">
                <a:solidFill>
                  <a:srgbClr val="FF0000"/>
                </a:solidFill>
                <a:sym typeface="+mn-ea"/>
              </a:rPr>
              <a:t>rescue</a:t>
            </a:r>
            <a:endParaRPr altLang="zh-CN" sz="2400" b="1" dirty="0">
              <a:solidFill>
                <a:srgbClr val="FF0000"/>
              </a:solidFill>
              <a:sym typeface="+mn-ea"/>
            </a:endParaRPr>
          </a:p>
          <a:p>
            <a:pPr marL="0" indent="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altLang="zh-CN" sz="2400" b="1" dirty="0">
                <a:solidFill>
                  <a:srgbClr val="FF0000"/>
                </a:solidFill>
                <a:sym typeface="+mn-ea"/>
              </a:rPr>
              <a:t>shelter</a:t>
            </a:r>
            <a:endParaRPr altLang="zh-CN" sz="2400" b="1" dirty="0">
              <a:solidFill>
                <a:srgbClr val="FF0000"/>
              </a:solidFill>
              <a:sym typeface="+mn-ea"/>
            </a:endParaRPr>
          </a:p>
          <a:p>
            <a:pPr marL="0" indent="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altLang="zh-CN" sz="2400" b="1" dirty="0">
                <a:solidFill>
                  <a:srgbClr val="FF0000"/>
                </a:solidFill>
                <a:sym typeface="+mn-ea"/>
              </a:rPr>
              <a:t>relief</a:t>
            </a:r>
            <a:endParaRPr altLang="zh-CN" sz="2400" b="1" dirty="0">
              <a:solidFill>
                <a:srgbClr val="FF0000"/>
              </a:solidFill>
              <a:sym typeface="+mn-ea"/>
            </a:endParaRPr>
          </a:p>
          <a:p>
            <a:pPr marL="0" indent="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altLang="zh-CN" sz="2400" b="1" dirty="0">
                <a:solidFill>
                  <a:srgbClr val="FF0000"/>
                </a:solidFill>
                <a:sym typeface="+mn-ea"/>
              </a:rPr>
              <a:t>prevention</a:t>
            </a:r>
            <a:endParaRPr altLang="zh-CN" sz="2400" b="1" dirty="0">
              <a:solidFill>
                <a:srgbClr val="FF0000"/>
              </a:solidFill>
              <a:sym typeface="+mn-ea"/>
            </a:endParaRPr>
          </a:p>
          <a:p>
            <a:pPr marL="0" indent="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altLang="zh-CN" sz="2400" b="1" dirty="0">
                <a:solidFill>
                  <a:srgbClr val="FF0000"/>
                </a:solidFill>
                <a:sym typeface="+mn-ea"/>
              </a:rPr>
              <a:t>promote</a:t>
            </a:r>
            <a:endParaRPr altLang="zh-CN" sz="2400" b="1" dirty="0">
              <a:solidFill>
                <a:srgbClr val="FF0000"/>
              </a:solidFill>
              <a:sym typeface="+mn-ea"/>
            </a:endParaRPr>
          </a:p>
          <a:p>
            <a:pPr marL="0" indent="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altLang="zh-CN" sz="2400" b="1" dirty="0">
                <a:solidFill>
                  <a:srgbClr val="FF0000"/>
                </a:solidFill>
                <a:sym typeface="+mn-ea"/>
              </a:rPr>
              <a:t>reliable</a:t>
            </a:r>
            <a:endParaRPr altLang="zh-CN" sz="2400" b="1" dirty="0">
              <a:solidFill>
                <a:srgbClr val="FF0000"/>
              </a:solidFill>
              <a:sym typeface="+mn-ea"/>
            </a:endParaRPr>
          </a:p>
          <a:p>
            <a:pPr marL="0" indent="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altLang="zh-CN" sz="2400" b="1" dirty="0">
                <a:solidFill>
                  <a:srgbClr val="FF0000"/>
                </a:solidFill>
                <a:sym typeface="+mn-ea"/>
              </a:rPr>
              <a:t>crisis    </a:t>
            </a:r>
            <a:endParaRPr altLang="zh-CN" sz="2400" b="1" dirty="0">
              <a:solidFill>
                <a:srgbClr val="FF0000"/>
              </a:solidFill>
              <a:sym typeface="+mn-ea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0" y="195580"/>
            <a:ext cx="6976110" cy="4861560"/>
          </a:xfrm>
        </p:spPr>
        <p:txBody>
          <a:bodyPr numCol="2">
            <a:noAutofit/>
          </a:bodyPr>
          <a:lstStyle/>
          <a:p>
            <a:pPr marL="0" indent="0">
              <a:lnSpc>
                <a:spcPct val="100000"/>
              </a:lnSpc>
              <a:spcAft>
                <a:spcPts val="600"/>
              </a:spcAft>
              <a:buNone/>
            </a:pPr>
            <a:r>
              <a:rPr lang="en-US" altLang="zh-CN" sz="2400" b="1" dirty="0"/>
              <a:t>11.威胁 v.                         </a:t>
            </a:r>
            <a:r>
              <a:rPr lang="en-US" altLang="zh-CN" sz="2400" b="1" dirty="0">
                <a:solidFill>
                  <a:srgbClr val="FF0000"/>
                </a:solidFill>
              </a:rPr>
              <a:t>threaten </a:t>
            </a:r>
            <a:endParaRPr lang="en-US" altLang="zh-CN" sz="2400" b="1" dirty="0">
              <a:solidFill>
                <a:srgbClr val="FF0000"/>
              </a:solidFill>
            </a:endParaRPr>
          </a:p>
          <a:p>
            <a:pPr marL="0" indent="0">
              <a:lnSpc>
                <a:spcPct val="100000"/>
              </a:lnSpc>
              <a:spcAft>
                <a:spcPts val="600"/>
              </a:spcAft>
              <a:buNone/>
            </a:pPr>
            <a:r>
              <a:rPr lang="en-US" altLang="zh-CN" sz="2400" b="1" dirty="0"/>
              <a:t>12.大腿部 n.                     </a:t>
            </a:r>
            <a:r>
              <a:rPr lang="en-US" altLang="zh-CN" sz="2400" b="1" dirty="0">
                <a:solidFill>
                  <a:srgbClr val="FF0000"/>
                </a:solidFill>
              </a:rPr>
              <a:t>lap</a:t>
            </a:r>
            <a:endParaRPr lang="en-US" altLang="zh-CN" sz="2400" b="1" dirty="0"/>
          </a:p>
          <a:p>
            <a:pPr marL="0" indent="0">
              <a:lnSpc>
                <a:spcPct val="100000"/>
              </a:lnSpc>
              <a:spcAft>
                <a:spcPts val="600"/>
              </a:spcAft>
              <a:buNone/>
            </a:pPr>
            <a:r>
              <a:rPr lang="en-US" altLang="zh-CN" sz="2400" b="1" dirty="0"/>
              <a:t>13.子夜 n.                        </a:t>
            </a:r>
            <a:r>
              <a:rPr lang="en-US" altLang="zh-CN" sz="2400" b="1" dirty="0">
                <a:solidFill>
                  <a:srgbClr val="FF0000"/>
                </a:solidFill>
              </a:rPr>
              <a:t>midnight</a:t>
            </a:r>
            <a:endParaRPr lang="en-US" altLang="zh-CN" sz="2400" b="1" dirty="0"/>
          </a:p>
          <a:p>
            <a:pPr marL="0" indent="0">
              <a:lnSpc>
                <a:spcPct val="100000"/>
              </a:lnSpc>
              <a:spcAft>
                <a:spcPts val="600"/>
              </a:spcAft>
              <a:buNone/>
            </a:pPr>
            <a:r>
              <a:rPr lang="en-US" altLang="zh-CN" sz="2400" b="1" dirty="0"/>
              <a:t>14.灾难 n.                         </a:t>
            </a:r>
            <a:r>
              <a:rPr lang="en-US" altLang="zh-CN" sz="2400" b="1" dirty="0">
                <a:solidFill>
                  <a:srgbClr val="FF0000"/>
                </a:solidFill>
              </a:rPr>
              <a:t>disaster</a:t>
            </a:r>
            <a:endParaRPr lang="en-US" altLang="zh-CN" sz="2400" b="1" dirty="0"/>
          </a:p>
          <a:p>
            <a:pPr marL="0" indent="0">
              <a:lnSpc>
                <a:spcPct val="100000"/>
              </a:lnSpc>
              <a:spcAft>
                <a:spcPts val="600"/>
              </a:spcAft>
              <a:buNone/>
            </a:pPr>
            <a:r>
              <a:rPr lang="en-US" altLang="zh-CN" sz="2400" b="1" dirty="0"/>
              <a:t>15.emergency n.             </a:t>
            </a:r>
            <a:r>
              <a:rPr lang="en-US" altLang="zh-CN" sz="2400" b="1" dirty="0">
                <a:solidFill>
                  <a:srgbClr val="FF0000"/>
                </a:solidFill>
              </a:rPr>
              <a:t>紧急情况</a:t>
            </a:r>
            <a:endParaRPr lang="en-US" altLang="zh-CN" sz="2400" b="1" dirty="0"/>
          </a:p>
          <a:p>
            <a:pPr marL="0" indent="0">
              <a:lnSpc>
                <a:spcPct val="100000"/>
              </a:lnSpc>
              <a:spcAft>
                <a:spcPts val="600"/>
              </a:spcAft>
              <a:buNone/>
            </a:pPr>
            <a:r>
              <a:rPr lang="en-US" altLang="zh-CN" sz="2400" b="1" dirty="0"/>
              <a:t>16.tube n.                        </a:t>
            </a:r>
            <a:r>
              <a:rPr lang="en-US" altLang="zh-CN" sz="2400" b="1" dirty="0">
                <a:solidFill>
                  <a:srgbClr val="FF0000"/>
                </a:solidFill>
              </a:rPr>
              <a:t>管子</a:t>
            </a:r>
            <a:endParaRPr lang="en-US" altLang="zh-CN" sz="2400" b="1" dirty="0"/>
          </a:p>
          <a:p>
            <a:pPr marL="0" indent="0">
              <a:lnSpc>
                <a:spcPct val="100000"/>
              </a:lnSpc>
              <a:spcAft>
                <a:spcPts val="600"/>
              </a:spcAft>
              <a:buNone/>
            </a:pPr>
            <a:r>
              <a:rPr lang="en-US" altLang="zh-CN" sz="2400" b="1" dirty="0"/>
              <a:t>17.grab v.                        </a:t>
            </a:r>
            <a:r>
              <a:rPr lang="en-US" altLang="zh-CN" sz="2400" b="1" dirty="0">
                <a:solidFill>
                  <a:srgbClr val="FF0000"/>
                </a:solidFill>
              </a:rPr>
              <a:t>攫取，抓住</a:t>
            </a:r>
            <a:endParaRPr lang="en-US" altLang="zh-CN" sz="2400" b="1" dirty="0">
              <a:solidFill>
                <a:srgbClr val="FF0000"/>
              </a:solidFill>
            </a:endParaRPr>
          </a:p>
          <a:p>
            <a:pPr marL="0" indent="0">
              <a:lnSpc>
                <a:spcPct val="100000"/>
              </a:lnSpc>
              <a:spcAft>
                <a:spcPts val="600"/>
              </a:spcAft>
              <a:buNone/>
            </a:pPr>
            <a:r>
              <a:rPr lang="en-US" altLang="zh-CN" sz="2400" b="1" dirty="0"/>
              <a:t>18.exceptionally adv.     </a:t>
            </a:r>
            <a:r>
              <a:rPr lang="en-US" altLang="zh-CN" sz="2400" b="1" dirty="0">
                <a:solidFill>
                  <a:srgbClr val="FF0000"/>
                </a:solidFill>
              </a:rPr>
              <a:t>极其，非常</a:t>
            </a:r>
            <a:endParaRPr lang="en-US" altLang="zh-CN" sz="2400" b="1" dirty="0">
              <a:solidFill>
                <a:srgbClr val="FF0000"/>
              </a:solidFill>
            </a:endParaRPr>
          </a:p>
          <a:p>
            <a:pPr marL="0" indent="0">
              <a:lnSpc>
                <a:spcPct val="100000"/>
              </a:lnSpc>
              <a:spcAft>
                <a:spcPts val="600"/>
              </a:spcAft>
              <a:buNone/>
            </a:pPr>
            <a:r>
              <a:rPr lang="en-US" altLang="zh-CN" sz="2400" b="1" dirty="0"/>
              <a:t>19.claim v.                      </a:t>
            </a:r>
            <a:r>
              <a:rPr lang="en-US" altLang="zh-CN" sz="2400" b="1" dirty="0">
                <a:solidFill>
                  <a:srgbClr val="FF0000"/>
                </a:solidFill>
              </a:rPr>
              <a:t>夺去（生命）</a:t>
            </a:r>
            <a:endParaRPr lang="en-US" altLang="zh-CN" sz="2400" b="1" dirty="0">
              <a:solidFill>
                <a:srgbClr val="FF0000"/>
              </a:solidFill>
            </a:endParaRPr>
          </a:p>
          <a:p>
            <a:pPr marL="0" indent="0">
              <a:lnSpc>
                <a:spcPct val="100000"/>
              </a:lnSpc>
              <a:spcAft>
                <a:spcPts val="600"/>
              </a:spcAft>
              <a:buNone/>
            </a:pPr>
            <a:r>
              <a:rPr lang="en-US" altLang="zh-CN" sz="2400" b="1" dirty="0"/>
              <a:t>20.precisely adv.            </a:t>
            </a:r>
            <a:r>
              <a:rPr lang="en-US" altLang="zh-CN" sz="2400" b="1" dirty="0">
                <a:solidFill>
                  <a:srgbClr val="FF0000"/>
                </a:solidFill>
              </a:rPr>
              <a:t>精确地，准确地</a:t>
            </a:r>
            <a:endParaRPr lang="en-US" altLang="zh-CN" sz="2400" b="1" dirty="0">
              <a:solidFill>
                <a:srgbClr val="FF0000"/>
              </a:solidFill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pPr marL="0" algn="l">
              <a:lnSpc>
                <a:spcPct val="100000"/>
              </a:lnSpc>
              <a:spcAft>
                <a:spcPts val="600"/>
              </a:spcAft>
              <a:buClrTx/>
              <a:buSzTx/>
            </a:pPr>
            <a:r>
              <a:rPr lang="en-US" altLang="zh-CN" sz="2400" b="1"/>
              <a:t>21.property n.          </a:t>
            </a:r>
            <a:r>
              <a:rPr lang="en-US" altLang="zh-CN" sz="2400" b="1">
                <a:solidFill>
                  <a:srgbClr val="FF0000"/>
                </a:solidFill>
              </a:rPr>
              <a:t>所有物，财产 </a:t>
            </a:r>
            <a:endParaRPr lang="en-US" altLang="zh-CN" sz="2400" b="1"/>
          </a:p>
          <a:p>
            <a:pPr marL="0" algn="l">
              <a:lnSpc>
                <a:spcPct val="100000"/>
              </a:lnSpc>
              <a:spcAft>
                <a:spcPts val="600"/>
              </a:spcAft>
              <a:buClrTx/>
              <a:buSzTx/>
            </a:pPr>
            <a:r>
              <a:rPr lang="en-US" altLang="zh-CN" sz="2400" b="1"/>
              <a:t>22.sufficient adj.    </a:t>
            </a:r>
            <a:r>
              <a:rPr lang="en-US" altLang="zh-CN" sz="2400" b="1">
                <a:solidFill>
                  <a:srgbClr val="FF0000"/>
                </a:solidFill>
              </a:rPr>
              <a:t> 足够的，充足的 </a:t>
            </a:r>
            <a:r>
              <a:rPr lang="en-US" altLang="zh-CN" sz="2400" b="1"/>
              <a:t> </a:t>
            </a:r>
            <a:endParaRPr lang="en-US" altLang="zh-CN" sz="2400" b="1"/>
          </a:p>
          <a:p>
            <a:pPr marL="0" algn="l">
              <a:lnSpc>
                <a:spcPct val="100000"/>
              </a:lnSpc>
              <a:spcAft>
                <a:spcPts val="600"/>
              </a:spcAft>
              <a:buClrTx/>
              <a:buSzTx/>
            </a:pPr>
            <a:r>
              <a:rPr lang="en-US" altLang="zh-CN" sz="2400" b="1"/>
              <a:t>23.otherwise adv.    </a:t>
            </a:r>
            <a:r>
              <a:rPr lang="en-US" altLang="zh-CN" sz="2400" b="1">
                <a:solidFill>
                  <a:srgbClr val="FF0000"/>
                </a:solidFill>
              </a:rPr>
              <a:t>否则，要不然</a:t>
            </a:r>
            <a:endParaRPr lang="en-US" altLang="zh-CN" sz="2400" b="1">
              <a:solidFill>
                <a:srgbClr val="FF0000"/>
              </a:solidFill>
            </a:endParaRPr>
          </a:p>
          <a:p>
            <a:pPr marL="0" algn="l">
              <a:lnSpc>
                <a:spcPct val="100000"/>
              </a:lnSpc>
              <a:spcAft>
                <a:spcPts val="600"/>
              </a:spcAft>
              <a:buClrTx/>
              <a:buSzTx/>
            </a:pPr>
            <a:r>
              <a:rPr lang="en-US" altLang="zh-CN" sz="2400" b="1"/>
              <a:t>24.satellite n.           </a:t>
            </a:r>
            <a:r>
              <a:rPr lang="en-US" altLang="zh-CN" sz="2400" b="1">
                <a:solidFill>
                  <a:srgbClr val="FF0000"/>
                </a:solidFill>
              </a:rPr>
              <a:t>人造卫星</a:t>
            </a:r>
            <a:endParaRPr lang="en-US" altLang="zh-CN" sz="2400" b="1">
              <a:solidFill>
                <a:srgbClr val="FF0000"/>
              </a:solidFill>
            </a:endParaRPr>
          </a:p>
          <a:p>
            <a:pPr marL="0" algn="l">
              <a:lnSpc>
                <a:spcPct val="100000"/>
              </a:lnSpc>
              <a:spcAft>
                <a:spcPts val="600"/>
              </a:spcAft>
              <a:buClrTx/>
              <a:buSzTx/>
            </a:pPr>
            <a:r>
              <a:rPr lang="en-US" altLang="zh-CN" sz="2400" b="1"/>
              <a:t>25.mosquito n.          </a:t>
            </a:r>
            <a:r>
              <a:rPr lang="en-US" altLang="zh-CN" sz="2400" b="1">
                <a:solidFill>
                  <a:srgbClr val="FF0000"/>
                </a:solidFill>
              </a:rPr>
              <a:t>蚊子</a:t>
            </a:r>
            <a:endParaRPr lang="en-US" altLang="zh-CN" sz="2400" b="1">
              <a:solidFill>
                <a:srgbClr val="FF0000"/>
              </a:solidFill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/>
          <p:nvPr>
            <p:ph idx="1"/>
          </p:nvPr>
        </p:nvSpPr>
        <p:spPr>
          <a:xfrm>
            <a:off x="107315" y="52070"/>
            <a:ext cx="9037320" cy="4042410"/>
          </a:xfrm>
        </p:spPr>
        <p:txBody>
          <a:bodyPr/>
          <a:p>
            <a:pPr marL="0" algn="l">
              <a:lnSpc>
                <a:spcPct val="100000"/>
              </a:lnSpc>
              <a:spcAft>
                <a:spcPts val="600"/>
              </a:spcAft>
              <a:buClrTx/>
              <a:buSzTx/>
            </a:pPr>
            <a:r>
              <a:rPr lang="en-US" altLang="zh-CN" sz="2400" b="1"/>
              <a:t>II.Phrases</a:t>
            </a:r>
            <a:endParaRPr lang="en-US" altLang="zh-CN" sz="2400" b="1"/>
          </a:p>
          <a:p>
            <a:pPr marL="0" algn="l">
              <a:lnSpc>
                <a:spcPct val="100000"/>
              </a:lnSpc>
              <a:spcAft>
                <a:spcPts val="600"/>
              </a:spcAft>
              <a:buClrTx/>
              <a:buSzTx/>
            </a:pPr>
            <a:r>
              <a:rPr lang="en-US" altLang="zh-CN" sz="2400" b="1"/>
              <a:t>1.自然灾害                     </a:t>
            </a:r>
            <a:r>
              <a:rPr lang="en-US" altLang="zh-CN" sz="2400" b="1">
                <a:solidFill>
                  <a:srgbClr val="FF0000"/>
                </a:solidFill>
              </a:rPr>
              <a:t>natural disasters</a:t>
            </a:r>
            <a:endParaRPr lang="en-US" altLang="zh-CN" sz="2400" b="1"/>
          </a:p>
          <a:p>
            <a:pPr marL="0" algn="l">
              <a:lnSpc>
                <a:spcPct val="100000"/>
              </a:lnSpc>
              <a:spcAft>
                <a:spcPts val="600"/>
              </a:spcAft>
              <a:buClrTx/>
              <a:buSzTx/>
            </a:pPr>
            <a:r>
              <a:rPr lang="en-US" altLang="zh-CN" sz="2400" b="1"/>
              <a:t>2.威胁要做某事              </a:t>
            </a:r>
            <a:r>
              <a:rPr lang="en-US" altLang="zh-CN" sz="2400" b="1">
                <a:solidFill>
                  <a:srgbClr val="FF0000"/>
                </a:solidFill>
              </a:rPr>
              <a:t>threaten to do sth</a:t>
            </a:r>
            <a:endParaRPr lang="en-US" altLang="zh-CN" sz="2400" b="1"/>
          </a:p>
          <a:p>
            <a:pPr marL="0" algn="l">
              <a:lnSpc>
                <a:spcPct val="100000"/>
              </a:lnSpc>
              <a:spcAft>
                <a:spcPts val="600"/>
              </a:spcAft>
              <a:buClrTx/>
              <a:buSzTx/>
            </a:pPr>
            <a:r>
              <a:rPr lang="en-US" altLang="zh-CN" sz="2400" b="1"/>
              <a:t>3.严重受损；成为废墟   </a:t>
            </a:r>
            <a:r>
              <a:rPr lang="en-US" altLang="zh-CN" sz="2400" b="1">
                <a:solidFill>
                  <a:srgbClr val="FF0000"/>
                </a:solidFill>
              </a:rPr>
              <a:t> in ruins</a:t>
            </a:r>
            <a:endParaRPr lang="en-US" altLang="zh-CN" sz="2400" b="1"/>
          </a:p>
          <a:p>
            <a:pPr marL="0" algn="l">
              <a:lnSpc>
                <a:spcPct val="100000"/>
              </a:lnSpc>
              <a:spcAft>
                <a:spcPts val="600"/>
              </a:spcAft>
              <a:buClrTx/>
              <a:buSzTx/>
            </a:pPr>
            <a:r>
              <a:rPr lang="en-US" altLang="zh-CN" sz="2400" b="1"/>
              <a:t>4.勇于面对                    </a:t>
            </a:r>
            <a:r>
              <a:rPr lang="en-US" altLang="zh-CN" sz="2400" b="1">
                <a:solidFill>
                  <a:srgbClr val="FF0000"/>
                </a:solidFill>
              </a:rPr>
              <a:t> face up to</a:t>
            </a:r>
            <a:endParaRPr lang="en-US" altLang="zh-CN" sz="2400" b="1"/>
          </a:p>
          <a:p>
            <a:pPr marL="0" algn="l">
              <a:lnSpc>
                <a:spcPct val="100000"/>
              </a:lnSpc>
              <a:spcAft>
                <a:spcPts val="600"/>
              </a:spcAft>
              <a:buClrTx/>
              <a:buSzTx/>
            </a:pPr>
            <a:r>
              <a:rPr lang="en-US" altLang="zh-CN" sz="2400" b="1"/>
              <a:t>5.采取措施做某事 </a:t>
            </a:r>
            <a:r>
              <a:rPr lang="en-US" altLang="zh-CN" sz="2400" b="1">
                <a:solidFill>
                  <a:srgbClr val="FF0000"/>
                </a:solidFill>
              </a:rPr>
              <a:t>take action/measures/steps to do sth</a:t>
            </a:r>
            <a:endParaRPr lang="en-US" altLang="zh-CN" sz="2400" b="1"/>
          </a:p>
          <a:p>
            <a:pPr marL="0" algn="l">
              <a:lnSpc>
                <a:spcPct val="100000"/>
              </a:lnSpc>
              <a:spcAft>
                <a:spcPts val="600"/>
              </a:spcAft>
              <a:buClrTx/>
              <a:buSzTx/>
            </a:pPr>
            <a:r>
              <a:rPr lang="en-US" altLang="zh-CN" sz="2400" b="1"/>
              <a:t>6.提高公众的...意识        </a:t>
            </a:r>
            <a:r>
              <a:rPr lang="en-US" altLang="zh-CN" sz="2400" b="1">
                <a:solidFill>
                  <a:srgbClr val="FF0000"/>
                </a:solidFill>
              </a:rPr>
              <a:t>raise public awareness of</a:t>
            </a:r>
            <a:r>
              <a:rPr lang="en-US" altLang="zh-CN" sz="2400" b="1"/>
              <a:t> </a:t>
            </a:r>
            <a:endParaRPr lang="en-US" altLang="zh-CN" sz="2400" b="1"/>
          </a:p>
          <a:p>
            <a:pPr marL="0" algn="l">
              <a:lnSpc>
                <a:spcPct val="100000"/>
              </a:lnSpc>
              <a:spcAft>
                <a:spcPts val="600"/>
              </a:spcAft>
              <a:buClrTx/>
              <a:buSzTx/>
            </a:pPr>
            <a:r>
              <a:rPr lang="en-US" altLang="zh-CN" sz="2400" b="1"/>
              <a:t>7.与...相比(做状语)         </a:t>
            </a:r>
            <a:r>
              <a:rPr lang="en-US" altLang="zh-CN" sz="2400" b="1">
                <a:solidFill>
                  <a:srgbClr val="FF0000"/>
                </a:solidFill>
              </a:rPr>
              <a:t>compared to/with</a:t>
            </a:r>
            <a:endParaRPr lang="en-US" altLang="zh-CN" sz="2400" b="1"/>
          </a:p>
          <a:p>
            <a:pPr marL="0" algn="l">
              <a:lnSpc>
                <a:spcPct val="100000"/>
              </a:lnSpc>
              <a:spcAft>
                <a:spcPts val="600"/>
              </a:spcAft>
              <a:buClrTx/>
              <a:buSzTx/>
            </a:pPr>
            <a:r>
              <a:rPr lang="en-US" altLang="zh-CN" sz="2400" b="1"/>
              <a:t>8.突然                            </a:t>
            </a:r>
            <a:r>
              <a:rPr lang="en-US" altLang="zh-CN" sz="2400" b="1">
                <a:solidFill>
                  <a:srgbClr val="FF0000"/>
                </a:solidFill>
              </a:rPr>
              <a:t>all of a sudden</a:t>
            </a:r>
            <a:endParaRPr lang="en-US" altLang="zh-CN" sz="2400" b="1"/>
          </a:p>
          <a:p>
            <a:pPr marL="0" algn="l">
              <a:lnSpc>
                <a:spcPct val="100000"/>
              </a:lnSpc>
              <a:spcAft>
                <a:spcPts val="600"/>
              </a:spcAft>
              <a:buClrTx/>
              <a:buSzTx/>
            </a:pPr>
            <a:r>
              <a:rPr lang="en-US" altLang="zh-CN" sz="2400" b="1"/>
              <a:t>9.还没有做某事            </a:t>
            </a:r>
            <a:r>
              <a:rPr lang="en-US" altLang="zh-CN" sz="2400" b="1">
                <a:solidFill>
                  <a:srgbClr val="FF0000"/>
                </a:solidFill>
              </a:rPr>
              <a:t>   have yet to do sth</a:t>
            </a:r>
            <a:endParaRPr lang="en-US" altLang="zh-CN" sz="2400" b="1"/>
          </a:p>
          <a:p>
            <a:pPr marL="0" algn="l">
              <a:lnSpc>
                <a:spcPct val="100000"/>
              </a:lnSpc>
              <a:spcAft>
                <a:spcPts val="600"/>
              </a:spcAft>
              <a:buClrTx/>
              <a:buSzTx/>
            </a:pPr>
            <a:r>
              <a:rPr lang="en-US" altLang="zh-CN" sz="2400" b="1"/>
              <a:t>10.面对灾难                   </a:t>
            </a:r>
            <a:r>
              <a:rPr lang="en-US" altLang="zh-CN" sz="2400" b="1">
                <a:solidFill>
                  <a:srgbClr val="FF0000"/>
                </a:solidFill>
              </a:rPr>
              <a:t> in face of disaster</a:t>
            </a:r>
            <a:r>
              <a:rPr lang="en-US" altLang="zh-CN" sz="2400" b="1"/>
              <a:t> </a:t>
            </a:r>
            <a:endParaRPr lang="en-US" altLang="zh-CN" sz="2400" b="1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560" y="0"/>
            <a:ext cx="9108440" cy="4042410"/>
          </a:xfrm>
        </p:spPr>
        <p:txBody>
          <a:bodyPr/>
          <a:p>
            <a:pPr marL="0" algn="l">
              <a:lnSpc>
                <a:spcPct val="100000"/>
              </a:lnSpc>
              <a:spcAft>
                <a:spcPts val="600"/>
              </a:spcAft>
              <a:buClrTx/>
              <a:buSzTx/>
            </a:pPr>
            <a:r>
              <a:rPr lang="en-US" altLang="zh-CN" sz="2400" b="1"/>
              <a:t>III.Sentences</a:t>
            </a:r>
            <a:endParaRPr lang="en-US" altLang="zh-CN" sz="2400" b="1"/>
          </a:p>
          <a:p>
            <a:pPr marL="0" algn="l">
              <a:lnSpc>
                <a:spcPct val="100000"/>
              </a:lnSpc>
              <a:spcAft>
                <a:spcPts val="600"/>
              </a:spcAft>
              <a:buClrTx/>
              <a:buSzTx/>
            </a:pPr>
            <a:r>
              <a:rPr lang="en-US" altLang="zh-CN" sz="2400" b="1"/>
              <a:t>1.他突然想到第二天早上要参加一个重要会议。</a:t>
            </a:r>
            <a:endParaRPr lang="en-US" altLang="zh-CN" sz="2400" b="1"/>
          </a:p>
          <a:p>
            <a:pPr marL="0" indent="0" algn="l">
              <a:lnSpc>
                <a:spcPct val="100000"/>
              </a:lnSpc>
              <a:spcAft>
                <a:spcPts val="600"/>
              </a:spcAft>
              <a:buClrTx/>
              <a:buSzTx/>
              <a:buNone/>
            </a:pPr>
            <a:r>
              <a:rPr lang="en-US" altLang="zh-CN" sz="2400" b="1"/>
              <a:t>   </a:t>
            </a:r>
            <a:r>
              <a:rPr lang="en-US" altLang="zh-CN" sz="2400" b="1" u="sng">
                <a:solidFill>
                  <a:srgbClr val="FF0000"/>
                </a:solidFill>
              </a:rPr>
              <a:t>It occurred to him that he had an important conference   </a:t>
            </a:r>
            <a:endParaRPr lang="en-US" altLang="zh-CN" sz="2400" b="1" u="sng">
              <a:solidFill>
                <a:srgbClr val="FF0000"/>
              </a:solidFill>
            </a:endParaRPr>
          </a:p>
          <a:p>
            <a:pPr marL="0" indent="0" algn="l">
              <a:lnSpc>
                <a:spcPct val="100000"/>
              </a:lnSpc>
              <a:spcAft>
                <a:spcPts val="600"/>
              </a:spcAft>
              <a:buClrTx/>
              <a:buSzTx/>
              <a:buNone/>
            </a:pPr>
            <a:r>
              <a:rPr lang="en-US" altLang="zh-CN" sz="2400" b="1" u="sng">
                <a:solidFill>
                  <a:srgbClr val="FF0000"/>
                </a:solidFill>
              </a:rPr>
              <a:t>    to attend the next morning.</a:t>
            </a:r>
            <a:endParaRPr lang="en-US" altLang="zh-CN" sz="2400" b="1" u="sng">
              <a:solidFill>
                <a:srgbClr val="FF0000"/>
              </a:solidFill>
            </a:endParaRPr>
          </a:p>
          <a:p>
            <a:pPr marL="0" algn="l">
              <a:lnSpc>
                <a:spcPct val="100000"/>
              </a:lnSpc>
              <a:spcAft>
                <a:spcPts val="600"/>
              </a:spcAft>
              <a:buClrTx/>
              <a:buSzTx/>
            </a:pPr>
            <a:r>
              <a:rPr lang="en-US" altLang="zh-CN" sz="2400" b="1"/>
              <a:t>2.在全国人民的帮助下，灾区人民克服了重重困难并重建家园。</a:t>
            </a:r>
            <a:endParaRPr lang="en-US" altLang="zh-CN" sz="2400" b="1"/>
          </a:p>
          <a:p>
            <a:pPr marL="0" indent="0" algn="l">
              <a:lnSpc>
                <a:spcPct val="100000"/>
              </a:lnSpc>
              <a:spcAft>
                <a:spcPts val="600"/>
              </a:spcAft>
              <a:buClrTx/>
              <a:buSzTx/>
              <a:buNone/>
            </a:pPr>
            <a:r>
              <a:rPr lang="en-US" altLang="zh-CN" sz="2400" b="1"/>
              <a:t> With the help of people all over China, victims in disaster areas </a:t>
            </a:r>
            <a:r>
              <a:rPr lang="en-US" altLang="zh-CN" sz="2400" b="1" u="sng">
                <a:solidFill>
                  <a:srgbClr val="FF0000"/>
                </a:solidFill>
              </a:rPr>
              <a:t>overcame many difficulties and rebuilt their homes. </a:t>
            </a:r>
            <a:endParaRPr lang="en-US" altLang="zh-CN" sz="2400" b="1"/>
          </a:p>
          <a:p>
            <a:pPr marL="0" algn="l">
              <a:lnSpc>
                <a:spcPct val="100000"/>
              </a:lnSpc>
              <a:spcAft>
                <a:spcPts val="600"/>
              </a:spcAft>
              <a:buClrTx/>
              <a:buSzTx/>
            </a:pPr>
            <a:r>
              <a:rPr lang="en-US" altLang="zh-CN" sz="2400" b="1"/>
              <a:t>3.当我浏览报纸的时候，一则广告吸引了我的注意，上面写着“工作轻松，薪水丰厚，无需 工作经验”。</a:t>
            </a:r>
            <a:endParaRPr lang="en-US" altLang="zh-CN" sz="2400" b="1"/>
          </a:p>
          <a:p>
            <a:pPr marL="0" indent="0" algn="l">
              <a:lnSpc>
                <a:spcPct val="100000"/>
              </a:lnSpc>
              <a:spcAft>
                <a:spcPts val="600"/>
              </a:spcAft>
              <a:buClrTx/>
              <a:buSzTx/>
              <a:buNone/>
            </a:pPr>
            <a:r>
              <a:rPr lang="en-US" altLang="zh-CN" sz="2400" b="1" u="sng">
                <a:solidFill>
                  <a:srgbClr val="FF0000"/>
                </a:solidFill>
              </a:rPr>
              <a:t> Looking through a newspaper,</a:t>
            </a:r>
            <a:r>
              <a:rPr lang="en-US" altLang="zh-CN" sz="2400" b="1"/>
              <a:t> I was attracted by an advertisement, </a:t>
            </a:r>
            <a:r>
              <a:rPr lang="en-US" altLang="zh-CN" sz="2400" b="1" u="sng">
                <a:solidFill>
                  <a:srgbClr val="FF0000"/>
                </a:solidFill>
              </a:rPr>
              <a:t>which said</a:t>
            </a:r>
            <a:r>
              <a:rPr lang="en-US" altLang="zh-CN" sz="2400" b="1"/>
              <a:t> “Easy job. Good wages. No experience necessary.”</a:t>
            </a:r>
            <a:endParaRPr lang="en-US" altLang="zh-CN" sz="2400" b="1"/>
          </a:p>
        </p:txBody>
      </p:sp>
    </p:spTree>
    <p:custDataLst>
      <p:tags r:id="rId1"/>
    </p:custData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51460" y="267970"/>
            <a:ext cx="8543925" cy="4042410"/>
          </a:xfrm>
        </p:spPr>
        <p:txBody>
          <a:bodyPr/>
          <a:p>
            <a:pPr marL="0" algn="l">
              <a:lnSpc>
                <a:spcPct val="100000"/>
              </a:lnSpc>
              <a:spcAft>
                <a:spcPts val="600"/>
              </a:spcAft>
              <a:buClrTx/>
              <a:buSzTx/>
            </a:pPr>
            <a:r>
              <a:rPr lang="en-US" altLang="zh-CN" sz="2400" b="1"/>
              <a:t>4.既然在地球上难逃一劫，或许我应该考虑移民太空了。</a:t>
            </a:r>
            <a:endParaRPr lang="en-US" altLang="zh-CN" sz="2400" b="1"/>
          </a:p>
          <a:p>
            <a:pPr marL="0" indent="0" algn="l">
              <a:lnSpc>
                <a:spcPct val="100000"/>
              </a:lnSpc>
              <a:spcAft>
                <a:spcPts val="600"/>
              </a:spcAft>
              <a:buClrTx/>
              <a:buSzTx/>
              <a:buNone/>
            </a:pPr>
            <a:r>
              <a:rPr lang="en-US" altLang="zh-CN" sz="2400" b="1" u="sng">
                <a:solidFill>
                  <a:srgbClr val="FF0000"/>
                </a:solidFill>
              </a:rPr>
              <a:t> Now that it’s hard to avoid a disaster on Earth,</a:t>
            </a:r>
            <a:r>
              <a:rPr lang="en-US" altLang="zh-CN" sz="2400" b="1"/>
              <a:t> perhaps I should start thinking about moving to space.</a:t>
            </a:r>
            <a:endParaRPr lang="en-US" altLang="zh-CN" sz="2400" b="1"/>
          </a:p>
          <a:p>
            <a:pPr marL="0" algn="l">
              <a:lnSpc>
                <a:spcPct val="100000"/>
              </a:lnSpc>
              <a:spcAft>
                <a:spcPts val="600"/>
              </a:spcAft>
              <a:buClrTx/>
              <a:buSzTx/>
            </a:pPr>
            <a:r>
              <a:rPr lang="en-US" altLang="zh-CN" sz="2400" b="1"/>
              <a:t>5.他像预期的那样成功地解决了所有的问题。</a:t>
            </a:r>
            <a:endParaRPr lang="en-US" altLang="zh-CN" sz="2400" b="1"/>
          </a:p>
          <a:p>
            <a:pPr marL="0" indent="0" algn="l">
              <a:lnSpc>
                <a:spcPct val="100000"/>
              </a:lnSpc>
              <a:spcAft>
                <a:spcPts val="600"/>
              </a:spcAft>
              <a:buClrTx/>
              <a:buSzTx/>
              <a:buNone/>
            </a:pPr>
            <a:r>
              <a:rPr lang="en-US" altLang="zh-CN" sz="2400" b="1" u="sng">
                <a:solidFill>
                  <a:srgbClr val="FF0000"/>
                </a:solidFill>
              </a:rPr>
              <a:t> He succeeded in solving all the problems as expected.</a:t>
            </a:r>
            <a:endParaRPr lang="en-US" altLang="zh-CN" sz="2400" b="1" u="sng">
              <a:solidFill>
                <a:srgbClr val="FF0000"/>
              </a:solidFill>
            </a:endParaRPr>
          </a:p>
          <a:p>
            <a:pPr marL="0" algn="l">
              <a:lnSpc>
                <a:spcPct val="100000"/>
              </a:lnSpc>
              <a:spcAft>
                <a:spcPts val="600"/>
              </a:spcAft>
              <a:buClrTx/>
              <a:buSzTx/>
            </a:pPr>
            <a:r>
              <a:rPr lang="en-US" altLang="zh-CN" sz="2400" b="1"/>
              <a:t>6.面对这一危机，我们要积极响应权威人士和专家的号召。</a:t>
            </a:r>
            <a:endParaRPr lang="en-US" altLang="zh-CN" sz="2400" b="1"/>
          </a:p>
          <a:p>
            <a:pPr marL="0" indent="0" algn="l">
              <a:lnSpc>
                <a:spcPct val="100000"/>
              </a:lnSpc>
              <a:spcAft>
                <a:spcPts val="600"/>
              </a:spcAft>
              <a:buClrTx/>
              <a:buSzTx/>
              <a:buNone/>
            </a:pPr>
            <a:r>
              <a:rPr lang="en-US" altLang="zh-CN" sz="2400" b="1" u="sng">
                <a:solidFill>
                  <a:srgbClr val="FF0000"/>
                </a:solidFill>
              </a:rPr>
              <a:t> Faced with the crisis,</a:t>
            </a:r>
            <a:r>
              <a:rPr lang="en-US" altLang="zh-CN" sz="2400" b="1"/>
              <a:t> we students should respond actively </a:t>
            </a:r>
            <a:r>
              <a:rPr lang="en-US" altLang="zh-CN" sz="2400" b="1" u="sng">
                <a:solidFill>
                  <a:srgbClr val="FF0000"/>
                </a:solidFill>
              </a:rPr>
              <a:t>to the appeal from authority and experts</a:t>
            </a:r>
            <a:r>
              <a:rPr lang="en-US" altLang="zh-CN" sz="2400" b="1"/>
              <a:t>.</a:t>
            </a:r>
            <a:endParaRPr lang="en-US" altLang="zh-CN" sz="2400" b="1"/>
          </a:p>
        </p:txBody>
      </p:sp>
    </p:spTree>
    <p:custDataLst>
      <p:tags r:id="rId1"/>
    </p:custData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10490" y="-20320"/>
            <a:ext cx="8923020" cy="4042410"/>
          </a:xfrm>
        </p:spPr>
        <p:txBody>
          <a:bodyPr/>
          <a:p>
            <a:pPr marL="0" algn="l">
              <a:lnSpc>
                <a:spcPct val="100000"/>
              </a:lnSpc>
              <a:spcAft>
                <a:spcPts val="600"/>
              </a:spcAft>
              <a:buClrTx/>
              <a:buSzTx/>
            </a:pPr>
            <a:r>
              <a:rPr lang="en-US" altLang="zh-CN" sz="2400" b="1"/>
              <a:t>7.果不其然， 走下楼梯，来到站台上就像是跳进一座正在喷发的火山。</a:t>
            </a:r>
            <a:endParaRPr lang="en-US" altLang="zh-CN" sz="2400" b="1"/>
          </a:p>
          <a:p>
            <a:pPr marL="0" indent="0" algn="l">
              <a:lnSpc>
                <a:spcPct val="100000"/>
              </a:lnSpc>
              <a:spcAft>
                <a:spcPts val="600"/>
              </a:spcAft>
              <a:buClrTx/>
              <a:buSzTx/>
              <a:buNone/>
            </a:pPr>
            <a:r>
              <a:rPr lang="en-US" altLang="zh-CN" sz="2400" b="1"/>
              <a:t>  Sure enough, </a:t>
            </a:r>
            <a:r>
              <a:rPr lang="en-US" altLang="zh-CN" sz="2400" b="1" u="sng">
                <a:solidFill>
                  <a:srgbClr val="FF0000"/>
                </a:solidFill>
              </a:rPr>
              <a:t>going down the stairs and onto the platform</a:t>
            </a:r>
            <a:r>
              <a:rPr lang="en-US" altLang="zh-CN" sz="2400" b="1"/>
              <a:t> is like </a:t>
            </a:r>
            <a:r>
              <a:rPr lang="en-US" altLang="zh-CN" sz="2400" b="1" u="sng">
                <a:solidFill>
                  <a:srgbClr val="FF0000"/>
                </a:solidFill>
              </a:rPr>
              <a:t>jumping into a volcano that’s erupting.</a:t>
            </a:r>
            <a:endParaRPr lang="en-US" altLang="zh-CN" sz="2400" b="1"/>
          </a:p>
          <a:p>
            <a:pPr marL="0" algn="l">
              <a:lnSpc>
                <a:spcPct val="100000"/>
              </a:lnSpc>
              <a:spcAft>
                <a:spcPts val="600"/>
              </a:spcAft>
              <a:buClrTx/>
              <a:buSzTx/>
            </a:pPr>
            <a:r>
              <a:rPr lang="en-US" altLang="zh-CN" sz="2400" b="1"/>
              <a:t>8.我正坐在自己的房间里，猫咪斯玛蒂趴在我的腿上，这时屋顶就飞走了。</a:t>
            </a:r>
            <a:endParaRPr lang="en-US" altLang="zh-CN" sz="2400" b="1"/>
          </a:p>
          <a:p>
            <a:pPr marL="0" indent="0" algn="l">
              <a:lnSpc>
                <a:spcPct val="100000"/>
              </a:lnSpc>
              <a:spcAft>
                <a:spcPts val="600"/>
              </a:spcAft>
              <a:buClrTx/>
              <a:buSzTx/>
              <a:buNone/>
            </a:pPr>
            <a:r>
              <a:rPr lang="en-US" altLang="zh-CN" sz="2400" b="1"/>
              <a:t>I was sitting in my room with my cat, Smartie, on my lap, </a:t>
            </a:r>
            <a:r>
              <a:rPr lang="en-US" altLang="zh-CN" sz="2400" b="1" u="sng">
                <a:solidFill>
                  <a:srgbClr val="FF0000"/>
                </a:solidFill>
              </a:rPr>
              <a:t>when the roof just flew off</a:t>
            </a:r>
            <a:r>
              <a:rPr lang="en-US" altLang="zh-CN" sz="2400" b="1"/>
              <a:t>.</a:t>
            </a:r>
            <a:endParaRPr lang="en-US" altLang="zh-CN" sz="2400" b="1"/>
          </a:p>
          <a:p>
            <a:pPr marL="0" algn="l">
              <a:lnSpc>
                <a:spcPct val="100000"/>
              </a:lnSpc>
              <a:spcAft>
                <a:spcPts val="600"/>
              </a:spcAft>
              <a:buClrTx/>
              <a:buSzTx/>
            </a:pPr>
            <a:r>
              <a:rPr lang="en-US" altLang="zh-CN" sz="2400" b="1"/>
              <a:t>9.我还记得那时我们躺在午夜的苍穹之下，仰望星空。</a:t>
            </a:r>
            <a:endParaRPr lang="en-US" altLang="zh-CN" sz="2400" b="1"/>
          </a:p>
          <a:p>
            <a:pPr marL="0" indent="0" algn="l">
              <a:lnSpc>
                <a:spcPct val="100000"/>
              </a:lnSpc>
              <a:spcAft>
                <a:spcPts val="600"/>
              </a:spcAft>
              <a:buClrTx/>
              <a:buSzTx/>
              <a:buNone/>
            </a:pPr>
            <a:r>
              <a:rPr lang="en-US" altLang="zh-CN" sz="2400" b="1"/>
              <a:t>  I remember </a:t>
            </a:r>
            <a:r>
              <a:rPr lang="en-US" altLang="zh-CN" sz="2400" b="1" u="sng">
                <a:solidFill>
                  <a:srgbClr val="FF0000"/>
                </a:solidFill>
              </a:rPr>
              <a:t>us all lying under the midnight sky and looking up at the stars.</a:t>
            </a:r>
            <a:endParaRPr lang="en-US" altLang="zh-CN" sz="2400" b="1" u="sng">
              <a:solidFill>
                <a:srgbClr val="FF0000"/>
              </a:solidFill>
            </a:endParaRPr>
          </a:p>
          <a:p>
            <a:pPr marL="0" algn="l">
              <a:lnSpc>
                <a:spcPct val="100000"/>
              </a:lnSpc>
              <a:spcAft>
                <a:spcPts val="600"/>
              </a:spcAft>
              <a:buClrTx/>
              <a:buSzTx/>
            </a:pPr>
            <a:endParaRPr lang="en-US" altLang="zh-CN" sz="2400" b="1"/>
          </a:p>
        </p:txBody>
      </p:sp>
    </p:spTree>
    <p:custDataLst>
      <p:tags r:id="rId1"/>
    </p:custData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pPr marL="0" algn="l">
              <a:lnSpc>
                <a:spcPct val="100000"/>
              </a:lnSpc>
              <a:spcAft>
                <a:spcPts val="600"/>
              </a:spcAft>
              <a:buClrTx/>
              <a:buSzTx/>
            </a:pPr>
            <a:r>
              <a:rPr lang="en-US" altLang="zh-CN" sz="2400" b="1">
                <a:sym typeface="+mn-ea"/>
              </a:rPr>
              <a:t>10.尽管周围的一切提醒着我们这里曾发生的灾难， 但大家都在为重建家园和生活而一同努力着。</a:t>
            </a:r>
            <a:endParaRPr lang="en-US" altLang="zh-CN" sz="2400" b="1"/>
          </a:p>
          <a:p>
            <a:pPr marL="0" indent="0" algn="l">
              <a:lnSpc>
                <a:spcPct val="100000"/>
              </a:lnSpc>
              <a:spcAft>
                <a:spcPts val="600"/>
              </a:spcAft>
              <a:buClrTx/>
              <a:buSzTx/>
              <a:buNone/>
            </a:pPr>
            <a:r>
              <a:rPr lang="en-US" altLang="zh-CN" sz="2400" b="1">
                <a:sym typeface="+mn-ea"/>
              </a:rPr>
              <a:t>  </a:t>
            </a:r>
            <a:r>
              <a:rPr lang="en-US" altLang="zh-CN" sz="2400" b="1">
                <a:solidFill>
                  <a:schemeClr val="tx1"/>
                </a:solidFill>
                <a:sym typeface="+mn-ea"/>
              </a:rPr>
              <a:t>Although</a:t>
            </a:r>
            <a:r>
              <a:rPr lang="en-US" altLang="zh-CN" sz="2400" b="1" u="sng">
                <a:solidFill>
                  <a:srgbClr val="FF0000"/>
                </a:solidFill>
                <a:sym typeface="+mn-ea"/>
              </a:rPr>
              <a:t> we are surrounded by reminders of the disaster</a:t>
            </a:r>
            <a:r>
              <a:rPr lang="en-US" altLang="zh-CN" sz="2400" b="1">
                <a:sym typeface="+mn-ea"/>
              </a:rPr>
              <a:t>, we are working together to rebuild our homes and our lives.</a:t>
            </a:r>
            <a:endParaRPr lang="en-US" altLang="zh-CN" sz="2400" b="1"/>
          </a:p>
          <a:p>
            <a:endParaRPr lang="zh-CN" altLang="en-US"/>
          </a:p>
        </p:txBody>
      </p:sp>
    </p:spTree>
    <p:custDataLst>
      <p:tags r:id="rId1"/>
    </p:custDataLst>
  </p:cSld>
  <p:clrMapOvr>
    <a:masterClrMapping/>
  </p:clrMapOvr>
</p:sld>
</file>

<file path=ppt/tags/tag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  <p:tag name="KSO_WM_SLIDE_BACKGROUND_MASK_FLAG" val="1"/>
</p:tagLst>
</file>

<file path=ppt/tags/tag1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0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5*i*1"/>
  <p:tag name="KSO_WM_UNIT_LAYERLEVEL" val="1"/>
  <p:tag name="KSO_WM_TAG_VERSION" val="1.0"/>
  <p:tag name="KSO_WM_BEAUTIFY_FLAG" val="#wm#"/>
  <p:tag name="KSO_WM_UNIT_TYPE" val="i"/>
  <p:tag name="KSO_WM_UNIT_INDEX" val="1"/>
  <p:tag name="KSO_WM_UNIT_SUBTYPE" val="h"/>
  <p:tag name="KSO_WM_UNIT_BK_DARK_LIGHT" val="2"/>
  <p:tag name="KSO_WM_SLIDE_BACKGROUND_TYPE" val="topBottom"/>
  <p:tag name="KSO_WM_SLIDE_BK_DARK_LIGHT" val="2"/>
</p:tagLst>
</file>

<file path=ppt/tags/tag10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  <p:tag name="KSO_WM_SLIDE_BACKGROUND_TYPE" val="topBottom"/>
  <p:tag name="KSO_WM_SLIDE_BK_DARK_LIGHT" val="2"/>
</p:tagLst>
</file>

<file path=ppt/tags/tag10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  <p:tag name="KSO_WM_SLIDE_BACKGROUND_TYPE" val="topBottom"/>
  <p:tag name="KSO_WM_SLIDE_BK_DARK_LIGHT" val="2"/>
</p:tagLst>
</file>

<file path=ppt/tags/tag10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  <p:tag name="KSO_WM_SLIDE_BACKGROUND_TYPE" val="topBottom"/>
  <p:tag name="KSO_WM_SLIDE_BK_DARK_LIGHT" val="2"/>
</p:tagLst>
</file>

<file path=ppt/tags/tag10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  <p:tag name="KSO_WM_SLIDE_BACKGROUND_TYPE" val="topBottom"/>
  <p:tag name="KSO_WM_SLIDE_BK_DARK_LIGHT" val="2"/>
</p:tagLst>
</file>

<file path=ppt/tags/tag10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  <p:tag name="KSO_WM_SLIDE_BACKGROUND_TYPE" val="topBottom"/>
  <p:tag name="KSO_WM_SLIDE_BK_DARK_LIGHT" val="2"/>
</p:tagLst>
</file>

<file path=ppt/tags/tag10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  <p:tag name="KSO_WM_SLIDE_BACKGROUND_TYPE" val="topBottom"/>
  <p:tag name="KSO_WM_SLIDE_BK_DARK_LIGHT" val="2"/>
</p:tagLst>
</file>

<file path=ppt/tags/tag10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6*i*1"/>
  <p:tag name="KSO_WM_UNIT_LAYERLEVEL" val="1"/>
  <p:tag name="KSO_WM_TAG_VERSION" val="1.0"/>
  <p:tag name="KSO_WM_BEAUTIFY_FLAG" val="#wm#"/>
  <p:tag name="KSO_WM_SLIDE_BACKGROUND_TYPE" val="bottomTop"/>
  <p:tag name="KSO_WM_SLIDE_BK_DARK_LIGHT" val="2"/>
  <p:tag name="KSO_WM_UNIT_TYPE" val="i"/>
  <p:tag name="KSO_WM_UNIT_INDEX" val="1"/>
</p:tagLst>
</file>

<file path=ppt/tags/tag10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6*i*1"/>
  <p:tag name="KSO_WM_UNIT_LAYERLEVEL" val="1"/>
  <p:tag name="KSO_WM_TAG_VERSION" val="1.0"/>
  <p:tag name="KSO_WM_BEAUTIFY_FLAG" val="#wm#"/>
  <p:tag name="KSO_WM_UNIT_TYPE" val="i"/>
  <p:tag name="KSO_WM_UNIT_INDEX" val="1"/>
  <p:tag name="KSO_WM_UNIT_SUBTYPE" val="h"/>
  <p:tag name="KSO_WM_UNIT_BK_DARK_LIGHT" val="2"/>
  <p:tag name="KSO_WM_SLIDE_BACKGROUND_TYPE" val="bottomTop"/>
  <p:tag name="KSO_WM_SLIDE_BK_DARK_LIGHT" val="2"/>
</p:tagLst>
</file>

<file path=ppt/tags/tag10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  <p:tag name="KSO_WM_SLIDE_BACKGROUND_TYPE" val="bottomTop"/>
  <p:tag name="KSO_WM_SLIDE_BK_DARK_LIGHT" val="2"/>
</p:tagLst>
</file>

<file path=ppt/tags/tag1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1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  <p:tag name="KSO_WM_SLIDE_BACKGROUND_TYPE" val="bottomTop"/>
  <p:tag name="KSO_WM_SLIDE_BK_DARK_LIGHT" val="2"/>
</p:tagLst>
</file>

<file path=ppt/tags/tag11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  <p:tag name="KSO_WM_SLIDE_BACKGROUND_TYPE" val="bottomTop"/>
  <p:tag name="KSO_WM_SLIDE_BK_DARK_LIGHT" val="2"/>
</p:tagLst>
</file>

<file path=ppt/tags/tag11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  <p:tag name="KSO_WM_SLIDE_BACKGROUND_TYPE" val="bottomTop"/>
  <p:tag name="KSO_WM_SLIDE_BK_DARK_LIGHT" val="2"/>
</p:tagLst>
</file>

<file path=ppt/tags/tag11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  <p:tag name="KSO_WM_SLIDE_BACKGROUND_TYPE" val="bottomTop"/>
  <p:tag name="KSO_WM_SLIDE_BK_DARK_LIGHT" val="2"/>
</p:tagLst>
</file>

<file path=ppt/tags/tag11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  <p:tag name="KSO_WM_SLIDE_BACKGROUND_TYPE" val="bottomTop"/>
  <p:tag name="KSO_WM_SLIDE_BK_DARK_LIGHT" val="2"/>
</p:tagLst>
</file>

<file path=ppt/tags/tag11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7*i*1"/>
  <p:tag name="KSO_WM_UNIT_LAYERLEVEL" val="1"/>
  <p:tag name="KSO_WM_TAG_VERSION" val="1.0"/>
  <p:tag name="KSO_WM_BEAUTIFY_FLAG" val="#wm#"/>
  <p:tag name="KSO_WM_SLIDE_BACKGROUND_TYPE" val="navigation"/>
  <p:tag name="KSO_WM_SLIDE_BK_DARK_LIGHT" val="2"/>
  <p:tag name="KSO_WM_UNIT_TYPE" val="i"/>
  <p:tag name="KSO_WM_UNIT_INDEX" val="1"/>
</p:tagLst>
</file>

<file path=ppt/tags/tag11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7*i*1"/>
  <p:tag name="KSO_WM_UNIT_LAYERLEVEL" val="1"/>
  <p:tag name="KSO_WM_TAG_VERSION" val="1.0"/>
  <p:tag name="KSO_WM_BEAUTIFY_FLAG" val="#wm#"/>
  <p:tag name="KSO_WM_UNIT_TYPE" val="i"/>
  <p:tag name="KSO_WM_UNIT_INDEX" val="1"/>
  <p:tag name="KSO_WM_UNIT_SUBTYPE" val="h"/>
  <p:tag name="KSO_WM_UNIT_BK_DARK_LIGHT" val="2"/>
  <p:tag name="KSO_WM_SLIDE_BACKGROUND_TYPE" val="navigation"/>
  <p:tag name="KSO_WM_SLIDE_BK_DARK_LIGHT" val="2"/>
</p:tagLst>
</file>

<file path=ppt/tags/tag11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  <p:tag name="KSO_WM_SLIDE_BACKGROUND_TYPE" val="navigation"/>
  <p:tag name="KSO_WM_SLIDE_BK_DARK_LIGHT" val="2"/>
</p:tagLst>
</file>

<file path=ppt/tags/tag11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  <p:tag name="KSO_WM_SLIDE_BACKGROUND_TYPE" val="navigation"/>
  <p:tag name="KSO_WM_SLIDE_BK_DARK_LIGHT" val="2"/>
</p:tagLst>
</file>

<file path=ppt/tags/tag11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  <p:tag name="KSO_WM_SLIDE_BACKGROUND_TYPE" val="navigation"/>
  <p:tag name="KSO_WM_SLIDE_BK_DARK_LIGHT" val="2"/>
</p:tagLst>
</file>

<file path=ppt/tags/tag1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2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  <p:tag name="KSO_WM_SLIDE_BACKGROUND_TYPE" val="navigation"/>
  <p:tag name="KSO_WM_SLIDE_BK_DARK_LIGHT" val="2"/>
</p:tagLst>
</file>

<file path=ppt/tags/tag12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  <p:tag name="KSO_WM_SLIDE_BACKGROUND_TYPE" val="navigation"/>
  <p:tag name="KSO_WM_SLIDE_BK_DARK_LIGHT" val="2"/>
</p:tagLst>
</file>

<file path=ppt/tags/tag12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  <p:tag name="KSO_WM_SLIDE_BACKGROUND_TYPE" val="navigation"/>
  <p:tag name="KSO_WM_SLIDE_BK_DARK_LIGHT" val="2"/>
</p:tagLst>
</file>

<file path=ppt/tags/tag12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  <p:tag name="KSO_WM_SLIDE_BACKGROUND_TYPE" val="navigation"/>
  <p:tag name="KSO_WM_SLIDE_BK_DARK_LIGHT" val="2"/>
</p:tagLst>
</file>

<file path=ppt/tags/tag12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  <p:tag name="KSO_WM_SLIDE_BACKGROUND_TYPE" val="navigation"/>
  <p:tag name="KSO_WM_SLIDE_BK_DARK_LIGHT" val="2"/>
</p:tagLst>
</file>

<file path=ppt/tags/tag12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8*i*1"/>
  <p:tag name="KSO_WM_UNIT_LAYERLEVEL" val="1"/>
  <p:tag name="KSO_WM_TAG_VERSION" val="1.0"/>
  <p:tag name="KSO_WM_BEAUTIFY_FLAG" val="#wm#"/>
  <p:tag name="KSO_WM_UNIT_TYPE" val="i"/>
  <p:tag name="KSO_WM_UNIT_INDEX" val="1"/>
  <p:tag name="KSO_WM_UNIT_SUBTYPE" val="h"/>
  <p:tag name="KSO_WM_UNIT_BK_DARK_LIGHT" val="2"/>
  <p:tag name="KSO_WM_SLIDE_BACKGROUND_TYPE" val="belt"/>
  <p:tag name="KSO_WM_SLIDE_BK_DARK_LIGHT" val="2"/>
</p:tagLst>
</file>

<file path=ppt/tags/tag12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8*i*1"/>
  <p:tag name="KSO_WM_UNIT_LAYERLEVEL" val="1"/>
  <p:tag name="KSO_WM_TAG_VERSION" val="1.0"/>
  <p:tag name="KSO_WM_BEAUTIFY_FLAG" val="#wm#"/>
  <p:tag name="KSO_WM_SLIDE_BACKGROUND_TYPE" val="belt"/>
  <p:tag name="KSO_WM_SLIDE_BK_DARK_LIGHT" val="2"/>
  <p:tag name="KSO_WM_UNIT_TYPE" val="i"/>
  <p:tag name="KSO_WM_UNIT_INDEX" val="1"/>
</p:tagLst>
</file>

<file path=ppt/tags/tag12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8*i*2"/>
  <p:tag name="KSO_WM_UNIT_LAYERLEVEL" val="1"/>
  <p:tag name="KSO_WM_TAG_VERSION" val="1.0"/>
  <p:tag name="KSO_WM_BEAUTIFY_FLAG" val="#wm#"/>
  <p:tag name="KSO_WM_SLIDE_BACKGROUND_TYPE" val="belt"/>
  <p:tag name="KSO_WM_SLIDE_BK_DARK_LIGHT" val="2"/>
  <p:tag name="KSO_WM_UNIT_TYPE" val="i"/>
  <p:tag name="KSO_WM_UNIT_INDEX" val="2"/>
</p:tagLst>
</file>

<file path=ppt/tags/tag12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  <p:tag name="KSO_WM_SLIDE_BACKGROUND_TYPE" val="belt"/>
  <p:tag name="KSO_WM_SLIDE_BK_DARK_LIGHT" val="2"/>
</p:tagLst>
</file>

<file path=ppt/tags/tag12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  <p:tag name="KSO_WM_SLIDE_BACKGROUND_TYPE" val="belt"/>
  <p:tag name="KSO_WM_SLIDE_BK_DARK_LIGHT" val="2"/>
</p:tagLst>
</file>

<file path=ppt/tags/tag1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3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  <p:tag name="KSO_WM_SLIDE_BACKGROUND_TYPE" val="belt"/>
  <p:tag name="KSO_WM_SLIDE_BK_DARK_LIGHT" val="2"/>
</p:tagLst>
</file>

<file path=ppt/tags/tag13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  <p:tag name="KSO_WM_SLIDE_BACKGROUND_TYPE" val="belt"/>
  <p:tag name="KSO_WM_SLIDE_BK_DARK_LIGHT" val="2"/>
</p:tagLst>
</file>

<file path=ppt/tags/tag13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  <p:tag name="KSO_WM_SLIDE_BACKGROUND_TYPE" val="belt"/>
  <p:tag name="KSO_WM_SLIDE_BK_DARK_LIGHT" val="2"/>
</p:tagLst>
</file>

<file path=ppt/tags/tag13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177147"/>
</p:tagLst>
</file>

<file path=ppt/tags/tag13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177147"/>
</p:tagLst>
</file>

<file path=ppt/tags/tag13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13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13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138.xml><?xml version="1.0" encoding="utf-8"?>
<p:tagLst xmlns:p="http://schemas.openxmlformats.org/presentationml/2006/main">
  <p:tag name="KSO_WM_TAG_VERSION" val="1.0"/>
  <p:tag name="KSO_WM_BEAUTIFY_FLAG" val="#wm#"/>
  <p:tag name="KSO_WM_COMBINE_RELATE_SLIDE_ID" val="background20176418_1"/>
  <p:tag name="KSO_WM_TEMPLATE_CATEGORY" val="custom"/>
  <p:tag name="KSO_WM_TEMPLATE_INDEX" val="20177147"/>
  <p:tag name="KSO_WM_TEMPLATE_SUBCATEGORY" val="0"/>
  <p:tag name="KSO_WM_TEMPLATE_THUMBS_INDEX" val="1、4、6、11、12、17、18、25、30、31"/>
  <p:tag name="KSO_WM_TEMPLATE_MASTER_TYPE" val="1"/>
  <p:tag name="KSO_WM_TEMPLATE_COLOR_TYPE" val="1"/>
  <p:tag name="KSO_WM_TEMPLATE_MASTER_THUMB_INDEX" val="12"/>
</p:tagLst>
</file>

<file path=ppt/tags/tag139.xml><?xml version="1.0" encoding="utf-8"?>
<p:tagLst xmlns:p="http://schemas.openxmlformats.org/presentationml/2006/main">
  <p:tag name="KSO_WM_TEMPLATE_CATEGORY" val="custom"/>
  <p:tag name="KSO_WM_TEMPLATE_INDEX" val="20177147"/>
</p:tagLst>
</file>

<file path=ppt/tags/tag1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40.xml><?xml version="1.0" encoding="utf-8"?>
<p:tagLst xmlns:p="http://schemas.openxmlformats.org/presentationml/2006/main">
  <p:tag name="KSO_WM_TEMPLATE_CATEGORY" val="custom"/>
  <p:tag name="KSO_WM_TEMPLATE_INDEX" val="20177147"/>
</p:tagLst>
</file>

<file path=ppt/tags/tag141.xml><?xml version="1.0" encoding="utf-8"?>
<p:tagLst xmlns:p="http://schemas.openxmlformats.org/presentationml/2006/main">
  <p:tag name="KSO_WM_TEMPLATE_CATEGORY" val="custom"/>
  <p:tag name="KSO_WM_TEMPLATE_INDEX" val="20177147"/>
</p:tagLst>
</file>

<file path=ppt/tags/tag142.xml><?xml version="1.0" encoding="utf-8"?>
<p:tagLst xmlns:p="http://schemas.openxmlformats.org/presentationml/2006/main">
  <p:tag name="KSO_WM_BEAUTIFY_FLAG" val="#wm#"/>
  <p:tag name="KSO_WM_TEMPLATE_CATEGORY" val="custom"/>
  <p:tag name="KSO_WM_TEMPLATE_INDEX" val="20177147"/>
</p:tagLst>
</file>

<file path=ppt/tags/tag143.xml><?xml version="1.0" encoding="utf-8"?>
<p:tagLst xmlns:p="http://schemas.openxmlformats.org/presentationml/2006/main">
  <p:tag name="KSO_WM_TEMPLATE_CATEGORY" val="custom"/>
  <p:tag name="KSO_WM_TEMPLATE_INDEX" val="20177147"/>
</p:tagLst>
</file>

<file path=ppt/tags/tag144.xml><?xml version="1.0" encoding="utf-8"?>
<p:tagLst xmlns:p="http://schemas.openxmlformats.org/presentationml/2006/main">
  <p:tag name="KSO_WM_BEAUTIFY_FLAG" val="#wm#"/>
  <p:tag name="KSO_WM_TEMPLATE_CATEGORY" val="custom"/>
  <p:tag name="KSO_WM_TEMPLATE_INDEX" val="20177147"/>
</p:tagLst>
</file>

<file path=ppt/tags/tag145.xml><?xml version="1.0" encoding="utf-8"?>
<p:tagLst xmlns:p="http://schemas.openxmlformats.org/presentationml/2006/main">
  <p:tag name="KSO_WM_BEAUTIFY_FLAG" val="#wm#"/>
  <p:tag name="KSO_WM_TEMPLATE_CATEGORY" val="custom"/>
  <p:tag name="KSO_WM_TEMPLATE_INDEX" val="20177147"/>
</p:tagLst>
</file>

<file path=ppt/tags/tag146.xml><?xml version="1.0" encoding="utf-8"?>
<p:tagLst xmlns:p="http://schemas.openxmlformats.org/presentationml/2006/main">
  <p:tag name="KSO_WM_BEAUTIFY_FLAG" val="#wm#"/>
  <p:tag name="KSO_WM_TEMPLATE_CATEGORY" val="custom"/>
  <p:tag name="KSO_WM_TEMPLATE_INDEX" val="20177147"/>
</p:tagLst>
</file>

<file path=ppt/tags/tag147.xml><?xml version="1.0" encoding="utf-8"?>
<p:tagLst xmlns:p="http://schemas.openxmlformats.org/presentationml/2006/main">
  <p:tag name="KSO_WM_BEAUTIFY_FLAG" val="#wm#"/>
  <p:tag name="KSO_WM_TEMPLATE_CATEGORY" val="custom"/>
  <p:tag name="KSO_WM_TEMPLATE_INDEX" val="20177147"/>
</p:tagLst>
</file>

<file path=ppt/tags/tag1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  <p:tag name="KSO_WM_SLIDE_BACKGROUND_MASK_FLAG" val="1"/>
</p:tagLst>
</file>

<file path=ppt/tags/tag2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  <p:tag name="KSO_WM_SLIDE_BACKGROUND_MASK_FLAG" val="1"/>
</p:tagLst>
</file>

<file path=ppt/tags/tag3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3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  <p:tag name="KSO_WM_SLIDE_BACKGROUND_MASK_FLAG" val="1"/>
</p:tagLst>
</file>

<file path=ppt/tags/tag4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4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4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4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4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4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4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4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4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  <p:tag name="KSO_WM_SLIDE_BACKGROUND_MASK_FLAG" val="1"/>
</p:tagLst>
</file>

<file path=ppt/tags/tag5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5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5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5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5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5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5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5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5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5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  <p:tag name="KSO_WM_SLIDE_BACKGROUND_MASK_FLAG" val="1"/>
</p:tagLst>
</file>

<file path=ppt/tags/tag6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6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6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6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6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6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6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6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6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6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  <p:tag name="KSO_WM_SLIDE_BACKGROUND_MASK_FLAG" val="1"/>
</p:tagLst>
</file>

<file path=ppt/tags/tag7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7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7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7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7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7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7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7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7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2*i*1"/>
  <p:tag name="KSO_WM_UNIT_LAYERLEVEL" val="1"/>
  <p:tag name="KSO_WM_TAG_VERSION" val="1.0"/>
  <p:tag name="KSO_WM_BEAUTIFY_FLAG" val="#wm#"/>
  <p:tag name="KSO_WM_SLIDE_BACKGROUND_TYPE" val="general"/>
  <p:tag name="KSO_WM_SLIDE_BK_DARK_LIGHT" val="2"/>
  <p:tag name="KSO_WM_UNIT_TYPE" val="i"/>
  <p:tag name="KSO_WM_UNIT_INDEX" val="1"/>
</p:tagLst>
</file>

<file path=ppt/tags/tag7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KSO_WM_SLIDE_BACKGROUND_TYPE" val="general"/>
  <p:tag name="KSO_WM_SLIDE_BK_DARK_LIGHT" val="2"/>
</p:tagLst>
</file>

<file path=ppt/tags/tag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y*1"/>
  <p:tag name="KSO_WM_UNIT_LAYERLEVEL" val="1"/>
  <p:tag name="KSO_WM_TAG_VERSION" val="1.0"/>
  <p:tag name="KSO_WM_BEAUTIFY_FLAG" val="#wm#"/>
  <p:tag name="KSO_WM_UNIT_TYPE" val="y"/>
  <p:tag name="KSO_WM_UNIT_INDEX" val="1"/>
  <p:tag name="KSO_WM_SLIDE_BACKGROUND_MASK_FLAG" val="1"/>
</p:tagLst>
</file>

<file path=ppt/tags/tag8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KSO_WM_SLIDE_BACKGROUND_TYPE" val="general"/>
  <p:tag name="KSO_WM_SLIDE_BK_DARK_LIGHT" val="2"/>
</p:tagLst>
</file>

<file path=ppt/tags/tag8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KSO_WM_SLIDE_BACKGROUND_TYPE" val="general"/>
  <p:tag name="KSO_WM_SLIDE_BK_DARK_LIGHT" val="2"/>
</p:tagLst>
</file>

<file path=ppt/tags/tag8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KSO_WM_SLIDE_BACKGROUND_TYPE" val="general"/>
  <p:tag name="KSO_WM_SLIDE_BK_DARK_LIGHT" val="2"/>
</p:tagLst>
</file>

<file path=ppt/tags/tag8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3*i*1"/>
  <p:tag name="KSO_WM_UNIT_LAYERLEVEL" val="1"/>
  <p:tag name="KSO_WM_TAG_VERSION" val="1.0"/>
  <p:tag name="KSO_WM_BEAUTIFY_FLAG" val="#wm#"/>
  <p:tag name="KSO_WM_UNIT_TYPE" val="i"/>
  <p:tag name="KSO_WM_UNIT_INDEX" val="1"/>
  <p:tag name="KSO_WM_SLIDE_BACKGROUND_TYPE" val="frame"/>
  <p:tag name="KSO_WM_SLIDE_BK_DARK_LIGHT" val="2"/>
</p:tagLst>
</file>

<file path=ppt/tags/tag8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3*i*2"/>
  <p:tag name="KSO_WM_UNIT_LAYERLEVEL" val="1"/>
  <p:tag name="KSO_WM_TAG_VERSION" val="1.0"/>
  <p:tag name="KSO_WM_BEAUTIFY_FLAG" val="#wm#"/>
  <p:tag name="KSO_WM_UNIT_TYPE" val="i"/>
  <p:tag name="KSO_WM_UNIT_INDEX" val="2"/>
  <p:tag name="KSO_WM_SLIDE_BACKGROUND_TYPE" val="frame"/>
  <p:tag name="KSO_WM_SLIDE_BK_DARK_LIGHT" val="2"/>
</p:tagLst>
</file>

<file path=ppt/tags/tag8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1"/>
  <p:tag name="KSO_WM_UNIT_ID" val="_13*i*1"/>
  <p:tag name="KSO_WM_UNIT_LAYERLEVEL" val="1"/>
  <p:tag name="KSO_WM_TAG_VERSION" val="1.0"/>
  <p:tag name="KSO_WM_BEAUTIFY_FLAG" val="#wm#"/>
  <p:tag name="KSO_WM_UNIT_SUBTYPE" val="h"/>
  <p:tag name="KSO_WM_UNIT_BK_DARK_LIGHT" val="2"/>
  <p:tag name="KSO_WM_SLIDE_BACKGROUND_TYPE" val="frame"/>
  <p:tag name="KSO_WM_SLIDE_BK_DARK_LIGHT" val="2"/>
</p:tagLst>
</file>

<file path=ppt/tags/tag8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  <p:tag name="KSO_WM_SLIDE_BACKGROUND_TYPE" val="frame"/>
  <p:tag name="KSO_WM_SLIDE_BK_DARK_LIGHT" val="2"/>
</p:tagLst>
</file>

<file path=ppt/tags/tag8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  <p:tag name="KSO_WM_SLIDE_BACKGROUND_TYPE" val="frame"/>
  <p:tag name="KSO_WM_SLIDE_BK_DARK_LIGHT" val="2"/>
</p:tagLst>
</file>

<file path=ppt/tags/tag8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  <p:tag name="KSO_WM_SLIDE_BACKGROUND_TYPE" val="frame"/>
  <p:tag name="KSO_WM_SLIDE_BK_DARK_LIGHT" val="2"/>
</p:tagLst>
</file>

<file path=ppt/tags/tag8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  <p:tag name="KSO_WM_SLIDE_BACKGROUND_TYPE" val="frame"/>
  <p:tag name="KSO_WM_SLIDE_BK_DARK_LIGHT" val="2"/>
</p:tagLst>
</file>

<file path=ppt/tags/tag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9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  <p:tag name="KSO_WM_SLIDE_BACKGROUND_TYPE" val="frame"/>
  <p:tag name="KSO_WM_SLIDE_BK_DARK_LIGHT" val="2"/>
</p:tagLst>
</file>

<file path=ppt/tags/tag9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4*i*1"/>
  <p:tag name="KSO_WM_UNIT_LAYERLEVEL" val="1"/>
  <p:tag name="KSO_WM_TAG_VERSION" val="1.0"/>
  <p:tag name="KSO_WM_BEAUTIFY_FLAG" val="#wm#"/>
  <p:tag name="KSO_WM_SLIDE_BACKGROUND_TYPE" val="leftRight"/>
  <p:tag name="KSO_WM_SLIDE_BK_DARK_LIGHT" val="2"/>
  <p:tag name="KSO_WM_UNIT_TYPE" val="i"/>
  <p:tag name="KSO_WM_UNIT_INDEX" val="1"/>
</p:tagLst>
</file>

<file path=ppt/tags/tag9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4*i*1"/>
  <p:tag name="KSO_WM_UNIT_LAYERLEVEL" val="1"/>
  <p:tag name="KSO_WM_TAG_VERSION" val="1.0"/>
  <p:tag name="KSO_WM_BEAUTIFY_FLAG" val="#wm#"/>
  <p:tag name="KSO_WM_UNIT_TYPE" val="i"/>
  <p:tag name="KSO_WM_UNIT_INDEX" val="1"/>
  <p:tag name="KSO_WM_UNIT_SUBTYPE" val="h"/>
  <p:tag name="KSO_WM_UNIT_BK_DARK_LIGHT" val="2"/>
  <p:tag name="KSO_WM_SLIDE_BACKGROUND_TYPE" val="leftRight"/>
  <p:tag name="KSO_WM_SLIDE_BK_DARK_LIGHT" val="2"/>
</p:tagLst>
</file>

<file path=ppt/tags/tag9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  <p:tag name="KSO_WM_SLIDE_BACKGROUND_TYPE" val="leftRight"/>
  <p:tag name="KSO_WM_SLIDE_BK_DARK_LIGHT" val="2"/>
</p:tagLst>
</file>

<file path=ppt/tags/tag9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  <p:tag name="KSO_WM_SLIDE_BACKGROUND_TYPE" val="leftRight"/>
  <p:tag name="KSO_WM_SLIDE_BK_DARK_LIGHT" val="2"/>
</p:tagLst>
</file>

<file path=ppt/tags/tag9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  <p:tag name="KSO_WM_SLIDE_BACKGROUND_TYPE" val="leftRight"/>
  <p:tag name="KSO_WM_SLIDE_BK_DARK_LIGHT" val="2"/>
</p:tagLst>
</file>

<file path=ppt/tags/tag9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  <p:tag name="KSO_WM_SLIDE_BACKGROUND_TYPE" val="leftRight"/>
  <p:tag name="KSO_WM_SLIDE_BK_DARK_LIGHT" val="2"/>
</p:tagLst>
</file>

<file path=ppt/tags/tag9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  <p:tag name="KSO_WM_SLIDE_BACKGROUND_TYPE" val="leftRight"/>
  <p:tag name="KSO_WM_SLIDE_BK_DARK_LIGHT" val="2"/>
</p:tagLst>
</file>

<file path=ppt/tags/tag9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  <p:tag name="KSO_WM_SLIDE_BACKGROUND_TYPE" val="leftRight"/>
  <p:tag name="KSO_WM_SLIDE_BK_DARK_LIGHT" val="2"/>
</p:tagLst>
</file>

<file path=ppt/tags/tag9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5*i*1"/>
  <p:tag name="KSO_WM_UNIT_LAYERLEVEL" val="1"/>
  <p:tag name="KSO_WM_TAG_VERSION" val="1.0"/>
  <p:tag name="KSO_WM_BEAUTIFY_FLAG" val="#wm#"/>
  <p:tag name="KSO_WM_SLIDE_BACKGROUND_TYPE" val="topBottom"/>
  <p:tag name="KSO_WM_SLIDE_BK_DARK_LIGHT" val="2"/>
  <p:tag name="KSO_WM_UNIT_TYPE" val="i"/>
  <p:tag name="KSO_WM_UNIT_INDEX" val="1"/>
</p:tagLst>
</file>

<file path=ppt/theme/theme1.xml><?xml version="1.0" encoding="utf-8"?>
<a:theme xmlns:a="http://schemas.openxmlformats.org/drawingml/2006/main" name="4_Office 主题​​">
  <a:themeElements>
    <a:clrScheme name="20177147">
      <a:dk1>
        <a:srgbClr val="000000"/>
      </a:dk1>
      <a:lt1>
        <a:srgbClr val="FFFFFF"/>
      </a:lt1>
      <a:dk2>
        <a:srgbClr val="FFFCEE"/>
      </a:dk2>
      <a:lt2>
        <a:srgbClr val="FFFFFF"/>
      </a:lt2>
      <a:accent1>
        <a:srgbClr val="F9C834"/>
      </a:accent1>
      <a:accent2>
        <a:srgbClr val="E7D556"/>
      </a:accent2>
      <a:accent3>
        <a:srgbClr val="D1DF76"/>
      </a:accent3>
      <a:accent4>
        <a:srgbClr val="B4EC92"/>
      </a:accent4>
      <a:accent5>
        <a:srgbClr val="90F7B0"/>
      </a:accent5>
      <a:accent6>
        <a:srgbClr val="77F2CF"/>
      </a:accent6>
      <a:hlink>
        <a:srgbClr val="5C90FB"/>
      </a:hlink>
      <a:folHlink>
        <a:srgbClr val="B759BC"/>
      </a:folHlink>
    </a:clrScheme>
    <a:fontScheme name="自定义 1">
      <a:majorFont>
        <a:latin typeface="微软雅黑"/>
        <a:ea typeface="汉仪旗黑-85S"/>
        <a:cs typeface=""/>
      </a:majorFont>
      <a:minorFont>
        <a:latin typeface="微软雅黑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2604</Words>
  <Application>WPS 演示</Application>
  <PresentationFormat>全屏显示(4:3)</PresentationFormat>
  <Paragraphs>83</Paragraphs>
  <Slides>9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9</vt:i4>
      </vt:variant>
    </vt:vector>
  </HeadingPairs>
  <TitlesOfParts>
    <vt:vector size="18" baseType="lpstr">
      <vt:lpstr>Arial</vt:lpstr>
      <vt:lpstr>宋体</vt:lpstr>
      <vt:lpstr>Wingdings</vt:lpstr>
      <vt:lpstr>微软雅黑</vt:lpstr>
      <vt:lpstr>汉仪旗黑-85S</vt:lpstr>
      <vt:lpstr>Times New Roman</vt:lpstr>
      <vt:lpstr>Arial Unicode MS</vt:lpstr>
      <vt:lpstr>Calibri</vt:lpstr>
      <vt:lpstr>4_Office 主题​​</vt:lpstr>
      <vt:lpstr>B3 U6 Quiz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Quiz</dc:title>
  <dc:creator>Administrator</dc:creator>
  <cp:lastModifiedBy>梅青</cp:lastModifiedBy>
  <cp:revision>11</cp:revision>
  <dcterms:created xsi:type="dcterms:W3CDTF">2020-06-19T01:49:00Z</dcterms:created>
  <dcterms:modified xsi:type="dcterms:W3CDTF">2021-06-25T02:50:21Z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2052-11.1.0.10495</vt:lpwstr>
  </property>
  <property fmtid="{D5CDD505-2E9C-101B-9397-08002B2CF9AE}" pid="3" name="ICV">
    <vt:lpwstr>00DA247DEB16401D97FBDA0134A2000F</vt:lpwstr>
  </property>
</Properties>
</file>