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341630" y="535940"/>
            <a:ext cx="11410950" cy="9531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China launched its seventh manned spaceflight on Thursday morning, sending 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three astronauts to the core module of its permanent space station.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41630" y="2077720"/>
            <a:ext cx="473900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Jiuquan Satellite Launch Center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41630" y="3082290"/>
            <a:ext cx="625665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20-story-tall Long March 2F carrier rocket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</Words>
  <Application>WPS 演示</Application>
  <PresentationFormat>宽屏</PresentationFormat>
  <Paragraphs>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Calibri</vt:lpstr>
      <vt:lpstr>微软雅黑</vt:lpstr>
      <vt:lpstr>Arial Unicode MS</vt:lpstr>
      <vt:lpstr>Times New Roman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琦琦</dc:creator>
  <cp:lastModifiedBy>琦琦</cp:lastModifiedBy>
  <cp:revision>2</cp:revision>
  <dcterms:created xsi:type="dcterms:W3CDTF">2021-06-17T03:10:00Z</dcterms:created>
  <dcterms:modified xsi:type="dcterms:W3CDTF">2021-06-17T03:18:24Z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06588FA0236C4759B02E298A354B6CD3</vt:lpwstr>
  </property>
  <property fmtid="{D5CDD505-2E9C-101B-9397-08002B2CF9AE}" pid="3" name="KSOProductBuildVer">
    <vt:lpwstr>2052-11.1.0.10577</vt:lpwstr>
  </property>
</Properties>
</file>