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680085" y="593090"/>
            <a:ext cx="3027680" cy="4831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代表（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v.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基础（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n.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装备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满意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5.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尽情地（短语）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6.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因素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7.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可调整的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8.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平衡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9.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包含，需要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10.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回答，回复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力量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93540" y="593090"/>
            <a:ext cx="4627880" cy="4831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12. </a:t>
            </a: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紧张， 焦虑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13. </a:t>
            </a: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消失，不见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14. </a:t>
            </a: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消失，绝迹（短语）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15. </a:t>
            </a: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满是汗的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16. </a:t>
            </a: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鼓舞，激励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17. </a:t>
            </a: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说服，劝服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18. </a:t>
            </a: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（目标等）最终的</a:t>
            </a:r>
            <a:endParaRPr lang="zh-CN" altLang="en-US" sz="2800"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algn="l">
              <a:buClrTx/>
              <a:buSzTx/>
              <a:buNone/>
            </a:pP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19. 武装冲突</a:t>
            </a:r>
            <a:endParaRPr lang="zh-CN" altLang="en-US" sz="2800"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buClrTx/>
              <a:buSzTx/>
              <a:buNone/>
            </a:pP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20. 士兵</a:t>
            </a:r>
            <a:endParaRPr lang="zh-CN" altLang="en-US" sz="2800"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buClrTx/>
              <a:buSzTx/>
              <a:buNone/>
            </a:pP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21. 理想的</a:t>
            </a:r>
            <a:endParaRPr lang="zh-CN" altLang="en-US" sz="2800"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buClrTx/>
              <a:buSzTx/>
              <a:buNone/>
            </a:pPr>
            <a:r>
              <a:rPr lang="zh-CN" altLang="en-US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</a:rPr>
              <a:t>22. （在比赛中）防守，防守</a:t>
            </a:r>
            <a:endParaRPr lang="zh-CN" altLang="en-US" sz="2800"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475345" y="666750"/>
            <a:ext cx="235204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23.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可用的，可获得的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24.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大师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25.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塑料制的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26.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骨头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WPS 演示</Application>
  <PresentationFormat>宽屏</PresentationFormat>
  <Paragraphs>29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琦琦</cp:lastModifiedBy>
  <cp:revision>3</cp:revision>
  <dcterms:created xsi:type="dcterms:W3CDTF">2021-04-14T15:55:00Z</dcterms:created>
  <dcterms:modified xsi:type="dcterms:W3CDTF">2021-04-14T23:20:26Z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955971F93A9C4238BEABF50674CA89D7</vt:lpwstr>
  </property>
</Properties>
</file>