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393700" y="380365"/>
            <a:ext cx="4450080" cy="65544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1. 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按，压</a:t>
            </a:r>
            <a:endParaRPr lang="zh-CN" altLang="en-US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2. 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射出（光、亮等），放射</a:t>
            </a:r>
            <a:endParaRPr lang="zh-CN" altLang="en-US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3. 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虚拟的，模拟的</a:t>
            </a:r>
            <a:endParaRPr lang="zh-CN" altLang="en-US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4. 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易弯曲的</a:t>
            </a:r>
            <a:endParaRPr lang="zh-CN" altLang="en-US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5. 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不易弯曲的</a:t>
            </a:r>
            <a:endParaRPr lang="zh-CN" altLang="en-US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6. 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有能力的</a:t>
            </a:r>
            <a:endParaRPr lang="zh-CN" altLang="en-US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7. 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无能力的</a:t>
            </a:r>
            <a:endParaRPr lang="zh-CN" altLang="en-US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8. 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能够做某事（短语）</a:t>
            </a:r>
            <a:endParaRPr lang="zh-CN" altLang="en-US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9. 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渴望，欲望</a:t>
            </a:r>
            <a:endParaRPr lang="zh-CN" altLang="en-US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10. 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被动的</a:t>
            </a:r>
            <a:endParaRPr lang="zh-CN" altLang="en-US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11. 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无法</a:t>
            </a:r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...... prep.</a:t>
            </a:r>
            <a:endParaRPr lang="en-US" altLang="zh-CN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12 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重要的</a:t>
            </a:r>
            <a:endParaRPr lang="zh-CN" altLang="en-US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13. 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重要地 </a:t>
            </a:r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adv.</a:t>
            </a:r>
            <a:endParaRPr lang="en-US" altLang="zh-CN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14.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重要 </a:t>
            </a:r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n.</a:t>
            </a:r>
            <a:endParaRPr lang="en-US" altLang="zh-CN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endParaRPr lang="en-US" altLang="zh-CN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796915" y="323215"/>
            <a:ext cx="3482975" cy="698563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press</a:t>
            </a:r>
            <a:endParaRPr lang="en-US" altLang="zh-CN" sz="28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shoot</a:t>
            </a:r>
            <a:endParaRPr lang="en-US" altLang="zh-CN" sz="28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virtual</a:t>
            </a:r>
            <a:endParaRPr lang="en-US" altLang="zh-CN" sz="28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flexible</a:t>
            </a:r>
            <a:endParaRPr lang="en-US" altLang="zh-CN" sz="28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inflexible</a:t>
            </a:r>
            <a:endParaRPr lang="en-US" altLang="zh-CN" sz="28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capable</a:t>
            </a:r>
            <a:endParaRPr lang="en-US" altLang="zh-CN" sz="28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incapable</a:t>
            </a:r>
            <a:endParaRPr lang="en-US" altLang="zh-CN" sz="28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be capable of doing sth</a:t>
            </a:r>
            <a:endParaRPr lang="en-US" altLang="zh-CN" sz="28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desire</a:t>
            </a:r>
            <a:endParaRPr lang="en-US" altLang="zh-CN" sz="28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passive</a:t>
            </a:r>
            <a:endParaRPr lang="en-US" altLang="zh-CN" sz="28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beyond</a:t>
            </a:r>
            <a:endParaRPr lang="en-US" altLang="zh-CN" sz="28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significant</a:t>
            </a:r>
            <a:endParaRPr lang="en-US" altLang="zh-CN" sz="28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significantly</a:t>
            </a:r>
            <a:endParaRPr lang="en-US" altLang="zh-CN" sz="28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significance</a:t>
            </a:r>
            <a:endParaRPr lang="en-US" altLang="zh-CN" sz="28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en-US" altLang="zh-CN" sz="28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en-US" altLang="zh-CN" sz="28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6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307975" y="284480"/>
            <a:ext cx="4272280" cy="612394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>
                <a:uFillTx/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15. </a:t>
            </a:r>
            <a:r>
              <a:rPr lang="zh-CN" altLang="en-US" sz="2800">
                <a:uFillTx/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重要，有意义（短语）</a:t>
            </a:r>
            <a:endParaRPr lang="zh-CN" altLang="en-US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pPr algn="l"/>
            <a:r>
              <a:rPr lang="en-US" altLang="zh-CN" sz="2800">
                <a:uFillTx/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16. </a:t>
            </a:r>
            <a:r>
              <a:rPr lang="zh-CN" altLang="en-US" sz="2800">
                <a:uFillTx/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受伤的</a:t>
            </a:r>
            <a:endParaRPr lang="zh-CN" altLang="en-US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pPr algn="l"/>
            <a:r>
              <a:rPr lang="en-US" altLang="zh-CN" sz="2800">
                <a:uFillTx/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17. </a:t>
            </a:r>
            <a:r>
              <a:rPr lang="zh-CN" altLang="en-US" sz="2800">
                <a:uFillTx/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受伤 </a:t>
            </a:r>
            <a:r>
              <a:rPr lang="en-US" altLang="zh-CN" sz="2800">
                <a:uFillTx/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n.</a:t>
            </a:r>
            <a:endParaRPr lang="en-US" altLang="zh-CN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  <a:sym typeface="+mn-ea"/>
            </a:endParaRPr>
          </a:p>
          <a:p>
            <a:pPr algn="l"/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18. 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精确的</a:t>
            </a:r>
            <a:endParaRPr lang="zh-CN" altLang="en-US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pPr algn="l"/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19. 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精确 </a:t>
            </a:r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n.</a:t>
            </a:r>
            <a:endParaRPr lang="en-US" altLang="zh-CN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pPr algn="l"/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20. 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起源 </a:t>
            </a:r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n.</a:t>
            </a:r>
            <a:endParaRPr lang="en-US" altLang="zh-CN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pPr algn="l"/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21. 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来自</a:t>
            </a:r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...(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短语</a:t>
            </a:r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)</a:t>
            </a:r>
            <a:endParaRPr lang="en-US" altLang="zh-CN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pPr algn="l"/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22. 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物种</a:t>
            </a:r>
            <a:endParaRPr lang="zh-CN" altLang="en-US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pPr algn="l"/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23. 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小河，小溪</a:t>
            </a:r>
            <a:endParaRPr lang="zh-CN" altLang="en-US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pPr algn="l"/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24. 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非凡的</a:t>
            </a:r>
            <a:endParaRPr lang="zh-CN" altLang="en-US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pPr algn="l"/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25. 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学说，理论</a:t>
            </a:r>
            <a:endParaRPr lang="zh-CN" altLang="en-US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pPr algn="l"/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26. 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精神的</a:t>
            </a:r>
            <a:endParaRPr lang="zh-CN" altLang="en-US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pPr algn="l"/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27. 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药剂，疗法</a:t>
            </a:r>
            <a:endParaRPr lang="zh-CN" altLang="en-US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pPr algn="l"/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28. 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声明 </a:t>
            </a:r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n.</a:t>
            </a:r>
            <a:endParaRPr lang="en-US" altLang="zh-CN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052820" y="390525"/>
            <a:ext cx="2712085" cy="612394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be of significance</a:t>
            </a:r>
            <a:endParaRPr lang="en-US" altLang="zh-CN" sz="28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injured</a:t>
            </a:r>
            <a:endParaRPr lang="en-US" altLang="zh-CN" sz="28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injury</a:t>
            </a:r>
            <a:endParaRPr lang="en-US" altLang="zh-CN" sz="28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accurate</a:t>
            </a:r>
            <a:endParaRPr lang="en-US" altLang="zh-CN" sz="28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accuracy</a:t>
            </a:r>
            <a:endParaRPr lang="en-US" altLang="zh-CN" sz="28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origin</a:t>
            </a:r>
            <a:endParaRPr lang="en-US" altLang="zh-CN" sz="28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originate from</a:t>
            </a:r>
            <a:endParaRPr lang="en-US" altLang="zh-CN" sz="28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species</a:t>
            </a:r>
            <a:endParaRPr lang="en-US" altLang="zh-CN" sz="28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stream</a:t>
            </a:r>
            <a:endParaRPr lang="en-US" altLang="zh-CN" sz="28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extraordinary</a:t>
            </a:r>
            <a:endParaRPr lang="en-US" altLang="zh-CN" sz="28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theory</a:t>
            </a:r>
            <a:endParaRPr lang="en-US" altLang="zh-CN" sz="28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mental</a:t>
            </a:r>
            <a:endParaRPr lang="en-US" altLang="zh-CN" sz="28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cure</a:t>
            </a:r>
            <a:endParaRPr lang="en-US" altLang="zh-CN" sz="28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declaration</a:t>
            </a:r>
            <a:endParaRPr lang="en-US" altLang="zh-CN" sz="28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351155" y="283845"/>
            <a:ext cx="3561080" cy="396938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29. 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对</a:t>
            </a:r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......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宣战</a:t>
            </a:r>
            <a:endParaRPr lang="zh-CN" altLang="en-US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  <a:p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30. 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金属</a:t>
            </a:r>
            <a:endParaRPr lang="zh-CN" altLang="en-US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  <a:p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31. 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系，绑；贴</a:t>
            </a:r>
            <a:endParaRPr lang="zh-CN" altLang="en-US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  <a:p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32. 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闪光</a:t>
            </a:r>
            <a:endParaRPr lang="zh-CN" altLang="en-US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  <a:p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33. 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传导，实施</a:t>
            </a:r>
            <a:endParaRPr lang="zh-CN" altLang="en-US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  <a:p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34. 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完全地</a:t>
            </a:r>
            <a:endParaRPr lang="zh-CN" altLang="en-US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  <a:p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35. 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记叙，描述</a:t>
            </a:r>
            <a:endParaRPr lang="zh-CN" altLang="en-US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  <a:p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36. 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证明，证据</a:t>
            </a:r>
            <a:endParaRPr lang="zh-CN" altLang="en-US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  <a:p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37. 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程序，步骤，手续</a:t>
            </a:r>
            <a:endParaRPr lang="zh-CN" altLang="en-US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457950" y="283845"/>
            <a:ext cx="2543175" cy="396938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declare war on...</a:t>
            </a:r>
            <a:endParaRPr lang="en-US" altLang="zh-CN" sz="28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metal</a:t>
            </a:r>
            <a:endParaRPr lang="en-US" altLang="zh-CN" sz="28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attach</a:t>
            </a:r>
            <a:endParaRPr lang="en-US" altLang="zh-CN" sz="28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flash</a:t>
            </a:r>
            <a:endParaRPr lang="en-US" altLang="zh-CN" sz="28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conduct</a:t>
            </a:r>
            <a:endParaRPr lang="en-US" altLang="zh-CN" sz="28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entirely</a:t>
            </a:r>
            <a:endParaRPr lang="en-US" altLang="zh-CN" sz="28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account</a:t>
            </a:r>
            <a:endParaRPr lang="en-US" altLang="zh-CN" sz="28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proof</a:t>
            </a:r>
            <a:endParaRPr lang="en-US" altLang="zh-CN" sz="28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procedure</a:t>
            </a:r>
            <a:endParaRPr lang="en-US" altLang="zh-CN" sz="28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652</Words>
  <Application>WPS 演示</Application>
  <PresentationFormat>宽屏</PresentationFormat>
  <Paragraphs>83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1" baseType="lpstr">
      <vt:lpstr>Arial</vt:lpstr>
      <vt:lpstr>宋体</vt:lpstr>
      <vt:lpstr>Wingdings</vt:lpstr>
      <vt:lpstr>Times New Roman</vt:lpstr>
      <vt:lpstr>微软雅黑</vt:lpstr>
      <vt:lpstr>Arial Unicode MS</vt:lpstr>
      <vt:lpstr>Calibri</vt:lpstr>
      <vt:lpstr>Office 主题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琦琦</cp:lastModifiedBy>
  <cp:revision>3</cp:revision>
  <dcterms:created xsi:type="dcterms:W3CDTF">2021-06-12T15:52:00Z</dcterms:created>
  <dcterms:modified xsi:type="dcterms:W3CDTF">2021-06-12T23:41:11Z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2052-11.1.0.10577</vt:lpwstr>
  </property>
  <property fmtid="{D5CDD505-2E9C-101B-9397-08002B2CF9AE}" pid="3" name="ICV">
    <vt:lpwstr>E263330A9A8441DD8F5CD6DB1C167910</vt:lpwstr>
  </property>
</Properties>
</file>