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93700" y="380365"/>
            <a:ext cx="4450080" cy="65544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按，压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射出（光、亮等），放射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3.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虚拟的，模拟的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4.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易弯曲的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5.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不易弯曲的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6.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有能力的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7.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无能力的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8.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能够做某事（短语）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9.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渴望，欲望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10.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被动的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11.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无法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...... prep.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12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重要的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13.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重要地 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adv.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14.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重要 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n.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796915" y="323215"/>
            <a:ext cx="3482975" cy="69856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press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shoot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virtual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flexible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inflexible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capable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incapable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be capable of doing sth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desire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passive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beyond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significant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significantly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significance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07975" y="284480"/>
            <a:ext cx="4272280" cy="612394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15. </a:t>
            </a:r>
            <a:r>
              <a:rPr lang="zh-CN" altLang="en-US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重要，有意义（短语）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algn="l"/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16. </a:t>
            </a:r>
            <a:r>
              <a:rPr lang="zh-CN" altLang="en-US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受伤的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algn="l"/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17. </a:t>
            </a:r>
            <a:r>
              <a:rPr lang="zh-CN" altLang="en-US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受伤 </a:t>
            </a: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n.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algn="l"/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18.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精确的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algn="l"/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19.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精确 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n.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algn="l"/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20.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起源 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n.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algn="l"/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21.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来自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...(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短语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)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algn="l"/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22.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物种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algn="l"/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23.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小河，小溪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algn="l"/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24.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非凡的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algn="l"/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25.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学说，理论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algn="l"/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26.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精神的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algn="l"/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27.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药剂，疗法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algn="l"/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28.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声明 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n.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052820" y="390525"/>
            <a:ext cx="2712085" cy="612394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be of significance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injured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injury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accurate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accuracy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origin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originate from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species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stream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extraordinary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theory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mental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cure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declaration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51155" y="283845"/>
            <a:ext cx="3561080" cy="39693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29.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对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......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宣战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30.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金属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31.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系，绑；贴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32.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闪光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33.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传导，实施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34.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完全地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35.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记叙，描述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36.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证明，证据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37.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程序，步骤，手续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457950" y="283845"/>
            <a:ext cx="2543175" cy="39693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declare war on...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metal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attach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flash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conduct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entirely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account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proof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procedure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652</Words>
  <Application>WPS 演示</Application>
  <PresentationFormat>宽屏</PresentationFormat>
  <Paragraphs>83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Times New Roman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琦琦</cp:lastModifiedBy>
  <cp:revision>3</cp:revision>
  <dcterms:created xsi:type="dcterms:W3CDTF">2021-06-12T15:52:00Z</dcterms:created>
  <dcterms:modified xsi:type="dcterms:W3CDTF">2021-06-12T23:41:11Z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2052-11.1.0.10577</vt:lpwstr>
  </property>
  <property fmtid="{D5CDD505-2E9C-101B-9397-08002B2CF9AE}" pid="3" name="ICV">
    <vt:lpwstr>E263330A9A8441DD8F5CD6DB1C167910</vt:lpwstr>
  </property>
</Properties>
</file>