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7" r:id="rId4"/>
    <p:sldId id="256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40995" y="365125"/>
            <a:ext cx="4709795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、考虑到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、追溯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、尽情地，心满意足地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、以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为例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、放下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、生死攸关的问题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、列出与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相比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、社交网络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、近在咫尺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反过来；轮流，依次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、筹钱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sz="28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拯救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... ...</a:t>
            </a:r>
            <a:r>
              <a:rPr lang="zh-CN" sz="28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免于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/</a:t>
            </a:r>
            <a:r>
              <a:rPr lang="zh-CN" sz="28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避免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... ...</a:t>
            </a:r>
            <a:endParaRPr lang="en-US" sz="28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、灭绝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、也，以及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52085" y="365125"/>
            <a:ext cx="4016375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that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back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one’s heart’s content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take...for example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down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matter of life and death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list...against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network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 the corner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turn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raise money 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save...from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 out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well as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51485" y="343535"/>
            <a:ext cx="370840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、充满自信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、京剧</a:t>
            </a:r>
            <a:endParaRPr lang="en-US" altLang="zh-CN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、解释清楚，传达给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、把</a:t>
            </a:r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转变成</a:t>
            </a:r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endParaRPr lang="en-US" altLang="zh-CN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、极为激动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事情发展如人所愿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</a:t>
            </a:r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为基础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、通常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、导致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、不辜负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、在某种程度上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、怀着这样的想法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13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、凭借自身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、转向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32095" y="343535"/>
            <a:ext cx="383286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full of confidence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Peking Opera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across 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transform...into...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edge of one’s seat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tick all the right boxes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base...on...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too often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 in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 up to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some extent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with...in mind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one’s own right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to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20675" y="274955"/>
            <a:ext cx="471678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1、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在博客上发照片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2、下定决心做某事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3、 爱上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4、 全职工作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5、 对......产生影响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6、 对......做出评论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7、习惯于做某事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8、 随着时间的推移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9、 迫不及待做某事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10、 （健康、天气好转）......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11、 方向感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12、 睡着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13、 令某人开心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14、 保持联系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33720" y="274955"/>
            <a:ext cx="3726815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 pictures on a blog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determined to do 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 in love with 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full time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an impact on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 comment about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used to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time 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can’t wait to do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pick up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sense of direction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 asleep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cheer...up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in touch 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5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975</Words>
  <Application>WPS 演示</Application>
  <PresentationFormat>宽屏</PresentationFormat>
  <Paragraphs>90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2</cp:revision>
  <dcterms:created xsi:type="dcterms:W3CDTF">2021-04-15T02:46:00Z</dcterms:created>
  <dcterms:modified xsi:type="dcterms:W3CDTF">2021-04-15T03:51:43Z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171308A377384217980404E74DC30D00</vt:lpwstr>
  </property>
  <property fmtid="{D5CDD505-2E9C-101B-9397-08002B2CF9AE}" pid="3" name="KSOProductBuildVer">
    <vt:lpwstr>2052-11.1.0.10463</vt:lpwstr>
  </property>
</Properties>
</file>