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361315" y="344805"/>
            <a:ext cx="391668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无法辨认，面目全非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取得成功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直到现在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以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A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命名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5.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认为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是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6.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被认为是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7.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改善生活质量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8.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把某物系在某物上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9.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寻求事实的方法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10.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敲打他的头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重视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伤员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描述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附属于；喜欢，依恋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70780" y="367030"/>
            <a:ext cx="586613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beyond recognition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achieve success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to date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name B after A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regard...as...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recognized as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improve the quality of life...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tie/attach sth. to sth.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the/an approach to looking for the truth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hit sb. on the head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attach importance/significance/value to 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the injured/wounded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give an account of ...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attached to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61975" y="466090"/>
            <a:ext cx="1162113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1. </a:t>
            </a:r>
            <a:r>
              <a:rPr lang="zh-CN" altLang="en-US" sz="2800" b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渴望能够被重点大学录取，他养成了每天都进行英语小说阅读的习惯。</a:t>
            </a:r>
            <a:endParaRPr lang="zh-CN" altLang="en-US" sz="2800" b="1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1980" y="1090930"/>
            <a:ext cx="1122489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With a strong desire to be admitted into a key university, he makes it a rule to read English novels every day.</a:t>
            </a:r>
            <a:endParaRPr lang="en-US" altLang="zh-CN" sz="20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1980" y="1710690"/>
            <a:ext cx="38366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2. </a:t>
            </a:r>
            <a:r>
              <a:rPr lang="en-US" altLang="zh-CN" sz="2800" b="1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是我的英语老师鼓励我克服困难。</a:t>
            </a:r>
            <a:endParaRPr lang="en-US" altLang="zh-CN" sz="2800" b="1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41655" y="2373630"/>
            <a:ext cx="103733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It’s my English teacher that/who inspires me to get over the difficulties.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1815" y="3157220"/>
            <a:ext cx="24650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3. </a:t>
            </a:r>
            <a:r>
              <a:rPr lang="en-US" altLang="zh-CN" sz="2800" b="1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还有很多事要去做。</a:t>
            </a:r>
            <a:endParaRPr lang="en-US" altLang="zh-CN" sz="2800" b="1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2130" y="3779520"/>
            <a:ext cx="38881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Much remains to be done.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61975" y="4482465"/>
            <a:ext cx="40652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4. </a:t>
            </a:r>
            <a:r>
              <a:rPr lang="en-US" altLang="zh-CN" sz="2800" b="1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近十年来，学校发生了巨大的变化。</a:t>
            </a:r>
            <a:endParaRPr lang="en-US" altLang="zh-CN" sz="2800" b="1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1975" y="5114925"/>
            <a:ext cx="95396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Great changes have taken place in the past 10 years in our school.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778</Words>
  <Application>WPS 演示</Application>
  <PresentationFormat>宽屏</PresentationFormat>
  <Paragraphs>46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3</cp:revision>
  <dcterms:created xsi:type="dcterms:W3CDTF">2021-06-17T00:51:00Z</dcterms:created>
  <dcterms:modified xsi:type="dcterms:W3CDTF">2021-06-17T06:32:51Z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498F4BF4EDFE4720A6B661EC1C716877</vt:lpwstr>
  </property>
  <property fmtid="{D5CDD505-2E9C-101B-9397-08002B2CF9AE}" pid="3" name="KSOProductBuildVer">
    <vt:lpwstr>2052-11.1.0.10577</vt:lpwstr>
  </property>
</Properties>
</file>