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3326" r:id="rId3"/>
    <p:sldId id="3318" r:id="rId4"/>
    <p:sldId id="3327" r:id="rId5"/>
    <p:sldId id="3329" r:id="rId6"/>
    <p:sldId id="3307" r:id="rId7"/>
    <p:sldId id="3330" r:id="rId8"/>
    <p:sldId id="3331" r:id="rId9"/>
    <p:sldId id="3332" r:id="rId10"/>
    <p:sldId id="318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65" autoAdjust="0"/>
    <p:restoredTop sz="72527" autoAdjust="0"/>
  </p:normalViewPr>
  <p:slideViewPr>
    <p:cSldViewPr snapToGrid="0" showGuides="1">
      <p:cViewPr varScale="1">
        <p:scale>
          <a:sx n="87" d="100"/>
          <a:sy n="87" d="100"/>
        </p:scale>
        <p:origin x="-432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8144-1717-455B-8710-1072F1C69B3D}" type="datetimeFigureOut">
              <a:rPr lang="zh-CN" altLang="en-US" smtClean="0"/>
              <a:t>2021/4/7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1411-A1CC-4AC7-881C-E2CC93D983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10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EF2C0-A6C1-40C5-BE79-F079FE5F2D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482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70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53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835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C1411-A1CC-4AC7-881C-E2CC93D983C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501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C9C18-EE02-4D6E-8121-90526B61423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22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22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88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9">
            <a:extLst>
              <a:ext uri="{FF2B5EF4-FFF2-40B4-BE49-F238E27FC236}">
                <a16:creationId xmlns="" xmlns:a16="http://schemas.microsoft.com/office/drawing/2014/main" id="{36E68EB4-91C1-45AF-80AA-DAD0C6E9A3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12573" y="1210468"/>
            <a:ext cx="1040670" cy="92333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buNone/>
              <a:defRPr lang="zh-CN" altLang="en-US" sz="6000" dirty="0" smtClean="0">
                <a:solidFill>
                  <a:schemeClr val="accent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</a:defRPr>
            </a:lvl1pPr>
          </a:lstStyle>
          <a:p>
            <a:pPr marL="0" lvl="0"/>
            <a:r>
              <a:rPr lang="en-US" altLang="zh-CN" dirty="0"/>
              <a:t>00</a:t>
            </a:r>
            <a:endParaRPr lang="zh-CN" altLang="en-US" dirty="0"/>
          </a:p>
        </p:txBody>
      </p:sp>
      <p:sp>
        <p:nvSpPr>
          <p:cNvPr id="5" name="文本占位符 9">
            <a:extLst>
              <a:ext uri="{FF2B5EF4-FFF2-40B4-BE49-F238E27FC236}">
                <a16:creationId xmlns="" xmlns:a16="http://schemas.microsoft.com/office/drawing/2014/main" id="{05608691-1BEB-42DF-AC7F-53F1A92856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76803" y="3375847"/>
            <a:ext cx="6712209" cy="30476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zh-CN" altLang="en-US" sz="1050" spc="300">
                <a:solidFill>
                  <a:schemeClr val="tx1"/>
                </a:solidFill>
                <a:latin typeface="Arial" panose="020B0604020202020204" pitchFamily="34" charset="0"/>
                <a:ea typeface="YouYuan" panose="02010509060101010101" pitchFamily="49" charset="-122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dirty="0"/>
              <a:t>Please input your text here, please input your text here.</a:t>
            </a:r>
          </a:p>
        </p:txBody>
      </p:sp>
      <p:sp>
        <p:nvSpPr>
          <p:cNvPr id="6" name="标题 12">
            <a:extLst>
              <a:ext uri="{FF2B5EF4-FFF2-40B4-BE49-F238E27FC236}">
                <a16:creationId xmlns="" xmlns:a16="http://schemas.microsoft.com/office/drawing/2014/main" id="{DAD5093F-D394-4179-9D43-D450DCE80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28357" y="2585615"/>
            <a:ext cx="6535286" cy="782431"/>
          </a:xfrm>
          <a:prstGeom prst="rect">
            <a:avLst/>
          </a:prstGeom>
        </p:spPr>
        <p:txBody>
          <a:bodyPr/>
          <a:lstStyle>
            <a:lvl1pPr algn="ctr">
              <a:defRPr sz="5000" b="1" spc="600">
                <a:solidFill>
                  <a:schemeClr val="accent1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在此输入标题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="" xmlns:a16="http://schemas.microsoft.com/office/drawing/2014/main" id="{492F4736-3DFA-4980-BD87-E37613C435FF}"/>
              </a:ext>
            </a:extLst>
          </p:cNvPr>
          <p:cNvGrpSpPr/>
          <p:nvPr userDrawn="1"/>
        </p:nvGrpSpPr>
        <p:grpSpPr>
          <a:xfrm>
            <a:off x="5937867" y="972193"/>
            <a:ext cx="992594" cy="716975"/>
            <a:chOff x="5627104" y="1188340"/>
            <a:chExt cx="867264" cy="1228168"/>
          </a:xfrm>
        </p:grpSpPr>
        <p:cxnSp>
          <p:nvCxnSpPr>
            <p:cNvPr id="8" name="直接连接符 7">
              <a:extLst>
                <a:ext uri="{FF2B5EF4-FFF2-40B4-BE49-F238E27FC236}">
                  <a16:creationId xmlns="" xmlns:a16="http://schemas.microsoft.com/office/drawing/2014/main" id="{0C0D56B0-24B0-4870-904C-928BCADBE6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27104" y="1197864"/>
              <a:ext cx="865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="" xmlns:a16="http://schemas.microsoft.com/office/drawing/2014/main" id="{A8D21AEB-073F-4D57-AA06-1BD9755457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4368" y="1188340"/>
              <a:ext cx="0" cy="1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="" xmlns:a16="http://schemas.microsoft.com/office/drawing/2014/main" id="{C2C17A88-7081-4327-829F-084757435D33}"/>
              </a:ext>
            </a:extLst>
          </p:cNvPr>
          <p:cNvGrpSpPr/>
          <p:nvPr userDrawn="1"/>
        </p:nvGrpSpPr>
        <p:grpSpPr>
          <a:xfrm>
            <a:off x="5252744" y="821978"/>
            <a:ext cx="880164" cy="1557011"/>
            <a:chOff x="3447288" y="1197864"/>
            <a:chExt cx="1490472" cy="3008376"/>
          </a:xfrm>
        </p:grpSpPr>
        <p:cxnSp>
          <p:nvCxnSpPr>
            <p:cNvPr id="11" name="直接连接符 10">
              <a:extLst>
                <a:ext uri="{FF2B5EF4-FFF2-40B4-BE49-F238E27FC236}">
                  <a16:creationId xmlns="" xmlns:a16="http://schemas.microsoft.com/office/drawing/2014/main" id="{029A3233-0A22-41FE-949D-237FBF2E5152}"/>
                </a:ext>
              </a:extLst>
            </p:cNvPr>
            <p:cNvCxnSpPr/>
            <p:nvPr/>
          </p:nvCxnSpPr>
          <p:spPr>
            <a:xfrm flipH="1">
              <a:off x="3447288" y="1197864"/>
              <a:ext cx="256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="" xmlns:a16="http://schemas.microsoft.com/office/drawing/2014/main" id="{34128EAC-1B03-46F4-9727-1E09E6F15B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47288" y="4206240"/>
              <a:ext cx="14904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="" xmlns:a16="http://schemas.microsoft.com/office/drawing/2014/main" id="{66119898-B866-4386-9A5A-8E16ACAE7E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47288" y="1197865"/>
              <a:ext cx="0" cy="3008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直接连接符 17">
            <a:extLst>
              <a:ext uri="{FF2B5EF4-FFF2-40B4-BE49-F238E27FC236}">
                <a16:creationId xmlns="" xmlns:a16="http://schemas.microsoft.com/office/drawing/2014/main" id="{34EA971B-7024-448D-827C-EC46ECD28962}"/>
              </a:ext>
            </a:extLst>
          </p:cNvPr>
          <p:cNvCxnSpPr/>
          <p:nvPr userDrawn="1"/>
        </p:nvCxnSpPr>
        <p:spPr>
          <a:xfrm flipH="1">
            <a:off x="4410671" y="1612708"/>
            <a:ext cx="690880" cy="69088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="" xmlns:a16="http://schemas.microsoft.com/office/drawing/2014/main" id="{DFCAA6AD-0223-4BD7-B464-00DE6A462C7C}"/>
              </a:ext>
            </a:extLst>
          </p:cNvPr>
          <p:cNvCxnSpPr>
            <a:cxnSpLocks/>
          </p:cNvCxnSpPr>
          <p:nvPr userDrawn="1"/>
        </p:nvCxnSpPr>
        <p:spPr>
          <a:xfrm flipH="1">
            <a:off x="6913439" y="1681248"/>
            <a:ext cx="340312" cy="34031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3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 hasCustomPrompt="1"/>
          </p:nvPr>
        </p:nvSpPr>
        <p:spPr>
          <a:xfrm>
            <a:off x="1246463" y="149676"/>
            <a:ext cx="9153416" cy="59495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1" spc="6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标题</a:t>
            </a:r>
          </a:p>
        </p:txBody>
      </p:sp>
    </p:spTree>
    <p:extLst>
      <p:ext uri="{BB962C8B-B14F-4D97-AF65-F5344CB8AC3E}">
        <p14:creationId xmlns:p14="http://schemas.microsoft.com/office/powerpoint/2010/main" val="1530477028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87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61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3C7E9208-8FCF-4D11-B361-4F20080EBFF6}"/>
              </a:ext>
            </a:extLst>
          </p:cNvPr>
          <p:cNvSpPr/>
          <p:nvPr/>
        </p:nvSpPr>
        <p:spPr>
          <a:xfrm>
            <a:off x="4742017" y="2679011"/>
            <a:ext cx="1141119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学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85AD6785-8608-428B-81C3-154D2E6B4924}"/>
              </a:ext>
            </a:extLst>
          </p:cNvPr>
          <p:cNvSpPr/>
          <p:nvPr/>
        </p:nvSpPr>
        <p:spPr>
          <a:xfrm>
            <a:off x="4121657" y="1485934"/>
            <a:ext cx="1220838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9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教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A84F75D4-A110-4789-926F-E6071B7BB19E}"/>
              </a:ext>
            </a:extLst>
          </p:cNvPr>
          <p:cNvSpPr/>
          <p:nvPr/>
        </p:nvSpPr>
        <p:spPr>
          <a:xfrm>
            <a:off x="5970537" y="3762926"/>
            <a:ext cx="2505951" cy="70788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练习</a:t>
            </a:r>
            <a:r>
              <a:rPr lang="zh-CN" altLang="en-US" sz="4000" dirty="0" smtClean="0">
                <a:solidFill>
                  <a:schemeClr val="bg1"/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ea"/>
                <a:sym typeface="+mn-lt"/>
              </a:rPr>
              <a:t>习题</a:t>
            </a:r>
            <a:endParaRPr lang="zh-CN" altLang="en-US" sz="4000" dirty="0">
              <a:solidFill>
                <a:schemeClr val="bg1"/>
              </a:solidFill>
              <a:latin typeface="幼圆" panose="02010509060101010101" pitchFamily="49" charset="-122"/>
              <a:ea typeface="幼圆" panose="02010509060101010101" pitchFamily="49" charset="-122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2769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FBB576B1-8CD8-4DFD-BA1F-1FB4BB213298}"/>
              </a:ext>
            </a:extLst>
          </p:cNvPr>
          <p:cNvSpPr/>
          <p:nvPr/>
        </p:nvSpPr>
        <p:spPr>
          <a:xfrm>
            <a:off x="2018923" y="2707861"/>
            <a:ext cx="9107786" cy="1107996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感谢聆听</a:t>
            </a:r>
          </a:p>
        </p:txBody>
      </p:sp>
    </p:spTree>
    <p:extLst>
      <p:ext uri="{BB962C8B-B14F-4D97-AF65-F5344CB8AC3E}">
        <p14:creationId xmlns:p14="http://schemas.microsoft.com/office/powerpoint/2010/main" val="1476150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>
            <a:extLst>
              <a:ext uri="{FF2B5EF4-FFF2-40B4-BE49-F238E27FC236}">
                <a16:creationId xmlns="" xmlns:a16="http://schemas.microsoft.com/office/drawing/2014/main" id="{E5F16F88-3121-4C47-8E29-421BB1315F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28" y="1626242"/>
            <a:ext cx="5795682" cy="3785305"/>
          </a:xfrm>
          <a:prstGeom prst="rect">
            <a:avLst/>
          </a:prstGeom>
        </p:spPr>
      </p:pic>
      <p:sp>
        <p:nvSpPr>
          <p:cNvPr id="3" name="菱形 2">
            <a:extLst>
              <a:ext uri="{FF2B5EF4-FFF2-40B4-BE49-F238E27FC236}">
                <a16:creationId xmlns="" xmlns:a16="http://schemas.microsoft.com/office/drawing/2014/main" id="{222237F9-0C0C-44C2-A4F6-D479D8C06388}"/>
              </a:ext>
            </a:extLst>
          </p:cNvPr>
          <p:cNvSpPr/>
          <p:nvPr/>
        </p:nvSpPr>
        <p:spPr>
          <a:xfrm rot="5400000">
            <a:off x="-53806" y="710312"/>
            <a:ext cx="6201494" cy="6106584"/>
          </a:xfrm>
          <a:prstGeom prst="diamond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2400" noProof="1">
              <a:solidFill>
                <a:prstClr val="white"/>
              </a:solidFill>
              <a:latin typeface="Arial" panose="020B0604020202020204" pitchFamily="34" charset="0"/>
              <a:ea typeface="SimHei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059D303-E461-4147-BF29-98584545A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知识回顾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40B6E89F-2AB9-4AFE-BCE2-7CB0567FEDA7}"/>
              </a:ext>
            </a:extLst>
          </p:cNvPr>
          <p:cNvGrpSpPr/>
          <p:nvPr/>
        </p:nvGrpSpPr>
        <p:grpSpPr>
          <a:xfrm>
            <a:off x="5469467" y="3205825"/>
            <a:ext cx="1219200" cy="1217083"/>
            <a:chOff x="5469467" y="3205825"/>
            <a:chExt cx="1219200" cy="1217083"/>
          </a:xfrm>
        </p:grpSpPr>
        <p:sp>
          <p:nvSpPr>
            <p:cNvPr id="5" name="椭圆 4">
              <a:extLst>
                <a:ext uri="{FF2B5EF4-FFF2-40B4-BE49-F238E27FC236}">
                  <a16:creationId xmlns="" xmlns:a16="http://schemas.microsoft.com/office/drawing/2014/main" id="{7AE1AA5D-7B27-43A5-994F-5CEB04295583}"/>
                </a:ext>
              </a:extLst>
            </p:cNvPr>
            <p:cNvSpPr/>
            <p:nvPr/>
          </p:nvSpPr>
          <p:spPr>
            <a:xfrm rot="5400000">
              <a:off x="5470525" y="3204767"/>
              <a:ext cx="1217083" cy="12192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zh-CN" altLang="en-US" sz="2400" noProof="1">
                <a:solidFill>
                  <a:prstClr val="white"/>
                </a:solidFill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213">
              <a:extLst>
                <a:ext uri="{FF2B5EF4-FFF2-40B4-BE49-F238E27FC236}">
                  <a16:creationId xmlns="" xmlns:a16="http://schemas.microsoft.com/office/drawing/2014/main" id="{C3C08182-4A9D-4812-BB32-39E3878005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96349" y="3580565"/>
              <a:ext cx="598101" cy="639351"/>
            </a:xfrm>
            <a:custGeom>
              <a:avLst/>
              <a:gdLst>
                <a:gd name="T0" fmla="*/ 15 w 131"/>
                <a:gd name="T1" fmla="*/ 76 h 140"/>
                <a:gd name="T2" fmla="*/ 24 w 131"/>
                <a:gd name="T3" fmla="*/ 51 h 140"/>
                <a:gd name="T4" fmla="*/ 37 w 131"/>
                <a:gd name="T5" fmla="*/ 72 h 140"/>
                <a:gd name="T6" fmla="*/ 50 w 131"/>
                <a:gd name="T7" fmla="*/ 52 h 140"/>
                <a:gd name="T8" fmla="*/ 62 w 131"/>
                <a:gd name="T9" fmla="*/ 71 h 140"/>
                <a:gd name="T10" fmla="*/ 71 w 131"/>
                <a:gd name="T11" fmla="*/ 43 h 140"/>
                <a:gd name="T12" fmla="*/ 74 w 131"/>
                <a:gd name="T13" fmla="*/ 42 h 140"/>
                <a:gd name="T14" fmla="*/ 75 w 131"/>
                <a:gd name="T15" fmla="*/ 44 h 140"/>
                <a:gd name="T16" fmla="*/ 63 w 131"/>
                <a:gd name="T17" fmla="*/ 82 h 140"/>
                <a:gd name="T18" fmla="*/ 50 w 131"/>
                <a:gd name="T19" fmla="*/ 60 h 140"/>
                <a:gd name="T20" fmla="*/ 38 w 131"/>
                <a:gd name="T21" fmla="*/ 81 h 140"/>
                <a:gd name="T22" fmla="*/ 25 w 131"/>
                <a:gd name="T23" fmla="*/ 61 h 140"/>
                <a:gd name="T24" fmla="*/ 19 w 131"/>
                <a:gd name="T25" fmla="*/ 77 h 140"/>
                <a:gd name="T26" fmla="*/ 17 w 131"/>
                <a:gd name="T27" fmla="*/ 79 h 140"/>
                <a:gd name="T28" fmla="*/ 15 w 131"/>
                <a:gd name="T29" fmla="*/ 76 h 140"/>
                <a:gd name="T30" fmla="*/ 131 w 131"/>
                <a:gd name="T31" fmla="*/ 9 h 140"/>
                <a:gd name="T32" fmla="*/ 131 w 131"/>
                <a:gd name="T33" fmla="*/ 20 h 140"/>
                <a:gd name="T34" fmla="*/ 131 w 131"/>
                <a:gd name="T35" fmla="*/ 26 h 140"/>
                <a:gd name="T36" fmla="*/ 131 w 131"/>
                <a:gd name="T37" fmla="*/ 96 h 140"/>
                <a:gd name="T38" fmla="*/ 79 w 131"/>
                <a:gd name="T39" fmla="*/ 96 h 140"/>
                <a:gd name="T40" fmla="*/ 79 w 131"/>
                <a:gd name="T41" fmla="*/ 113 h 140"/>
                <a:gd name="T42" fmla="*/ 113 w 131"/>
                <a:gd name="T43" fmla="*/ 140 h 140"/>
                <a:gd name="T44" fmla="*/ 105 w 131"/>
                <a:gd name="T45" fmla="*/ 140 h 140"/>
                <a:gd name="T46" fmla="*/ 79 w 131"/>
                <a:gd name="T47" fmla="*/ 122 h 140"/>
                <a:gd name="T48" fmla="*/ 79 w 131"/>
                <a:gd name="T49" fmla="*/ 123 h 140"/>
                <a:gd name="T50" fmla="*/ 61 w 131"/>
                <a:gd name="T51" fmla="*/ 123 h 140"/>
                <a:gd name="T52" fmla="*/ 61 w 131"/>
                <a:gd name="T53" fmla="*/ 122 h 140"/>
                <a:gd name="T54" fmla="*/ 35 w 131"/>
                <a:gd name="T55" fmla="*/ 140 h 140"/>
                <a:gd name="T56" fmla="*/ 26 w 131"/>
                <a:gd name="T57" fmla="*/ 140 h 140"/>
                <a:gd name="T58" fmla="*/ 61 w 131"/>
                <a:gd name="T59" fmla="*/ 113 h 140"/>
                <a:gd name="T60" fmla="*/ 61 w 131"/>
                <a:gd name="T61" fmla="*/ 96 h 140"/>
                <a:gd name="T62" fmla="*/ 0 w 131"/>
                <a:gd name="T63" fmla="*/ 96 h 140"/>
                <a:gd name="T64" fmla="*/ 0 w 131"/>
                <a:gd name="T65" fmla="*/ 26 h 140"/>
                <a:gd name="T66" fmla="*/ 0 w 131"/>
                <a:gd name="T67" fmla="*/ 20 h 140"/>
                <a:gd name="T68" fmla="*/ 0 w 131"/>
                <a:gd name="T69" fmla="*/ 9 h 140"/>
                <a:gd name="T70" fmla="*/ 61 w 131"/>
                <a:gd name="T71" fmla="*/ 9 h 140"/>
                <a:gd name="T72" fmla="*/ 61 w 131"/>
                <a:gd name="T73" fmla="*/ 0 h 140"/>
                <a:gd name="T74" fmla="*/ 79 w 131"/>
                <a:gd name="T75" fmla="*/ 0 h 140"/>
                <a:gd name="T76" fmla="*/ 79 w 131"/>
                <a:gd name="T77" fmla="*/ 9 h 140"/>
                <a:gd name="T78" fmla="*/ 131 w 131"/>
                <a:gd name="T79" fmla="*/ 9 h 140"/>
                <a:gd name="T80" fmla="*/ 122 w 131"/>
                <a:gd name="T81" fmla="*/ 28 h 140"/>
                <a:gd name="T82" fmla="*/ 9 w 131"/>
                <a:gd name="T83" fmla="*/ 28 h 140"/>
                <a:gd name="T84" fmla="*/ 9 w 131"/>
                <a:gd name="T85" fmla="*/ 88 h 140"/>
                <a:gd name="T86" fmla="*/ 61 w 131"/>
                <a:gd name="T87" fmla="*/ 88 h 140"/>
                <a:gd name="T88" fmla="*/ 79 w 131"/>
                <a:gd name="T89" fmla="*/ 88 h 140"/>
                <a:gd name="T90" fmla="*/ 122 w 131"/>
                <a:gd name="T91" fmla="*/ 88 h 140"/>
                <a:gd name="T92" fmla="*/ 122 w 131"/>
                <a:gd name="T93" fmla="*/ 28 h 140"/>
                <a:gd name="T94" fmla="*/ 99 w 131"/>
                <a:gd name="T95" fmla="*/ 62 h 140"/>
                <a:gd name="T96" fmla="*/ 110 w 131"/>
                <a:gd name="T97" fmla="*/ 51 h 140"/>
                <a:gd name="T98" fmla="*/ 99 w 131"/>
                <a:gd name="T99" fmla="*/ 39 h 140"/>
                <a:gd name="T100" fmla="*/ 87 w 131"/>
                <a:gd name="T101" fmla="*/ 51 h 140"/>
                <a:gd name="T102" fmla="*/ 99 w 131"/>
                <a:gd name="T103" fmla="*/ 62 h 140"/>
                <a:gd name="T104" fmla="*/ 96 w 131"/>
                <a:gd name="T105" fmla="*/ 70 h 140"/>
                <a:gd name="T106" fmla="*/ 87 w 131"/>
                <a:gd name="T107" fmla="*/ 70 h 140"/>
                <a:gd name="T108" fmla="*/ 87 w 131"/>
                <a:gd name="T109" fmla="*/ 79 h 140"/>
                <a:gd name="T110" fmla="*/ 96 w 131"/>
                <a:gd name="T111" fmla="*/ 79 h 140"/>
                <a:gd name="T112" fmla="*/ 96 w 131"/>
                <a:gd name="T113" fmla="*/ 70 h 140"/>
                <a:gd name="T114" fmla="*/ 105 w 131"/>
                <a:gd name="T115" fmla="*/ 79 h 140"/>
                <a:gd name="T116" fmla="*/ 114 w 131"/>
                <a:gd name="T117" fmla="*/ 79 h 140"/>
                <a:gd name="T118" fmla="*/ 114 w 131"/>
                <a:gd name="T119" fmla="*/ 70 h 140"/>
                <a:gd name="T120" fmla="*/ 105 w 131"/>
                <a:gd name="T121" fmla="*/ 70 h 140"/>
                <a:gd name="T122" fmla="*/ 105 w 131"/>
                <a:gd name="T123" fmla="*/ 7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1" h="140">
                  <a:moveTo>
                    <a:pt x="15" y="76"/>
                  </a:moveTo>
                  <a:cubicBezTo>
                    <a:pt x="24" y="51"/>
                    <a:pt x="24" y="51"/>
                    <a:pt x="24" y="51"/>
                  </a:cubicBezTo>
                  <a:cubicBezTo>
                    <a:pt x="37" y="72"/>
                    <a:pt x="37" y="72"/>
                    <a:pt x="37" y="72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72" y="42"/>
                    <a:pt x="73" y="41"/>
                    <a:pt x="74" y="42"/>
                  </a:cubicBezTo>
                  <a:cubicBezTo>
                    <a:pt x="75" y="42"/>
                    <a:pt x="76" y="43"/>
                    <a:pt x="75" y="44"/>
                  </a:cubicBezTo>
                  <a:cubicBezTo>
                    <a:pt x="63" y="82"/>
                    <a:pt x="63" y="82"/>
                    <a:pt x="63" y="82"/>
                  </a:cubicBezTo>
                  <a:cubicBezTo>
                    <a:pt x="50" y="60"/>
                    <a:pt x="50" y="60"/>
                    <a:pt x="50" y="60"/>
                  </a:cubicBezTo>
                  <a:cubicBezTo>
                    <a:pt x="38" y="81"/>
                    <a:pt x="38" y="81"/>
                    <a:pt x="38" y="81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19" y="77"/>
                    <a:pt x="19" y="77"/>
                    <a:pt x="19" y="77"/>
                  </a:cubicBezTo>
                  <a:cubicBezTo>
                    <a:pt x="19" y="78"/>
                    <a:pt x="18" y="79"/>
                    <a:pt x="17" y="79"/>
                  </a:cubicBezTo>
                  <a:cubicBezTo>
                    <a:pt x="15" y="78"/>
                    <a:pt x="15" y="77"/>
                    <a:pt x="15" y="76"/>
                  </a:cubicBezTo>
                  <a:close/>
                  <a:moveTo>
                    <a:pt x="131" y="9"/>
                  </a:moveTo>
                  <a:cubicBezTo>
                    <a:pt x="131" y="20"/>
                    <a:pt x="131" y="20"/>
                    <a:pt x="131" y="20"/>
                  </a:cubicBezTo>
                  <a:cubicBezTo>
                    <a:pt x="131" y="26"/>
                    <a:pt x="131" y="26"/>
                    <a:pt x="131" y="26"/>
                  </a:cubicBezTo>
                  <a:cubicBezTo>
                    <a:pt x="131" y="96"/>
                    <a:pt x="131" y="96"/>
                    <a:pt x="131" y="96"/>
                  </a:cubicBezTo>
                  <a:cubicBezTo>
                    <a:pt x="79" y="96"/>
                    <a:pt x="79" y="96"/>
                    <a:pt x="79" y="96"/>
                  </a:cubicBezTo>
                  <a:cubicBezTo>
                    <a:pt x="79" y="113"/>
                    <a:pt x="79" y="113"/>
                    <a:pt x="79" y="113"/>
                  </a:cubicBezTo>
                  <a:cubicBezTo>
                    <a:pt x="113" y="140"/>
                    <a:pt x="113" y="140"/>
                    <a:pt x="113" y="140"/>
                  </a:cubicBezTo>
                  <a:cubicBezTo>
                    <a:pt x="105" y="140"/>
                    <a:pt x="105" y="140"/>
                    <a:pt x="105" y="140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9" y="123"/>
                    <a:pt x="79" y="123"/>
                    <a:pt x="79" y="123"/>
                  </a:cubicBezTo>
                  <a:cubicBezTo>
                    <a:pt x="61" y="123"/>
                    <a:pt x="61" y="123"/>
                    <a:pt x="61" y="123"/>
                  </a:cubicBezTo>
                  <a:cubicBezTo>
                    <a:pt x="61" y="122"/>
                    <a:pt x="61" y="122"/>
                    <a:pt x="61" y="122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26" y="140"/>
                    <a:pt x="26" y="140"/>
                    <a:pt x="26" y="140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61" y="96"/>
                    <a:pt x="61" y="96"/>
                    <a:pt x="61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9"/>
                    <a:pt x="79" y="9"/>
                    <a:pt x="79" y="9"/>
                  </a:cubicBezTo>
                  <a:lnTo>
                    <a:pt x="131" y="9"/>
                  </a:lnTo>
                  <a:close/>
                  <a:moveTo>
                    <a:pt x="122" y="28"/>
                  </a:moveTo>
                  <a:cubicBezTo>
                    <a:pt x="9" y="28"/>
                    <a:pt x="9" y="28"/>
                    <a:pt x="9" y="28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79" y="88"/>
                    <a:pt x="79" y="88"/>
                    <a:pt x="79" y="88"/>
                  </a:cubicBezTo>
                  <a:cubicBezTo>
                    <a:pt x="122" y="88"/>
                    <a:pt x="122" y="88"/>
                    <a:pt x="122" y="88"/>
                  </a:cubicBezTo>
                  <a:lnTo>
                    <a:pt x="122" y="28"/>
                  </a:lnTo>
                  <a:close/>
                  <a:moveTo>
                    <a:pt x="99" y="62"/>
                  </a:moveTo>
                  <a:cubicBezTo>
                    <a:pt x="105" y="62"/>
                    <a:pt x="110" y="57"/>
                    <a:pt x="110" y="51"/>
                  </a:cubicBezTo>
                  <a:cubicBezTo>
                    <a:pt x="110" y="45"/>
                    <a:pt x="105" y="39"/>
                    <a:pt x="99" y="39"/>
                  </a:cubicBezTo>
                  <a:cubicBezTo>
                    <a:pt x="93" y="39"/>
                    <a:pt x="87" y="45"/>
                    <a:pt x="87" y="51"/>
                  </a:cubicBezTo>
                  <a:cubicBezTo>
                    <a:pt x="87" y="57"/>
                    <a:pt x="93" y="62"/>
                    <a:pt x="99" y="62"/>
                  </a:cubicBezTo>
                  <a:close/>
                  <a:moveTo>
                    <a:pt x="96" y="70"/>
                  </a:moveTo>
                  <a:cubicBezTo>
                    <a:pt x="87" y="70"/>
                    <a:pt x="87" y="70"/>
                    <a:pt x="87" y="70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96" y="79"/>
                    <a:pt x="96" y="79"/>
                    <a:pt x="96" y="79"/>
                  </a:cubicBezTo>
                  <a:lnTo>
                    <a:pt x="96" y="70"/>
                  </a:lnTo>
                  <a:close/>
                  <a:moveTo>
                    <a:pt x="105" y="79"/>
                  </a:moveTo>
                  <a:cubicBezTo>
                    <a:pt x="114" y="79"/>
                    <a:pt x="114" y="79"/>
                    <a:pt x="114" y="79"/>
                  </a:cubicBezTo>
                  <a:cubicBezTo>
                    <a:pt x="114" y="70"/>
                    <a:pt x="114" y="70"/>
                    <a:pt x="114" y="70"/>
                  </a:cubicBezTo>
                  <a:cubicBezTo>
                    <a:pt x="105" y="70"/>
                    <a:pt x="105" y="70"/>
                    <a:pt x="105" y="70"/>
                  </a:cubicBezTo>
                  <a:lnTo>
                    <a:pt x="105" y="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="" xmlns:a16="http://schemas.microsoft.com/office/drawing/2014/main" id="{96625E19-FEB3-4DF5-95BB-88BF5FB20D61}"/>
              </a:ext>
            </a:extLst>
          </p:cNvPr>
          <p:cNvGrpSpPr/>
          <p:nvPr/>
        </p:nvGrpSpPr>
        <p:grpSpPr>
          <a:xfrm>
            <a:off x="1210619" y="3383138"/>
            <a:ext cx="3672644" cy="1542506"/>
            <a:chOff x="1387950" y="2892588"/>
            <a:chExt cx="2057920" cy="2784166"/>
          </a:xfrm>
        </p:grpSpPr>
        <p:sp>
          <p:nvSpPr>
            <p:cNvPr id="28" name="TextBox 14">
              <a:extLst>
                <a:ext uri="{FF2B5EF4-FFF2-40B4-BE49-F238E27FC236}">
                  <a16:creationId xmlns="" xmlns:a16="http://schemas.microsoft.com/office/drawing/2014/main" id="{CB862D7D-BA50-4C12-A137-3E2B6847D633}"/>
                </a:ext>
              </a:extLst>
            </p:cNvPr>
            <p:cNvSpPr txBox="1"/>
            <p:nvPr/>
          </p:nvSpPr>
          <p:spPr>
            <a:xfrm>
              <a:off x="1387950" y="2892588"/>
              <a:ext cx="1879404" cy="892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列表</a:t>
              </a:r>
              <a:endParaRPr lang="zh-CN" altLang="en-US" sz="2000" b="1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29" name="直接连接符 28">
              <a:extLst>
                <a:ext uri="{FF2B5EF4-FFF2-40B4-BE49-F238E27FC236}">
                  <a16:creationId xmlns="" xmlns:a16="http://schemas.microsoft.com/office/drawing/2014/main" id="{0D3A1595-50C0-44A6-8A45-3F959FDD5A5F}"/>
                </a:ext>
              </a:extLst>
            </p:cNvPr>
            <p:cNvCxnSpPr/>
            <p:nvPr/>
          </p:nvCxnSpPr>
          <p:spPr>
            <a:xfrm>
              <a:off x="1456215" y="3735101"/>
              <a:ext cx="1819467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3">
              <a:extLst>
                <a:ext uri="{FF2B5EF4-FFF2-40B4-BE49-F238E27FC236}">
                  <a16:creationId xmlns="" xmlns:a16="http://schemas.microsoft.com/office/drawing/2014/main" id="{B6BE9F1A-B95F-4572-8E38-488EE1F1AA38}"/>
                </a:ext>
              </a:extLst>
            </p:cNvPr>
            <p:cNvSpPr txBox="1"/>
            <p:nvPr/>
          </p:nvSpPr>
          <p:spPr>
            <a:xfrm>
              <a:off x="1387950" y="3843520"/>
              <a:ext cx="2057920" cy="183323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SimHei" panose="02010609060101010101" pitchFamily="49" charset="-122"/>
                  <a:cs typeface="+mn-ea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用 </a:t>
              </a:r>
              <a:r>
                <a:rPr lang="en-US" altLang="zh-CN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[ ] </a:t>
              </a:r>
              <a:r>
                <a:rPr lang="zh-CN" altLang="en-US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标识</a:t>
              </a:r>
              <a:r>
                <a:rPr lang="zh-CN" altLang="en-US" sz="2000" dirty="0" smtClean="0">
                  <a:sym typeface="Arial" panose="020B0604020202020204" pitchFamily="34" charset="0"/>
                </a:rPr>
                <a:t>，是</a:t>
              </a:r>
              <a:r>
                <a:rPr lang="en-US" altLang="zh-CN" sz="2000" dirty="0" smtClean="0">
                  <a:sym typeface="Arial" panose="020B0604020202020204" pitchFamily="34" charset="0"/>
                </a:rPr>
                <a:t>python</a:t>
              </a:r>
              <a:r>
                <a:rPr lang="zh-CN" altLang="en-US" sz="2000" dirty="0" smtClean="0">
                  <a:sym typeface="Arial" panose="020B0604020202020204" pitchFamily="34" charset="0"/>
                </a:rPr>
                <a:t>最通用的复合数据类型，从左到右默认</a:t>
              </a:r>
              <a:r>
                <a:rPr lang="zh-CN" altLang="en-US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从</a:t>
              </a:r>
              <a:r>
                <a:rPr lang="en-US" altLang="zh-CN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0</a:t>
              </a:r>
              <a:r>
                <a:rPr lang="zh-CN" altLang="en-US" sz="2000" dirty="0" smtClean="0">
                  <a:solidFill>
                    <a:srgbClr val="00B0F0"/>
                  </a:solidFill>
                  <a:sym typeface="Arial" panose="020B0604020202020204" pitchFamily="34" charset="0"/>
                </a:rPr>
                <a:t>开始</a:t>
              </a:r>
              <a:endParaRPr lang="zh-CN" altLang="en-US" sz="2000" dirty="0">
                <a:solidFill>
                  <a:srgbClr val="00B0F0"/>
                </a:solidFill>
                <a:sym typeface="Arial" panose="020B0604020202020204" pitchFamily="34" charset="0"/>
              </a:endParaRPr>
            </a:p>
          </p:txBody>
        </p:sp>
      </p:grpSp>
      <p:sp>
        <p:nvSpPr>
          <p:cNvPr id="31" name="Freeform 11">
            <a:extLst>
              <a:ext uri="{FF2B5EF4-FFF2-40B4-BE49-F238E27FC236}">
                <a16:creationId xmlns="" xmlns:a16="http://schemas.microsoft.com/office/drawing/2014/main" id="{A096567A-6B90-4DBE-9975-498F466B1A5C}"/>
              </a:ext>
            </a:extLst>
          </p:cNvPr>
          <p:cNvSpPr>
            <a:spLocks noEditPoints="1"/>
          </p:cNvSpPr>
          <p:nvPr/>
        </p:nvSpPr>
        <p:spPr bwMode="auto">
          <a:xfrm>
            <a:off x="2325234" y="1373314"/>
            <a:ext cx="1443414" cy="1969781"/>
          </a:xfrm>
          <a:custGeom>
            <a:avLst/>
            <a:gdLst>
              <a:gd name="T0" fmla="*/ 90 w 446"/>
              <a:gd name="T1" fmla="*/ 226 h 608"/>
              <a:gd name="T2" fmla="*/ 137 w 446"/>
              <a:gd name="T3" fmla="*/ 337 h 608"/>
              <a:gd name="T4" fmla="*/ 175 w 446"/>
              <a:gd name="T5" fmla="*/ 425 h 608"/>
              <a:gd name="T6" fmla="*/ 261 w 446"/>
              <a:gd name="T7" fmla="*/ 428 h 608"/>
              <a:gd name="T8" fmla="*/ 280 w 446"/>
              <a:gd name="T9" fmla="*/ 393 h 608"/>
              <a:gd name="T10" fmla="*/ 328 w 446"/>
              <a:gd name="T11" fmla="*/ 304 h 608"/>
              <a:gd name="T12" fmla="*/ 223 w 446"/>
              <a:gd name="T13" fmla="*/ 93 h 608"/>
              <a:gd name="T14" fmla="*/ 184 w 446"/>
              <a:gd name="T15" fmla="*/ 456 h 608"/>
              <a:gd name="T16" fmla="*/ 141 w 446"/>
              <a:gd name="T17" fmla="*/ 405 h 608"/>
              <a:gd name="T18" fmla="*/ 94 w 446"/>
              <a:gd name="T19" fmla="*/ 319 h 608"/>
              <a:gd name="T20" fmla="*/ 223 w 446"/>
              <a:gd name="T21" fmla="*/ 65 h 608"/>
              <a:gd name="T22" fmla="*/ 351 w 446"/>
              <a:gd name="T23" fmla="*/ 319 h 608"/>
              <a:gd name="T24" fmla="*/ 305 w 446"/>
              <a:gd name="T25" fmla="*/ 405 h 608"/>
              <a:gd name="T26" fmla="*/ 261 w 446"/>
              <a:gd name="T27" fmla="*/ 456 h 608"/>
              <a:gd name="T28" fmla="*/ 159 w 446"/>
              <a:gd name="T29" fmla="*/ 545 h 608"/>
              <a:gd name="T30" fmla="*/ 267 w 446"/>
              <a:gd name="T31" fmla="*/ 566 h 608"/>
              <a:gd name="T32" fmla="*/ 267 w 446"/>
              <a:gd name="T33" fmla="*/ 524 h 608"/>
              <a:gd name="T34" fmla="*/ 172 w 446"/>
              <a:gd name="T35" fmla="*/ 558 h 608"/>
              <a:gd name="T36" fmla="*/ 276 w 446"/>
              <a:gd name="T37" fmla="*/ 558 h 608"/>
              <a:gd name="T38" fmla="*/ 289 w 446"/>
              <a:gd name="T39" fmla="*/ 545 h 608"/>
              <a:gd name="T40" fmla="*/ 159 w 446"/>
              <a:gd name="T41" fmla="*/ 480 h 608"/>
              <a:gd name="T42" fmla="*/ 289 w 446"/>
              <a:gd name="T43" fmla="*/ 545 h 608"/>
              <a:gd name="T44" fmla="*/ 287 w 446"/>
              <a:gd name="T45" fmla="*/ 254 h 608"/>
              <a:gd name="T46" fmla="*/ 244 w 446"/>
              <a:gd name="T47" fmla="*/ 298 h 608"/>
              <a:gd name="T48" fmla="*/ 202 w 446"/>
              <a:gd name="T49" fmla="*/ 298 h 608"/>
              <a:gd name="T50" fmla="*/ 158 w 446"/>
              <a:gd name="T51" fmla="*/ 254 h 608"/>
              <a:gd name="T52" fmla="*/ 158 w 446"/>
              <a:gd name="T53" fmla="*/ 212 h 608"/>
              <a:gd name="T54" fmla="*/ 202 w 446"/>
              <a:gd name="T55" fmla="*/ 168 h 608"/>
              <a:gd name="T56" fmla="*/ 244 w 446"/>
              <a:gd name="T57" fmla="*/ 168 h 608"/>
              <a:gd name="T58" fmla="*/ 287 w 446"/>
              <a:gd name="T59" fmla="*/ 212 h 608"/>
              <a:gd name="T60" fmla="*/ 428 w 446"/>
              <a:gd name="T61" fmla="*/ 206 h 608"/>
              <a:gd name="T62" fmla="*/ 405 w 446"/>
              <a:gd name="T63" fmla="*/ 226 h 608"/>
              <a:gd name="T64" fmla="*/ 428 w 446"/>
              <a:gd name="T65" fmla="*/ 239 h 608"/>
              <a:gd name="T66" fmla="*/ 428 w 446"/>
              <a:gd name="T67" fmla="*/ 206 h 608"/>
              <a:gd name="T68" fmla="*/ 379 w 446"/>
              <a:gd name="T69" fmla="*/ 90 h 608"/>
              <a:gd name="T70" fmla="*/ 356 w 446"/>
              <a:gd name="T71" fmla="*/ 67 h 608"/>
              <a:gd name="T72" fmla="*/ 362 w 446"/>
              <a:gd name="T73" fmla="*/ 107 h 608"/>
              <a:gd name="T74" fmla="*/ 239 w 446"/>
              <a:gd name="T75" fmla="*/ 44 h 608"/>
              <a:gd name="T76" fmla="*/ 222 w 446"/>
              <a:gd name="T77" fmla="*/ 0 h 608"/>
              <a:gd name="T78" fmla="*/ 206 w 446"/>
              <a:gd name="T79" fmla="*/ 44 h 608"/>
              <a:gd name="T80" fmla="*/ 81 w 446"/>
              <a:gd name="T81" fmla="*/ 109 h 608"/>
              <a:gd name="T82" fmla="*/ 89 w 446"/>
              <a:gd name="T83" fmla="*/ 69 h 608"/>
              <a:gd name="T84" fmla="*/ 65 w 446"/>
              <a:gd name="T85" fmla="*/ 93 h 608"/>
              <a:gd name="T86" fmla="*/ 39 w 446"/>
              <a:gd name="T87" fmla="*/ 226 h 608"/>
              <a:gd name="T88" fmla="*/ 17 w 446"/>
              <a:gd name="T89" fmla="*/ 206 h 608"/>
              <a:gd name="T90" fmla="*/ 17 w 446"/>
              <a:gd name="T91" fmla="*/ 239 h 608"/>
              <a:gd name="T92" fmla="*/ 39 w 446"/>
              <a:gd name="T93" fmla="*/ 22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6" h="608">
                <a:moveTo>
                  <a:pt x="223" y="93"/>
                </a:moveTo>
                <a:cubicBezTo>
                  <a:pt x="149" y="93"/>
                  <a:pt x="90" y="153"/>
                  <a:pt x="90" y="226"/>
                </a:cubicBezTo>
                <a:cubicBezTo>
                  <a:pt x="90" y="261"/>
                  <a:pt x="117" y="303"/>
                  <a:pt x="117" y="304"/>
                </a:cubicBezTo>
                <a:cubicBezTo>
                  <a:pt x="123" y="313"/>
                  <a:pt x="132" y="327"/>
                  <a:pt x="137" y="337"/>
                </a:cubicBezTo>
                <a:lnTo>
                  <a:pt x="165" y="393"/>
                </a:lnTo>
                <a:cubicBezTo>
                  <a:pt x="171" y="403"/>
                  <a:pt x="175" y="417"/>
                  <a:pt x="175" y="425"/>
                </a:cubicBezTo>
                <a:cubicBezTo>
                  <a:pt x="175" y="426"/>
                  <a:pt x="178" y="428"/>
                  <a:pt x="184" y="428"/>
                </a:cubicBezTo>
                <a:lnTo>
                  <a:pt x="261" y="428"/>
                </a:lnTo>
                <a:cubicBezTo>
                  <a:pt x="267" y="428"/>
                  <a:pt x="270" y="426"/>
                  <a:pt x="271" y="425"/>
                </a:cubicBezTo>
                <a:cubicBezTo>
                  <a:pt x="270" y="417"/>
                  <a:pt x="275" y="403"/>
                  <a:pt x="280" y="393"/>
                </a:cubicBezTo>
                <a:lnTo>
                  <a:pt x="309" y="337"/>
                </a:lnTo>
                <a:cubicBezTo>
                  <a:pt x="313" y="327"/>
                  <a:pt x="322" y="313"/>
                  <a:pt x="328" y="304"/>
                </a:cubicBezTo>
                <a:cubicBezTo>
                  <a:pt x="337" y="289"/>
                  <a:pt x="356" y="254"/>
                  <a:pt x="356" y="226"/>
                </a:cubicBezTo>
                <a:cubicBezTo>
                  <a:pt x="356" y="153"/>
                  <a:pt x="296" y="93"/>
                  <a:pt x="223" y="93"/>
                </a:cubicBezTo>
                <a:close/>
                <a:moveTo>
                  <a:pt x="261" y="456"/>
                </a:moveTo>
                <a:lnTo>
                  <a:pt x="184" y="456"/>
                </a:lnTo>
                <a:cubicBezTo>
                  <a:pt x="163" y="456"/>
                  <a:pt x="147" y="442"/>
                  <a:pt x="147" y="425"/>
                </a:cubicBezTo>
                <a:cubicBezTo>
                  <a:pt x="147" y="423"/>
                  <a:pt x="145" y="414"/>
                  <a:pt x="141" y="405"/>
                </a:cubicBezTo>
                <a:lnTo>
                  <a:pt x="112" y="349"/>
                </a:lnTo>
                <a:cubicBezTo>
                  <a:pt x="107" y="341"/>
                  <a:pt x="99" y="327"/>
                  <a:pt x="94" y="319"/>
                </a:cubicBezTo>
                <a:cubicBezTo>
                  <a:pt x="91" y="314"/>
                  <a:pt x="62" y="268"/>
                  <a:pt x="62" y="226"/>
                </a:cubicBezTo>
                <a:cubicBezTo>
                  <a:pt x="62" y="137"/>
                  <a:pt x="134" y="65"/>
                  <a:pt x="223" y="65"/>
                </a:cubicBezTo>
                <a:cubicBezTo>
                  <a:pt x="311" y="65"/>
                  <a:pt x="383" y="137"/>
                  <a:pt x="383" y="226"/>
                </a:cubicBezTo>
                <a:cubicBezTo>
                  <a:pt x="383" y="268"/>
                  <a:pt x="354" y="314"/>
                  <a:pt x="351" y="319"/>
                </a:cubicBezTo>
                <a:cubicBezTo>
                  <a:pt x="346" y="327"/>
                  <a:pt x="338" y="341"/>
                  <a:pt x="333" y="349"/>
                </a:cubicBezTo>
                <a:lnTo>
                  <a:pt x="305" y="405"/>
                </a:lnTo>
                <a:cubicBezTo>
                  <a:pt x="301" y="414"/>
                  <a:pt x="298" y="423"/>
                  <a:pt x="298" y="425"/>
                </a:cubicBezTo>
                <a:cubicBezTo>
                  <a:pt x="298" y="442"/>
                  <a:pt x="282" y="456"/>
                  <a:pt x="261" y="456"/>
                </a:cubicBezTo>
                <a:close/>
                <a:moveTo>
                  <a:pt x="180" y="524"/>
                </a:moveTo>
                <a:cubicBezTo>
                  <a:pt x="169" y="524"/>
                  <a:pt x="159" y="534"/>
                  <a:pt x="159" y="545"/>
                </a:cubicBezTo>
                <a:cubicBezTo>
                  <a:pt x="159" y="556"/>
                  <a:pt x="169" y="566"/>
                  <a:pt x="180" y="566"/>
                </a:cubicBezTo>
                <a:lnTo>
                  <a:pt x="267" y="566"/>
                </a:lnTo>
                <a:cubicBezTo>
                  <a:pt x="279" y="566"/>
                  <a:pt x="289" y="556"/>
                  <a:pt x="289" y="545"/>
                </a:cubicBezTo>
                <a:cubicBezTo>
                  <a:pt x="289" y="534"/>
                  <a:pt x="279" y="524"/>
                  <a:pt x="267" y="524"/>
                </a:cubicBezTo>
                <a:lnTo>
                  <a:pt x="180" y="524"/>
                </a:lnTo>
                <a:close/>
                <a:moveTo>
                  <a:pt x="172" y="558"/>
                </a:moveTo>
                <a:cubicBezTo>
                  <a:pt x="173" y="586"/>
                  <a:pt x="196" y="608"/>
                  <a:pt x="224" y="608"/>
                </a:cubicBezTo>
                <a:cubicBezTo>
                  <a:pt x="252" y="608"/>
                  <a:pt x="275" y="586"/>
                  <a:pt x="276" y="558"/>
                </a:cubicBezTo>
                <a:lnTo>
                  <a:pt x="172" y="558"/>
                </a:lnTo>
                <a:close/>
                <a:moveTo>
                  <a:pt x="289" y="545"/>
                </a:moveTo>
                <a:lnTo>
                  <a:pt x="159" y="545"/>
                </a:lnTo>
                <a:lnTo>
                  <a:pt x="159" y="480"/>
                </a:lnTo>
                <a:lnTo>
                  <a:pt x="289" y="480"/>
                </a:lnTo>
                <a:lnTo>
                  <a:pt x="289" y="545"/>
                </a:lnTo>
                <a:close/>
                <a:moveTo>
                  <a:pt x="309" y="233"/>
                </a:moveTo>
                <a:cubicBezTo>
                  <a:pt x="309" y="245"/>
                  <a:pt x="299" y="254"/>
                  <a:pt x="287" y="254"/>
                </a:cubicBezTo>
                <a:lnTo>
                  <a:pt x="244" y="254"/>
                </a:lnTo>
                <a:lnTo>
                  <a:pt x="244" y="298"/>
                </a:lnTo>
                <a:cubicBezTo>
                  <a:pt x="244" y="309"/>
                  <a:pt x="234" y="319"/>
                  <a:pt x="223" y="319"/>
                </a:cubicBezTo>
                <a:cubicBezTo>
                  <a:pt x="211" y="319"/>
                  <a:pt x="202" y="309"/>
                  <a:pt x="202" y="298"/>
                </a:cubicBezTo>
                <a:lnTo>
                  <a:pt x="202" y="254"/>
                </a:lnTo>
                <a:lnTo>
                  <a:pt x="158" y="254"/>
                </a:lnTo>
                <a:cubicBezTo>
                  <a:pt x="146" y="254"/>
                  <a:pt x="137" y="245"/>
                  <a:pt x="137" y="233"/>
                </a:cubicBezTo>
                <a:cubicBezTo>
                  <a:pt x="137" y="221"/>
                  <a:pt x="146" y="212"/>
                  <a:pt x="158" y="212"/>
                </a:cubicBezTo>
                <a:lnTo>
                  <a:pt x="202" y="212"/>
                </a:lnTo>
                <a:lnTo>
                  <a:pt x="202" y="168"/>
                </a:lnTo>
                <a:cubicBezTo>
                  <a:pt x="202" y="157"/>
                  <a:pt x="211" y="147"/>
                  <a:pt x="223" y="147"/>
                </a:cubicBezTo>
                <a:cubicBezTo>
                  <a:pt x="234" y="147"/>
                  <a:pt x="244" y="157"/>
                  <a:pt x="244" y="168"/>
                </a:cubicBezTo>
                <a:lnTo>
                  <a:pt x="244" y="212"/>
                </a:lnTo>
                <a:lnTo>
                  <a:pt x="287" y="212"/>
                </a:lnTo>
                <a:cubicBezTo>
                  <a:pt x="299" y="212"/>
                  <a:pt x="309" y="221"/>
                  <a:pt x="309" y="233"/>
                </a:cubicBezTo>
                <a:close/>
                <a:moveTo>
                  <a:pt x="428" y="206"/>
                </a:moveTo>
                <a:lnTo>
                  <a:pt x="404" y="206"/>
                </a:lnTo>
                <a:cubicBezTo>
                  <a:pt x="405" y="212"/>
                  <a:pt x="405" y="219"/>
                  <a:pt x="405" y="226"/>
                </a:cubicBezTo>
                <a:cubicBezTo>
                  <a:pt x="405" y="230"/>
                  <a:pt x="405" y="235"/>
                  <a:pt x="405" y="239"/>
                </a:cubicBezTo>
                <a:lnTo>
                  <a:pt x="428" y="239"/>
                </a:lnTo>
                <a:cubicBezTo>
                  <a:pt x="438" y="239"/>
                  <a:pt x="446" y="232"/>
                  <a:pt x="446" y="222"/>
                </a:cubicBezTo>
                <a:cubicBezTo>
                  <a:pt x="446" y="213"/>
                  <a:pt x="438" y="206"/>
                  <a:pt x="428" y="206"/>
                </a:cubicBezTo>
                <a:close/>
                <a:moveTo>
                  <a:pt x="362" y="107"/>
                </a:moveTo>
                <a:lnTo>
                  <a:pt x="379" y="90"/>
                </a:lnTo>
                <a:cubicBezTo>
                  <a:pt x="386" y="83"/>
                  <a:pt x="386" y="72"/>
                  <a:pt x="380" y="66"/>
                </a:cubicBezTo>
                <a:cubicBezTo>
                  <a:pt x="373" y="60"/>
                  <a:pt x="362" y="60"/>
                  <a:pt x="356" y="67"/>
                </a:cubicBezTo>
                <a:lnTo>
                  <a:pt x="338" y="84"/>
                </a:lnTo>
                <a:cubicBezTo>
                  <a:pt x="347" y="91"/>
                  <a:pt x="355" y="99"/>
                  <a:pt x="362" y="107"/>
                </a:cubicBezTo>
                <a:close/>
                <a:moveTo>
                  <a:pt x="222" y="43"/>
                </a:moveTo>
                <a:cubicBezTo>
                  <a:pt x="228" y="43"/>
                  <a:pt x="233" y="43"/>
                  <a:pt x="239" y="44"/>
                </a:cubicBezTo>
                <a:lnTo>
                  <a:pt x="239" y="18"/>
                </a:lnTo>
                <a:cubicBezTo>
                  <a:pt x="239" y="8"/>
                  <a:pt x="231" y="0"/>
                  <a:pt x="222" y="0"/>
                </a:cubicBezTo>
                <a:cubicBezTo>
                  <a:pt x="213" y="0"/>
                  <a:pt x="206" y="8"/>
                  <a:pt x="206" y="18"/>
                </a:cubicBezTo>
                <a:lnTo>
                  <a:pt x="206" y="44"/>
                </a:lnTo>
                <a:cubicBezTo>
                  <a:pt x="211" y="43"/>
                  <a:pt x="217" y="43"/>
                  <a:pt x="222" y="43"/>
                </a:cubicBezTo>
                <a:close/>
                <a:moveTo>
                  <a:pt x="81" y="109"/>
                </a:moveTo>
                <a:cubicBezTo>
                  <a:pt x="89" y="101"/>
                  <a:pt x="96" y="93"/>
                  <a:pt x="105" y="86"/>
                </a:cubicBezTo>
                <a:lnTo>
                  <a:pt x="89" y="69"/>
                </a:lnTo>
                <a:cubicBezTo>
                  <a:pt x="82" y="63"/>
                  <a:pt x="71" y="62"/>
                  <a:pt x="65" y="69"/>
                </a:cubicBezTo>
                <a:cubicBezTo>
                  <a:pt x="58" y="75"/>
                  <a:pt x="58" y="86"/>
                  <a:pt x="65" y="93"/>
                </a:cubicBezTo>
                <a:lnTo>
                  <a:pt x="81" y="109"/>
                </a:lnTo>
                <a:close/>
                <a:moveTo>
                  <a:pt x="39" y="226"/>
                </a:moveTo>
                <a:cubicBezTo>
                  <a:pt x="39" y="219"/>
                  <a:pt x="40" y="212"/>
                  <a:pt x="41" y="206"/>
                </a:cubicBezTo>
                <a:lnTo>
                  <a:pt x="17" y="206"/>
                </a:lnTo>
                <a:cubicBezTo>
                  <a:pt x="7" y="206"/>
                  <a:pt x="0" y="213"/>
                  <a:pt x="0" y="222"/>
                </a:cubicBezTo>
                <a:cubicBezTo>
                  <a:pt x="0" y="232"/>
                  <a:pt x="7" y="239"/>
                  <a:pt x="17" y="239"/>
                </a:cubicBezTo>
                <a:lnTo>
                  <a:pt x="40" y="239"/>
                </a:lnTo>
                <a:cubicBezTo>
                  <a:pt x="40" y="235"/>
                  <a:pt x="39" y="230"/>
                  <a:pt x="39" y="226"/>
                </a:cubicBezTo>
                <a:close/>
              </a:path>
            </a:pathLst>
          </a:custGeom>
          <a:noFill/>
          <a:ln w="15875">
            <a:solidFill>
              <a:schemeClr val="accent1"/>
            </a:solidFill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>
              <a:solidFill>
                <a:prstClr val="black"/>
              </a:solidFill>
              <a:latin typeface="Arial" panose="020B0604020202020204" pitchFamily="34" charset="0"/>
              <a:ea typeface="SimHei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2303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32AAF93-FDDF-44B5-85AB-CD4DE027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知识回顾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F574F500-A91D-44F2-8EBF-25C135FC6DF4}"/>
              </a:ext>
            </a:extLst>
          </p:cNvPr>
          <p:cNvGrpSpPr/>
          <p:nvPr/>
        </p:nvGrpSpPr>
        <p:grpSpPr>
          <a:xfrm flipH="1">
            <a:off x="0" y="1268569"/>
            <a:ext cx="7959261" cy="4533440"/>
            <a:chOff x="4279032" y="1414001"/>
            <a:chExt cx="7959261" cy="4533440"/>
          </a:xfrm>
        </p:grpSpPr>
        <p:sp>
          <p:nvSpPr>
            <p:cNvPr id="4" name="等腰三角形 3">
              <a:extLst>
                <a:ext uri="{FF2B5EF4-FFF2-40B4-BE49-F238E27FC236}">
                  <a16:creationId xmlns="" xmlns:a16="http://schemas.microsoft.com/office/drawing/2014/main" id="{7DC257AF-E0FA-4493-A8BE-213DF55D4A58}"/>
                </a:ext>
              </a:extLst>
            </p:cNvPr>
            <p:cNvSpPr/>
            <p:nvPr/>
          </p:nvSpPr>
          <p:spPr>
            <a:xfrm rot="16200000">
              <a:off x="4083770" y="2213640"/>
              <a:ext cx="904874" cy="51434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" name="等腰三角形 4">
              <a:extLst>
                <a:ext uri="{FF2B5EF4-FFF2-40B4-BE49-F238E27FC236}">
                  <a16:creationId xmlns="" xmlns:a16="http://schemas.microsoft.com/office/drawing/2014/main" id="{B1EB6135-1BDC-4C71-AF39-8B9DB655525A}"/>
                </a:ext>
              </a:extLst>
            </p:cNvPr>
            <p:cNvSpPr/>
            <p:nvPr/>
          </p:nvSpPr>
          <p:spPr>
            <a:xfrm rot="16200000">
              <a:off x="4762196" y="3115900"/>
              <a:ext cx="929146" cy="514349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D3901276-3BA5-4EF0-925C-9F4C5436A4CC}"/>
                </a:ext>
              </a:extLst>
            </p:cNvPr>
            <p:cNvSpPr/>
            <p:nvPr/>
          </p:nvSpPr>
          <p:spPr>
            <a:xfrm>
              <a:off x="5469195" y="2923251"/>
              <a:ext cx="5295897" cy="9048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任意多边形 14">
              <a:extLst>
                <a:ext uri="{FF2B5EF4-FFF2-40B4-BE49-F238E27FC236}">
                  <a16:creationId xmlns="" xmlns:a16="http://schemas.microsoft.com/office/drawing/2014/main" id="{419CF345-BF89-4DF6-A7B6-046DE41ED014}"/>
                </a:ext>
              </a:extLst>
            </p:cNvPr>
            <p:cNvSpPr/>
            <p:nvPr/>
          </p:nvSpPr>
          <p:spPr>
            <a:xfrm>
              <a:off x="10765092" y="2532728"/>
              <a:ext cx="885825" cy="1295400"/>
            </a:xfrm>
            <a:custGeom>
              <a:avLst/>
              <a:gdLst>
                <a:gd name="connsiteX0" fmla="*/ 0 w 885825"/>
                <a:gd name="connsiteY0" fmla="*/ 381000 h 1295400"/>
                <a:gd name="connsiteX1" fmla="*/ 885825 w 885825"/>
                <a:gd name="connsiteY1" fmla="*/ 0 h 1295400"/>
                <a:gd name="connsiteX2" fmla="*/ 876300 w 885825"/>
                <a:gd name="connsiteY2" fmla="*/ 1162050 h 1295400"/>
                <a:gd name="connsiteX3" fmla="*/ 9525 w 885825"/>
                <a:gd name="connsiteY3" fmla="*/ 1295400 h 1295400"/>
                <a:gd name="connsiteX4" fmla="*/ 0 w 885825"/>
                <a:gd name="connsiteY4" fmla="*/ 3810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825" h="1295400">
                  <a:moveTo>
                    <a:pt x="0" y="381000"/>
                  </a:moveTo>
                  <a:lnTo>
                    <a:pt x="885825" y="0"/>
                  </a:lnTo>
                  <a:lnTo>
                    <a:pt x="876300" y="1162050"/>
                  </a:lnTo>
                  <a:lnTo>
                    <a:pt x="9525" y="1295400"/>
                  </a:lnTo>
                  <a:lnTo>
                    <a:pt x="0" y="381000"/>
                  </a:ln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等腰三角形 7">
              <a:extLst>
                <a:ext uri="{FF2B5EF4-FFF2-40B4-BE49-F238E27FC236}">
                  <a16:creationId xmlns="" xmlns:a16="http://schemas.microsoft.com/office/drawing/2014/main" id="{25DD2044-57B4-4EA9-AF26-05A4E41D1196}"/>
                </a:ext>
              </a:extLst>
            </p:cNvPr>
            <p:cNvSpPr/>
            <p:nvPr/>
          </p:nvSpPr>
          <p:spPr>
            <a:xfrm rot="16200000">
              <a:off x="5278696" y="3999577"/>
              <a:ext cx="857252" cy="514350"/>
            </a:xfrm>
            <a:prstGeom prst="triangle">
              <a:avLst>
                <a:gd name="adj" fmla="val 51149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864E4D21-DF7E-4D66-A0EA-9B54C7159C8A}"/>
                </a:ext>
              </a:extLst>
            </p:cNvPr>
            <p:cNvSpPr/>
            <p:nvPr/>
          </p:nvSpPr>
          <p:spPr>
            <a:xfrm>
              <a:off x="5964497" y="3837649"/>
              <a:ext cx="4800595" cy="84772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等腰三角形 9">
              <a:extLst>
                <a:ext uri="{FF2B5EF4-FFF2-40B4-BE49-F238E27FC236}">
                  <a16:creationId xmlns="" xmlns:a16="http://schemas.microsoft.com/office/drawing/2014/main" id="{37FF1C56-B511-4B5F-9836-B4B57DEEA62F}"/>
                </a:ext>
              </a:extLst>
            </p:cNvPr>
            <p:cNvSpPr/>
            <p:nvPr/>
          </p:nvSpPr>
          <p:spPr>
            <a:xfrm rot="16200000">
              <a:off x="6231656" y="4880643"/>
              <a:ext cx="904874" cy="533394"/>
            </a:xfrm>
            <a:prstGeom prst="triangle">
              <a:avLst>
                <a:gd name="adj" fmla="val 51149"/>
              </a:avLst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BD7F6919-9D6E-41DC-AB31-EEEFD4D9EBC4}"/>
                </a:ext>
              </a:extLst>
            </p:cNvPr>
            <p:cNvSpPr/>
            <p:nvPr/>
          </p:nvSpPr>
          <p:spPr>
            <a:xfrm>
              <a:off x="6950790" y="4694902"/>
              <a:ext cx="3829050" cy="9048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="" xmlns:a16="http://schemas.microsoft.com/office/drawing/2014/main" id="{20B9774A-0984-489A-BA9F-0C23DB88DE35}"/>
                </a:ext>
              </a:extLst>
            </p:cNvPr>
            <p:cNvSpPr/>
            <p:nvPr/>
          </p:nvSpPr>
          <p:spPr>
            <a:xfrm>
              <a:off x="11631867" y="2532732"/>
              <a:ext cx="606426" cy="117157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1126DB93-A887-4E3D-9377-E16C9995B2C3}"/>
                </a:ext>
              </a:extLst>
            </p:cNvPr>
            <p:cNvSpPr/>
            <p:nvPr/>
          </p:nvSpPr>
          <p:spPr>
            <a:xfrm>
              <a:off x="4773867" y="2018378"/>
              <a:ext cx="5991225" cy="9048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任意多边形 9">
              <a:extLst>
                <a:ext uri="{FF2B5EF4-FFF2-40B4-BE49-F238E27FC236}">
                  <a16:creationId xmlns="" xmlns:a16="http://schemas.microsoft.com/office/drawing/2014/main" id="{A12FF785-4DF7-418A-B5FB-EC9A10857B4E}"/>
                </a:ext>
              </a:extLst>
            </p:cNvPr>
            <p:cNvSpPr/>
            <p:nvPr/>
          </p:nvSpPr>
          <p:spPr>
            <a:xfrm>
              <a:off x="10765092" y="1418303"/>
              <a:ext cx="895350" cy="1504950"/>
            </a:xfrm>
            <a:custGeom>
              <a:avLst/>
              <a:gdLst>
                <a:gd name="connsiteX0" fmla="*/ 0 w 895350"/>
                <a:gd name="connsiteY0" fmla="*/ 609600 h 1504950"/>
                <a:gd name="connsiteX1" fmla="*/ 866775 w 895350"/>
                <a:gd name="connsiteY1" fmla="*/ 0 h 1504950"/>
                <a:gd name="connsiteX2" fmla="*/ 895350 w 895350"/>
                <a:gd name="connsiteY2" fmla="*/ 1133475 h 1504950"/>
                <a:gd name="connsiteX3" fmla="*/ 0 w 895350"/>
                <a:gd name="connsiteY3" fmla="*/ 1504950 h 1504950"/>
                <a:gd name="connsiteX4" fmla="*/ 0 w 895350"/>
                <a:gd name="connsiteY4" fmla="*/ 609600 h 150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1504950">
                  <a:moveTo>
                    <a:pt x="0" y="609600"/>
                  </a:moveTo>
                  <a:lnTo>
                    <a:pt x="866775" y="0"/>
                  </a:lnTo>
                  <a:lnTo>
                    <a:pt x="895350" y="1133475"/>
                  </a:lnTo>
                  <a:lnTo>
                    <a:pt x="0" y="1504950"/>
                  </a:lnTo>
                  <a:lnTo>
                    <a:pt x="0" y="6096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任意多边形 18">
              <a:extLst>
                <a:ext uri="{FF2B5EF4-FFF2-40B4-BE49-F238E27FC236}">
                  <a16:creationId xmlns="" xmlns:a16="http://schemas.microsoft.com/office/drawing/2014/main" id="{39E6E927-F63D-41F1-9FDA-4D66B9F36116}"/>
                </a:ext>
              </a:extLst>
            </p:cNvPr>
            <p:cNvSpPr/>
            <p:nvPr/>
          </p:nvSpPr>
          <p:spPr>
            <a:xfrm>
              <a:off x="10774617" y="3693551"/>
              <a:ext cx="885825" cy="1162818"/>
            </a:xfrm>
            <a:custGeom>
              <a:avLst/>
              <a:gdLst>
                <a:gd name="connsiteX0" fmla="*/ 0 w 885825"/>
                <a:gd name="connsiteY0" fmla="*/ 133350 h 1114425"/>
                <a:gd name="connsiteX1" fmla="*/ 0 w 885825"/>
                <a:gd name="connsiteY1" fmla="*/ 981075 h 1114425"/>
                <a:gd name="connsiteX2" fmla="*/ 876300 w 885825"/>
                <a:gd name="connsiteY2" fmla="*/ 1114425 h 1114425"/>
                <a:gd name="connsiteX3" fmla="*/ 885825 w 885825"/>
                <a:gd name="connsiteY3" fmla="*/ 0 h 1114425"/>
                <a:gd name="connsiteX4" fmla="*/ 0 w 885825"/>
                <a:gd name="connsiteY4" fmla="*/ 133350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825" h="1114425">
                  <a:moveTo>
                    <a:pt x="0" y="133350"/>
                  </a:moveTo>
                  <a:lnTo>
                    <a:pt x="0" y="981075"/>
                  </a:lnTo>
                  <a:lnTo>
                    <a:pt x="876300" y="1114425"/>
                  </a:lnTo>
                  <a:lnTo>
                    <a:pt x="885825" y="0"/>
                  </a:lnTo>
                  <a:lnTo>
                    <a:pt x="0" y="13335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="" xmlns:a16="http://schemas.microsoft.com/office/drawing/2014/main" id="{D03895D1-7482-4B85-8BC7-78AAE0D89E83}"/>
                </a:ext>
              </a:extLst>
            </p:cNvPr>
            <p:cNvSpPr/>
            <p:nvPr/>
          </p:nvSpPr>
          <p:spPr>
            <a:xfrm>
              <a:off x="11631867" y="3699541"/>
              <a:ext cx="606426" cy="110843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a16="http://schemas.microsoft.com/office/drawing/2014/main" id="{6F023CA5-5D8C-4A74-A27D-26536AC3C55A}"/>
                </a:ext>
              </a:extLst>
            </p:cNvPr>
            <p:cNvSpPr/>
            <p:nvPr/>
          </p:nvSpPr>
          <p:spPr>
            <a:xfrm>
              <a:off x="11631867" y="1414001"/>
              <a:ext cx="606426" cy="1133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="" xmlns:a16="http://schemas.microsoft.com/office/drawing/2014/main" id="{333CF98C-6887-4661-BC35-7E17DF6E1485}"/>
                </a:ext>
              </a:extLst>
            </p:cNvPr>
            <p:cNvSpPr/>
            <p:nvPr/>
          </p:nvSpPr>
          <p:spPr>
            <a:xfrm>
              <a:off x="11631867" y="4813966"/>
              <a:ext cx="606426" cy="1133475"/>
            </a:xfrm>
            <a:prstGeom prst="rect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任意多边形 21">
              <a:extLst>
                <a:ext uri="{FF2B5EF4-FFF2-40B4-BE49-F238E27FC236}">
                  <a16:creationId xmlns="" xmlns:a16="http://schemas.microsoft.com/office/drawing/2014/main" id="{CC7244F3-B8BD-4DEA-B2DE-E76B942195FD}"/>
                </a:ext>
              </a:extLst>
            </p:cNvPr>
            <p:cNvSpPr/>
            <p:nvPr/>
          </p:nvSpPr>
          <p:spPr>
            <a:xfrm>
              <a:off x="10774617" y="4704428"/>
              <a:ext cx="866775" cy="1238250"/>
            </a:xfrm>
            <a:custGeom>
              <a:avLst/>
              <a:gdLst>
                <a:gd name="connsiteX0" fmla="*/ 0 w 866775"/>
                <a:gd name="connsiteY0" fmla="*/ 0 h 1238250"/>
                <a:gd name="connsiteX1" fmla="*/ 9525 w 866775"/>
                <a:gd name="connsiteY1" fmla="*/ 895350 h 1238250"/>
                <a:gd name="connsiteX2" fmla="*/ 866775 w 866775"/>
                <a:gd name="connsiteY2" fmla="*/ 1238250 h 1238250"/>
                <a:gd name="connsiteX3" fmla="*/ 866775 w 866775"/>
                <a:gd name="connsiteY3" fmla="*/ 114300 h 1238250"/>
                <a:gd name="connsiteX4" fmla="*/ 0 w 866775"/>
                <a:gd name="connsiteY4" fmla="*/ 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775" h="1238250">
                  <a:moveTo>
                    <a:pt x="0" y="0"/>
                  </a:moveTo>
                  <a:lnTo>
                    <a:pt x="9525" y="895350"/>
                  </a:lnTo>
                  <a:lnTo>
                    <a:pt x="866775" y="1238250"/>
                  </a:lnTo>
                  <a:lnTo>
                    <a:pt x="866775" y="114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TextBox 47">
              <a:extLst>
                <a:ext uri="{FF2B5EF4-FFF2-40B4-BE49-F238E27FC236}">
                  <a16:creationId xmlns="" xmlns:a16="http://schemas.microsoft.com/office/drawing/2014/main" id="{009D5136-3EE3-4AD8-A67C-889D4F8DEEBA}"/>
                </a:ext>
              </a:extLst>
            </p:cNvPr>
            <p:cNvSpPr txBox="1"/>
            <p:nvPr/>
          </p:nvSpPr>
          <p:spPr>
            <a:xfrm>
              <a:off x="6467004" y="2179570"/>
              <a:ext cx="43160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创建</a:t>
              </a:r>
              <a:r>
                <a:rPr lang="zh-CN" altLang="en-US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列表，输出列表中的元素</a:t>
              </a:r>
              <a:r>
                <a:rPr lang="en-US" altLang="zh-CN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(queue)</a:t>
              </a:r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TextBox 47">
              <a:extLst>
                <a:ext uri="{FF2B5EF4-FFF2-40B4-BE49-F238E27FC236}">
                  <a16:creationId xmlns="" xmlns:a16="http://schemas.microsoft.com/office/drawing/2014/main" id="{14BC5DE9-7A33-4390-9265-5D93C6BA105B}"/>
                </a:ext>
              </a:extLst>
            </p:cNvPr>
            <p:cNvSpPr txBox="1"/>
            <p:nvPr/>
          </p:nvSpPr>
          <p:spPr>
            <a:xfrm>
              <a:off x="5891955" y="2984536"/>
              <a:ext cx="489108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替换列表</a:t>
              </a:r>
              <a:r>
                <a:rPr lang="zh-CN" altLang="en-US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中的内容</a:t>
              </a:r>
              <a:r>
                <a:rPr lang="en-US" altLang="zh-CN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(queue[2]=“python</a:t>
              </a:r>
              <a:r>
                <a:rPr lang="en-US" altLang="zh-CN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”)</a:t>
              </a:r>
            </a:p>
            <a:p>
              <a:pPr>
                <a:lnSpc>
                  <a:spcPct val="130000"/>
                </a:lnSpc>
              </a:pPr>
              <a:r>
                <a:rPr lang="en-US" altLang="zh-CN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 </a:t>
              </a:r>
              <a:r>
                <a:rPr lang="en-US" altLang="zh-CN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                              score[5]=95</a:t>
              </a:r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TextBox 47">
              <a:extLst>
                <a:ext uri="{FF2B5EF4-FFF2-40B4-BE49-F238E27FC236}">
                  <a16:creationId xmlns="" xmlns:a16="http://schemas.microsoft.com/office/drawing/2014/main" id="{2E3A1AE0-789A-41AD-9426-90C02FE5C602}"/>
                </a:ext>
              </a:extLst>
            </p:cNvPr>
            <p:cNvSpPr txBox="1"/>
            <p:nvPr/>
          </p:nvSpPr>
          <p:spPr>
            <a:xfrm>
              <a:off x="6224349" y="3964265"/>
              <a:ext cx="4558689" cy="117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为</a:t>
              </a:r>
              <a:r>
                <a:rPr lang="zh-CN" altLang="en-US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列表添加元素</a:t>
              </a:r>
              <a:r>
                <a:rPr lang="en-US" altLang="zh-CN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(</a:t>
              </a:r>
              <a:r>
                <a:rPr lang="en-US" altLang="zh-CN" sz="2000" dirty="0" err="1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queue.append</a:t>
              </a:r>
              <a:r>
                <a:rPr lang="en-US" altLang="zh-CN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(“hello</a:t>
              </a:r>
              <a:r>
                <a:rPr lang="en-US" altLang="zh-CN" sz="2000" dirty="0" smtClean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”)</a:t>
              </a:r>
              <a:r>
                <a:rPr lang="en-US" altLang="zh-CN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)</a:t>
              </a:r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  <a:p>
              <a:pPr>
                <a:lnSpc>
                  <a:spcPct val="130000"/>
                </a:lnSpc>
              </a:pPr>
              <a:endParaRPr lang="zh-CN" altLang="en-US" sz="2000" dirty="0" smtClean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  <a:p>
              <a:pPr>
                <a:lnSpc>
                  <a:spcPct val="130000"/>
                </a:lnSpc>
              </a:pPr>
              <a:endParaRPr lang="zh-CN" altLang="en-US" sz="14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TextBox 47">
              <a:extLst>
                <a:ext uri="{FF2B5EF4-FFF2-40B4-BE49-F238E27FC236}">
                  <a16:creationId xmlns="" xmlns:a16="http://schemas.microsoft.com/office/drawing/2014/main" id="{FB319A38-DCCA-4377-83BC-A33FB183B1BF}"/>
                </a:ext>
              </a:extLst>
            </p:cNvPr>
            <p:cNvSpPr txBox="1"/>
            <p:nvPr/>
          </p:nvSpPr>
          <p:spPr>
            <a:xfrm>
              <a:off x="6224349" y="4825632"/>
              <a:ext cx="455868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删除列表中的内容</a:t>
              </a:r>
              <a:r>
                <a:rPr lang="en-US" altLang="zh-CN" sz="2000" dirty="0">
                  <a:latin typeface="Arial" panose="020B0604020202020204" pitchFamily="34" charset="0"/>
                  <a:ea typeface="SimHei" panose="02010609060101010101" pitchFamily="49" charset="-122"/>
                  <a:cs typeface="+mn-ea"/>
                  <a:sym typeface="Arial" panose="020B0604020202020204" pitchFamily="34" charset="0"/>
                </a:rPr>
                <a:t>(del   queue[3])</a:t>
              </a:r>
              <a:endParaRPr lang="zh-CN" altLang="en-US" sz="2000" dirty="0">
                <a:latin typeface="Arial" panose="020B0604020202020204" pitchFamily="34" charset="0"/>
                <a:ea typeface="SimHei" panose="02010609060101010101" pitchFamily="49" charset="-122"/>
                <a:cs typeface="+mn-ea"/>
                <a:sym typeface="Arial" panose="020B0604020202020204" pitchFamily="34" charset="0"/>
              </a:endParaRPr>
            </a:p>
          </p:txBody>
        </p:sp>
      </p:grpSp>
      <p:pic>
        <p:nvPicPr>
          <p:cNvPr id="24" name="图片 23">
            <a:extLst>
              <a:ext uri="{FF2B5EF4-FFF2-40B4-BE49-F238E27FC236}">
                <a16:creationId xmlns="" xmlns:a16="http://schemas.microsoft.com/office/drawing/2014/main" id="{60FFE0F5-A43F-43D9-B3ED-B11D44F3F6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843" y="2711727"/>
            <a:ext cx="5595964" cy="3729184"/>
          </a:xfrm>
          <a:prstGeom prst="parallelogram">
            <a:avLst>
              <a:gd name="adj" fmla="val 31584"/>
            </a:avLst>
          </a:prstGeom>
        </p:spPr>
      </p:pic>
    </p:spTree>
    <p:extLst>
      <p:ext uri="{BB962C8B-B14F-4D97-AF65-F5344CB8AC3E}">
        <p14:creationId xmlns:p14="http://schemas.microsoft.com/office/powerpoint/2010/main" val="1047503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缺角矩形 58"/>
          <p:cNvSpPr/>
          <p:nvPr/>
        </p:nvSpPr>
        <p:spPr>
          <a:xfrm rot="5400000">
            <a:off x="3897121" y="-630911"/>
            <a:ext cx="4365514" cy="859008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5613147" y="998518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784838" y="2497015"/>
            <a:ext cx="8862647" cy="1039398"/>
            <a:chOff x="1499431" y="3041607"/>
            <a:chExt cx="2510548" cy="599252"/>
          </a:xfrm>
        </p:grpSpPr>
        <p:sp>
          <p:nvSpPr>
            <p:cNvPr id="63" name="矩形 62"/>
            <p:cNvSpPr/>
            <p:nvPr/>
          </p:nvSpPr>
          <p:spPr>
            <a:xfrm>
              <a:off x="1665921" y="3452287"/>
              <a:ext cx="2344058" cy="1885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499431" y="3041607"/>
              <a:ext cx="2344058" cy="2272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</p:grpSp>
      <p:sp>
        <p:nvSpPr>
          <p:cNvPr id="3" name="标题 2">
            <a:extLst>
              <a:ext uri="{FF2B5EF4-FFF2-40B4-BE49-F238E27FC236}">
                <a16:creationId xmlns="" xmlns:a16="http://schemas.microsoft.com/office/drawing/2014/main" id="{A0936747-34C9-49BF-A229-A676F22C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4" name="laptop_35888"/>
          <p:cNvSpPr>
            <a:spLocks noChangeAspect="1"/>
          </p:cNvSpPr>
          <p:nvPr/>
        </p:nvSpPr>
        <p:spPr bwMode="auto">
          <a:xfrm>
            <a:off x="5791156" y="1254591"/>
            <a:ext cx="609685" cy="386954"/>
          </a:xfrm>
          <a:custGeom>
            <a:avLst/>
            <a:gdLst>
              <a:gd name="T0" fmla="*/ 2999 w 3376"/>
              <a:gd name="T1" fmla="*/ 1729 h 2146"/>
              <a:gd name="T2" fmla="*/ 2998 w 3376"/>
              <a:gd name="T3" fmla="*/ 1729 h 2146"/>
              <a:gd name="T4" fmla="*/ 2998 w 3376"/>
              <a:gd name="T5" fmla="*/ 0 h 2146"/>
              <a:gd name="T6" fmla="*/ 376 w 3376"/>
              <a:gd name="T7" fmla="*/ 0 h 2146"/>
              <a:gd name="T8" fmla="*/ 376 w 3376"/>
              <a:gd name="T9" fmla="*/ 1729 h 2146"/>
              <a:gd name="T10" fmla="*/ 377 w 3376"/>
              <a:gd name="T11" fmla="*/ 1729 h 2146"/>
              <a:gd name="T12" fmla="*/ 0 w 3376"/>
              <a:gd name="T13" fmla="*/ 2025 h 2146"/>
              <a:gd name="T14" fmla="*/ 0 w 3376"/>
              <a:gd name="T15" fmla="*/ 2146 h 2146"/>
              <a:gd name="T16" fmla="*/ 3376 w 3376"/>
              <a:gd name="T17" fmla="*/ 2146 h 2146"/>
              <a:gd name="T18" fmla="*/ 3376 w 3376"/>
              <a:gd name="T19" fmla="*/ 2025 h 2146"/>
              <a:gd name="T20" fmla="*/ 2999 w 3376"/>
              <a:gd name="T21" fmla="*/ 1729 h 2146"/>
              <a:gd name="T22" fmla="*/ 615 w 3376"/>
              <a:gd name="T23" fmla="*/ 174 h 2146"/>
              <a:gd name="T24" fmla="*/ 2792 w 3376"/>
              <a:gd name="T25" fmla="*/ 177 h 2146"/>
              <a:gd name="T26" fmla="*/ 2774 w 3376"/>
              <a:gd name="T27" fmla="*/ 1557 h 2146"/>
              <a:gd name="T28" fmla="*/ 611 w 3376"/>
              <a:gd name="T29" fmla="*/ 1565 h 2146"/>
              <a:gd name="T30" fmla="*/ 615 w 3376"/>
              <a:gd name="T31" fmla="*/ 174 h 2146"/>
              <a:gd name="T32" fmla="*/ 1493 w 3376"/>
              <a:gd name="T33" fmla="*/ 2026 h 2146"/>
              <a:gd name="T34" fmla="*/ 1546 w 3376"/>
              <a:gd name="T35" fmla="*/ 1950 h 2146"/>
              <a:gd name="T36" fmla="*/ 1889 w 3376"/>
              <a:gd name="T37" fmla="*/ 1950 h 2146"/>
              <a:gd name="T38" fmla="*/ 1952 w 3376"/>
              <a:gd name="T39" fmla="*/ 2026 h 2146"/>
              <a:gd name="T40" fmla="*/ 1493 w 3376"/>
              <a:gd name="T41" fmla="*/ 2026 h 2146"/>
              <a:gd name="T42" fmla="*/ 362 w 3376"/>
              <a:gd name="T43" fmla="*/ 1880 h 2146"/>
              <a:gd name="T44" fmla="*/ 487 w 3376"/>
              <a:gd name="T45" fmla="*/ 1794 h 2146"/>
              <a:gd name="T46" fmla="*/ 2910 w 3376"/>
              <a:gd name="T47" fmla="*/ 1794 h 2146"/>
              <a:gd name="T48" fmla="*/ 3083 w 3376"/>
              <a:gd name="T49" fmla="*/ 1890 h 2146"/>
              <a:gd name="T50" fmla="*/ 362 w 3376"/>
              <a:gd name="T51" fmla="*/ 1880 h 2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376" h="2146">
                <a:moveTo>
                  <a:pt x="2999" y="1729"/>
                </a:moveTo>
                <a:lnTo>
                  <a:pt x="2998" y="1729"/>
                </a:lnTo>
                <a:lnTo>
                  <a:pt x="2998" y="0"/>
                </a:lnTo>
                <a:lnTo>
                  <a:pt x="376" y="0"/>
                </a:lnTo>
                <a:lnTo>
                  <a:pt x="376" y="1729"/>
                </a:lnTo>
                <a:lnTo>
                  <a:pt x="377" y="1729"/>
                </a:lnTo>
                <a:lnTo>
                  <a:pt x="0" y="2025"/>
                </a:lnTo>
                <a:lnTo>
                  <a:pt x="0" y="2146"/>
                </a:lnTo>
                <a:lnTo>
                  <a:pt x="3376" y="2146"/>
                </a:lnTo>
                <a:lnTo>
                  <a:pt x="3376" y="2025"/>
                </a:lnTo>
                <a:lnTo>
                  <a:pt x="2999" y="1729"/>
                </a:lnTo>
                <a:close/>
                <a:moveTo>
                  <a:pt x="615" y="174"/>
                </a:moveTo>
                <a:lnTo>
                  <a:pt x="2792" y="177"/>
                </a:lnTo>
                <a:lnTo>
                  <a:pt x="2774" y="1557"/>
                </a:lnTo>
                <a:lnTo>
                  <a:pt x="611" y="1565"/>
                </a:lnTo>
                <a:lnTo>
                  <a:pt x="615" y="174"/>
                </a:lnTo>
                <a:close/>
                <a:moveTo>
                  <a:pt x="1493" y="2026"/>
                </a:moveTo>
                <a:lnTo>
                  <a:pt x="1546" y="1950"/>
                </a:lnTo>
                <a:lnTo>
                  <a:pt x="1889" y="1950"/>
                </a:lnTo>
                <a:lnTo>
                  <a:pt x="1952" y="2026"/>
                </a:lnTo>
                <a:lnTo>
                  <a:pt x="1493" y="2026"/>
                </a:lnTo>
                <a:close/>
                <a:moveTo>
                  <a:pt x="362" y="1880"/>
                </a:moveTo>
                <a:lnTo>
                  <a:pt x="487" y="1794"/>
                </a:lnTo>
                <a:lnTo>
                  <a:pt x="2910" y="1794"/>
                </a:lnTo>
                <a:lnTo>
                  <a:pt x="3083" y="1890"/>
                </a:lnTo>
                <a:lnTo>
                  <a:pt x="362" y="188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65215" y="2193172"/>
            <a:ext cx="72448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     </a:t>
            </a:r>
            <a:r>
              <a:rPr lang="zh-CN" altLang="zh-CN" dirty="0" smtClean="0"/>
              <a:t>某</a:t>
            </a:r>
            <a:r>
              <a:rPr lang="zh-CN" altLang="zh-CN" dirty="0"/>
              <a:t>班某次考试成绩按学号保存在列表</a:t>
            </a:r>
            <a:r>
              <a:rPr lang="en-US" altLang="zh-CN" dirty="0" smtClean="0"/>
              <a:t>score</a:t>
            </a:r>
            <a:r>
              <a:rPr lang="zh-CN" altLang="zh-CN" dirty="0" smtClean="0"/>
              <a:t>中</a:t>
            </a:r>
            <a:r>
              <a:rPr lang="zh-CN" altLang="en-US" dirty="0" smtClean="0"/>
              <a:t>，                          </a:t>
            </a:r>
            <a:r>
              <a:rPr lang="en-US" altLang="zh-CN" dirty="0" smtClean="0"/>
              <a:t>score=[90,93,97,97,98,100,86,77,92,85]</a:t>
            </a: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其中，</a:t>
            </a:r>
            <a:endParaRPr lang="en-US" altLang="zh-CN" dirty="0" smtClean="0"/>
          </a:p>
          <a:p>
            <a:endParaRPr lang="zh-CN" altLang="zh-CN" dirty="0" smtClean="0"/>
          </a:p>
          <a:p>
            <a:r>
              <a:rPr lang="zh-CN" altLang="zh-CN" dirty="0" smtClean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</a:t>
            </a:r>
            <a:r>
              <a:rPr lang="en-US" altLang="zh-CN" dirty="0"/>
              <a:t>6</a:t>
            </a:r>
            <a:r>
              <a:rPr lang="zh-CN" altLang="zh-CN" dirty="0"/>
              <a:t>号同学成绩有误，请</a:t>
            </a:r>
            <a:r>
              <a:rPr lang="zh-CN" altLang="zh-CN" dirty="0">
                <a:hlinkClick r:id="rId3" action="ppaction://hlinksldjump"/>
              </a:rPr>
              <a:t>修改</a:t>
            </a:r>
            <a:r>
              <a:rPr lang="zh-CN" altLang="zh-CN" dirty="0"/>
              <a:t>其成绩为</a:t>
            </a:r>
            <a:r>
              <a:rPr lang="en-US" altLang="zh-CN" dirty="0" smtClean="0"/>
              <a:t>95</a:t>
            </a:r>
          </a:p>
          <a:p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）成绩为</a:t>
            </a:r>
            <a:r>
              <a:rPr lang="en-US" altLang="zh-CN" dirty="0"/>
              <a:t>97</a:t>
            </a:r>
            <a:r>
              <a:rPr lang="zh-CN" altLang="zh-CN" dirty="0"/>
              <a:t>的记录多输入了</a:t>
            </a:r>
            <a:r>
              <a:rPr lang="en-US" altLang="zh-CN" dirty="0"/>
              <a:t>1</a:t>
            </a:r>
            <a:r>
              <a:rPr lang="zh-CN" altLang="zh-CN" dirty="0"/>
              <a:t>遍，</a:t>
            </a:r>
            <a:r>
              <a:rPr lang="zh-CN" altLang="zh-CN" dirty="0">
                <a:hlinkClick r:id="rId3" action="ppaction://hlinksldjump"/>
              </a:rPr>
              <a:t>删掉</a:t>
            </a:r>
            <a:r>
              <a:rPr lang="zh-CN" altLang="zh-CN" dirty="0"/>
              <a:t>列表中多余的成绩</a:t>
            </a:r>
            <a:r>
              <a:rPr lang="en-US" altLang="zh-CN" dirty="0" smtClean="0"/>
              <a:t>97</a:t>
            </a:r>
          </a:p>
          <a:p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）新转入班级同学成绩为</a:t>
            </a:r>
            <a:r>
              <a:rPr lang="en-US" altLang="zh-CN" dirty="0"/>
              <a:t>84</a:t>
            </a:r>
            <a:r>
              <a:rPr lang="zh-CN" altLang="zh-CN" dirty="0"/>
              <a:t>，请</a:t>
            </a:r>
            <a:r>
              <a:rPr lang="zh-CN" altLang="zh-CN" dirty="0">
                <a:hlinkClick r:id="rId3" action="ppaction://hlinksldjump"/>
              </a:rPr>
              <a:t>添加</a:t>
            </a:r>
            <a:r>
              <a:rPr lang="zh-CN" altLang="zh-CN" dirty="0"/>
              <a:t>到列表</a:t>
            </a:r>
            <a:r>
              <a:rPr lang="zh-CN" altLang="zh-CN" dirty="0" smtClean="0"/>
              <a:t>中</a:t>
            </a:r>
            <a:endParaRPr lang="en-US" altLang="zh-CN" dirty="0" smtClean="0"/>
          </a:p>
          <a:p>
            <a:endParaRPr lang="zh-CN" altLang="zh-CN" dirty="0"/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）重新</a:t>
            </a:r>
            <a:r>
              <a:rPr lang="zh-CN" altLang="zh-CN" u="sng" dirty="0">
                <a:solidFill>
                  <a:srgbClr val="00B0F0"/>
                </a:solidFill>
              </a:rPr>
              <a:t>输出</a:t>
            </a:r>
            <a:r>
              <a:rPr lang="zh-CN" altLang="zh-CN" dirty="0"/>
              <a:t>最新的成绩</a:t>
            </a:r>
            <a:r>
              <a:rPr lang="zh-CN" altLang="zh-CN" dirty="0" smtClean="0"/>
              <a:t>表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print(score))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630257285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缺角矩形 58"/>
          <p:cNvSpPr/>
          <p:nvPr/>
        </p:nvSpPr>
        <p:spPr>
          <a:xfrm rot="5400000">
            <a:off x="3897121" y="-630911"/>
            <a:ext cx="4365514" cy="859008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5613147" y="998518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784838" y="2497015"/>
            <a:ext cx="8862647" cy="1039398"/>
            <a:chOff x="1499431" y="3041607"/>
            <a:chExt cx="2510548" cy="599252"/>
          </a:xfrm>
        </p:grpSpPr>
        <p:sp>
          <p:nvSpPr>
            <p:cNvPr id="63" name="矩形 62"/>
            <p:cNvSpPr/>
            <p:nvPr/>
          </p:nvSpPr>
          <p:spPr>
            <a:xfrm>
              <a:off x="1665921" y="3452287"/>
              <a:ext cx="2344058" cy="1885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499431" y="3041607"/>
              <a:ext cx="2344058" cy="2272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</p:grpSp>
      <p:sp>
        <p:nvSpPr>
          <p:cNvPr id="3" name="标题 2">
            <a:extLst>
              <a:ext uri="{FF2B5EF4-FFF2-40B4-BE49-F238E27FC236}">
                <a16:creationId xmlns="" xmlns:a16="http://schemas.microsoft.com/office/drawing/2014/main" id="{A0936747-34C9-49BF-A229-A676F22C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想一想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3209192" y="2232455"/>
            <a:ext cx="72448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/>
              <a:t>如何计算全班同学的</a:t>
            </a:r>
            <a:r>
              <a:rPr lang="zh-CN" altLang="zh-CN" sz="2000" b="1" dirty="0">
                <a:hlinkClick r:id="rId3" action="ppaction://hlinksldjump"/>
              </a:rPr>
              <a:t>平均分</a:t>
            </a:r>
            <a:r>
              <a:rPr lang="zh-CN" altLang="zh-CN" sz="2000" b="1" dirty="0" smtClean="0"/>
              <a:t>？</a:t>
            </a:r>
            <a:endParaRPr lang="en-US" altLang="zh-CN" sz="2000" b="1" dirty="0" smtClean="0"/>
          </a:p>
          <a:p>
            <a:r>
              <a:rPr lang="en-US" altLang="zh-CN" dirty="0" smtClean="0">
                <a:solidFill>
                  <a:srgbClr val="00B0F0"/>
                </a:solidFill>
              </a:rPr>
              <a:t>     </a:t>
            </a:r>
            <a:r>
              <a:rPr lang="en-US" altLang="zh-CN" dirty="0" err="1" smtClean="0">
                <a:solidFill>
                  <a:srgbClr val="00B0F0"/>
                </a:solidFill>
              </a:rPr>
              <a:t>len</a:t>
            </a:r>
            <a:r>
              <a:rPr lang="en-US" altLang="zh-CN" dirty="0" smtClean="0">
                <a:solidFill>
                  <a:srgbClr val="00B0F0"/>
                </a:solidFill>
              </a:rPr>
              <a:t>()</a:t>
            </a:r>
            <a:r>
              <a:rPr lang="zh-CN" altLang="en-US" dirty="0" smtClean="0">
                <a:solidFill>
                  <a:srgbClr val="00B0F0"/>
                </a:solidFill>
              </a:rPr>
              <a:t>函数</a:t>
            </a:r>
            <a:r>
              <a:rPr lang="zh-CN" altLang="en-US" dirty="0" smtClean="0"/>
              <a:t>，返回对象的长度</a:t>
            </a:r>
            <a:endParaRPr lang="en-US" altLang="zh-CN" dirty="0" smtClean="0"/>
          </a:p>
          <a:p>
            <a:r>
              <a:rPr lang="zh-CN" altLang="en-US" dirty="0" smtClean="0"/>
              <a:t>     例：</a:t>
            </a:r>
            <a:r>
              <a:rPr lang="en-US" altLang="zh-CN" dirty="0" smtClean="0"/>
              <a:t>a=[1,3,6,0,2]   print(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(a))</a:t>
            </a:r>
            <a:endParaRPr lang="zh-CN" altLang="zh-CN" dirty="0"/>
          </a:p>
        </p:txBody>
      </p:sp>
      <p:sp>
        <p:nvSpPr>
          <p:cNvPr id="11" name="Freeform 219">
            <a:extLst>
              <a:ext uri="{FF2B5EF4-FFF2-40B4-BE49-F238E27FC236}">
                <a16:creationId xmlns="" xmlns:a16="http://schemas.microsoft.com/office/drawing/2014/main" id="{1ED3A0AB-4D58-429B-B988-C1BCDB99ABC4}"/>
              </a:ext>
            </a:extLst>
          </p:cNvPr>
          <p:cNvSpPr>
            <a:spLocks noEditPoints="1"/>
          </p:cNvSpPr>
          <p:nvPr/>
        </p:nvSpPr>
        <p:spPr bwMode="auto">
          <a:xfrm>
            <a:off x="5787116" y="1134739"/>
            <a:ext cx="617767" cy="693272"/>
          </a:xfrm>
          <a:custGeom>
            <a:avLst/>
            <a:gdLst>
              <a:gd name="T0" fmla="*/ 96 w 180"/>
              <a:gd name="T1" fmla="*/ 30 h 202"/>
              <a:gd name="T2" fmla="*/ 84 w 180"/>
              <a:gd name="T3" fmla="*/ 0 h 202"/>
              <a:gd name="T4" fmla="*/ 150 w 180"/>
              <a:gd name="T5" fmla="*/ 98 h 202"/>
              <a:gd name="T6" fmla="*/ 180 w 180"/>
              <a:gd name="T7" fmla="*/ 86 h 202"/>
              <a:gd name="T8" fmla="*/ 144 w 180"/>
              <a:gd name="T9" fmla="*/ 66 h 202"/>
              <a:gd name="T10" fmla="*/ 166 w 180"/>
              <a:gd name="T11" fmla="*/ 42 h 202"/>
              <a:gd name="T12" fmla="*/ 124 w 180"/>
              <a:gd name="T13" fmla="*/ 42 h 202"/>
              <a:gd name="T14" fmla="*/ 130 w 180"/>
              <a:gd name="T15" fmla="*/ 10 h 202"/>
              <a:gd name="T16" fmla="*/ 28 w 180"/>
              <a:gd name="T17" fmla="*/ 86 h 202"/>
              <a:gd name="T18" fmla="*/ 0 w 180"/>
              <a:gd name="T19" fmla="*/ 96 h 202"/>
              <a:gd name="T20" fmla="*/ 40 w 180"/>
              <a:gd name="T21" fmla="*/ 56 h 202"/>
              <a:gd name="T22" fmla="*/ 8 w 180"/>
              <a:gd name="T23" fmla="*/ 50 h 202"/>
              <a:gd name="T24" fmla="*/ 64 w 180"/>
              <a:gd name="T25" fmla="*/ 36 h 202"/>
              <a:gd name="T26" fmla="*/ 40 w 180"/>
              <a:gd name="T27" fmla="*/ 16 h 202"/>
              <a:gd name="T28" fmla="*/ 98 w 180"/>
              <a:gd name="T29" fmla="*/ 46 h 202"/>
              <a:gd name="T30" fmla="*/ 124 w 180"/>
              <a:gd name="T31" fmla="*/ 58 h 202"/>
              <a:gd name="T32" fmla="*/ 134 w 180"/>
              <a:gd name="T33" fmla="*/ 74 h 202"/>
              <a:gd name="T34" fmla="*/ 138 w 180"/>
              <a:gd name="T35" fmla="*/ 94 h 202"/>
              <a:gd name="T36" fmla="*/ 132 w 180"/>
              <a:gd name="T37" fmla="*/ 118 h 202"/>
              <a:gd name="T38" fmla="*/ 116 w 180"/>
              <a:gd name="T39" fmla="*/ 138 h 202"/>
              <a:gd name="T40" fmla="*/ 122 w 180"/>
              <a:gd name="T41" fmla="*/ 142 h 202"/>
              <a:gd name="T42" fmla="*/ 124 w 180"/>
              <a:gd name="T43" fmla="*/ 150 h 202"/>
              <a:gd name="T44" fmla="*/ 122 w 180"/>
              <a:gd name="T45" fmla="*/ 160 h 202"/>
              <a:gd name="T46" fmla="*/ 124 w 180"/>
              <a:gd name="T47" fmla="*/ 168 h 202"/>
              <a:gd name="T48" fmla="*/ 118 w 180"/>
              <a:gd name="T49" fmla="*/ 178 h 202"/>
              <a:gd name="T50" fmla="*/ 58 w 180"/>
              <a:gd name="T51" fmla="*/ 180 h 202"/>
              <a:gd name="T52" fmla="*/ 56 w 180"/>
              <a:gd name="T53" fmla="*/ 172 h 202"/>
              <a:gd name="T54" fmla="*/ 58 w 180"/>
              <a:gd name="T55" fmla="*/ 162 h 202"/>
              <a:gd name="T56" fmla="*/ 56 w 180"/>
              <a:gd name="T57" fmla="*/ 154 h 202"/>
              <a:gd name="T58" fmla="*/ 62 w 180"/>
              <a:gd name="T59" fmla="*/ 144 h 202"/>
              <a:gd name="T60" fmla="*/ 64 w 180"/>
              <a:gd name="T61" fmla="*/ 134 h 202"/>
              <a:gd name="T62" fmla="*/ 48 w 180"/>
              <a:gd name="T63" fmla="*/ 118 h 202"/>
              <a:gd name="T64" fmla="*/ 42 w 180"/>
              <a:gd name="T65" fmla="*/ 94 h 202"/>
              <a:gd name="T66" fmla="*/ 50 w 180"/>
              <a:gd name="T67" fmla="*/ 66 h 202"/>
              <a:gd name="T68" fmla="*/ 62 w 180"/>
              <a:gd name="T69" fmla="*/ 54 h 202"/>
              <a:gd name="T70" fmla="*/ 90 w 180"/>
              <a:gd name="T71" fmla="*/ 44 h 202"/>
              <a:gd name="T72" fmla="*/ 104 w 180"/>
              <a:gd name="T73" fmla="*/ 188 h 202"/>
              <a:gd name="T74" fmla="*/ 102 w 180"/>
              <a:gd name="T75" fmla="*/ 194 h 202"/>
              <a:gd name="T76" fmla="*/ 90 w 180"/>
              <a:gd name="T77" fmla="*/ 202 h 202"/>
              <a:gd name="T78" fmla="*/ 82 w 180"/>
              <a:gd name="T79" fmla="*/ 198 h 202"/>
              <a:gd name="T80" fmla="*/ 104 w 180"/>
              <a:gd name="T81" fmla="*/ 188 h 202"/>
              <a:gd name="T82" fmla="*/ 66 w 180"/>
              <a:gd name="T83" fmla="*/ 172 h 202"/>
              <a:gd name="T84" fmla="*/ 66 w 180"/>
              <a:gd name="T85" fmla="*/ 172 h 202"/>
              <a:gd name="T86" fmla="*/ 114 w 180"/>
              <a:gd name="T87" fmla="*/ 168 h 202"/>
              <a:gd name="T88" fmla="*/ 114 w 180"/>
              <a:gd name="T89" fmla="*/ 166 h 202"/>
              <a:gd name="T90" fmla="*/ 66 w 180"/>
              <a:gd name="T91" fmla="*/ 154 h 202"/>
              <a:gd name="T92" fmla="*/ 66 w 180"/>
              <a:gd name="T93" fmla="*/ 154 h 202"/>
              <a:gd name="T94" fmla="*/ 114 w 180"/>
              <a:gd name="T95" fmla="*/ 152 h 202"/>
              <a:gd name="T96" fmla="*/ 114 w 180"/>
              <a:gd name="T97" fmla="*/ 14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0" h="202">
                <a:moveTo>
                  <a:pt x="84" y="0"/>
                </a:moveTo>
                <a:lnTo>
                  <a:pt x="96" y="0"/>
                </a:lnTo>
                <a:lnTo>
                  <a:pt x="96" y="30"/>
                </a:lnTo>
                <a:lnTo>
                  <a:pt x="84" y="30"/>
                </a:lnTo>
                <a:lnTo>
                  <a:pt x="84" y="0"/>
                </a:lnTo>
                <a:lnTo>
                  <a:pt x="84" y="0"/>
                </a:lnTo>
                <a:close/>
                <a:moveTo>
                  <a:pt x="180" y="86"/>
                </a:moveTo>
                <a:lnTo>
                  <a:pt x="180" y="98"/>
                </a:lnTo>
                <a:lnTo>
                  <a:pt x="150" y="98"/>
                </a:lnTo>
                <a:lnTo>
                  <a:pt x="150" y="86"/>
                </a:lnTo>
                <a:lnTo>
                  <a:pt x="180" y="86"/>
                </a:lnTo>
                <a:lnTo>
                  <a:pt x="180" y="86"/>
                </a:lnTo>
                <a:close/>
                <a:moveTo>
                  <a:pt x="166" y="42"/>
                </a:moveTo>
                <a:lnTo>
                  <a:pt x="170" y="52"/>
                </a:lnTo>
                <a:lnTo>
                  <a:pt x="144" y="66"/>
                </a:lnTo>
                <a:lnTo>
                  <a:pt x="140" y="56"/>
                </a:lnTo>
                <a:lnTo>
                  <a:pt x="166" y="42"/>
                </a:lnTo>
                <a:lnTo>
                  <a:pt x="166" y="42"/>
                </a:lnTo>
                <a:close/>
                <a:moveTo>
                  <a:pt x="130" y="10"/>
                </a:moveTo>
                <a:lnTo>
                  <a:pt x="116" y="36"/>
                </a:lnTo>
                <a:lnTo>
                  <a:pt x="124" y="42"/>
                </a:lnTo>
                <a:lnTo>
                  <a:pt x="140" y="16"/>
                </a:lnTo>
                <a:lnTo>
                  <a:pt x="130" y="10"/>
                </a:lnTo>
                <a:lnTo>
                  <a:pt x="130" y="10"/>
                </a:lnTo>
                <a:close/>
                <a:moveTo>
                  <a:pt x="0" y="96"/>
                </a:moveTo>
                <a:lnTo>
                  <a:pt x="0" y="86"/>
                </a:lnTo>
                <a:lnTo>
                  <a:pt x="28" y="86"/>
                </a:lnTo>
                <a:lnTo>
                  <a:pt x="28" y="96"/>
                </a:lnTo>
                <a:lnTo>
                  <a:pt x="0" y="96"/>
                </a:lnTo>
                <a:lnTo>
                  <a:pt x="0" y="96"/>
                </a:lnTo>
                <a:close/>
                <a:moveTo>
                  <a:pt x="8" y="50"/>
                </a:moveTo>
                <a:lnTo>
                  <a:pt x="14" y="42"/>
                </a:lnTo>
                <a:lnTo>
                  <a:pt x="40" y="56"/>
                </a:lnTo>
                <a:lnTo>
                  <a:pt x="34" y="66"/>
                </a:lnTo>
                <a:lnTo>
                  <a:pt x="8" y="50"/>
                </a:lnTo>
                <a:lnTo>
                  <a:pt x="8" y="50"/>
                </a:lnTo>
                <a:close/>
                <a:moveTo>
                  <a:pt x="40" y="16"/>
                </a:moveTo>
                <a:lnTo>
                  <a:pt x="54" y="42"/>
                </a:lnTo>
                <a:lnTo>
                  <a:pt x="64" y="36"/>
                </a:lnTo>
                <a:lnTo>
                  <a:pt x="50" y="10"/>
                </a:lnTo>
                <a:lnTo>
                  <a:pt x="40" y="16"/>
                </a:lnTo>
                <a:lnTo>
                  <a:pt x="40" y="16"/>
                </a:lnTo>
                <a:close/>
                <a:moveTo>
                  <a:pt x="90" y="44"/>
                </a:moveTo>
                <a:lnTo>
                  <a:pt x="90" y="44"/>
                </a:lnTo>
                <a:lnTo>
                  <a:pt x="98" y="46"/>
                </a:lnTo>
                <a:lnTo>
                  <a:pt x="108" y="48"/>
                </a:lnTo>
                <a:lnTo>
                  <a:pt x="116" y="54"/>
                </a:lnTo>
                <a:lnTo>
                  <a:pt x="124" y="58"/>
                </a:lnTo>
                <a:lnTo>
                  <a:pt x="124" y="58"/>
                </a:lnTo>
                <a:lnTo>
                  <a:pt x="130" y="66"/>
                </a:lnTo>
                <a:lnTo>
                  <a:pt x="134" y="74"/>
                </a:lnTo>
                <a:lnTo>
                  <a:pt x="136" y="84"/>
                </a:lnTo>
                <a:lnTo>
                  <a:pt x="138" y="94"/>
                </a:lnTo>
                <a:lnTo>
                  <a:pt x="138" y="94"/>
                </a:lnTo>
                <a:lnTo>
                  <a:pt x="136" y="106"/>
                </a:lnTo>
                <a:lnTo>
                  <a:pt x="132" y="118"/>
                </a:lnTo>
                <a:lnTo>
                  <a:pt x="132" y="118"/>
                </a:lnTo>
                <a:lnTo>
                  <a:pt x="124" y="126"/>
                </a:lnTo>
                <a:lnTo>
                  <a:pt x="116" y="134"/>
                </a:lnTo>
                <a:lnTo>
                  <a:pt x="116" y="138"/>
                </a:lnTo>
                <a:lnTo>
                  <a:pt x="118" y="138"/>
                </a:lnTo>
                <a:lnTo>
                  <a:pt x="120" y="138"/>
                </a:lnTo>
                <a:lnTo>
                  <a:pt x="122" y="142"/>
                </a:lnTo>
                <a:lnTo>
                  <a:pt x="122" y="142"/>
                </a:lnTo>
                <a:lnTo>
                  <a:pt x="124" y="150"/>
                </a:lnTo>
                <a:lnTo>
                  <a:pt x="124" y="150"/>
                </a:lnTo>
                <a:lnTo>
                  <a:pt x="122" y="158"/>
                </a:lnTo>
                <a:lnTo>
                  <a:pt x="122" y="158"/>
                </a:lnTo>
                <a:lnTo>
                  <a:pt x="122" y="160"/>
                </a:lnTo>
                <a:lnTo>
                  <a:pt x="122" y="160"/>
                </a:lnTo>
                <a:lnTo>
                  <a:pt x="124" y="168"/>
                </a:lnTo>
                <a:lnTo>
                  <a:pt x="124" y="168"/>
                </a:lnTo>
                <a:lnTo>
                  <a:pt x="122" y="176"/>
                </a:lnTo>
                <a:lnTo>
                  <a:pt x="122" y="178"/>
                </a:lnTo>
                <a:lnTo>
                  <a:pt x="118" y="178"/>
                </a:lnTo>
                <a:lnTo>
                  <a:pt x="64" y="184"/>
                </a:lnTo>
                <a:lnTo>
                  <a:pt x="60" y="184"/>
                </a:lnTo>
                <a:lnTo>
                  <a:pt x="58" y="180"/>
                </a:lnTo>
                <a:lnTo>
                  <a:pt x="58" y="180"/>
                </a:lnTo>
                <a:lnTo>
                  <a:pt x="56" y="172"/>
                </a:lnTo>
                <a:lnTo>
                  <a:pt x="56" y="172"/>
                </a:lnTo>
                <a:lnTo>
                  <a:pt x="58" y="164"/>
                </a:lnTo>
                <a:lnTo>
                  <a:pt x="60" y="164"/>
                </a:lnTo>
                <a:lnTo>
                  <a:pt x="58" y="162"/>
                </a:lnTo>
                <a:lnTo>
                  <a:pt x="58" y="162"/>
                </a:lnTo>
                <a:lnTo>
                  <a:pt x="56" y="154"/>
                </a:lnTo>
                <a:lnTo>
                  <a:pt x="56" y="154"/>
                </a:lnTo>
                <a:lnTo>
                  <a:pt x="58" y="146"/>
                </a:lnTo>
                <a:lnTo>
                  <a:pt x="60" y="144"/>
                </a:lnTo>
                <a:lnTo>
                  <a:pt x="62" y="144"/>
                </a:lnTo>
                <a:lnTo>
                  <a:pt x="64" y="144"/>
                </a:lnTo>
                <a:lnTo>
                  <a:pt x="64" y="134"/>
                </a:lnTo>
                <a:lnTo>
                  <a:pt x="64" y="134"/>
                </a:lnTo>
                <a:lnTo>
                  <a:pt x="56" y="128"/>
                </a:lnTo>
                <a:lnTo>
                  <a:pt x="48" y="118"/>
                </a:lnTo>
                <a:lnTo>
                  <a:pt x="48" y="118"/>
                </a:lnTo>
                <a:lnTo>
                  <a:pt x="44" y="106"/>
                </a:lnTo>
                <a:lnTo>
                  <a:pt x="42" y="94"/>
                </a:lnTo>
                <a:lnTo>
                  <a:pt x="42" y="94"/>
                </a:lnTo>
                <a:lnTo>
                  <a:pt x="42" y="84"/>
                </a:lnTo>
                <a:lnTo>
                  <a:pt x="46" y="74"/>
                </a:lnTo>
                <a:lnTo>
                  <a:pt x="50" y="66"/>
                </a:lnTo>
                <a:lnTo>
                  <a:pt x="56" y="58"/>
                </a:lnTo>
                <a:lnTo>
                  <a:pt x="56" y="58"/>
                </a:lnTo>
                <a:lnTo>
                  <a:pt x="62" y="54"/>
                </a:lnTo>
                <a:lnTo>
                  <a:pt x="70" y="48"/>
                </a:lnTo>
                <a:lnTo>
                  <a:pt x="80" y="46"/>
                </a:lnTo>
                <a:lnTo>
                  <a:pt x="90" y="44"/>
                </a:lnTo>
                <a:lnTo>
                  <a:pt x="90" y="44"/>
                </a:lnTo>
                <a:close/>
                <a:moveTo>
                  <a:pt x="104" y="188"/>
                </a:moveTo>
                <a:lnTo>
                  <a:pt x="104" y="188"/>
                </a:lnTo>
                <a:lnTo>
                  <a:pt x="104" y="188"/>
                </a:lnTo>
                <a:lnTo>
                  <a:pt x="104" y="188"/>
                </a:lnTo>
                <a:lnTo>
                  <a:pt x="102" y="194"/>
                </a:lnTo>
                <a:lnTo>
                  <a:pt x="100" y="198"/>
                </a:lnTo>
                <a:lnTo>
                  <a:pt x="96" y="200"/>
                </a:lnTo>
                <a:lnTo>
                  <a:pt x="90" y="202"/>
                </a:lnTo>
                <a:lnTo>
                  <a:pt x="90" y="202"/>
                </a:lnTo>
                <a:lnTo>
                  <a:pt x="86" y="200"/>
                </a:lnTo>
                <a:lnTo>
                  <a:pt x="82" y="198"/>
                </a:lnTo>
                <a:lnTo>
                  <a:pt x="78" y="194"/>
                </a:lnTo>
                <a:lnTo>
                  <a:pt x="76" y="190"/>
                </a:lnTo>
                <a:lnTo>
                  <a:pt x="104" y="188"/>
                </a:lnTo>
                <a:lnTo>
                  <a:pt x="104" y="188"/>
                </a:lnTo>
                <a:close/>
                <a:moveTo>
                  <a:pt x="114" y="166"/>
                </a:moveTo>
                <a:lnTo>
                  <a:pt x="66" y="172"/>
                </a:lnTo>
                <a:lnTo>
                  <a:pt x="66" y="172"/>
                </a:lnTo>
                <a:lnTo>
                  <a:pt x="66" y="172"/>
                </a:lnTo>
                <a:lnTo>
                  <a:pt x="66" y="172"/>
                </a:lnTo>
                <a:lnTo>
                  <a:pt x="66" y="174"/>
                </a:lnTo>
                <a:lnTo>
                  <a:pt x="114" y="168"/>
                </a:lnTo>
                <a:lnTo>
                  <a:pt x="114" y="168"/>
                </a:lnTo>
                <a:lnTo>
                  <a:pt x="114" y="168"/>
                </a:lnTo>
                <a:lnTo>
                  <a:pt x="114" y="168"/>
                </a:lnTo>
                <a:lnTo>
                  <a:pt x="114" y="166"/>
                </a:lnTo>
                <a:lnTo>
                  <a:pt x="114" y="166"/>
                </a:lnTo>
                <a:close/>
                <a:moveTo>
                  <a:pt x="114" y="148"/>
                </a:moveTo>
                <a:lnTo>
                  <a:pt x="66" y="154"/>
                </a:lnTo>
                <a:lnTo>
                  <a:pt x="66" y="154"/>
                </a:lnTo>
                <a:lnTo>
                  <a:pt x="66" y="154"/>
                </a:lnTo>
                <a:lnTo>
                  <a:pt x="66" y="154"/>
                </a:lnTo>
                <a:lnTo>
                  <a:pt x="66" y="156"/>
                </a:lnTo>
                <a:lnTo>
                  <a:pt x="114" y="152"/>
                </a:lnTo>
                <a:lnTo>
                  <a:pt x="114" y="152"/>
                </a:lnTo>
                <a:lnTo>
                  <a:pt x="114" y="150"/>
                </a:lnTo>
                <a:lnTo>
                  <a:pt x="114" y="150"/>
                </a:lnTo>
                <a:lnTo>
                  <a:pt x="114" y="148"/>
                </a:lnTo>
                <a:lnTo>
                  <a:pt x="114" y="14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9192" y="3279531"/>
            <a:ext cx="53633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score=[</a:t>
            </a:r>
            <a:r>
              <a:rPr lang="en-US" altLang="zh-CN" dirty="0" smtClean="0"/>
              <a:t>90,93,97,98,95,86,77,92,85,84]</a:t>
            </a:r>
            <a:endParaRPr lang="en-US" altLang="zh-CN" dirty="0"/>
          </a:p>
          <a:p>
            <a:r>
              <a:rPr lang="en-US" altLang="zh-CN" dirty="0"/>
              <a:t>sum=0</a:t>
            </a:r>
          </a:p>
          <a:p>
            <a:r>
              <a:rPr lang="en-US" altLang="zh-CN" dirty="0"/>
              <a:t>for </a:t>
            </a:r>
            <a:r>
              <a:rPr lang="en-US" altLang="zh-CN" dirty="0" err="1"/>
              <a:t>i</a:t>
            </a:r>
            <a:r>
              <a:rPr lang="en-US" altLang="zh-CN" dirty="0"/>
              <a:t> in score:</a:t>
            </a:r>
          </a:p>
          <a:p>
            <a:r>
              <a:rPr lang="en-US" altLang="zh-CN" dirty="0"/>
              <a:t>    sum=</a:t>
            </a:r>
            <a:r>
              <a:rPr lang="en-US" altLang="zh-CN" dirty="0" err="1"/>
              <a:t>sum+i</a:t>
            </a:r>
            <a:endParaRPr lang="en-US" altLang="zh-CN" dirty="0"/>
          </a:p>
          <a:p>
            <a:r>
              <a:rPr lang="en-US" altLang="zh-CN" dirty="0" err="1"/>
              <a:t>ave</a:t>
            </a:r>
            <a:r>
              <a:rPr lang="en-US" altLang="zh-CN" dirty="0"/>
              <a:t>=sum/</a:t>
            </a:r>
            <a:r>
              <a:rPr lang="en-US" altLang="zh-CN" dirty="0" err="1">
                <a:solidFill>
                  <a:srgbClr val="00B0F0"/>
                </a:solidFill>
              </a:rPr>
              <a:t>len</a:t>
            </a:r>
            <a:r>
              <a:rPr lang="en-US" altLang="zh-CN" dirty="0"/>
              <a:t>(score)</a:t>
            </a:r>
          </a:p>
          <a:p>
            <a:r>
              <a:rPr lang="en-US" altLang="zh-CN" dirty="0"/>
              <a:t>print("</a:t>
            </a:r>
            <a:r>
              <a:rPr lang="zh-CN" altLang="en-US" dirty="0"/>
              <a:t>全班总成绩为</a:t>
            </a:r>
            <a:r>
              <a:rPr lang="en-US" altLang="zh-CN" dirty="0"/>
              <a:t>",sum,"\n</a:t>
            </a:r>
            <a:r>
              <a:rPr lang="zh-CN" altLang="en-US" dirty="0"/>
              <a:t>全班平均分为</a:t>
            </a:r>
            <a:r>
              <a:rPr lang="en-US" altLang="zh-CN" dirty="0"/>
              <a:t>",</a:t>
            </a:r>
            <a:r>
              <a:rPr lang="en-US" altLang="zh-CN" dirty="0" err="1"/>
              <a:t>ave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E5F16F88-3121-4C47-8E29-421BB1315F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608" y="3221730"/>
            <a:ext cx="5608524" cy="247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3343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1E30E23-BDBA-4EAC-9D48-CBD7D733D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知识回顾</a:t>
            </a:r>
            <a:endParaRPr 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56499" y="1357569"/>
            <a:ext cx="5674692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循环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变量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in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 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action="ppaction://hlinksldjump"/>
              </a:rPr>
              <a:t>列表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语句</a:t>
            </a:r>
            <a:r>
              <a:rPr kumimoji="0" lang="zh-CN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或语句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组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2400" b="1" dirty="0" smtClean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solidFill>
                  <a:prstClr val="black"/>
                </a:solidFill>
              </a:rPr>
              <a:t>例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1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：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for  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i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</a:t>
            </a:r>
            <a:r>
              <a:rPr lang="en-US" altLang="zh-CN" sz="2400" b="1" dirty="0">
                <a:solidFill>
                  <a:prstClr val="black"/>
                </a:solidFill>
              </a:rPr>
              <a:t>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in   [“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hello”,”world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”]: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print (</a:t>
            </a:r>
            <a:r>
              <a:rPr kumimoji="0" lang="en-US" altLang="zh-CN" sz="24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altLang="zh-CN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2400" b="1" dirty="0" smtClean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solidFill>
                  <a:prstClr val="black"/>
                </a:solidFill>
              </a:rPr>
              <a:t>例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2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：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 queue=[“</a:t>
            </a:r>
            <a:r>
              <a:rPr lang="en-US" altLang="zh-CN" sz="2400" b="1" baseline="0" dirty="0" err="1" smtClean="0">
                <a:solidFill>
                  <a:prstClr val="black"/>
                </a:solidFill>
              </a:rPr>
              <a:t>hello”,”world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”]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</a:rPr>
              <a:t>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          </a:t>
            </a:r>
            <a:r>
              <a:rPr lang="en-US" altLang="zh-CN" sz="2400" b="1" baseline="0" dirty="0" smtClean="0">
                <a:solidFill>
                  <a:prstClr val="black"/>
                </a:solidFill>
              </a:rPr>
              <a:t>for  </a:t>
            </a:r>
            <a:r>
              <a:rPr lang="en-US" altLang="zh-CN" sz="2400" b="1" dirty="0" err="1" smtClean="0">
                <a:solidFill>
                  <a:prstClr val="black"/>
                </a:solidFill>
              </a:rPr>
              <a:t>i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  in   queue: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print(</a:t>
            </a:r>
            <a:r>
              <a:rPr kumimoji="0" lang="en-US" altLang="zh-CN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400" dirty="0" smtClean="0">
                <a:solidFill>
                  <a:srgbClr val="FF0000"/>
                </a:solidFill>
                <a:sym typeface="+mn-ea"/>
              </a:rPr>
              <a:t>注意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：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循环体必须对关键词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for</a:t>
            </a:r>
            <a:r>
              <a:rPr lang="zh-CN" altLang="zh-CN" sz="2400" dirty="0">
                <a:solidFill>
                  <a:srgbClr val="FF0000"/>
                </a:solidFill>
                <a:sym typeface="+mn-ea"/>
              </a:rPr>
              <a:t>有</a:t>
            </a:r>
            <a:r>
              <a:rPr lang="zh-CN" altLang="zh-CN" sz="2400" dirty="0" smtClean="0">
                <a:solidFill>
                  <a:srgbClr val="FF0000"/>
                </a:solidFill>
                <a:sym typeface="+mn-ea"/>
              </a:rPr>
              <a:t>缩进</a:t>
            </a:r>
            <a:endParaRPr lang="zh-CN" altLang="zh-CN" sz="2400" dirty="0">
              <a:solidFill>
                <a:srgbClr val="FF0000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08393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缺角矩形 58"/>
          <p:cNvSpPr/>
          <p:nvPr/>
        </p:nvSpPr>
        <p:spPr>
          <a:xfrm rot="5400000">
            <a:off x="3897121" y="-630911"/>
            <a:ext cx="4365514" cy="859008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5613147" y="998518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784838" y="2497015"/>
            <a:ext cx="8862647" cy="1039398"/>
            <a:chOff x="1499431" y="3041607"/>
            <a:chExt cx="2510548" cy="599252"/>
          </a:xfrm>
        </p:grpSpPr>
        <p:sp>
          <p:nvSpPr>
            <p:cNvPr id="63" name="矩形 62"/>
            <p:cNvSpPr/>
            <p:nvPr/>
          </p:nvSpPr>
          <p:spPr>
            <a:xfrm>
              <a:off x="1665921" y="3452287"/>
              <a:ext cx="2344058" cy="1885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499431" y="3041607"/>
              <a:ext cx="2344058" cy="2272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</p:grpSp>
      <p:sp>
        <p:nvSpPr>
          <p:cNvPr id="3" name="标题 2">
            <a:extLst>
              <a:ext uri="{FF2B5EF4-FFF2-40B4-BE49-F238E27FC236}">
                <a16:creationId xmlns="" xmlns:a16="http://schemas.microsoft.com/office/drawing/2014/main" id="{A0936747-34C9-49BF-A229-A676F22C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3130062" y="2607086"/>
            <a:ext cx="7244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问题：编写程序，求</a:t>
            </a:r>
            <a:r>
              <a:rPr lang="en-US" altLang="zh-CN" sz="2000" b="1" dirty="0" smtClean="0"/>
              <a:t>3+6+9+……+300</a:t>
            </a:r>
            <a:r>
              <a:rPr lang="zh-CN" altLang="en-US" sz="2000" b="1" dirty="0" smtClean="0"/>
              <a:t>的和</a:t>
            </a:r>
            <a:endParaRPr lang="zh-CN" altLang="zh-CN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91607" y="3226779"/>
            <a:ext cx="67085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B0F0"/>
                </a:solidFill>
              </a:rPr>
              <a:t>range( start , stop , step )</a:t>
            </a:r>
          </a:p>
          <a:p>
            <a:endParaRPr lang="en-US" altLang="zh-CN" dirty="0" smtClean="0"/>
          </a:p>
          <a:p>
            <a:r>
              <a:rPr lang="zh-CN" altLang="en-US" dirty="0"/>
              <a:t>例</a:t>
            </a:r>
            <a:r>
              <a:rPr lang="zh-CN" altLang="en-US" dirty="0" smtClean="0"/>
              <a:t>一  </a:t>
            </a:r>
            <a:r>
              <a:rPr lang="en-US" altLang="zh-CN" dirty="0" smtClean="0"/>
              <a:t>a=range(5)            </a:t>
            </a:r>
          </a:p>
          <a:p>
            <a:r>
              <a:rPr lang="zh-CN" altLang="en-US" dirty="0" smtClean="0"/>
              <a:t>例二 </a:t>
            </a:r>
            <a:r>
              <a:rPr lang="en-US" altLang="zh-CN" dirty="0" smtClean="0"/>
              <a:t> a=range(1,5)         </a:t>
            </a:r>
          </a:p>
          <a:p>
            <a:r>
              <a:rPr lang="zh-CN" altLang="en-US" dirty="0" smtClean="0"/>
              <a:t>例三  </a:t>
            </a:r>
            <a:r>
              <a:rPr lang="en-US" altLang="zh-CN" dirty="0" smtClean="0"/>
              <a:t>a=range(1,11,2)     </a:t>
            </a:r>
          </a:p>
          <a:p>
            <a:endParaRPr lang="zh-CN" altLang="en-US" dirty="0"/>
          </a:p>
        </p:txBody>
      </p:sp>
      <p:sp>
        <p:nvSpPr>
          <p:cNvPr id="12" name="text-messages_72553"/>
          <p:cNvSpPr>
            <a:spLocks noChangeAspect="1"/>
          </p:cNvSpPr>
          <p:nvPr/>
        </p:nvSpPr>
        <p:spPr bwMode="auto">
          <a:xfrm>
            <a:off x="5791157" y="1233006"/>
            <a:ext cx="609685" cy="49673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08697" h="495934">
                <a:moveTo>
                  <a:pt x="274757" y="203328"/>
                </a:moveTo>
                <a:cubicBezTo>
                  <a:pt x="262375" y="203328"/>
                  <a:pt x="252305" y="213383"/>
                  <a:pt x="252305" y="225746"/>
                </a:cubicBezTo>
                <a:cubicBezTo>
                  <a:pt x="252305" y="238110"/>
                  <a:pt x="262375" y="248164"/>
                  <a:pt x="274757" y="248164"/>
                </a:cubicBezTo>
                <a:lnTo>
                  <a:pt x="505837" y="248164"/>
                </a:lnTo>
                <a:cubicBezTo>
                  <a:pt x="518219" y="248164"/>
                  <a:pt x="528289" y="238110"/>
                  <a:pt x="528289" y="225746"/>
                </a:cubicBezTo>
                <a:cubicBezTo>
                  <a:pt x="528289" y="213383"/>
                  <a:pt x="518219" y="203328"/>
                  <a:pt x="505837" y="203328"/>
                </a:cubicBezTo>
                <a:close/>
                <a:moveTo>
                  <a:pt x="274757" y="85949"/>
                </a:moveTo>
                <a:cubicBezTo>
                  <a:pt x="262375" y="85949"/>
                  <a:pt x="252305" y="95929"/>
                  <a:pt x="252305" y="108293"/>
                </a:cubicBezTo>
                <a:cubicBezTo>
                  <a:pt x="252305" y="120656"/>
                  <a:pt x="262375" y="130711"/>
                  <a:pt x="274757" y="130711"/>
                </a:cubicBezTo>
                <a:lnTo>
                  <a:pt x="505837" y="130711"/>
                </a:lnTo>
                <a:cubicBezTo>
                  <a:pt x="518219" y="130711"/>
                  <a:pt x="528289" y="120656"/>
                  <a:pt x="528289" y="108293"/>
                </a:cubicBezTo>
                <a:cubicBezTo>
                  <a:pt x="528289" y="95929"/>
                  <a:pt x="518219" y="85949"/>
                  <a:pt x="505837" y="85949"/>
                </a:cubicBezTo>
                <a:close/>
                <a:moveTo>
                  <a:pt x="36405" y="60757"/>
                </a:moveTo>
                <a:lnTo>
                  <a:pt x="135995" y="60757"/>
                </a:lnTo>
                <a:lnTo>
                  <a:pt x="135995" y="146720"/>
                </a:lnTo>
                <a:lnTo>
                  <a:pt x="102873" y="146720"/>
                </a:lnTo>
                <a:cubicBezTo>
                  <a:pt x="90490" y="146720"/>
                  <a:pt x="80419" y="156702"/>
                  <a:pt x="80419" y="169067"/>
                </a:cubicBezTo>
                <a:cubicBezTo>
                  <a:pt x="80419" y="181433"/>
                  <a:pt x="90490" y="191489"/>
                  <a:pt x="102873" y="191489"/>
                </a:cubicBezTo>
                <a:lnTo>
                  <a:pt x="135995" y="191489"/>
                </a:lnTo>
                <a:lnTo>
                  <a:pt x="135995" y="264118"/>
                </a:lnTo>
                <a:lnTo>
                  <a:pt x="102873" y="264118"/>
                </a:lnTo>
                <a:cubicBezTo>
                  <a:pt x="90490" y="264118"/>
                  <a:pt x="80419" y="274174"/>
                  <a:pt x="80419" y="286540"/>
                </a:cubicBezTo>
                <a:cubicBezTo>
                  <a:pt x="80419" y="298905"/>
                  <a:pt x="90490" y="308961"/>
                  <a:pt x="102873" y="308961"/>
                </a:cubicBezTo>
                <a:lnTo>
                  <a:pt x="136816" y="308961"/>
                </a:lnTo>
                <a:cubicBezTo>
                  <a:pt x="142262" y="343451"/>
                  <a:pt x="172176" y="369970"/>
                  <a:pt x="208208" y="369970"/>
                </a:cubicBezTo>
                <a:lnTo>
                  <a:pt x="430515" y="369970"/>
                </a:lnTo>
                <a:lnTo>
                  <a:pt x="433201" y="374439"/>
                </a:lnTo>
                <a:cubicBezTo>
                  <a:pt x="427308" y="386507"/>
                  <a:pt x="414924" y="394850"/>
                  <a:pt x="400526" y="394850"/>
                </a:cubicBezTo>
                <a:lnTo>
                  <a:pt x="157779" y="394850"/>
                </a:lnTo>
                <a:lnTo>
                  <a:pt x="103022" y="487144"/>
                </a:lnTo>
                <a:cubicBezTo>
                  <a:pt x="99665" y="492731"/>
                  <a:pt x="93772" y="495934"/>
                  <a:pt x="87580" y="495934"/>
                </a:cubicBezTo>
                <a:cubicBezTo>
                  <a:pt x="85939" y="495934"/>
                  <a:pt x="84372" y="495711"/>
                  <a:pt x="82806" y="495264"/>
                </a:cubicBezTo>
                <a:cubicBezTo>
                  <a:pt x="74973" y="493178"/>
                  <a:pt x="69602" y="486101"/>
                  <a:pt x="69602" y="477982"/>
                </a:cubicBezTo>
                <a:lnTo>
                  <a:pt x="69602" y="394850"/>
                </a:lnTo>
                <a:lnTo>
                  <a:pt x="36405" y="394850"/>
                </a:lnTo>
                <a:cubicBezTo>
                  <a:pt x="16263" y="394850"/>
                  <a:pt x="0" y="378611"/>
                  <a:pt x="0" y="358572"/>
                </a:cubicBezTo>
                <a:lnTo>
                  <a:pt x="0" y="97034"/>
                </a:lnTo>
                <a:cubicBezTo>
                  <a:pt x="0" y="76996"/>
                  <a:pt x="16263" y="60757"/>
                  <a:pt x="36405" y="60757"/>
                </a:cubicBezTo>
                <a:close/>
                <a:moveTo>
                  <a:pt x="208222" y="0"/>
                </a:moveTo>
                <a:lnTo>
                  <a:pt x="572297" y="0"/>
                </a:lnTo>
                <a:cubicBezTo>
                  <a:pt x="592436" y="0"/>
                  <a:pt x="608697" y="16236"/>
                  <a:pt x="608697" y="36346"/>
                </a:cubicBezTo>
                <a:lnTo>
                  <a:pt x="608697" y="297768"/>
                </a:lnTo>
                <a:cubicBezTo>
                  <a:pt x="608697" y="317802"/>
                  <a:pt x="592436" y="334039"/>
                  <a:pt x="572297" y="334039"/>
                </a:cubicBezTo>
                <a:lnTo>
                  <a:pt x="539104" y="334039"/>
                </a:lnTo>
                <a:lnTo>
                  <a:pt x="539104" y="417232"/>
                </a:lnTo>
                <a:cubicBezTo>
                  <a:pt x="539104" y="425276"/>
                  <a:pt x="533734" y="432351"/>
                  <a:pt x="525902" y="434511"/>
                </a:cubicBezTo>
                <a:cubicBezTo>
                  <a:pt x="524336" y="434884"/>
                  <a:pt x="522769" y="435107"/>
                  <a:pt x="521203" y="435107"/>
                </a:cubicBezTo>
                <a:cubicBezTo>
                  <a:pt x="514937" y="435107"/>
                  <a:pt x="509045" y="431904"/>
                  <a:pt x="505763" y="426318"/>
                </a:cubicBezTo>
                <a:lnTo>
                  <a:pt x="450939" y="334039"/>
                </a:lnTo>
                <a:lnTo>
                  <a:pt x="208222" y="334039"/>
                </a:lnTo>
                <a:cubicBezTo>
                  <a:pt x="188158" y="334039"/>
                  <a:pt x="171897" y="317802"/>
                  <a:pt x="171897" y="297768"/>
                </a:cubicBezTo>
                <a:lnTo>
                  <a:pt x="171897" y="36346"/>
                </a:lnTo>
                <a:cubicBezTo>
                  <a:pt x="171897" y="16236"/>
                  <a:pt x="188158" y="0"/>
                  <a:pt x="2082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30534" y="3823818"/>
            <a:ext cx="3775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默认从</a:t>
            </a:r>
            <a:r>
              <a:rPr lang="en-US" altLang="zh-CN" dirty="0"/>
              <a:t>0</a:t>
            </a:r>
            <a:r>
              <a:rPr lang="zh-CN" altLang="en-US" dirty="0"/>
              <a:t>开始，</a:t>
            </a:r>
            <a:r>
              <a:rPr lang="en-US" altLang="zh-CN" dirty="0"/>
              <a:t>5</a:t>
            </a:r>
            <a:r>
              <a:rPr lang="zh-CN" altLang="en-US" dirty="0"/>
              <a:t>以内整数</a:t>
            </a:r>
            <a:r>
              <a:rPr lang="en-US" altLang="zh-CN" dirty="0"/>
              <a:t>[0,1,2,3,4]</a:t>
            </a:r>
          </a:p>
        </p:txBody>
      </p:sp>
      <p:sp>
        <p:nvSpPr>
          <p:cNvPr id="6" name="矩形 5"/>
          <p:cNvSpPr/>
          <p:nvPr/>
        </p:nvSpPr>
        <p:spPr>
          <a:xfrm>
            <a:off x="6221742" y="4105374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前闭后开</a:t>
            </a:r>
            <a:r>
              <a:rPr lang="en-US" altLang="zh-CN" dirty="0"/>
              <a:t>[1,2,3,4]</a:t>
            </a:r>
          </a:p>
        </p:txBody>
      </p:sp>
      <p:sp>
        <p:nvSpPr>
          <p:cNvPr id="7" name="矩形 6"/>
          <p:cNvSpPr/>
          <p:nvPr/>
        </p:nvSpPr>
        <p:spPr>
          <a:xfrm>
            <a:off x="6222565" y="4386786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前闭后开，从</a:t>
            </a:r>
            <a:r>
              <a:rPr lang="en-US" altLang="zh-CN" dirty="0"/>
              <a:t>1</a:t>
            </a:r>
            <a:r>
              <a:rPr lang="zh-CN" altLang="en-US" dirty="0"/>
              <a:t>开始</a:t>
            </a:r>
            <a:r>
              <a:rPr lang="en-US" altLang="zh-CN" dirty="0"/>
              <a:t>[1,3,5,7,9]</a:t>
            </a:r>
          </a:p>
        </p:txBody>
      </p:sp>
      <p:sp>
        <p:nvSpPr>
          <p:cNvPr id="9" name="矩形 8"/>
          <p:cNvSpPr/>
          <p:nvPr/>
        </p:nvSpPr>
        <p:spPr>
          <a:xfrm>
            <a:off x="3353792" y="4844801"/>
            <a:ext cx="5288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range(0,301,3)  range(3,302,3)  range(3,303,3)</a:t>
            </a:r>
            <a:endParaRPr lang="zh-CN" altLang="zh-CN" b="1" dirty="0"/>
          </a:p>
        </p:txBody>
      </p:sp>
    </p:spTree>
    <p:extLst>
      <p:ext uri="{BB962C8B-B14F-4D97-AF65-F5344CB8AC3E}">
        <p14:creationId xmlns:p14="http://schemas.microsoft.com/office/powerpoint/2010/main" val="2180827404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5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缺角矩形 58"/>
          <p:cNvSpPr/>
          <p:nvPr/>
        </p:nvSpPr>
        <p:spPr>
          <a:xfrm rot="5400000">
            <a:off x="3897121" y="-630911"/>
            <a:ext cx="4365514" cy="8590086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406400" dist="2413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5613147" y="998518"/>
            <a:ext cx="965706" cy="9657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幼圆" panose="02010509060101010101" charset="-122"/>
              <a:cs typeface="幼圆" panose="02010509060101010101" charset="-122"/>
              <a:sym typeface="+mn-lt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1784838" y="2497015"/>
            <a:ext cx="8862647" cy="1039398"/>
            <a:chOff x="1499431" y="3041607"/>
            <a:chExt cx="2510548" cy="599252"/>
          </a:xfrm>
        </p:grpSpPr>
        <p:sp>
          <p:nvSpPr>
            <p:cNvPr id="63" name="矩形 62"/>
            <p:cNvSpPr/>
            <p:nvPr/>
          </p:nvSpPr>
          <p:spPr>
            <a:xfrm>
              <a:off x="1665921" y="3452287"/>
              <a:ext cx="2344058" cy="1885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499431" y="3041607"/>
              <a:ext cx="2344058" cy="2272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</p:grpSp>
      <p:sp>
        <p:nvSpPr>
          <p:cNvPr id="3" name="标题 2">
            <a:extLst>
              <a:ext uri="{FF2B5EF4-FFF2-40B4-BE49-F238E27FC236}">
                <a16:creationId xmlns="" xmlns:a16="http://schemas.microsoft.com/office/drawing/2014/main" id="{A0936747-34C9-49BF-A229-A676F22C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任务三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矩形 1"/>
          <p:cNvSpPr/>
          <p:nvPr/>
        </p:nvSpPr>
        <p:spPr>
          <a:xfrm>
            <a:off x="3130062" y="2607086"/>
            <a:ext cx="7244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问题：</a:t>
            </a:r>
            <a:r>
              <a:rPr lang="zh-CN" altLang="zh-CN" sz="2000" b="1" dirty="0" smtClean="0"/>
              <a:t>输出</a:t>
            </a:r>
            <a:r>
              <a:rPr lang="en-US" altLang="zh-CN" sz="2000" b="1" dirty="0"/>
              <a:t>100</a:t>
            </a:r>
            <a:r>
              <a:rPr lang="zh-CN" altLang="zh-CN" sz="2000" b="1" dirty="0"/>
              <a:t>年内所有的</a:t>
            </a:r>
            <a:r>
              <a:rPr lang="zh-CN" altLang="zh-CN" sz="2000" b="1" dirty="0" smtClean="0"/>
              <a:t>闰年</a:t>
            </a:r>
            <a:r>
              <a:rPr lang="zh-CN" altLang="en-US" sz="2000" b="1" dirty="0" smtClean="0"/>
              <a:t>（从</a:t>
            </a:r>
            <a:r>
              <a:rPr lang="en-US" altLang="zh-CN" sz="2000" b="1" dirty="0" smtClean="0"/>
              <a:t>2021</a:t>
            </a:r>
            <a:r>
              <a:rPr lang="zh-CN" altLang="en-US" sz="2000" b="1" dirty="0" smtClean="0"/>
              <a:t>年开始）</a:t>
            </a:r>
            <a:endParaRPr lang="zh-CN" altLang="zh-CN" sz="2000" b="1" dirty="0"/>
          </a:p>
        </p:txBody>
      </p:sp>
      <p:sp>
        <p:nvSpPr>
          <p:cNvPr id="11" name="Freeform 242">
            <a:extLst>
              <a:ext uri="{FF2B5EF4-FFF2-40B4-BE49-F238E27FC236}">
                <a16:creationId xmlns="" xmlns:a16="http://schemas.microsoft.com/office/drawing/2014/main" id="{1C32DFA5-70B4-467F-AA8F-5EF09AC29F6D}"/>
              </a:ext>
            </a:extLst>
          </p:cNvPr>
          <p:cNvSpPr>
            <a:spLocks noEditPoints="1"/>
          </p:cNvSpPr>
          <p:nvPr/>
        </p:nvSpPr>
        <p:spPr bwMode="auto">
          <a:xfrm>
            <a:off x="5869485" y="1213676"/>
            <a:ext cx="453030" cy="535398"/>
          </a:xfrm>
          <a:custGeom>
            <a:avLst/>
            <a:gdLst>
              <a:gd name="T0" fmla="*/ 36 w 132"/>
              <a:gd name="T1" fmla="*/ 118 h 156"/>
              <a:gd name="T2" fmla="*/ 2 w 132"/>
              <a:gd name="T3" fmla="*/ 72 h 156"/>
              <a:gd name="T4" fmla="*/ 26 w 132"/>
              <a:gd name="T5" fmla="*/ 12 h 156"/>
              <a:gd name="T6" fmla="*/ 70 w 132"/>
              <a:gd name="T7" fmla="*/ 0 h 156"/>
              <a:gd name="T8" fmla="*/ 118 w 132"/>
              <a:gd name="T9" fmla="*/ 22 h 156"/>
              <a:gd name="T10" fmla="*/ 124 w 132"/>
              <a:gd name="T11" fmla="*/ 42 h 156"/>
              <a:gd name="T12" fmla="*/ 126 w 132"/>
              <a:gd name="T13" fmla="*/ 98 h 156"/>
              <a:gd name="T14" fmla="*/ 118 w 132"/>
              <a:gd name="T15" fmla="*/ 128 h 156"/>
              <a:gd name="T16" fmla="*/ 34 w 132"/>
              <a:gd name="T17" fmla="*/ 42 h 156"/>
              <a:gd name="T18" fmla="*/ 62 w 132"/>
              <a:gd name="T19" fmla="*/ 72 h 156"/>
              <a:gd name="T20" fmla="*/ 62 w 132"/>
              <a:gd name="T21" fmla="*/ 62 h 156"/>
              <a:gd name="T22" fmla="*/ 50 w 132"/>
              <a:gd name="T23" fmla="*/ 44 h 156"/>
              <a:gd name="T24" fmla="*/ 54 w 132"/>
              <a:gd name="T25" fmla="*/ 42 h 156"/>
              <a:gd name="T26" fmla="*/ 60 w 132"/>
              <a:gd name="T27" fmla="*/ 40 h 156"/>
              <a:gd name="T28" fmla="*/ 66 w 132"/>
              <a:gd name="T29" fmla="*/ 38 h 156"/>
              <a:gd name="T30" fmla="*/ 72 w 132"/>
              <a:gd name="T31" fmla="*/ 58 h 156"/>
              <a:gd name="T32" fmla="*/ 78 w 132"/>
              <a:gd name="T33" fmla="*/ 56 h 156"/>
              <a:gd name="T34" fmla="*/ 74 w 132"/>
              <a:gd name="T35" fmla="*/ 24 h 156"/>
              <a:gd name="T36" fmla="*/ 48 w 132"/>
              <a:gd name="T37" fmla="*/ 22 h 156"/>
              <a:gd name="T38" fmla="*/ 34 w 132"/>
              <a:gd name="T39" fmla="*/ 42 h 156"/>
              <a:gd name="T40" fmla="*/ 76 w 132"/>
              <a:gd name="T41" fmla="*/ 38 h 156"/>
              <a:gd name="T42" fmla="*/ 74 w 132"/>
              <a:gd name="T43" fmla="*/ 42 h 156"/>
              <a:gd name="T44" fmla="*/ 72 w 132"/>
              <a:gd name="T45" fmla="*/ 88 h 156"/>
              <a:gd name="T46" fmla="*/ 86 w 132"/>
              <a:gd name="T47" fmla="*/ 76 h 156"/>
              <a:gd name="T48" fmla="*/ 78 w 132"/>
              <a:gd name="T49" fmla="*/ 80 h 156"/>
              <a:gd name="T50" fmla="*/ 62 w 132"/>
              <a:gd name="T51" fmla="*/ 82 h 156"/>
              <a:gd name="T52" fmla="*/ 68 w 132"/>
              <a:gd name="T53" fmla="*/ 90 h 156"/>
              <a:gd name="T54" fmla="*/ 76 w 132"/>
              <a:gd name="T55" fmla="*/ 94 h 156"/>
              <a:gd name="T56" fmla="*/ 88 w 132"/>
              <a:gd name="T57" fmla="*/ 82 h 156"/>
              <a:gd name="T58" fmla="*/ 88 w 132"/>
              <a:gd name="T59" fmla="*/ 92 h 156"/>
              <a:gd name="T60" fmla="*/ 94 w 132"/>
              <a:gd name="T61" fmla="*/ 82 h 156"/>
              <a:gd name="T62" fmla="*/ 88 w 132"/>
              <a:gd name="T63" fmla="*/ 74 h 156"/>
              <a:gd name="T64" fmla="*/ 86 w 132"/>
              <a:gd name="T65" fmla="*/ 66 h 156"/>
              <a:gd name="T66" fmla="*/ 84 w 132"/>
              <a:gd name="T67" fmla="*/ 28 h 156"/>
              <a:gd name="T68" fmla="*/ 54 w 132"/>
              <a:gd name="T69" fmla="*/ 12 h 156"/>
              <a:gd name="T70" fmla="*/ 26 w 132"/>
              <a:gd name="T71" fmla="*/ 34 h 156"/>
              <a:gd name="T72" fmla="*/ 46 w 132"/>
              <a:gd name="T73" fmla="*/ 68 h 156"/>
              <a:gd name="T74" fmla="*/ 58 w 132"/>
              <a:gd name="T75" fmla="*/ 82 h 156"/>
              <a:gd name="T76" fmla="*/ 64 w 132"/>
              <a:gd name="T77" fmla="*/ 92 h 156"/>
              <a:gd name="T78" fmla="*/ 70 w 132"/>
              <a:gd name="T79" fmla="*/ 98 h 156"/>
              <a:gd name="T80" fmla="*/ 84 w 132"/>
              <a:gd name="T81" fmla="*/ 100 h 156"/>
              <a:gd name="T82" fmla="*/ 64 w 132"/>
              <a:gd name="T83" fmla="*/ 64 h 156"/>
              <a:gd name="T84" fmla="*/ 64 w 132"/>
              <a:gd name="T85" fmla="*/ 70 h 156"/>
              <a:gd name="T86" fmla="*/ 70 w 132"/>
              <a:gd name="T87" fmla="*/ 68 h 156"/>
              <a:gd name="T88" fmla="*/ 70 w 132"/>
              <a:gd name="T89" fmla="*/ 68 h 156"/>
              <a:gd name="T90" fmla="*/ 68 w 132"/>
              <a:gd name="T91" fmla="*/ 60 h 156"/>
              <a:gd name="T92" fmla="*/ 58 w 132"/>
              <a:gd name="T93" fmla="*/ 52 h 156"/>
              <a:gd name="T94" fmla="*/ 66 w 132"/>
              <a:gd name="T95" fmla="*/ 62 h 156"/>
              <a:gd name="T96" fmla="*/ 76 w 132"/>
              <a:gd name="T97" fmla="*/ 66 h 156"/>
              <a:gd name="T98" fmla="*/ 70 w 132"/>
              <a:gd name="T99" fmla="*/ 60 h 156"/>
              <a:gd name="T100" fmla="*/ 58 w 132"/>
              <a:gd name="T101" fmla="*/ 56 h 156"/>
              <a:gd name="T102" fmla="*/ 66 w 132"/>
              <a:gd name="T103" fmla="*/ 46 h 156"/>
              <a:gd name="T104" fmla="*/ 70 w 132"/>
              <a:gd name="T105" fmla="*/ 56 h 156"/>
              <a:gd name="T106" fmla="*/ 62 w 132"/>
              <a:gd name="T107" fmla="*/ 40 h 156"/>
              <a:gd name="T108" fmla="*/ 58 w 132"/>
              <a:gd name="T109" fmla="*/ 42 h 156"/>
              <a:gd name="T110" fmla="*/ 56 w 132"/>
              <a:gd name="T111" fmla="*/ 44 h 156"/>
              <a:gd name="T112" fmla="*/ 50 w 132"/>
              <a:gd name="T113" fmla="*/ 4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32" h="156">
                <a:moveTo>
                  <a:pt x="38" y="156"/>
                </a:moveTo>
                <a:lnTo>
                  <a:pt x="38" y="156"/>
                </a:lnTo>
                <a:lnTo>
                  <a:pt x="38" y="138"/>
                </a:lnTo>
                <a:lnTo>
                  <a:pt x="38" y="128"/>
                </a:lnTo>
                <a:lnTo>
                  <a:pt x="36" y="118"/>
                </a:lnTo>
                <a:lnTo>
                  <a:pt x="36" y="118"/>
                </a:lnTo>
                <a:lnTo>
                  <a:pt x="26" y="112"/>
                </a:lnTo>
                <a:lnTo>
                  <a:pt x="18" y="106"/>
                </a:lnTo>
                <a:lnTo>
                  <a:pt x="12" y="98"/>
                </a:lnTo>
                <a:lnTo>
                  <a:pt x="8" y="90"/>
                </a:lnTo>
                <a:lnTo>
                  <a:pt x="4" y="82"/>
                </a:lnTo>
                <a:lnTo>
                  <a:pt x="2" y="72"/>
                </a:lnTo>
                <a:lnTo>
                  <a:pt x="0" y="64"/>
                </a:lnTo>
                <a:lnTo>
                  <a:pt x="2" y="56"/>
                </a:lnTo>
                <a:lnTo>
                  <a:pt x="6" y="38"/>
                </a:lnTo>
                <a:lnTo>
                  <a:pt x="14" y="24"/>
                </a:lnTo>
                <a:lnTo>
                  <a:pt x="20" y="18"/>
                </a:lnTo>
                <a:lnTo>
                  <a:pt x="26" y="12"/>
                </a:lnTo>
                <a:lnTo>
                  <a:pt x="32" y="8"/>
                </a:lnTo>
                <a:lnTo>
                  <a:pt x="42" y="4"/>
                </a:lnTo>
                <a:lnTo>
                  <a:pt x="42" y="4"/>
                </a:lnTo>
                <a:lnTo>
                  <a:pt x="50" y="2"/>
                </a:lnTo>
                <a:lnTo>
                  <a:pt x="60" y="0"/>
                </a:lnTo>
                <a:lnTo>
                  <a:pt x="70" y="0"/>
                </a:lnTo>
                <a:lnTo>
                  <a:pt x="80" y="2"/>
                </a:lnTo>
                <a:lnTo>
                  <a:pt x="90" y="4"/>
                </a:lnTo>
                <a:lnTo>
                  <a:pt x="100" y="8"/>
                </a:lnTo>
                <a:lnTo>
                  <a:pt x="110" y="14"/>
                </a:lnTo>
                <a:lnTo>
                  <a:pt x="118" y="22"/>
                </a:lnTo>
                <a:lnTo>
                  <a:pt x="118" y="22"/>
                </a:lnTo>
                <a:lnTo>
                  <a:pt x="126" y="30"/>
                </a:lnTo>
                <a:lnTo>
                  <a:pt x="128" y="36"/>
                </a:lnTo>
                <a:lnTo>
                  <a:pt x="128" y="40"/>
                </a:lnTo>
                <a:lnTo>
                  <a:pt x="126" y="40"/>
                </a:lnTo>
                <a:lnTo>
                  <a:pt x="124" y="42"/>
                </a:lnTo>
                <a:lnTo>
                  <a:pt x="124" y="42"/>
                </a:lnTo>
                <a:lnTo>
                  <a:pt x="128" y="66"/>
                </a:lnTo>
                <a:lnTo>
                  <a:pt x="128" y="66"/>
                </a:lnTo>
                <a:lnTo>
                  <a:pt x="126" y="68"/>
                </a:lnTo>
                <a:lnTo>
                  <a:pt x="124" y="70"/>
                </a:lnTo>
                <a:lnTo>
                  <a:pt x="132" y="96"/>
                </a:lnTo>
                <a:lnTo>
                  <a:pt x="126" y="98"/>
                </a:lnTo>
                <a:lnTo>
                  <a:pt x="126" y="98"/>
                </a:lnTo>
                <a:lnTo>
                  <a:pt x="126" y="110"/>
                </a:lnTo>
                <a:lnTo>
                  <a:pt x="126" y="122"/>
                </a:lnTo>
                <a:lnTo>
                  <a:pt x="126" y="122"/>
                </a:lnTo>
                <a:lnTo>
                  <a:pt x="124" y="126"/>
                </a:lnTo>
                <a:lnTo>
                  <a:pt x="118" y="128"/>
                </a:lnTo>
                <a:lnTo>
                  <a:pt x="96" y="130"/>
                </a:lnTo>
                <a:lnTo>
                  <a:pt x="96" y="156"/>
                </a:lnTo>
                <a:lnTo>
                  <a:pt x="38" y="156"/>
                </a:lnTo>
                <a:lnTo>
                  <a:pt x="38" y="156"/>
                </a:lnTo>
                <a:close/>
                <a:moveTo>
                  <a:pt x="34" y="42"/>
                </a:moveTo>
                <a:lnTo>
                  <a:pt x="34" y="42"/>
                </a:lnTo>
                <a:lnTo>
                  <a:pt x="36" y="50"/>
                </a:lnTo>
                <a:lnTo>
                  <a:pt x="40" y="54"/>
                </a:lnTo>
                <a:lnTo>
                  <a:pt x="50" y="62"/>
                </a:lnTo>
                <a:lnTo>
                  <a:pt x="50" y="62"/>
                </a:lnTo>
                <a:lnTo>
                  <a:pt x="56" y="66"/>
                </a:lnTo>
                <a:lnTo>
                  <a:pt x="62" y="72"/>
                </a:lnTo>
                <a:lnTo>
                  <a:pt x="62" y="72"/>
                </a:lnTo>
                <a:lnTo>
                  <a:pt x="60" y="68"/>
                </a:lnTo>
                <a:lnTo>
                  <a:pt x="60" y="68"/>
                </a:lnTo>
                <a:lnTo>
                  <a:pt x="60" y="64"/>
                </a:lnTo>
                <a:lnTo>
                  <a:pt x="60" y="64"/>
                </a:lnTo>
                <a:lnTo>
                  <a:pt x="62" y="62"/>
                </a:lnTo>
                <a:lnTo>
                  <a:pt x="48" y="48"/>
                </a:lnTo>
                <a:lnTo>
                  <a:pt x="48" y="46"/>
                </a:lnTo>
                <a:lnTo>
                  <a:pt x="48" y="46"/>
                </a:lnTo>
                <a:lnTo>
                  <a:pt x="48" y="46"/>
                </a:lnTo>
                <a:lnTo>
                  <a:pt x="50" y="44"/>
                </a:lnTo>
                <a:lnTo>
                  <a:pt x="50" y="44"/>
                </a:lnTo>
                <a:lnTo>
                  <a:pt x="52" y="42"/>
                </a:lnTo>
                <a:lnTo>
                  <a:pt x="52" y="42"/>
                </a:lnTo>
                <a:lnTo>
                  <a:pt x="52" y="42"/>
                </a:lnTo>
                <a:lnTo>
                  <a:pt x="52" y="42"/>
                </a:lnTo>
                <a:lnTo>
                  <a:pt x="54" y="42"/>
                </a:lnTo>
                <a:lnTo>
                  <a:pt x="54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60" y="40"/>
                </a:lnTo>
                <a:lnTo>
                  <a:pt x="60" y="40"/>
                </a:lnTo>
                <a:lnTo>
                  <a:pt x="62" y="38"/>
                </a:lnTo>
                <a:lnTo>
                  <a:pt x="62" y="38"/>
                </a:lnTo>
                <a:lnTo>
                  <a:pt x="62" y="38"/>
                </a:lnTo>
                <a:lnTo>
                  <a:pt x="62" y="38"/>
                </a:lnTo>
                <a:lnTo>
                  <a:pt x="66" y="38"/>
                </a:lnTo>
                <a:lnTo>
                  <a:pt x="66" y="38"/>
                </a:lnTo>
                <a:lnTo>
                  <a:pt x="68" y="38"/>
                </a:lnTo>
                <a:lnTo>
                  <a:pt x="68" y="36"/>
                </a:lnTo>
                <a:lnTo>
                  <a:pt x="68" y="38"/>
                </a:lnTo>
                <a:lnTo>
                  <a:pt x="70" y="58"/>
                </a:lnTo>
                <a:lnTo>
                  <a:pt x="70" y="58"/>
                </a:lnTo>
                <a:lnTo>
                  <a:pt x="72" y="58"/>
                </a:lnTo>
                <a:lnTo>
                  <a:pt x="72" y="58"/>
                </a:lnTo>
                <a:lnTo>
                  <a:pt x="72" y="58"/>
                </a:lnTo>
                <a:lnTo>
                  <a:pt x="76" y="60"/>
                </a:lnTo>
                <a:lnTo>
                  <a:pt x="78" y="64"/>
                </a:lnTo>
                <a:lnTo>
                  <a:pt x="78" y="64"/>
                </a:lnTo>
                <a:lnTo>
                  <a:pt x="78" y="56"/>
                </a:lnTo>
                <a:lnTo>
                  <a:pt x="78" y="48"/>
                </a:lnTo>
                <a:lnTo>
                  <a:pt x="78" y="48"/>
                </a:lnTo>
                <a:lnTo>
                  <a:pt x="78" y="36"/>
                </a:lnTo>
                <a:lnTo>
                  <a:pt x="78" y="30"/>
                </a:lnTo>
                <a:lnTo>
                  <a:pt x="74" y="24"/>
                </a:lnTo>
                <a:lnTo>
                  <a:pt x="74" y="24"/>
                </a:lnTo>
                <a:lnTo>
                  <a:pt x="68" y="20"/>
                </a:lnTo>
                <a:lnTo>
                  <a:pt x="62" y="18"/>
                </a:lnTo>
                <a:lnTo>
                  <a:pt x="62" y="18"/>
                </a:lnTo>
                <a:lnTo>
                  <a:pt x="56" y="20"/>
                </a:lnTo>
                <a:lnTo>
                  <a:pt x="48" y="22"/>
                </a:lnTo>
                <a:lnTo>
                  <a:pt x="48" y="22"/>
                </a:lnTo>
                <a:lnTo>
                  <a:pt x="42" y="26"/>
                </a:lnTo>
                <a:lnTo>
                  <a:pt x="36" y="30"/>
                </a:lnTo>
                <a:lnTo>
                  <a:pt x="36" y="30"/>
                </a:lnTo>
                <a:lnTo>
                  <a:pt x="34" y="36"/>
                </a:lnTo>
                <a:lnTo>
                  <a:pt x="34" y="42"/>
                </a:lnTo>
                <a:lnTo>
                  <a:pt x="34" y="42"/>
                </a:lnTo>
                <a:close/>
                <a:moveTo>
                  <a:pt x="70" y="24"/>
                </a:moveTo>
                <a:lnTo>
                  <a:pt x="70" y="24"/>
                </a:lnTo>
                <a:lnTo>
                  <a:pt x="72" y="32"/>
                </a:lnTo>
                <a:lnTo>
                  <a:pt x="74" y="38"/>
                </a:lnTo>
                <a:lnTo>
                  <a:pt x="76" y="38"/>
                </a:lnTo>
                <a:lnTo>
                  <a:pt x="76" y="38"/>
                </a:lnTo>
                <a:lnTo>
                  <a:pt x="76" y="30"/>
                </a:lnTo>
                <a:lnTo>
                  <a:pt x="70" y="24"/>
                </a:lnTo>
                <a:lnTo>
                  <a:pt x="70" y="24"/>
                </a:lnTo>
                <a:close/>
                <a:moveTo>
                  <a:pt x="76" y="42"/>
                </a:moveTo>
                <a:lnTo>
                  <a:pt x="74" y="42"/>
                </a:lnTo>
                <a:lnTo>
                  <a:pt x="74" y="42"/>
                </a:lnTo>
                <a:lnTo>
                  <a:pt x="74" y="48"/>
                </a:lnTo>
                <a:lnTo>
                  <a:pt x="74" y="48"/>
                </a:lnTo>
                <a:lnTo>
                  <a:pt x="76" y="42"/>
                </a:lnTo>
                <a:lnTo>
                  <a:pt x="76" y="42"/>
                </a:lnTo>
                <a:close/>
                <a:moveTo>
                  <a:pt x="72" y="88"/>
                </a:moveTo>
                <a:lnTo>
                  <a:pt x="72" y="88"/>
                </a:lnTo>
                <a:lnTo>
                  <a:pt x="80" y="84"/>
                </a:lnTo>
                <a:lnTo>
                  <a:pt x="80" y="84"/>
                </a:lnTo>
                <a:lnTo>
                  <a:pt x="88" y="80"/>
                </a:lnTo>
                <a:lnTo>
                  <a:pt x="88" y="78"/>
                </a:lnTo>
                <a:lnTo>
                  <a:pt x="86" y="76"/>
                </a:lnTo>
                <a:lnTo>
                  <a:pt x="86" y="76"/>
                </a:lnTo>
                <a:lnTo>
                  <a:pt x="78" y="82"/>
                </a:lnTo>
                <a:lnTo>
                  <a:pt x="78" y="82"/>
                </a:lnTo>
                <a:lnTo>
                  <a:pt x="70" y="84"/>
                </a:lnTo>
                <a:lnTo>
                  <a:pt x="68" y="82"/>
                </a:lnTo>
                <a:lnTo>
                  <a:pt x="68" y="82"/>
                </a:lnTo>
                <a:lnTo>
                  <a:pt x="78" y="80"/>
                </a:lnTo>
                <a:lnTo>
                  <a:pt x="78" y="80"/>
                </a:lnTo>
                <a:lnTo>
                  <a:pt x="86" y="74"/>
                </a:lnTo>
                <a:lnTo>
                  <a:pt x="86" y="74"/>
                </a:lnTo>
                <a:lnTo>
                  <a:pt x="86" y="72"/>
                </a:lnTo>
                <a:lnTo>
                  <a:pt x="84" y="72"/>
                </a:lnTo>
                <a:lnTo>
                  <a:pt x="62" y="82"/>
                </a:lnTo>
                <a:lnTo>
                  <a:pt x="62" y="82"/>
                </a:lnTo>
                <a:lnTo>
                  <a:pt x="64" y="84"/>
                </a:lnTo>
                <a:lnTo>
                  <a:pt x="66" y="84"/>
                </a:lnTo>
                <a:lnTo>
                  <a:pt x="64" y="86"/>
                </a:lnTo>
                <a:lnTo>
                  <a:pt x="64" y="88"/>
                </a:lnTo>
                <a:lnTo>
                  <a:pt x="68" y="90"/>
                </a:lnTo>
                <a:lnTo>
                  <a:pt x="68" y="90"/>
                </a:lnTo>
                <a:lnTo>
                  <a:pt x="68" y="92"/>
                </a:lnTo>
                <a:lnTo>
                  <a:pt x="68" y="94"/>
                </a:lnTo>
                <a:lnTo>
                  <a:pt x="70" y="96"/>
                </a:lnTo>
                <a:lnTo>
                  <a:pt x="70" y="96"/>
                </a:lnTo>
                <a:lnTo>
                  <a:pt x="76" y="94"/>
                </a:lnTo>
                <a:lnTo>
                  <a:pt x="80" y="92"/>
                </a:lnTo>
                <a:lnTo>
                  <a:pt x="80" y="92"/>
                </a:lnTo>
                <a:lnTo>
                  <a:pt x="90" y="86"/>
                </a:lnTo>
                <a:lnTo>
                  <a:pt x="90" y="82"/>
                </a:lnTo>
                <a:lnTo>
                  <a:pt x="88" y="82"/>
                </a:lnTo>
                <a:lnTo>
                  <a:pt x="88" y="82"/>
                </a:lnTo>
                <a:lnTo>
                  <a:pt x="80" y="86"/>
                </a:lnTo>
                <a:lnTo>
                  <a:pt x="80" y="86"/>
                </a:lnTo>
                <a:lnTo>
                  <a:pt x="72" y="90"/>
                </a:lnTo>
                <a:lnTo>
                  <a:pt x="72" y="88"/>
                </a:lnTo>
                <a:lnTo>
                  <a:pt x="72" y="88"/>
                </a:lnTo>
                <a:close/>
                <a:moveTo>
                  <a:pt x="88" y="92"/>
                </a:moveTo>
                <a:lnTo>
                  <a:pt x="88" y="92"/>
                </a:lnTo>
                <a:lnTo>
                  <a:pt x="92" y="88"/>
                </a:lnTo>
                <a:lnTo>
                  <a:pt x="94" y="86"/>
                </a:lnTo>
                <a:lnTo>
                  <a:pt x="94" y="86"/>
                </a:lnTo>
                <a:lnTo>
                  <a:pt x="94" y="82"/>
                </a:lnTo>
                <a:lnTo>
                  <a:pt x="94" y="82"/>
                </a:lnTo>
                <a:lnTo>
                  <a:pt x="92" y="80"/>
                </a:lnTo>
                <a:lnTo>
                  <a:pt x="90" y="80"/>
                </a:lnTo>
                <a:lnTo>
                  <a:pt x="92" y="76"/>
                </a:lnTo>
                <a:lnTo>
                  <a:pt x="92" y="76"/>
                </a:lnTo>
                <a:lnTo>
                  <a:pt x="90" y="76"/>
                </a:lnTo>
                <a:lnTo>
                  <a:pt x="88" y="74"/>
                </a:lnTo>
                <a:lnTo>
                  <a:pt x="88" y="72"/>
                </a:lnTo>
                <a:lnTo>
                  <a:pt x="88" y="70"/>
                </a:lnTo>
                <a:lnTo>
                  <a:pt x="88" y="70"/>
                </a:lnTo>
                <a:lnTo>
                  <a:pt x="86" y="68"/>
                </a:lnTo>
                <a:lnTo>
                  <a:pt x="86" y="66"/>
                </a:lnTo>
                <a:lnTo>
                  <a:pt x="86" y="66"/>
                </a:lnTo>
                <a:lnTo>
                  <a:pt x="84" y="58"/>
                </a:lnTo>
                <a:lnTo>
                  <a:pt x="86" y="50"/>
                </a:lnTo>
                <a:lnTo>
                  <a:pt x="86" y="50"/>
                </a:lnTo>
                <a:lnTo>
                  <a:pt x="86" y="42"/>
                </a:lnTo>
                <a:lnTo>
                  <a:pt x="86" y="34"/>
                </a:lnTo>
                <a:lnTo>
                  <a:pt x="84" y="28"/>
                </a:lnTo>
                <a:lnTo>
                  <a:pt x="80" y="20"/>
                </a:lnTo>
                <a:lnTo>
                  <a:pt x="80" y="20"/>
                </a:lnTo>
                <a:lnTo>
                  <a:pt x="72" y="14"/>
                </a:lnTo>
                <a:lnTo>
                  <a:pt x="62" y="12"/>
                </a:lnTo>
                <a:lnTo>
                  <a:pt x="62" y="12"/>
                </a:lnTo>
                <a:lnTo>
                  <a:pt x="54" y="12"/>
                </a:lnTo>
                <a:lnTo>
                  <a:pt x="46" y="16"/>
                </a:lnTo>
                <a:lnTo>
                  <a:pt x="46" y="16"/>
                </a:lnTo>
                <a:lnTo>
                  <a:pt x="38" y="20"/>
                </a:lnTo>
                <a:lnTo>
                  <a:pt x="32" y="26"/>
                </a:lnTo>
                <a:lnTo>
                  <a:pt x="32" y="26"/>
                </a:lnTo>
                <a:lnTo>
                  <a:pt x="26" y="34"/>
                </a:lnTo>
                <a:lnTo>
                  <a:pt x="26" y="44"/>
                </a:lnTo>
                <a:lnTo>
                  <a:pt x="26" y="44"/>
                </a:lnTo>
                <a:lnTo>
                  <a:pt x="30" y="52"/>
                </a:lnTo>
                <a:lnTo>
                  <a:pt x="34" y="60"/>
                </a:lnTo>
                <a:lnTo>
                  <a:pt x="40" y="64"/>
                </a:lnTo>
                <a:lnTo>
                  <a:pt x="46" y="68"/>
                </a:lnTo>
                <a:lnTo>
                  <a:pt x="46" y="68"/>
                </a:lnTo>
                <a:lnTo>
                  <a:pt x="52" y="72"/>
                </a:lnTo>
                <a:lnTo>
                  <a:pt x="58" y="78"/>
                </a:lnTo>
                <a:lnTo>
                  <a:pt x="60" y="80"/>
                </a:lnTo>
                <a:lnTo>
                  <a:pt x="58" y="82"/>
                </a:lnTo>
                <a:lnTo>
                  <a:pt x="58" y="82"/>
                </a:lnTo>
                <a:lnTo>
                  <a:pt x="58" y="84"/>
                </a:lnTo>
                <a:lnTo>
                  <a:pt x="62" y="86"/>
                </a:lnTo>
                <a:lnTo>
                  <a:pt x="60" y="88"/>
                </a:lnTo>
                <a:lnTo>
                  <a:pt x="60" y="88"/>
                </a:lnTo>
                <a:lnTo>
                  <a:pt x="62" y="90"/>
                </a:lnTo>
                <a:lnTo>
                  <a:pt x="64" y="92"/>
                </a:lnTo>
                <a:lnTo>
                  <a:pt x="64" y="94"/>
                </a:lnTo>
                <a:lnTo>
                  <a:pt x="64" y="96"/>
                </a:lnTo>
                <a:lnTo>
                  <a:pt x="64" y="96"/>
                </a:lnTo>
                <a:lnTo>
                  <a:pt x="68" y="98"/>
                </a:lnTo>
                <a:lnTo>
                  <a:pt x="68" y="98"/>
                </a:lnTo>
                <a:lnTo>
                  <a:pt x="70" y="98"/>
                </a:lnTo>
                <a:lnTo>
                  <a:pt x="70" y="98"/>
                </a:lnTo>
                <a:lnTo>
                  <a:pt x="76" y="98"/>
                </a:lnTo>
                <a:lnTo>
                  <a:pt x="76" y="98"/>
                </a:lnTo>
                <a:lnTo>
                  <a:pt x="80" y="100"/>
                </a:lnTo>
                <a:lnTo>
                  <a:pt x="84" y="100"/>
                </a:lnTo>
                <a:lnTo>
                  <a:pt x="84" y="100"/>
                </a:lnTo>
                <a:lnTo>
                  <a:pt x="86" y="96"/>
                </a:lnTo>
                <a:lnTo>
                  <a:pt x="88" y="92"/>
                </a:lnTo>
                <a:lnTo>
                  <a:pt x="88" y="92"/>
                </a:lnTo>
                <a:close/>
                <a:moveTo>
                  <a:pt x="64" y="70"/>
                </a:moveTo>
                <a:lnTo>
                  <a:pt x="66" y="70"/>
                </a:lnTo>
                <a:lnTo>
                  <a:pt x="64" y="64"/>
                </a:lnTo>
                <a:lnTo>
                  <a:pt x="64" y="64"/>
                </a:lnTo>
                <a:lnTo>
                  <a:pt x="62" y="64"/>
                </a:lnTo>
                <a:lnTo>
                  <a:pt x="62" y="64"/>
                </a:lnTo>
                <a:lnTo>
                  <a:pt x="62" y="68"/>
                </a:lnTo>
                <a:lnTo>
                  <a:pt x="64" y="70"/>
                </a:lnTo>
                <a:lnTo>
                  <a:pt x="64" y="70"/>
                </a:lnTo>
                <a:close/>
                <a:moveTo>
                  <a:pt x="68" y="70"/>
                </a:move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0" y="68"/>
                </a:lnTo>
                <a:lnTo>
                  <a:pt x="72" y="68"/>
                </a:lnTo>
                <a:lnTo>
                  <a:pt x="70" y="60"/>
                </a:lnTo>
                <a:lnTo>
                  <a:pt x="70" y="60"/>
                </a:lnTo>
                <a:lnTo>
                  <a:pt x="68" y="62"/>
                </a:lnTo>
                <a:lnTo>
                  <a:pt x="68" y="60"/>
                </a:lnTo>
                <a:lnTo>
                  <a:pt x="64" y="52"/>
                </a:lnTo>
                <a:lnTo>
                  <a:pt x="64" y="50"/>
                </a:lnTo>
                <a:lnTo>
                  <a:pt x="64" y="50"/>
                </a:lnTo>
                <a:lnTo>
                  <a:pt x="66" y="50"/>
                </a:lnTo>
                <a:lnTo>
                  <a:pt x="64" y="48"/>
                </a:lnTo>
                <a:lnTo>
                  <a:pt x="58" y="52"/>
                </a:lnTo>
                <a:lnTo>
                  <a:pt x="60" y="52"/>
                </a:lnTo>
                <a:lnTo>
                  <a:pt x="60" y="52"/>
                </a:lnTo>
                <a:lnTo>
                  <a:pt x="60" y="52"/>
                </a:lnTo>
                <a:lnTo>
                  <a:pt x="62" y="52"/>
                </a:lnTo>
                <a:lnTo>
                  <a:pt x="66" y="62"/>
                </a:lnTo>
                <a:lnTo>
                  <a:pt x="66" y="62"/>
                </a:lnTo>
                <a:lnTo>
                  <a:pt x="64" y="64"/>
                </a:lnTo>
                <a:lnTo>
                  <a:pt x="64" y="64"/>
                </a:lnTo>
                <a:lnTo>
                  <a:pt x="68" y="70"/>
                </a:lnTo>
                <a:lnTo>
                  <a:pt x="68" y="70"/>
                </a:lnTo>
                <a:close/>
                <a:moveTo>
                  <a:pt x="74" y="66"/>
                </a:moveTo>
                <a:lnTo>
                  <a:pt x="76" y="66"/>
                </a:lnTo>
                <a:lnTo>
                  <a:pt x="74" y="62"/>
                </a:lnTo>
                <a:lnTo>
                  <a:pt x="74" y="62"/>
                </a:lnTo>
                <a:lnTo>
                  <a:pt x="72" y="60"/>
                </a:lnTo>
                <a:lnTo>
                  <a:pt x="72" y="60"/>
                </a:lnTo>
                <a:lnTo>
                  <a:pt x="72" y="60"/>
                </a:lnTo>
                <a:lnTo>
                  <a:pt x="70" y="60"/>
                </a:lnTo>
                <a:lnTo>
                  <a:pt x="74" y="66"/>
                </a:lnTo>
                <a:lnTo>
                  <a:pt x="74" y="66"/>
                </a:lnTo>
                <a:close/>
                <a:moveTo>
                  <a:pt x="62" y="60"/>
                </a:moveTo>
                <a:lnTo>
                  <a:pt x="60" y="54"/>
                </a:lnTo>
                <a:lnTo>
                  <a:pt x="60" y="56"/>
                </a:lnTo>
                <a:lnTo>
                  <a:pt x="58" y="56"/>
                </a:lnTo>
                <a:lnTo>
                  <a:pt x="58" y="54"/>
                </a:lnTo>
                <a:lnTo>
                  <a:pt x="56" y="52"/>
                </a:lnTo>
                <a:lnTo>
                  <a:pt x="56" y="50"/>
                </a:lnTo>
                <a:lnTo>
                  <a:pt x="56" y="50"/>
                </a:lnTo>
                <a:lnTo>
                  <a:pt x="66" y="46"/>
                </a:lnTo>
                <a:lnTo>
                  <a:pt x="66" y="46"/>
                </a:lnTo>
                <a:lnTo>
                  <a:pt x="66" y="46"/>
                </a:lnTo>
                <a:lnTo>
                  <a:pt x="68" y="50"/>
                </a:lnTo>
                <a:lnTo>
                  <a:pt x="68" y="50"/>
                </a:lnTo>
                <a:lnTo>
                  <a:pt x="68" y="52"/>
                </a:lnTo>
                <a:lnTo>
                  <a:pt x="66" y="52"/>
                </a:lnTo>
                <a:lnTo>
                  <a:pt x="70" y="56"/>
                </a:lnTo>
                <a:lnTo>
                  <a:pt x="68" y="38"/>
                </a:lnTo>
                <a:lnTo>
                  <a:pt x="68" y="38"/>
                </a:lnTo>
                <a:lnTo>
                  <a:pt x="66" y="40"/>
                </a:lnTo>
                <a:lnTo>
                  <a:pt x="66" y="40"/>
                </a:lnTo>
                <a:lnTo>
                  <a:pt x="62" y="40"/>
                </a:lnTo>
                <a:lnTo>
                  <a:pt x="62" y="40"/>
                </a:lnTo>
                <a:lnTo>
                  <a:pt x="62" y="40"/>
                </a:lnTo>
                <a:lnTo>
                  <a:pt x="62" y="40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8" y="42"/>
                </a:lnTo>
                <a:lnTo>
                  <a:pt x="56" y="44"/>
                </a:lnTo>
                <a:lnTo>
                  <a:pt x="56" y="44"/>
                </a:lnTo>
                <a:lnTo>
                  <a:pt x="52" y="44"/>
                </a:lnTo>
                <a:lnTo>
                  <a:pt x="52" y="44"/>
                </a:lnTo>
                <a:lnTo>
                  <a:pt x="52" y="46"/>
                </a:lnTo>
                <a:lnTo>
                  <a:pt x="52" y="46"/>
                </a:lnTo>
                <a:lnTo>
                  <a:pt x="50" y="46"/>
                </a:lnTo>
                <a:lnTo>
                  <a:pt x="62" y="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16200" y="34290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zh-CN" dirty="0" smtClean="0">
                <a:solidFill>
                  <a:srgbClr val="00B0F0"/>
                </a:solidFill>
                <a:latin typeface="+mn-ea"/>
              </a:rPr>
              <a:t>判断</a:t>
            </a:r>
            <a:r>
              <a:rPr lang="zh-CN" altLang="zh-CN" dirty="0">
                <a:solidFill>
                  <a:srgbClr val="00B0F0"/>
                </a:solidFill>
                <a:latin typeface="+mn-ea"/>
              </a:rPr>
              <a:t>闰年的条件是</a:t>
            </a:r>
            <a:r>
              <a:rPr lang="zh-CN" altLang="zh-CN" dirty="0">
                <a:latin typeface="+mn-ea"/>
              </a:rPr>
              <a:t>：</a:t>
            </a:r>
            <a:endParaRPr lang="en-US" altLang="zh-CN" dirty="0">
              <a:latin typeface="+mn-ea"/>
            </a:endParaRPr>
          </a:p>
          <a:p>
            <a:r>
              <a:rPr lang="en-US" altLang="zh-CN" dirty="0">
                <a:latin typeface="+mn-ea"/>
              </a:rPr>
              <a:t>  </a:t>
            </a:r>
            <a:r>
              <a:rPr lang="en-US" altLang="zh-CN" dirty="0" smtClean="0">
                <a:latin typeface="+mn-ea"/>
              </a:rPr>
              <a:t>1</a:t>
            </a:r>
            <a:r>
              <a:rPr lang="en-US" altLang="zh-CN" dirty="0">
                <a:latin typeface="+mn-ea"/>
              </a:rPr>
              <a:t>.</a:t>
            </a:r>
            <a:r>
              <a:rPr lang="zh-CN" altLang="zh-CN" dirty="0" smtClean="0">
                <a:latin typeface="+mn-ea"/>
              </a:rPr>
              <a:t>如果</a:t>
            </a:r>
            <a:r>
              <a:rPr lang="zh-CN" altLang="zh-CN" dirty="0">
                <a:latin typeface="+mn-ea"/>
              </a:rPr>
              <a:t>该年份能被</a:t>
            </a:r>
            <a:r>
              <a:rPr lang="en-US" altLang="zh-CN" dirty="0">
                <a:latin typeface="+mn-ea"/>
              </a:rPr>
              <a:t>4</a:t>
            </a:r>
            <a:r>
              <a:rPr lang="zh-CN" altLang="zh-CN" dirty="0">
                <a:latin typeface="+mn-ea"/>
              </a:rPr>
              <a:t>整除但不能被</a:t>
            </a:r>
            <a:r>
              <a:rPr lang="en-US" altLang="zh-CN" dirty="0">
                <a:latin typeface="+mn-ea"/>
              </a:rPr>
              <a:t>100</a:t>
            </a:r>
            <a:r>
              <a:rPr lang="zh-CN" altLang="zh-CN" dirty="0" smtClean="0">
                <a:latin typeface="+mn-ea"/>
              </a:rPr>
              <a:t>整除</a:t>
            </a:r>
            <a:r>
              <a:rPr lang="zh-CN" altLang="en-US" dirty="0" smtClean="0">
                <a:solidFill>
                  <a:srgbClr val="00B0F0"/>
                </a:solidFill>
                <a:latin typeface="+mn-ea"/>
              </a:rPr>
              <a:t>（</a:t>
            </a:r>
            <a:r>
              <a:rPr lang="en-US" altLang="zh-CN" dirty="0" smtClean="0">
                <a:solidFill>
                  <a:srgbClr val="00B0F0"/>
                </a:solidFill>
                <a:latin typeface="+mn-ea"/>
              </a:rPr>
              <a:t>%</a:t>
            </a:r>
            <a:r>
              <a:rPr lang="zh-CN" altLang="en-US" dirty="0" smtClean="0">
                <a:solidFill>
                  <a:srgbClr val="00B0F0"/>
                </a:solidFill>
                <a:latin typeface="+mn-ea"/>
              </a:rPr>
              <a:t>取余</a:t>
            </a:r>
            <a:r>
              <a:rPr lang="en-US" altLang="zh-CN" dirty="0" smtClean="0">
                <a:solidFill>
                  <a:srgbClr val="00B0F0"/>
                </a:solidFill>
                <a:latin typeface="+mn-ea"/>
              </a:rPr>
              <a:t>)</a:t>
            </a:r>
            <a:endParaRPr lang="en-US" altLang="zh-CN" dirty="0">
              <a:solidFill>
                <a:srgbClr val="00B0F0"/>
              </a:solidFill>
              <a:latin typeface="+mn-ea"/>
            </a:endParaRPr>
          </a:p>
          <a:p>
            <a:r>
              <a:rPr lang="en-US" altLang="zh-CN" dirty="0">
                <a:latin typeface="+mn-ea"/>
              </a:rPr>
              <a:t>  </a:t>
            </a:r>
            <a:r>
              <a:rPr lang="en-US" altLang="zh-CN" dirty="0" smtClean="0">
                <a:latin typeface="+mn-ea"/>
              </a:rPr>
              <a:t>2.</a:t>
            </a:r>
            <a:r>
              <a:rPr lang="zh-CN" altLang="zh-CN" dirty="0" smtClean="0">
                <a:latin typeface="+mn-ea"/>
              </a:rPr>
              <a:t>或者</a:t>
            </a:r>
            <a:r>
              <a:rPr lang="zh-CN" altLang="zh-CN" dirty="0">
                <a:latin typeface="+mn-ea"/>
              </a:rPr>
              <a:t>能被</a:t>
            </a:r>
            <a:r>
              <a:rPr lang="en-US" altLang="zh-CN" dirty="0">
                <a:latin typeface="+mn-ea"/>
              </a:rPr>
              <a:t>400</a:t>
            </a:r>
            <a:r>
              <a:rPr lang="zh-CN" altLang="zh-CN" dirty="0">
                <a:latin typeface="+mn-ea"/>
              </a:rPr>
              <a:t>整除，则该年为闰年。</a:t>
            </a:r>
          </a:p>
        </p:txBody>
      </p:sp>
    </p:spTree>
    <p:extLst>
      <p:ext uri="{BB962C8B-B14F-4D97-AF65-F5344CB8AC3E}">
        <p14:creationId xmlns:p14="http://schemas.microsoft.com/office/powerpoint/2010/main" val="2037375887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组合 61"/>
          <p:cNvGrpSpPr/>
          <p:nvPr/>
        </p:nvGrpSpPr>
        <p:grpSpPr>
          <a:xfrm>
            <a:off x="1784838" y="2497015"/>
            <a:ext cx="8862647" cy="1039398"/>
            <a:chOff x="1499431" y="3041607"/>
            <a:chExt cx="2510548" cy="599252"/>
          </a:xfrm>
        </p:grpSpPr>
        <p:sp>
          <p:nvSpPr>
            <p:cNvPr id="63" name="矩形 62"/>
            <p:cNvSpPr/>
            <p:nvPr/>
          </p:nvSpPr>
          <p:spPr>
            <a:xfrm>
              <a:off x="1665921" y="3452287"/>
              <a:ext cx="2344058" cy="1885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sz="1400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499431" y="3041607"/>
              <a:ext cx="2344058" cy="2272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latin typeface="Arial" panose="020B0604020202020204" pitchFamily="34" charset="0"/>
                <a:ea typeface="幼圆" panose="02010509060101010101" charset="-122"/>
                <a:cs typeface="幼圆" panose="02010509060101010101" charset="-122"/>
                <a:sym typeface="+mn-lt"/>
              </a:endParaRPr>
            </a:p>
          </p:txBody>
        </p:sp>
      </p:grpSp>
      <p:sp>
        <p:nvSpPr>
          <p:cNvPr id="3" name="标题 2">
            <a:extLst>
              <a:ext uri="{FF2B5EF4-FFF2-40B4-BE49-F238E27FC236}">
                <a16:creationId xmlns="" xmlns:a16="http://schemas.microsoft.com/office/drawing/2014/main" id="{A0936747-34C9-49BF-A229-A676F22C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任务</a:t>
            </a:r>
            <a:r>
              <a:rPr lang="zh-CN" altLang="en-US" dirty="0"/>
              <a:t>四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782515" y="1206449"/>
            <a:ext cx="56622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1" dirty="0"/>
              <a:t>棋盘麦粒问题：</a:t>
            </a:r>
            <a:r>
              <a:rPr lang="zh-CN" altLang="zh-CN" dirty="0"/>
              <a:t>印度舍罕王为了表彰宰相西萨</a:t>
            </a:r>
            <a:r>
              <a:rPr lang="en-US" altLang="zh-CN" dirty="0"/>
              <a:t>·</a:t>
            </a:r>
            <a:r>
              <a:rPr lang="zh-CN" altLang="zh-CN" dirty="0"/>
              <a:t>班</a:t>
            </a:r>
            <a:r>
              <a:rPr lang="en-US" altLang="zh-CN" dirty="0"/>
              <a:t>·</a:t>
            </a:r>
            <a:r>
              <a:rPr lang="zh-CN" altLang="zh-CN" dirty="0"/>
              <a:t>达依尔发明国际象棋的功绩，一天将他传到大殿，问他需要得到什么赏赐，于是，宰相西萨</a:t>
            </a:r>
            <a:r>
              <a:rPr lang="en-US" altLang="zh-CN" dirty="0"/>
              <a:t>·</a:t>
            </a:r>
            <a:r>
              <a:rPr lang="zh-CN" altLang="zh-CN" dirty="0"/>
              <a:t>班</a:t>
            </a:r>
            <a:r>
              <a:rPr lang="en-US" altLang="zh-CN" dirty="0"/>
              <a:t>·</a:t>
            </a:r>
            <a:r>
              <a:rPr lang="zh-CN" altLang="zh-CN" dirty="0"/>
              <a:t>达依尔跪在国王面前说：</a:t>
            </a:r>
            <a:r>
              <a:rPr lang="en-US" altLang="zh-CN" dirty="0"/>
              <a:t>“</a:t>
            </a:r>
            <a:r>
              <a:rPr lang="zh-CN" altLang="zh-CN" dirty="0"/>
              <a:t>陛下，请您在这张国际象棋棋盘的第一个小格内，赏给我一粒麦子，在第二个小格内给两粒，第三格内给四粒，照这样下去，每一小格都比前一小格加一倍。陛下啊，把这样摆满棋盘上所有</a:t>
            </a:r>
            <a:r>
              <a:rPr lang="en-US" altLang="zh-CN" dirty="0"/>
              <a:t>64</a:t>
            </a:r>
            <a:r>
              <a:rPr lang="zh-CN" altLang="zh-CN" dirty="0"/>
              <a:t>格的麦粒，都赏给您的仆人罢！</a:t>
            </a:r>
            <a:r>
              <a:rPr lang="en-US" altLang="zh-CN" dirty="0"/>
              <a:t>”</a:t>
            </a:r>
            <a:r>
              <a:rPr lang="zh-CN" altLang="zh-CN" dirty="0"/>
              <a:t>国王慷慨地答应了宰相的要求，他下令将一袋麦子拿到宝座前。计数麦粒的工作开始了。第一格内放一粒，第二格两粒，第三格四粒</a:t>
            </a:r>
            <a:r>
              <a:rPr lang="en-US" altLang="zh-CN" dirty="0"/>
              <a:t>……</a:t>
            </a:r>
            <a:r>
              <a:rPr lang="zh-CN" altLang="zh-CN" dirty="0"/>
              <a:t>还没到第二十格，袋子已经空了。一袋又一袋的麦子被扛到国王面前来，但是，麦粒数一格接一格地增长得那么迅速，很快就可以看出，即使拿来全印度的小麦，国王也无法兑现他对宰相许下的诺言！宰相西萨</a:t>
            </a:r>
            <a:r>
              <a:rPr lang="en-US" altLang="zh-CN" dirty="0"/>
              <a:t>·</a:t>
            </a:r>
            <a:r>
              <a:rPr lang="zh-CN" altLang="zh-CN" dirty="0"/>
              <a:t>班</a:t>
            </a:r>
            <a:r>
              <a:rPr lang="en-US" altLang="zh-CN" dirty="0"/>
              <a:t>·</a:t>
            </a:r>
            <a:r>
              <a:rPr lang="zh-CN" altLang="zh-CN" dirty="0"/>
              <a:t>达依尔到底要求的是多少麦粒呢？</a:t>
            </a:r>
          </a:p>
        </p:txBody>
      </p:sp>
      <p:pic>
        <p:nvPicPr>
          <p:cNvPr id="12" name="图片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55923" y="1577408"/>
            <a:ext cx="5174039" cy="33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07082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自定义 680">
      <a:dk1>
        <a:sysClr val="windowText" lastClr="000000"/>
      </a:dk1>
      <a:lt1>
        <a:sysClr val="window" lastClr="FFFFFF"/>
      </a:lt1>
      <a:dk2>
        <a:srgbClr val="44546A"/>
      </a:dk2>
      <a:lt2>
        <a:srgbClr val="FFFFFF"/>
      </a:lt2>
      <a:accent1>
        <a:srgbClr val="FF9933"/>
      </a:accent1>
      <a:accent2>
        <a:srgbClr val="CC6600"/>
      </a:accent2>
      <a:accent3>
        <a:srgbClr val="FFFFFF"/>
      </a:accent3>
      <a:accent4>
        <a:srgbClr val="FFFFF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vvpcelm">
      <a:majorFont>
        <a:latin typeface="Arial" panose="020F0302020204030204"/>
        <a:ea typeface="SimHei"/>
        <a:cs typeface=""/>
      </a:majorFont>
      <a:minorFont>
        <a:latin typeface="Arial" panose="020F0502020204030204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623</Words>
  <Application>Microsoft Office PowerPoint</Application>
  <PresentationFormat>自定义</PresentationFormat>
  <Paragraphs>73</Paragraphs>
  <Slides>10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知识回顾 </vt:lpstr>
      <vt:lpstr>知识回顾 </vt:lpstr>
      <vt:lpstr>任务一 </vt:lpstr>
      <vt:lpstr>想一想 </vt:lpstr>
      <vt:lpstr>知识回顾</vt:lpstr>
      <vt:lpstr>任务二 </vt:lpstr>
      <vt:lpstr>任务三 </vt:lpstr>
      <vt:lpstr>任务四 </vt:lpstr>
      <vt:lpstr>PowerPoint 演示文稿</vt:lpstr>
    </vt:vector>
  </TitlesOfParts>
  <Manager>1</Manager>
  <Company>1</Company>
  <LinksUpToDate>false</LinksUpToDate>
  <SharedDoc>false</SharedDoc>
  <HyperlinkBase>1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subject>1</dc:subject>
  <dc:creator>1</dc:creator>
  <dc:description>1</dc:description>
  <cp:lastModifiedBy>8617861004958</cp:lastModifiedBy>
  <cp:revision>124</cp:revision>
  <dcterms:created xsi:type="dcterms:W3CDTF">2017-11-09T01:47:16Z</dcterms:created>
  <dcterms:modified xsi:type="dcterms:W3CDTF">2021-04-07T01:42:46Z</dcterms:modified>
</cp:coreProperties>
</file>